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entation.xml" ContentType="application/vnd.openxmlformats-officedocument.presentationml.presentation.main+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notesSlides/notesSlide3.xml" ContentType="application/vnd.openxmlformats-officedocument.presentationml.notesSlid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52.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74.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8.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47.xml" ContentType="application/vnd.openxmlformats-officedocument.presentationml.slideLayout+xml"/>
  <Override PartName="/ppt/notesSlides/notesSlide2.xml" ContentType="application/vnd.openxmlformats-officedocument.presentationml.notesSl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6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notesSlides/notesSlide1.xml" ContentType="application/vnd.openxmlformats-officedocument.presentationml.notesSlid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6.xml" ContentType="application/vnd.openxmlformats-officedocument.presentationml.slideLayout+xml"/>
  <Override PartName="/ppt/slideLayouts/slideLayout10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media/image45.jpg" ContentType="image/jpg"/>
  <Override PartName="/ppt/theme/theme14.xml" ContentType="application/vnd.openxmlformats-officedocument.theme+xml"/>
  <Override PartName="/ppt/theme/theme1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9" r:id="rId3"/>
    <p:sldMasterId id="2147483744" r:id="rId4"/>
    <p:sldMasterId id="2147483773" r:id="rId5"/>
    <p:sldMasterId id="2147483775" r:id="rId6"/>
    <p:sldMasterId id="2147483788" r:id="rId7"/>
    <p:sldMasterId id="2147483803" r:id="rId8"/>
    <p:sldMasterId id="2147483818" r:id="rId9"/>
    <p:sldMasterId id="2147483833" r:id="rId10"/>
    <p:sldMasterId id="2147483850" r:id="rId11"/>
    <p:sldMasterId id="2147483862" r:id="rId12"/>
    <p:sldMasterId id="2147483864" r:id="rId13"/>
    <p:sldMasterId id="2147483869" r:id="rId14"/>
  </p:sldMasterIdLst>
  <p:notesMasterIdLst>
    <p:notesMasterId r:id="rId77"/>
  </p:notesMasterIdLst>
  <p:sldIdLst>
    <p:sldId id="313" r:id="rId15"/>
    <p:sldId id="425" r:id="rId16"/>
    <p:sldId id="5174" r:id="rId17"/>
    <p:sldId id="631" r:id="rId18"/>
    <p:sldId id="2135714622" r:id="rId19"/>
    <p:sldId id="2135714745" r:id="rId20"/>
    <p:sldId id="2135714746" r:id="rId21"/>
    <p:sldId id="2135714747" r:id="rId22"/>
    <p:sldId id="2135714748" r:id="rId23"/>
    <p:sldId id="2135714749" r:id="rId24"/>
    <p:sldId id="2135714750" r:id="rId25"/>
    <p:sldId id="2135714751" r:id="rId26"/>
    <p:sldId id="2135714753" r:id="rId27"/>
    <p:sldId id="2135714740" r:id="rId28"/>
    <p:sldId id="2135714754" r:id="rId29"/>
    <p:sldId id="2135714752" r:id="rId30"/>
    <p:sldId id="2135714741" r:id="rId31"/>
    <p:sldId id="2135714742" r:id="rId32"/>
    <p:sldId id="2135714743" r:id="rId33"/>
    <p:sldId id="2135714650" r:id="rId34"/>
    <p:sldId id="2135714720" r:id="rId35"/>
    <p:sldId id="2135714721" r:id="rId36"/>
    <p:sldId id="2135714722" r:id="rId37"/>
    <p:sldId id="2135714668" r:id="rId38"/>
    <p:sldId id="2135714669" r:id="rId39"/>
    <p:sldId id="2135714723" r:id="rId40"/>
    <p:sldId id="2135714724" r:id="rId41"/>
    <p:sldId id="2135714755" r:id="rId42"/>
    <p:sldId id="2135714756" r:id="rId43"/>
    <p:sldId id="2135714757" r:id="rId44"/>
    <p:sldId id="2135714679" r:id="rId45"/>
    <p:sldId id="2135714651" r:id="rId46"/>
    <p:sldId id="2135714601" r:id="rId47"/>
    <p:sldId id="2135714727" r:id="rId48"/>
    <p:sldId id="2135714728" r:id="rId49"/>
    <p:sldId id="2135714729" r:id="rId50"/>
    <p:sldId id="2135714730" r:id="rId51"/>
    <p:sldId id="2135714731" r:id="rId52"/>
    <p:sldId id="2135714732" r:id="rId53"/>
    <p:sldId id="2135714733" r:id="rId54"/>
    <p:sldId id="2135714680" r:id="rId55"/>
    <p:sldId id="2135714661" r:id="rId56"/>
    <p:sldId id="2135714718" r:id="rId57"/>
    <p:sldId id="2135714719" r:id="rId58"/>
    <p:sldId id="2135714758" r:id="rId59"/>
    <p:sldId id="2135714759" r:id="rId60"/>
    <p:sldId id="2135714621" r:id="rId61"/>
    <p:sldId id="2135714617" r:id="rId62"/>
    <p:sldId id="2135714618" r:id="rId63"/>
    <p:sldId id="2135714671" r:id="rId64"/>
    <p:sldId id="2147473984" r:id="rId65"/>
    <p:sldId id="2147473986" r:id="rId66"/>
    <p:sldId id="2147473985" r:id="rId67"/>
    <p:sldId id="2135714736" r:id="rId68"/>
    <p:sldId id="2135714613" r:id="rId69"/>
    <p:sldId id="2135714614" r:id="rId70"/>
    <p:sldId id="2135714738" r:id="rId71"/>
    <p:sldId id="2135714739" r:id="rId72"/>
    <p:sldId id="2147473987" r:id="rId73"/>
    <p:sldId id="2147473988" r:id="rId74"/>
    <p:sldId id="2147473989" r:id="rId75"/>
    <p:sldId id="31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hael J. Pishvaian" id="{BB693305-5C2B-4989-AE72-2E0849CCDC74}">
          <p14:sldIdLst>
            <p14:sldId id="313"/>
            <p14:sldId id="425"/>
            <p14:sldId id="5174"/>
            <p14:sldId id="631"/>
            <p14:sldId id="2135714622"/>
            <p14:sldId id="2135714745"/>
            <p14:sldId id="2135714746"/>
            <p14:sldId id="2135714747"/>
            <p14:sldId id="2135714748"/>
            <p14:sldId id="2135714749"/>
            <p14:sldId id="2135714750"/>
            <p14:sldId id="2135714751"/>
            <p14:sldId id="2135714753"/>
            <p14:sldId id="2135714740"/>
            <p14:sldId id="2135714754"/>
            <p14:sldId id="2135714752"/>
            <p14:sldId id="2135714741"/>
            <p14:sldId id="2135714742"/>
            <p14:sldId id="2135714743"/>
            <p14:sldId id="2135714650"/>
            <p14:sldId id="2135714720"/>
            <p14:sldId id="2135714721"/>
            <p14:sldId id="2135714722"/>
            <p14:sldId id="2135714668"/>
            <p14:sldId id="2135714669"/>
            <p14:sldId id="2135714723"/>
            <p14:sldId id="2135714724"/>
            <p14:sldId id="2135714755"/>
            <p14:sldId id="2135714756"/>
            <p14:sldId id="2135714757"/>
            <p14:sldId id="2135714679"/>
            <p14:sldId id="2135714651"/>
            <p14:sldId id="2135714601"/>
            <p14:sldId id="2135714727"/>
            <p14:sldId id="2135714728"/>
            <p14:sldId id="2135714729"/>
            <p14:sldId id="2135714730"/>
            <p14:sldId id="2135714731"/>
            <p14:sldId id="2135714732"/>
            <p14:sldId id="2135714733"/>
            <p14:sldId id="2135714680"/>
            <p14:sldId id="2135714661"/>
            <p14:sldId id="2135714718"/>
            <p14:sldId id="2135714719"/>
            <p14:sldId id="2135714758"/>
            <p14:sldId id="2135714759"/>
            <p14:sldId id="2135714621"/>
            <p14:sldId id="2135714617"/>
            <p14:sldId id="2135714618"/>
            <p14:sldId id="2135714671"/>
            <p14:sldId id="2147473984"/>
            <p14:sldId id="2147473986"/>
            <p14:sldId id="2147473985"/>
            <p14:sldId id="2135714736"/>
            <p14:sldId id="2135714613"/>
            <p14:sldId id="2135714614"/>
            <p14:sldId id="2135714738"/>
            <p14:sldId id="2135714739"/>
            <p14:sldId id="2147473987"/>
            <p14:sldId id="2147473988"/>
            <p14:sldId id="2147473989"/>
            <p14:sldId id="3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97" autoAdjust="0"/>
    <p:restoredTop sz="75474" autoAdjust="0"/>
  </p:normalViewPr>
  <p:slideViewPr>
    <p:cSldViewPr snapToGrid="0" showGuides="1">
      <p:cViewPr varScale="1">
        <p:scale>
          <a:sx n="76" d="100"/>
          <a:sy n="76" d="100"/>
        </p:scale>
        <p:origin x="1698"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customXml" Target="../customXml/item3.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customXml" Target="../customXml/item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EBA7C-AF16-4BD7-93C6-A4FA88017325}"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52111-F3F3-4C1A-A471-CE67BA220FB3}" type="slidenum">
              <a:rPr lang="en-US" smtClean="0"/>
              <a:t>‹#›</a:t>
            </a:fld>
            <a:endParaRPr lang="en-US"/>
          </a:p>
        </p:txBody>
      </p:sp>
    </p:spTree>
    <p:extLst>
      <p:ext uri="{BB962C8B-B14F-4D97-AF65-F5344CB8AC3E}">
        <p14:creationId xmlns:p14="http://schemas.microsoft.com/office/powerpoint/2010/main" val="246597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D3BA-D646-6CCF-B713-318D6CCE6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96300-CC03-B3F2-2AAB-2825740AB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9E621-1E41-62D7-593C-EB426FBC6DCD}"/>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63802015-7019-C057-2F9F-E8061F3CBC3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334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D7A61D3-80E3-4DE0-BE20-3AF273B71B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41086088" indent="-40592375">
              <a:defRPr sz="2400">
                <a:solidFill>
                  <a:schemeClr val="tx1"/>
                </a:solidFill>
                <a:latin typeface="Times" panose="02020603050405020304" pitchFamily="18" charset="0"/>
                <a:ea typeface="ＭＳ Ｐゴシック" panose="020B0600070205080204" pitchFamily="34" charset="-128"/>
              </a:defRPr>
            </a:lvl2pPr>
            <a:lvl3pPr marL="1236663" indent="-246063">
              <a:defRPr sz="2400">
                <a:solidFill>
                  <a:schemeClr val="tx1"/>
                </a:solidFill>
                <a:latin typeface="Times" panose="02020603050405020304" pitchFamily="18" charset="0"/>
                <a:ea typeface="ＭＳ Ｐゴシック" panose="020B0600070205080204" pitchFamily="34" charset="-128"/>
              </a:defRPr>
            </a:lvl3pPr>
            <a:lvl4pPr marL="1731963" indent="-246063">
              <a:defRPr sz="2400">
                <a:solidFill>
                  <a:schemeClr val="tx1"/>
                </a:solidFill>
                <a:latin typeface="Times" panose="02020603050405020304" pitchFamily="18" charset="0"/>
                <a:ea typeface="ＭＳ Ｐゴシック" panose="020B0600070205080204" pitchFamily="34" charset="-128"/>
              </a:defRPr>
            </a:lvl4pPr>
            <a:lvl5pPr marL="2227263" indent="-246063">
              <a:defRPr sz="2400">
                <a:solidFill>
                  <a:schemeClr val="tx1"/>
                </a:solidFill>
                <a:latin typeface="Times" panose="02020603050405020304" pitchFamily="18" charset="0"/>
                <a:ea typeface="ＭＳ Ｐゴシック" panose="020B0600070205080204" pitchFamily="34" charset="-128"/>
              </a:defRPr>
            </a:lvl5pPr>
            <a:lvl6pPr marL="2684463" indent="-24606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3141663" indent="-24606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598863" indent="-24606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4056063" indent="-24606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C99847-F71C-4425-8D2F-43D739EEFDE7}" type="slidenum">
              <a:rPr kumimoji="0" lang="en-US" altLang="en-US" sz="13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DA1BFDDC-36ED-445C-ACC1-5DFE677244DC}"/>
              </a:ext>
            </a:extLst>
          </p:cNvPr>
          <p:cNvSpPr>
            <a:spLocks noGrp="1" noRot="1" noChangeAspect="1" noChangeArrowheads="1" noTextEdit="1"/>
          </p:cNvSpPr>
          <p:nvPr>
            <p:ph type="sldImg"/>
          </p:nvPr>
        </p:nvSpPr>
        <p:spPr>
          <a:xfrm>
            <a:off x="685800" y="1143000"/>
            <a:ext cx="5486400" cy="3086100"/>
          </a:xfrm>
          <a:ln/>
        </p:spPr>
      </p:sp>
      <p:sp>
        <p:nvSpPr>
          <p:cNvPr id="29700" name="Rectangle 3">
            <a:extLst>
              <a:ext uri="{FF2B5EF4-FFF2-40B4-BE49-F238E27FC236}">
                <a16:creationId xmlns:a16="http://schemas.microsoft.com/office/drawing/2014/main" id="{AF25C2C0-6B72-48AB-B969-63CAEB165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3430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D5DBD-8FB2-8243-6832-6678F9B3F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BE7BC-B93E-8869-331D-B8EB2F13C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23452-A18E-914F-089F-880E473BE84E}"/>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2D82E356-977F-CD23-639C-E90D384F916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289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8.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 Id="rId4" Type="http://schemas.openxmlformats.org/officeDocument/2006/relationships/image" Target="../media/image40.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8.xml"/><Relationship Id="rId6" Type="http://schemas.openxmlformats.org/officeDocument/2006/relationships/image" Target="../media/image40.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9.xml"/><Relationship Id="rId5" Type="http://schemas.openxmlformats.org/officeDocument/2006/relationships/image" Target="../media/image34.png"/><Relationship Id="rId4" Type="http://schemas.openxmlformats.org/officeDocument/2006/relationships/image" Target="../media/image38.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 Id="rId4" Type="http://schemas.openxmlformats.org/officeDocument/2006/relationships/image" Target="../media/image40.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9.xml"/><Relationship Id="rId6" Type="http://schemas.openxmlformats.org/officeDocument/2006/relationships/image" Target="../media/image40.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10.xml"/><Relationship Id="rId4" Type="http://schemas.openxmlformats.org/officeDocument/2006/relationships/image" Target="../media/image3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39.png"/><Relationship Id="rId4" Type="http://schemas.openxmlformats.org/officeDocument/2006/relationships/image" Target="../media/image38.sv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3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6.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6.xml"/><Relationship Id="rId4" Type="http://schemas.openxmlformats.org/officeDocument/2006/relationships/image" Target="../media/image3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6.xml"/><Relationship Id="rId5" Type="http://schemas.openxmlformats.org/officeDocument/2006/relationships/image" Target="../media/image34.png"/><Relationship Id="rId4" Type="http://schemas.openxmlformats.org/officeDocument/2006/relationships/image" Target="../media/image3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8.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7.xml"/><Relationship Id="rId4" Type="http://schemas.openxmlformats.org/officeDocument/2006/relationships/image" Target="../media/image4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7.xml"/><Relationship Id="rId5" Type="http://schemas.openxmlformats.org/officeDocument/2006/relationships/image" Target="../media/image40.png"/><Relationship Id="rId4" Type="http://schemas.openxmlformats.org/officeDocument/2006/relationships/image" Target="../media/image3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40.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92480" y="2209800"/>
            <a:ext cx="5486400" cy="1950720"/>
          </a:xfrm>
        </p:spPr>
        <p:txBody>
          <a:bodyPr anchor="t" anchorCtr="0"/>
          <a:lstStyle>
            <a:lvl1pPr algn="l">
              <a:defRPr sz="4800">
                <a:solidFill>
                  <a:schemeClr val="bg1"/>
                </a:solidFill>
              </a:defRPr>
            </a:lvl1pPr>
          </a:lstStyle>
          <a:p>
            <a:r>
              <a:rPr lang="en-US" noProof="0" dirty="0"/>
              <a:t>Click to edit Master title style</a:t>
            </a:r>
          </a:p>
        </p:txBody>
      </p:sp>
      <p:sp>
        <p:nvSpPr>
          <p:cNvPr id="3" name="Subtitle 2"/>
          <p:cNvSpPr>
            <a:spLocks noGrp="1"/>
          </p:cNvSpPr>
          <p:nvPr>
            <p:ph type="subTitle" idx="1" hasCustomPrompt="1"/>
          </p:nvPr>
        </p:nvSpPr>
        <p:spPr>
          <a:xfrm>
            <a:off x="792480" y="4160520"/>
            <a:ext cx="5486400" cy="1584960"/>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        </a:t>
            </a:r>
          </a:p>
        </p:txBody>
      </p:sp>
      <p:pic>
        <p:nvPicPr>
          <p:cNvPr id="5" name="Graphic 4">
            <a:extLst>
              <a:ext uri="{FF2B5EF4-FFF2-40B4-BE49-F238E27FC236}">
                <a16:creationId xmlns:a16="http://schemas.microsoft.com/office/drawing/2014/main" id="{B5BA62B8-5497-0E82-62FE-BA006557E7A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80" y="6251941"/>
            <a:ext cx="1584960" cy="225060"/>
          </a:xfrm>
          <a:prstGeom prst="rect">
            <a:avLst/>
          </a:prstGeom>
        </p:spPr>
      </p:pic>
    </p:spTree>
    <p:extLst>
      <p:ext uri="{BB962C8B-B14F-4D97-AF65-F5344CB8AC3E}">
        <p14:creationId xmlns:p14="http://schemas.microsoft.com/office/powerpoint/2010/main" val="324687582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14E8AE8-039E-0C5E-487D-B3852411BDDD}"/>
              </a:ext>
            </a:extLst>
          </p:cNvPr>
          <p:cNvGrpSpPr/>
          <p:nvPr userDrawn="1"/>
        </p:nvGrpSpPr>
        <p:grpSpPr>
          <a:xfrm>
            <a:off x="0" y="-3048"/>
            <a:ext cx="9448800" cy="6867144"/>
            <a:chOff x="0" y="-2286"/>
            <a:chExt cx="7086600" cy="5150358"/>
          </a:xfrm>
        </p:grpSpPr>
        <p:sp>
          <p:nvSpPr>
            <p:cNvPr id="8" name="Rectangle 7">
              <a:extLst>
                <a:ext uri="{FF2B5EF4-FFF2-40B4-BE49-F238E27FC236}">
                  <a16:creationId xmlns:a16="http://schemas.microsoft.com/office/drawing/2014/main" id="{1BA629DD-25C3-5213-3AA0-E86380FD000D}"/>
                </a:ext>
              </a:extLst>
            </p:cNvPr>
            <p:cNvSpPr/>
            <p:nvPr userDrawn="1"/>
          </p:nvSpPr>
          <p:spPr>
            <a:xfrm>
              <a:off x="0" y="0"/>
              <a:ext cx="5486400" cy="5148072"/>
            </a:xfrm>
            <a:prstGeom prst="rect">
              <a:avLst/>
            </a:prstGeom>
            <a:solidFill>
              <a:schemeClr val="bg1"/>
            </a:solidFill>
          </p:spPr>
          <p:txBody>
            <a:bodyPr vert="horz" lIns="54864" tIns="54864" rIns="45720" bIns="36576" rtlCol="0" anchor="ctr" anchorCtr="0">
              <a:noAutofit/>
            </a:bodyPr>
            <a:lstStyle/>
            <a:p>
              <a:pPr indent="0" algn="ctr" defTabSz="231642">
                <a:lnSpc>
                  <a:spcPct val="100000"/>
                </a:lnSpc>
                <a:spcBef>
                  <a:spcPts val="0"/>
                </a:spcBef>
                <a:spcAft>
                  <a:spcPts val="800"/>
                </a:spcAft>
                <a:buFont typeface="Arial" panose="020B0604020202020204" pitchFamily="34" charset="0"/>
                <a:buNone/>
                <a:tabLst>
                  <a:tab pos="231642" algn="l"/>
                  <a:tab pos="463284" algn="l"/>
                  <a:tab pos="694927" algn="l"/>
                  <a:tab pos="926569" algn="l"/>
                </a:tabLst>
              </a:pPr>
              <a:endParaRPr lang="en-US" sz="1867" dirty="0" err="1">
                <a:solidFill>
                  <a:schemeClr val="tx2"/>
                </a:solidFill>
                <a:cs typeface="Arial" panose="020B0604020202020204" pitchFamily="34" charset="0"/>
              </a:endParaRPr>
            </a:p>
          </p:txBody>
        </p:sp>
        <p:sp>
          <p:nvSpPr>
            <p:cNvPr id="7" name="Right Triangle 6">
              <a:extLst>
                <a:ext uri="{FF2B5EF4-FFF2-40B4-BE49-F238E27FC236}">
                  <a16:creationId xmlns:a16="http://schemas.microsoft.com/office/drawing/2014/main" id="{73A9C143-8431-315D-A30D-1716B8F7A48B}"/>
                </a:ext>
              </a:extLst>
            </p:cNvPr>
            <p:cNvSpPr/>
            <p:nvPr userDrawn="1"/>
          </p:nvSpPr>
          <p:spPr>
            <a:xfrm flipV="1">
              <a:off x="5486400" y="-2286"/>
              <a:ext cx="1600200" cy="5148072"/>
            </a:xfrm>
            <a:prstGeom prst="rtTriangle">
              <a:avLst/>
            </a:prstGeom>
            <a:solidFill>
              <a:schemeClr val="bg1"/>
            </a:solidFill>
          </p:spPr>
          <p:txBody>
            <a:bodyPr vert="horz" lIns="54864" tIns="54864" rIns="45720" bIns="36576" rtlCol="0" anchor="ctr" anchorCtr="0">
              <a:noAutofit/>
            </a:bodyPr>
            <a:lstStyle/>
            <a:p>
              <a:pPr indent="0" algn="ctr" defTabSz="231642">
                <a:lnSpc>
                  <a:spcPct val="100000"/>
                </a:lnSpc>
                <a:spcBef>
                  <a:spcPts val="0"/>
                </a:spcBef>
                <a:spcAft>
                  <a:spcPts val="800"/>
                </a:spcAft>
                <a:buFont typeface="Arial" panose="020B0604020202020204" pitchFamily="34" charset="0"/>
                <a:buNone/>
                <a:tabLst>
                  <a:tab pos="231642" algn="l"/>
                  <a:tab pos="463284" algn="l"/>
                  <a:tab pos="694927" algn="l"/>
                  <a:tab pos="926569" algn="l"/>
                </a:tabLst>
              </a:pPr>
              <a:endParaRPr lang="en-US" sz="1867" dirty="0" err="1">
                <a:solidFill>
                  <a:schemeClr val="tx2"/>
                </a:solidFill>
                <a:cs typeface="Arial" panose="020B0604020202020204" pitchFamily="34" charset="0"/>
              </a:endParaRPr>
            </a:p>
          </p:txBody>
        </p:sp>
      </p:grpSp>
      <p:sp>
        <p:nvSpPr>
          <p:cNvPr id="2" name="Title 1"/>
          <p:cNvSpPr>
            <a:spLocks noGrp="1"/>
          </p:cNvSpPr>
          <p:nvPr>
            <p:ph type="ctrTitle"/>
          </p:nvPr>
        </p:nvSpPr>
        <p:spPr>
          <a:xfrm>
            <a:off x="792480" y="990600"/>
            <a:ext cx="6583680" cy="1219200"/>
          </a:xfrm>
        </p:spPr>
        <p:txBody>
          <a:bodyPr anchor="t" anchorCtr="0"/>
          <a:lstStyle>
            <a:lvl1pPr algn="l">
              <a:defRPr sz="3733" b="1">
                <a:solidFill>
                  <a:schemeClr val="tx1"/>
                </a:solidFill>
              </a:defRPr>
            </a:lvl1pPr>
          </a:lstStyle>
          <a:p>
            <a:r>
              <a:rPr lang="en-US" noProof="0" dirty="0"/>
              <a:t>Click to edit Master title style</a:t>
            </a:r>
          </a:p>
        </p:txBody>
      </p:sp>
      <p:sp>
        <p:nvSpPr>
          <p:cNvPr id="3" name="Subtitle 2"/>
          <p:cNvSpPr>
            <a:spLocks noGrp="1"/>
          </p:cNvSpPr>
          <p:nvPr>
            <p:ph type="subTitle" idx="1"/>
          </p:nvPr>
        </p:nvSpPr>
        <p:spPr>
          <a:xfrm>
            <a:off x="792480" y="2514600"/>
            <a:ext cx="6583680" cy="3413760"/>
          </a:xfrm>
        </p:spPr>
        <p:txBody>
          <a:bodyPr anchor="t" anchorCtr="0"/>
          <a:lstStyle>
            <a:lvl1pPr marL="0" indent="0" algn="l">
              <a:buNone/>
              <a:defRPr sz="1867"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10" name="Graphic 9">
            <a:extLst>
              <a:ext uri="{FF2B5EF4-FFF2-40B4-BE49-F238E27FC236}">
                <a16:creationId xmlns:a16="http://schemas.microsoft.com/office/drawing/2014/main" id="{1482AC6E-90AC-3503-2EAC-7B2BFACF888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80" y="6251941"/>
            <a:ext cx="1584960" cy="225060"/>
          </a:xfrm>
          <a:prstGeom prst="rect">
            <a:avLst/>
          </a:prstGeom>
        </p:spPr>
      </p:pic>
    </p:spTree>
    <p:extLst>
      <p:ext uri="{BB962C8B-B14F-4D97-AF65-F5344CB8AC3E}">
        <p14:creationId xmlns:p14="http://schemas.microsoft.com/office/powerpoint/2010/main" val="2280547550"/>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1285240" y="7148195"/>
            <a:ext cx="2743200" cy="365125"/>
          </a:xfrm>
        </p:spPr>
        <p:txBody>
          <a:bodyPr/>
          <a:lstStyle>
            <a:lvl1pPr>
              <a:defRPr sz="800">
                <a:solidFill>
                  <a:schemeClr val="bg1"/>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0" name="Picture 19" descr="Logo&#10;&#10;Description automatically generated">
            <a:extLst>
              <a:ext uri="{FF2B5EF4-FFF2-40B4-BE49-F238E27FC236}">
                <a16:creationId xmlns:a16="http://schemas.microsoft.com/office/drawing/2014/main" id="{241F8AEB-CA19-AA12-833D-C106E2D66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67" y="6324820"/>
            <a:ext cx="969689" cy="400329"/>
          </a:xfrm>
          <a:prstGeom prst="rect">
            <a:avLst/>
          </a:prstGeom>
        </p:spPr>
      </p:pic>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0234" r="1"/>
          <a:stretch/>
        </p:blipFill>
        <p:spPr>
          <a:xfrm>
            <a:off x="0" y="796390"/>
            <a:ext cx="4235980" cy="4420716"/>
          </a:xfrm>
          <a:prstGeom prst="rect">
            <a:avLst/>
          </a:prstGeom>
        </p:spPr>
      </p:pic>
      <p:pic>
        <p:nvPicPr>
          <p:cNvPr id="7" name="Picture 6" descr="A blue text on a black background">
            <a:extLst>
              <a:ext uri="{FF2B5EF4-FFF2-40B4-BE49-F238E27FC236}">
                <a16:creationId xmlns:a16="http://schemas.microsoft.com/office/drawing/2014/main" id="{D870AD47-0159-031B-3E76-3110151633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Tree>
    <p:extLst>
      <p:ext uri="{BB962C8B-B14F-4D97-AF65-F5344CB8AC3E}">
        <p14:creationId xmlns:p14="http://schemas.microsoft.com/office/powerpoint/2010/main" val="3623785722"/>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Pfizer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0" y="7315200"/>
            <a:ext cx="464457" cy="198120"/>
          </a:xfrm>
        </p:spPr>
        <p:txBody>
          <a:bodyPr/>
          <a:lstStyle>
            <a:lvl1pPr>
              <a:defRPr sz="8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pic>
        <p:nvPicPr>
          <p:cNvPr id="5" name="Picture 4">
            <a:extLst>
              <a:ext uri="{FF2B5EF4-FFF2-40B4-BE49-F238E27FC236}">
                <a16:creationId xmlns:a16="http://schemas.microsoft.com/office/drawing/2014/main" id="{F5C5FBC0-24A3-FC3D-E952-2E6264107230}"/>
              </a:ext>
            </a:extLst>
          </p:cNvPr>
          <p:cNvPicPr>
            <a:picLocks noChangeAspect="1"/>
          </p:cNvPicPr>
          <p:nvPr userDrawn="1"/>
        </p:nvPicPr>
        <p:blipFill>
          <a:blip r:embed="rId4"/>
          <a:stretch>
            <a:fillRect/>
          </a:stretch>
        </p:blipFill>
        <p:spPr>
          <a:xfrm>
            <a:off x="8849120" y="753940"/>
            <a:ext cx="2926080" cy="948453"/>
          </a:xfrm>
          <a:prstGeom prst="rect">
            <a:avLst/>
          </a:prstGeom>
        </p:spPr>
      </p:pic>
    </p:spTree>
    <p:extLst>
      <p:ext uri="{BB962C8B-B14F-4D97-AF65-F5344CB8AC3E}">
        <p14:creationId xmlns:p14="http://schemas.microsoft.com/office/powerpoint/2010/main" val="88558995"/>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_Title Slide with Pfizer Oncolog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5212" y="7223125"/>
            <a:ext cx="328163" cy="90170"/>
          </a:xfrm>
        </p:spPr>
        <p:txBody>
          <a:bodyPr/>
          <a:lstStyle>
            <a:lvl1pPr>
              <a:defRPr sz="1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pic>
        <p:nvPicPr>
          <p:cNvPr id="11" name="object 5">
            <a:extLst>
              <a:ext uri="{FF2B5EF4-FFF2-40B4-BE49-F238E27FC236}">
                <a16:creationId xmlns:a16="http://schemas.microsoft.com/office/drawing/2014/main" id="{449DE85F-A74A-29FF-8DD5-03EDDEC43BF5}"/>
              </a:ext>
            </a:extLst>
          </p:cNvPr>
          <p:cNvPicPr>
            <a:picLocks noChangeAspect="1"/>
          </p:cNvPicPr>
          <p:nvPr userDrawn="1"/>
        </p:nvPicPr>
        <p:blipFill>
          <a:blip r:embed="rId4" cstate="print"/>
          <a:stretch>
            <a:fillRect/>
          </a:stretch>
        </p:blipFill>
        <p:spPr>
          <a:xfrm>
            <a:off x="432687" y="6254641"/>
            <a:ext cx="1001275" cy="492234"/>
          </a:xfrm>
          <a:prstGeom prst="rect">
            <a:avLst/>
          </a:prstGeom>
        </p:spPr>
      </p:pic>
      <p:pic>
        <p:nvPicPr>
          <p:cNvPr id="5" name="Picture 4">
            <a:extLst>
              <a:ext uri="{FF2B5EF4-FFF2-40B4-BE49-F238E27FC236}">
                <a16:creationId xmlns:a16="http://schemas.microsoft.com/office/drawing/2014/main" id="{23011560-2C38-578E-51C3-4BF7F0EF8A1D}"/>
              </a:ext>
            </a:extLst>
          </p:cNvPr>
          <p:cNvPicPr>
            <a:picLocks noChangeAspect="1"/>
          </p:cNvPicPr>
          <p:nvPr userDrawn="1"/>
        </p:nvPicPr>
        <p:blipFill>
          <a:blip r:embed="rId5"/>
          <a:stretch>
            <a:fillRect/>
          </a:stretch>
        </p:blipFill>
        <p:spPr>
          <a:xfrm>
            <a:off x="8849120" y="753940"/>
            <a:ext cx="2926080" cy="948453"/>
          </a:xfrm>
          <a:prstGeom prst="rect">
            <a:avLst/>
          </a:prstGeom>
        </p:spPr>
      </p:pic>
    </p:spTree>
    <p:extLst>
      <p:ext uri="{BB962C8B-B14F-4D97-AF65-F5344CB8AC3E}">
        <p14:creationId xmlns:p14="http://schemas.microsoft.com/office/powerpoint/2010/main" val="3467990013"/>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29A-EBC4-9D13-C942-A7991815D63C}"/>
              </a:ext>
            </a:extLst>
          </p:cNvPr>
          <p:cNvSpPr>
            <a:spLocks noGrp="1"/>
          </p:cNvSpPr>
          <p:nvPr>
            <p:ph type="title"/>
          </p:nvPr>
        </p:nvSpPr>
        <p:spPr>
          <a:xfrm>
            <a:off x="914400" y="210027"/>
            <a:ext cx="10363200" cy="883919"/>
          </a:xfrm>
          <a:prstGeom prst="rect">
            <a:avLst/>
          </a:prstGeom>
        </p:spPr>
        <p:txBody>
          <a:bodyPr rIns="0">
            <a:normAutofit/>
          </a:bodyPr>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989C97C1-9423-B162-8372-617A88378E34}"/>
              </a:ext>
            </a:extLst>
          </p:cNvPr>
          <p:cNvSpPr>
            <a:spLocks noGrp="1"/>
          </p:cNvSpPr>
          <p:nvPr>
            <p:ph idx="1"/>
          </p:nvPr>
        </p:nvSpPr>
        <p:spPr>
          <a:xfrm>
            <a:off x="914400" y="1259840"/>
            <a:ext cx="10363200" cy="4805363"/>
          </a:xfrm>
          <a:prstGeom prst="rect">
            <a:avLst/>
          </a:prstGeom>
        </p:spPr>
        <p:txBody>
          <a:bodyPr rIns="0">
            <a:noAutofit/>
          </a:bodyPr>
          <a:lstStyle>
            <a:lvl1pPr marL="342900" indent="-342900">
              <a:defRPr/>
            </a:lvl1pPr>
            <a:lvl2pPr marL="749300" indent="-292100">
              <a:defRPr/>
            </a:lvl2pPr>
            <a:lvl3pPr marL="1206500" indent="-292100">
              <a:defRPr/>
            </a:lvl3pPr>
            <a:lvl4pPr marL="1663700" indent="-292100">
              <a:defRPr/>
            </a:lvl4pPr>
            <a:lvl5pPr marL="2120900" indent="-2921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26ECF-F065-7BDE-6E9A-B02E29BEEA06}"/>
              </a:ext>
            </a:extLst>
          </p:cNvPr>
          <p:cNvSpPr>
            <a:spLocks noGrp="1"/>
          </p:cNvSpPr>
          <p:nvPr>
            <p:ph type="dt" sz="half" idx="10"/>
          </p:nvPr>
        </p:nvSpPr>
        <p:spPr/>
        <p:txBody>
          <a:bodyPr/>
          <a:lstStyle/>
          <a:p>
            <a:fld id="{16FC1D02-FA40-4B98-A012-59D7512E93AE}" type="datetime1">
              <a:rPr lang="en-US" smtClean="0"/>
              <a:t>3/29/2025</a:t>
            </a:fld>
            <a:endParaRPr lang="en-US"/>
          </a:p>
        </p:txBody>
      </p:sp>
      <p:sp>
        <p:nvSpPr>
          <p:cNvPr id="5" name="Footer Placeholder 4">
            <a:extLst>
              <a:ext uri="{FF2B5EF4-FFF2-40B4-BE49-F238E27FC236}">
                <a16:creationId xmlns:a16="http://schemas.microsoft.com/office/drawing/2014/main" id="{DF477CF0-C25B-E21B-1AD1-E5BFF4342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2BEE0-71C0-9BBF-B76C-C761D316D39A}"/>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7510812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hort A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E02-FBEF-D508-738F-C493FD666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7B46-F348-81F0-67E9-1063A945BEC5}"/>
              </a:ext>
            </a:extLst>
          </p:cNvPr>
          <p:cNvSpPr>
            <a:spLocks noGrp="1"/>
          </p:cNvSpPr>
          <p:nvPr>
            <p:ph type="dt" sz="half" idx="10"/>
          </p:nvPr>
        </p:nvSpPr>
        <p:spPr/>
        <p:txBody>
          <a:bodyPr/>
          <a:lstStyle/>
          <a:p>
            <a:fld id="{C2D90FC7-92E4-45A7-A2D6-BAC4ECA829B5}" type="datetime1">
              <a:rPr lang="en-US" smtClean="0"/>
              <a:pPr/>
              <a:t>3/29/2025</a:t>
            </a:fld>
            <a:endParaRPr lang="en-US"/>
          </a:p>
        </p:txBody>
      </p:sp>
      <p:sp>
        <p:nvSpPr>
          <p:cNvPr id="4" name="Footer Placeholder 3">
            <a:extLst>
              <a:ext uri="{FF2B5EF4-FFF2-40B4-BE49-F238E27FC236}">
                <a16:creationId xmlns:a16="http://schemas.microsoft.com/office/drawing/2014/main" id="{7902469F-9073-3704-0673-A8418FD50C67}"/>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64F27AE3-810F-CD03-52F0-4B27E229FCA1}"/>
              </a:ext>
            </a:extLst>
          </p:cNvPr>
          <p:cNvSpPr/>
          <p:nvPr userDrawn="1"/>
        </p:nvSpPr>
        <p:spPr>
          <a:xfrm>
            <a:off x="0" y="-8626"/>
            <a:ext cx="12192000" cy="182880"/>
          </a:xfrm>
          <a:prstGeom prst="rect">
            <a:avLst/>
          </a:prstGeom>
          <a:solidFill>
            <a:srgbClr val="612466"/>
          </a:solidFill>
          <a:ln>
            <a:solidFill>
              <a:srgbClr val="61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5EC679A-F615-7790-74BA-606C49F8CE9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5" name="Slide Number Placeholder 4">
            <a:extLst>
              <a:ext uri="{FF2B5EF4-FFF2-40B4-BE49-F238E27FC236}">
                <a16:creationId xmlns:a16="http://schemas.microsoft.com/office/drawing/2014/main" id="{34AB0B3C-4F93-6F1C-2539-497D41BCE7BC}"/>
              </a:ext>
            </a:extLst>
          </p:cNvPr>
          <p:cNvSpPr>
            <a:spLocks noGrp="1"/>
          </p:cNvSpPr>
          <p:nvPr>
            <p:ph type="sldNum" sz="quarter" idx="12"/>
          </p:nvPr>
        </p:nvSpPr>
        <p:spPr/>
        <p:txBody>
          <a:bodyPr/>
          <a:lstStyle/>
          <a:p>
            <a:fld id="{07529FB9-71BC-41F9-AF52-C0B592CBFEF2}" type="slidenum">
              <a:rPr lang="en-US" smtClean="0"/>
              <a:pPr/>
              <a:t>‹#›</a:t>
            </a:fld>
            <a:endParaRPr lang="en-US"/>
          </a:p>
        </p:txBody>
      </p:sp>
      <p:pic>
        <p:nvPicPr>
          <p:cNvPr id="10" name="Picture 9" descr="A blue text on a black background&#10;&#10;Description automatically generated with low confidence">
            <a:extLst>
              <a:ext uri="{FF2B5EF4-FFF2-40B4-BE49-F238E27FC236}">
                <a16:creationId xmlns:a16="http://schemas.microsoft.com/office/drawing/2014/main" id="{3C39018E-9930-E903-9BA4-1597F6B11C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2007279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hort B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E02-FBEF-D508-738F-C493FD666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7B46-F348-81F0-67E9-1063A945BEC5}"/>
              </a:ext>
            </a:extLst>
          </p:cNvPr>
          <p:cNvSpPr>
            <a:spLocks noGrp="1"/>
          </p:cNvSpPr>
          <p:nvPr>
            <p:ph type="dt" sz="half" idx="10"/>
          </p:nvPr>
        </p:nvSpPr>
        <p:spPr/>
        <p:txBody>
          <a:bodyPr/>
          <a:lstStyle/>
          <a:p>
            <a:fld id="{C2D90FC7-92E4-45A7-A2D6-BAC4ECA829B5}" type="datetime1">
              <a:rPr lang="en-US" smtClean="0"/>
              <a:pPr/>
              <a:t>3/29/2025</a:t>
            </a:fld>
            <a:endParaRPr lang="en-US"/>
          </a:p>
        </p:txBody>
      </p:sp>
      <p:sp>
        <p:nvSpPr>
          <p:cNvPr id="4" name="Footer Placeholder 3">
            <a:extLst>
              <a:ext uri="{FF2B5EF4-FFF2-40B4-BE49-F238E27FC236}">
                <a16:creationId xmlns:a16="http://schemas.microsoft.com/office/drawing/2014/main" id="{7902469F-9073-3704-0673-A8418FD50C67}"/>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64F27AE3-810F-CD03-52F0-4B27E229FCA1}"/>
              </a:ext>
            </a:extLst>
          </p:cNvPr>
          <p:cNvSpPr/>
          <p:nvPr userDrawn="1"/>
        </p:nvSpPr>
        <p:spPr>
          <a:xfrm>
            <a:off x="0" y="0"/>
            <a:ext cx="121920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5EC679A-F615-7790-74BA-606C49F8CE9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5" name="Slide Number Placeholder 4">
            <a:extLst>
              <a:ext uri="{FF2B5EF4-FFF2-40B4-BE49-F238E27FC236}">
                <a16:creationId xmlns:a16="http://schemas.microsoft.com/office/drawing/2014/main" id="{34AB0B3C-4F93-6F1C-2539-497D41BCE7BC}"/>
              </a:ext>
            </a:extLst>
          </p:cNvPr>
          <p:cNvSpPr>
            <a:spLocks noGrp="1"/>
          </p:cNvSpPr>
          <p:nvPr>
            <p:ph type="sldNum" sz="quarter" idx="12"/>
          </p:nvPr>
        </p:nvSpPr>
        <p:spPr/>
        <p:txBody>
          <a:bodyPr/>
          <a:lstStyle/>
          <a:p>
            <a:fld id="{07529FB9-71BC-41F9-AF52-C0B592CBFEF2}" type="slidenum">
              <a:rPr lang="en-US" smtClean="0"/>
              <a:pPr/>
              <a:t>‹#›</a:t>
            </a:fld>
            <a:endParaRPr lang="en-US"/>
          </a:p>
        </p:txBody>
      </p:sp>
      <p:pic>
        <p:nvPicPr>
          <p:cNvPr id="10" name="Picture 9" descr="A blue text on a black background&#10;&#10;Description automatically generated with low confidence">
            <a:extLst>
              <a:ext uri="{FF2B5EF4-FFF2-40B4-BE49-F238E27FC236}">
                <a16:creationId xmlns:a16="http://schemas.microsoft.com/office/drawing/2014/main" id="{F460CEC9-6828-77F7-0E24-3E9C93E538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2026194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8020448-DA03-60E6-59E6-67AAB5BECA2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2" name="Title 1">
            <a:extLst>
              <a:ext uri="{FF2B5EF4-FFF2-40B4-BE49-F238E27FC236}">
                <a16:creationId xmlns:a16="http://schemas.microsoft.com/office/drawing/2014/main" id="{DD64DA0C-206F-6411-0895-2B3D25D409DB}"/>
              </a:ext>
            </a:extLst>
          </p:cNvPr>
          <p:cNvSpPr>
            <a:spLocks noGrp="1"/>
          </p:cNvSpPr>
          <p:nvPr>
            <p:ph type="title"/>
          </p:nvPr>
        </p:nvSpPr>
        <p:spPr>
          <a:xfrm>
            <a:off x="3322320" y="1780859"/>
            <a:ext cx="8035290" cy="2442209"/>
          </a:xfrm>
          <a:prstGeom prst="rect">
            <a:avLst/>
          </a:prstGeom>
        </p:spPr>
        <p:txBody>
          <a:bodyPr anchor="ctr">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10DA9C2F-3D50-C498-6322-BD2D6DDC1253}"/>
              </a:ext>
            </a:extLst>
          </p:cNvPr>
          <p:cNvSpPr>
            <a:spLocks noGrp="1"/>
          </p:cNvSpPr>
          <p:nvPr>
            <p:ph type="body" idx="1"/>
          </p:nvPr>
        </p:nvSpPr>
        <p:spPr>
          <a:xfrm>
            <a:off x="5720080" y="4345623"/>
            <a:ext cx="5627370" cy="1500187"/>
          </a:xfrm>
          <a:prstGeom prst="rect">
            <a:avLst/>
          </a:prstGeo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4B3F7-D1F0-421F-4019-73FB32763F93}"/>
              </a:ext>
            </a:extLst>
          </p:cNvPr>
          <p:cNvSpPr>
            <a:spLocks noGrp="1"/>
          </p:cNvSpPr>
          <p:nvPr>
            <p:ph type="dt" sz="half" idx="10"/>
          </p:nvPr>
        </p:nvSpPr>
        <p:spPr/>
        <p:txBody>
          <a:bodyPr/>
          <a:lstStyle/>
          <a:p>
            <a:fld id="{8FB80766-B0C7-49B6-A6A2-244608601126}" type="datetime1">
              <a:rPr lang="en-US" smtClean="0"/>
              <a:t>3/29/2025</a:t>
            </a:fld>
            <a:endParaRPr lang="en-US"/>
          </a:p>
        </p:txBody>
      </p:sp>
      <p:sp>
        <p:nvSpPr>
          <p:cNvPr id="5" name="Footer Placeholder 4">
            <a:extLst>
              <a:ext uri="{FF2B5EF4-FFF2-40B4-BE49-F238E27FC236}">
                <a16:creationId xmlns:a16="http://schemas.microsoft.com/office/drawing/2014/main" id="{0CC6A651-6AF1-77C6-4A2F-6C352272E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19FFD-4387-F8CD-3DA9-59D59795529A}"/>
              </a:ext>
            </a:extLst>
          </p:cNvPr>
          <p:cNvSpPr>
            <a:spLocks noGrp="1"/>
          </p:cNvSpPr>
          <p:nvPr>
            <p:ph type="sldNum" sz="quarter" idx="12"/>
          </p:nvPr>
        </p:nvSpPr>
        <p:spPr/>
        <p:txBody>
          <a:bodyPr/>
          <a:lstStyle>
            <a:lvl1pPr>
              <a:defRPr>
                <a:solidFill>
                  <a:schemeClr val="bg1"/>
                </a:solidFill>
              </a:defRPr>
            </a:lvl1pPr>
          </a:lstStyle>
          <a:p>
            <a:fld id="{07529FB9-71BC-41F9-AF52-C0B592CBFEF2}" type="slidenum">
              <a:rPr lang="en-US" smtClean="0"/>
              <a:pPr/>
              <a:t>‹#›</a:t>
            </a:fld>
            <a:endParaRPr lang="en-US"/>
          </a:p>
        </p:txBody>
      </p:sp>
      <p:pic>
        <p:nvPicPr>
          <p:cNvPr id="8" name="Graphic 7">
            <a:extLst>
              <a:ext uri="{FF2B5EF4-FFF2-40B4-BE49-F238E27FC236}">
                <a16:creationId xmlns:a16="http://schemas.microsoft.com/office/drawing/2014/main" id="{E19E1B95-E470-6C07-C3E5-0226CABADE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 r="1"/>
          <a:stretch/>
        </p:blipFill>
        <p:spPr>
          <a:xfrm>
            <a:off x="206641" y="1511303"/>
            <a:ext cx="4030486" cy="2927852"/>
          </a:xfrm>
          <a:prstGeom prst="rect">
            <a:avLst/>
          </a:prstGeom>
        </p:spPr>
      </p:pic>
      <p:pic>
        <p:nvPicPr>
          <p:cNvPr id="11" name="Picture 10">
            <a:extLst>
              <a:ext uri="{FF2B5EF4-FFF2-40B4-BE49-F238E27FC236}">
                <a16:creationId xmlns:a16="http://schemas.microsoft.com/office/drawing/2014/main" id="{8688069B-0CBD-662B-4FCD-446856541DCB}"/>
              </a:ext>
            </a:extLst>
          </p:cNvPr>
          <p:cNvPicPr>
            <a:picLocks noChangeAspect="1"/>
          </p:cNvPicPr>
          <p:nvPr userDrawn="1"/>
        </p:nvPicPr>
        <p:blipFill>
          <a:blip r:embed="rId6"/>
          <a:stretch>
            <a:fillRect/>
          </a:stretch>
        </p:blipFill>
        <p:spPr>
          <a:xfrm>
            <a:off x="10091739" y="6042727"/>
            <a:ext cx="1927542" cy="624791"/>
          </a:xfrm>
          <a:prstGeom prst="rect">
            <a:avLst/>
          </a:prstGeom>
        </p:spPr>
      </p:pic>
      <p:sp>
        <p:nvSpPr>
          <p:cNvPr id="10" name="TextBox 9">
            <a:extLst>
              <a:ext uri="{FF2B5EF4-FFF2-40B4-BE49-F238E27FC236}">
                <a16:creationId xmlns:a16="http://schemas.microsoft.com/office/drawing/2014/main" id="{C739F9EE-B26C-7FEF-FE5C-00D345A9F0D8}"/>
              </a:ext>
            </a:extLst>
          </p:cNvPr>
          <p:cNvSpPr txBox="1"/>
          <p:nvPr userDrawn="1"/>
        </p:nvSpPr>
        <p:spPr>
          <a:xfrm>
            <a:off x="9859992" y="5788325"/>
            <a:ext cx="2263428" cy="1014430"/>
          </a:xfrm>
          <a:prstGeom prst="rect">
            <a:avLst/>
          </a:prstGeom>
          <a:solidFill>
            <a:schemeClr val="bg1"/>
          </a:solidFill>
        </p:spPr>
        <p:txBody>
          <a:bodyPr wrap="square" rtlCol="0">
            <a:spAutoFit/>
          </a:bodyPr>
          <a:lstStyle/>
          <a:p>
            <a:endParaRPr lang="en-US"/>
          </a:p>
        </p:txBody>
      </p:sp>
      <p:pic>
        <p:nvPicPr>
          <p:cNvPr id="7" name="Picture 6" descr="A blue text on a black background&#10;&#10;Description automatically generated with low confidence">
            <a:extLst>
              <a:ext uri="{FF2B5EF4-FFF2-40B4-BE49-F238E27FC236}">
                <a16:creationId xmlns:a16="http://schemas.microsoft.com/office/drawing/2014/main" id="{140816E9-37CE-EC39-5F3C-B284406CAB1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2317291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595195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
        <p:nvSpPr>
          <p:cNvPr id="38" name="TextBox 37">
            <a:extLst>
              <a:ext uri="{FF2B5EF4-FFF2-40B4-BE49-F238E27FC236}">
                <a16:creationId xmlns:a16="http://schemas.microsoft.com/office/drawing/2014/main" id="{79CCEB5A-D709-FC8A-5B05-637370FA5DE1}"/>
              </a:ext>
            </a:extLst>
          </p:cNvPr>
          <p:cNvSpPr txBox="1"/>
          <p:nvPr userDrawn="1"/>
        </p:nvSpPr>
        <p:spPr>
          <a:xfrm>
            <a:off x="9489057" y="5474287"/>
            <a:ext cx="2634363" cy="1328468"/>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891745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F2DA-595E-8463-B8EE-184CED2BF13A}"/>
              </a:ext>
            </a:extLst>
          </p:cNvPr>
          <p:cNvSpPr>
            <a:spLocks noGrp="1"/>
          </p:cNvSpPr>
          <p:nvPr>
            <p:ph type="title"/>
          </p:nvPr>
        </p:nvSpPr>
        <p:spPr>
          <a:xfrm>
            <a:off x="914400" y="374004"/>
            <a:ext cx="10363200" cy="723446"/>
          </a:xfrm>
        </p:spPr>
        <p:txBody>
          <a:bodyPr rIns="0"/>
          <a:lstStyle/>
          <a:p>
            <a:r>
              <a:rPr lang="en-US"/>
              <a:t>Click to edit Master title style</a:t>
            </a:r>
          </a:p>
        </p:txBody>
      </p:sp>
      <p:sp>
        <p:nvSpPr>
          <p:cNvPr id="3" name="Text Placeholder 2">
            <a:extLst>
              <a:ext uri="{FF2B5EF4-FFF2-40B4-BE49-F238E27FC236}">
                <a16:creationId xmlns:a16="http://schemas.microsoft.com/office/drawing/2014/main" id="{3FB980F9-A9F9-933C-D10B-3E3912C07AAD}"/>
              </a:ext>
            </a:extLst>
          </p:cNvPr>
          <p:cNvSpPr>
            <a:spLocks noGrp="1"/>
          </p:cNvSpPr>
          <p:nvPr>
            <p:ph type="body" idx="1"/>
          </p:nvPr>
        </p:nvSpPr>
        <p:spPr>
          <a:xfrm>
            <a:off x="914400" y="1333500"/>
            <a:ext cx="5083175"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5C773B-B499-6827-4906-89DE71276ECD}"/>
              </a:ext>
            </a:extLst>
          </p:cNvPr>
          <p:cNvSpPr>
            <a:spLocks noGrp="1"/>
          </p:cNvSpPr>
          <p:nvPr>
            <p:ph sz="half" idx="2"/>
          </p:nvPr>
        </p:nvSpPr>
        <p:spPr>
          <a:xfrm>
            <a:off x="914400" y="2157412"/>
            <a:ext cx="5083175"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7F1F6-698F-0626-D6A8-18681D5BB218}"/>
              </a:ext>
            </a:extLst>
          </p:cNvPr>
          <p:cNvSpPr>
            <a:spLocks noGrp="1"/>
          </p:cNvSpPr>
          <p:nvPr>
            <p:ph type="body" sz="quarter" idx="3"/>
          </p:nvPr>
        </p:nvSpPr>
        <p:spPr>
          <a:xfrm>
            <a:off x="6172200" y="1333500"/>
            <a:ext cx="5105400"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6A787-27DD-7245-1F67-56D7FB443A3D}"/>
              </a:ext>
            </a:extLst>
          </p:cNvPr>
          <p:cNvSpPr>
            <a:spLocks noGrp="1"/>
          </p:cNvSpPr>
          <p:nvPr>
            <p:ph sz="quarter" idx="4"/>
          </p:nvPr>
        </p:nvSpPr>
        <p:spPr>
          <a:xfrm>
            <a:off x="6172200" y="2157412"/>
            <a:ext cx="5105400"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EAEEC-53A6-198C-8EF2-2AD394ACAFF4}"/>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8" name="Footer Placeholder 7">
            <a:extLst>
              <a:ext uri="{FF2B5EF4-FFF2-40B4-BE49-F238E27FC236}">
                <a16:creationId xmlns:a16="http://schemas.microsoft.com/office/drawing/2014/main" id="{BD2737C8-954A-E2C3-9B7D-AA5192FF3B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A1582-E391-E964-E956-53E2E6C984C2}"/>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144238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92480" y="990600"/>
            <a:ext cx="6583680" cy="1219200"/>
          </a:xfrm>
        </p:spPr>
        <p:txBody>
          <a:bodyPr anchor="t" anchorCtr="0"/>
          <a:lstStyle>
            <a:lvl1pPr algn="l">
              <a:defRPr sz="3733" b="1">
                <a:solidFill>
                  <a:schemeClr val="bg1"/>
                </a:solidFill>
              </a:defRPr>
            </a:lvl1pPr>
          </a:lstStyle>
          <a:p>
            <a:r>
              <a:rPr lang="en-US" noProof="0" dirty="0"/>
              <a:t>Click to edit Master title style</a:t>
            </a:r>
          </a:p>
        </p:txBody>
      </p:sp>
      <p:sp>
        <p:nvSpPr>
          <p:cNvPr id="3" name="Subtitle 2"/>
          <p:cNvSpPr>
            <a:spLocks noGrp="1"/>
          </p:cNvSpPr>
          <p:nvPr>
            <p:ph type="subTitle" idx="1"/>
          </p:nvPr>
        </p:nvSpPr>
        <p:spPr>
          <a:xfrm>
            <a:off x="792480" y="2514600"/>
            <a:ext cx="6583680" cy="3413760"/>
          </a:xfrm>
        </p:spPr>
        <p:txBody>
          <a:bodyPr anchor="t" anchorCtr="0"/>
          <a:lstStyle>
            <a:lvl1pPr marL="0" indent="0" algn="l">
              <a:buNone/>
              <a:defRPr sz="18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10" name="Graphic 9">
            <a:extLst>
              <a:ext uri="{FF2B5EF4-FFF2-40B4-BE49-F238E27FC236}">
                <a16:creationId xmlns:a16="http://schemas.microsoft.com/office/drawing/2014/main" id="{1482AC6E-90AC-3503-2EAC-7B2BFACF888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80" y="6251941"/>
            <a:ext cx="1584960" cy="225060"/>
          </a:xfrm>
          <a:prstGeom prst="rect">
            <a:avLst/>
          </a:prstGeom>
        </p:spPr>
      </p:pic>
      <p:sp>
        <p:nvSpPr>
          <p:cNvPr id="5" name="Picture Placeholder 10">
            <a:extLst>
              <a:ext uri="{FF2B5EF4-FFF2-40B4-BE49-F238E27FC236}">
                <a16:creationId xmlns:a16="http://schemas.microsoft.com/office/drawing/2014/main" id="{9E006986-037D-7276-7218-AA076FD525E1}"/>
              </a:ext>
            </a:extLst>
          </p:cNvPr>
          <p:cNvSpPr>
            <a:spLocks noGrp="1"/>
          </p:cNvSpPr>
          <p:nvPr>
            <p:ph type="pic" sz="quarter" idx="10"/>
          </p:nvPr>
        </p:nvSpPr>
        <p:spPr>
          <a:xfrm>
            <a:off x="7315200" y="-624"/>
            <a:ext cx="4876800" cy="6858624"/>
          </a:xfrm>
          <a:custGeom>
            <a:avLst/>
            <a:gdLst>
              <a:gd name="connsiteX0" fmla="*/ 0 w 3657600"/>
              <a:gd name="connsiteY0" fmla="*/ 0 h 5143499"/>
              <a:gd name="connsiteX1" fmla="*/ 3657600 w 3657600"/>
              <a:gd name="connsiteY1" fmla="*/ 0 h 5143499"/>
              <a:gd name="connsiteX2" fmla="*/ 3657600 w 3657600"/>
              <a:gd name="connsiteY2" fmla="*/ 5143499 h 5143499"/>
              <a:gd name="connsiteX3" fmla="*/ 0 w 3657600"/>
              <a:gd name="connsiteY3" fmla="*/ 5143499 h 5143499"/>
              <a:gd name="connsiteX4" fmla="*/ 0 w 3657600"/>
              <a:gd name="connsiteY4" fmla="*/ 0 h 5143499"/>
              <a:gd name="connsiteX0" fmla="*/ 1588958 w 3657600"/>
              <a:gd name="connsiteY0" fmla="*/ 0 h 5153493"/>
              <a:gd name="connsiteX1" fmla="*/ 3657600 w 3657600"/>
              <a:gd name="connsiteY1" fmla="*/ 9994 h 5153493"/>
              <a:gd name="connsiteX2" fmla="*/ 3657600 w 3657600"/>
              <a:gd name="connsiteY2" fmla="*/ 5153493 h 5153493"/>
              <a:gd name="connsiteX3" fmla="*/ 0 w 3657600"/>
              <a:gd name="connsiteY3" fmla="*/ 5153493 h 5153493"/>
              <a:gd name="connsiteX4" fmla="*/ 1588958 w 3657600"/>
              <a:gd name="connsiteY4" fmla="*/ 0 h 5153493"/>
              <a:gd name="connsiteX0" fmla="*/ 1605627 w 3657600"/>
              <a:gd name="connsiteY0" fmla="*/ 0 h 5143968"/>
              <a:gd name="connsiteX1" fmla="*/ 3657600 w 3657600"/>
              <a:gd name="connsiteY1" fmla="*/ 469 h 5143968"/>
              <a:gd name="connsiteX2" fmla="*/ 3657600 w 3657600"/>
              <a:gd name="connsiteY2" fmla="*/ 5143968 h 5143968"/>
              <a:gd name="connsiteX3" fmla="*/ 0 w 3657600"/>
              <a:gd name="connsiteY3" fmla="*/ 5143968 h 5143968"/>
              <a:gd name="connsiteX4" fmla="*/ 1605627 w 3657600"/>
              <a:gd name="connsiteY4" fmla="*/ 0 h 5143968"/>
              <a:gd name="connsiteX0" fmla="*/ 1598483 w 3657600"/>
              <a:gd name="connsiteY0" fmla="*/ 0 h 5143968"/>
              <a:gd name="connsiteX1" fmla="*/ 3657600 w 3657600"/>
              <a:gd name="connsiteY1" fmla="*/ 469 h 5143968"/>
              <a:gd name="connsiteX2" fmla="*/ 3657600 w 3657600"/>
              <a:gd name="connsiteY2" fmla="*/ 5143968 h 5143968"/>
              <a:gd name="connsiteX3" fmla="*/ 0 w 3657600"/>
              <a:gd name="connsiteY3" fmla="*/ 5143968 h 5143968"/>
              <a:gd name="connsiteX4" fmla="*/ 1598483 w 3657600"/>
              <a:gd name="connsiteY4" fmla="*/ 0 h 514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5143968">
                <a:moveTo>
                  <a:pt x="1598483" y="0"/>
                </a:moveTo>
                <a:lnTo>
                  <a:pt x="3657600" y="469"/>
                </a:lnTo>
                <a:lnTo>
                  <a:pt x="3657600" y="5143968"/>
                </a:lnTo>
                <a:lnTo>
                  <a:pt x="0" y="5143968"/>
                </a:lnTo>
                <a:lnTo>
                  <a:pt x="1598483" y="0"/>
                </a:lnTo>
                <a:close/>
              </a:path>
            </a:pathLst>
          </a:custGeom>
          <a:solidFill>
            <a:schemeClr val="bg1"/>
          </a:solidFill>
        </p:spPr>
        <p:txBody>
          <a:bodyPr anchor="ctr" anchorCtr="1"/>
          <a:lstStyle/>
          <a:p>
            <a:endParaRPr lang="en-US"/>
          </a:p>
        </p:txBody>
      </p:sp>
    </p:spTree>
    <p:extLst>
      <p:ext uri="{BB962C8B-B14F-4D97-AF65-F5344CB8AC3E}">
        <p14:creationId xmlns:p14="http://schemas.microsoft.com/office/powerpoint/2010/main" val="4082314571"/>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889A-9584-F498-A1AD-5485B26C204B}"/>
              </a:ext>
            </a:extLst>
          </p:cNvPr>
          <p:cNvSpPr>
            <a:spLocks noGrp="1"/>
          </p:cNvSpPr>
          <p:nvPr>
            <p:ph type="title"/>
          </p:nvPr>
        </p:nvSpPr>
        <p:spPr>
          <a:xfrm>
            <a:off x="914400" y="317173"/>
            <a:ext cx="10439400" cy="778826"/>
          </a:xfrm>
          <a:prstGeom prst="rect">
            <a:avLst/>
          </a:prstGeom>
        </p:spPr>
        <p:txBody>
          <a:bodyPr rIns="0"/>
          <a:lstStyle/>
          <a:p>
            <a:r>
              <a:rPr lang="en-US"/>
              <a:t>Click to edit Master title style</a:t>
            </a:r>
          </a:p>
        </p:txBody>
      </p:sp>
      <p:sp>
        <p:nvSpPr>
          <p:cNvPr id="3" name="Date Placeholder 2">
            <a:extLst>
              <a:ext uri="{FF2B5EF4-FFF2-40B4-BE49-F238E27FC236}">
                <a16:creationId xmlns:a16="http://schemas.microsoft.com/office/drawing/2014/main" id="{A286E511-F40A-80E2-B5E2-79AD51796156}"/>
              </a:ext>
            </a:extLst>
          </p:cNvPr>
          <p:cNvSpPr>
            <a:spLocks noGrp="1"/>
          </p:cNvSpPr>
          <p:nvPr>
            <p:ph type="dt" sz="half" idx="10"/>
          </p:nvPr>
        </p:nvSpPr>
        <p:spPr/>
        <p:txBody>
          <a:bodyPr/>
          <a:lstStyle/>
          <a:p>
            <a:fld id="{EE444C48-0B0D-40E8-B617-6731AEE621F2}" type="datetime1">
              <a:rPr lang="en-US" smtClean="0"/>
              <a:t>3/29/2025</a:t>
            </a:fld>
            <a:endParaRPr lang="en-US"/>
          </a:p>
        </p:txBody>
      </p:sp>
      <p:sp>
        <p:nvSpPr>
          <p:cNvPr id="4" name="Footer Placeholder 3">
            <a:extLst>
              <a:ext uri="{FF2B5EF4-FFF2-40B4-BE49-F238E27FC236}">
                <a16:creationId xmlns:a16="http://schemas.microsoft.com/office/drawing/2014/main" id="{74E96698-D053-2EFF-F1C4-DC5E29527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173CEA-63B2-EFB6-30DA-2C0D4DFBDECD}"/>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5735776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06FEAA-9F4B-3B1B-1B51-2B6577F70BA6}"/>
              </a:ext>
            </a:extLst>
          </p:cNvPr>
          <p:cNvSpPr>
            <a:spLocks noGrp="1"/>
          </p:cNvSpPr>
          <p:nvPr>
            <p:ph type="dt" sz="half" idx="10"/>
          </p:nvPr>
        </p:nvSpPr>
        <p:spPr/>
        <p:txBody>
          <a:bodyPr/>
          <a:lstStyle/>
          <a:p>
            <a:fld id="{E2DF45EA-C697-485B-87EF-ECB759880746}" type="datetime1">
              <a:rPr lang="en-US" smtClean="0"/>
              <a:t>3/29/2025</a:t>
            </a:fld>
            <a:endParaRPr lang="en-US"/>
          </a:p>
        </p:txBody>
      </p:sp>
      <p:sp>
        <p:nvSpPr>
          <p:cNvPr id="3" name="Footer Placeholder 2">
            <a:extLst>
              <a:ext uri="{FF2B5EF4-FFF2-40B4-BE49-F238E27FC236}">
                <a16:creationId xmlns:a16="http://schemas.microsoft.com/office/drawing/2014/main" id="{F2DAA8FF-133F-4BD1-0F65-64BAC1FBB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0C947-A9C8-AA47-D0B2-27E19C7A1A03}"/>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14324417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439D-C6F9-5ACA-4072-05F1DBA4F360}"/>
              </a:ext>
            </a:extLst>
          </p:cNvPr>
          <p:cNvSpPr>
            <a:spLocks noGrp="1"/>
          </p:cNvSpPr>
          <p:nvPr>
            <p:ph type="title"/>
          </p:nvPr>
        </p:nvSpPr>
        <p:spPr>
          <a:xfrm>
            <a:off x="914400" y="457200"/>
            <a:ext cx="3857625" cy="1600200"/>
          </a:xfrm>
          <a:prstGeom prst="rect">
            <a:avLst/>
          </a:prstGeom>
        </p:spPr>
        <p:txBody>
          <a:bodyPr rIns="0"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14316-FFA7-2316-8C62-0B03156A0632}"/>
              </a:ext>
            </a:extLst>
          </p:cNvPr>
          <p:cNvSpPr>
            <a:spLocks noGrp="1"/>
          </p:cNvSpPr>
          <p:nvPr>
            <p:ph idx="1"/>
          </p:nvPr>
        </p:nvSpPr>
        <p:spPr>
          <a:xfrm>
            <a:off x="5183188" y="987425"/>
            <a:ext cx="6172200" cy="4873625"/>
          </a:xfrm>
          <a:prstGeom prst="rect">
            <a:avLst/>
          </a:prstGeom>
        </p:spPr>
        <p:txBody>
          <a:bodyPr/>
          <a:lstStyle>
            <a:lvl1pPr>
              <a:defRPr sz="20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F02F0-226C-EB17-A66F-A51A196BE295}"/>
              </a:ext>
            </a:extLst>
          </p:cNvPr>
          <p:cNvSpPr>
            <a:spLocks noGrp="1"/>
          </p:cNvSpPr>
          <p:nvPr>
            <p:ph type="body" sz="half" idx="2"/>
          </p:nvPr>
        </p:nvSpPr>
        <p:spPr>
          <a:xfrm>
            <a:off x="914400" y="2057400"/>
            <a:ext cx="3857625" cy="3811588"/>
          </a:xfrm>
          <a:prstGeom prst="rect">
            <a:avLst/>
          </a:prstGeo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B4506-C6F6-C9D9-4F2F-9EC6015B1ECD}"/>
              </a:ext>
            </a:extLst>
          </p:cNvPr>
          <p:cNvSpPr>
            <a:spLocks noGrp="1"/>
          </p:cNvSpPr>
          <p:nvPr>
            <p:ph type="dt" sz="half" idx="10"/>
          </p:nvPr>
        </p:nvSpPr>
        <p:spPr/>
        <p:txBody>
          <a:bodyPr/>
          <a:lstStyle/>
          <a:p>
            <a:fld id="{74683C14-F786-4CCA-91BF-1F7FE54BE5F9}" type="datetime1">
              <a:rPr lang="en-US" smtClean="0"/>
              <a:t>3/29/2025</a:t>
            </a:fld>
            <a:endParaRPr lang="en-US"/>
          </a:p>
        </p:txBody>
      </p:sp>
      <p:sp>
        <p:nvSpPr>
          <p:cNvPr id="6" name="Footer Placeholder 5">
            <a:extLst>
              <a:ext uri="{FF2B5EF4-FFF2-40B4-BE49-F238E27FC236}">
                <a16:creationId xmlns:a16="http://schemas.microsoft.com/office/drawing/2014/main" id="{4502BFE4-1302-E21F-5F40-2885BAFB4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BEB6F-D81C-42BB-8078-C3A5CFE1BDDF}"/>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31082346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01D4-A6A3-BE85-1937-3337C9B7A841}"/>
              </a:ext>
            </a:extLst>
          </p:cNvPr>
          <p:cNvSpPr>
            <a:spLocks noGrp="1"/>
          </p:cNvSpPr>
          <p:nvPr>
            <p:ph type="title"/>
          </p:nvPr>
        </p:nvSpPr>
        <p:spPr>
          <a:xfrm>
            <a:off x="914400" y="457200"/>
            <a:ext cx="3857625" cy="1600200"/>
          </a:xfrm>
        </p:spPr>
        <p:txBody>
          <a:bodyPr rIns="0"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5AC80-A38D-AB35-A374-FCE002FE6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185BB5-A336-098D-EE18-01DB5DDCB9AE}"/>
              </a:ext>
            </a:extLst>
          </p:cNvPr>
          <p:cNvSpPr>
            <a:spLocks noGrp="1"/>
          </p:cNvSpPr>
          <p:nvPr>
            <p:ph type="body" sz="half" idx="2"/>
          </p:nvPr>
        </p:nvSpPr>
        <p:spPr>
          <a:xfrm>
            <a:off x="914400" y="2057400"/>
            <a:ext cx="3857625" cy="3811588"/>
          </a:xfr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87F4C-4BBF-5478-23FA-ACBBC7E84A2D}"/>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6" name="Footer Placeholder 5">
            <a:extLst>
              <a:ext uri="{FF2B5EF4-FFF2-40B4-BE49-F238E27FC236}">
                <a16:creationId xmlns:a16="http://schemas.microsoft.com/office/drawing/2014/main" id="{BE3510C6-F9E9-27CC-D81C-FE0BF045E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DF78C-DF34-2D4C-FD35-2534313B0479}"/>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40148648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1285240" y="7148195"/>
            <a:ext cx="2743200" cy="365125"/>
          </a:xfrm>
        </p:spPr>
        <p:txBody>
          <a:bodyPr/>
          <a:lstStyle>
            <a:lvl1pPr>
              <a:defRPr sz="800">
                <a:solidFill>
                  <a:schemeClr val="bg1"/>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0" name="Picture 19" descr="Logo&#10;&#10;Description automatically generated">
            <a:extLst>
              <a:ext uri="{FF2B5EF4-FFF2-40B4-BE49-F238E27FC236}">
                <a16:creationId xmlns:a16="http://schemas.microsoft.com/office/drawing/2014/main" id="{241F8AEB-CA19-AA12-833D-C106E2D66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67" y="6324820"/>
            <a:ext cx="969689" cy="400329"/>
          </a:xfrm>
          <a:prstGeom prst="rect">
            <a:avLst/>
          </a:prstGeom>
        </p:spPr>
      </p:pic>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0234" r="1"/>
          <a:stretch/>
        </p:blipFill>
        <p:spPr>
          <a:xfrm>
            <a:off x="0" y="796390"/>
            <a:ext cx="4235980" cy="4420716"/>
          </a:xfrm>
          <a:prstGeom prst="rect">
            <a:avLst/>
          </a:prstGeom>
        </p:spPr>
      </p:pic>
      <p:pic>
        <p:nvPicPr>
          <p:cNvPr id="7" name="Picture 6" descr="A blue text on a black background">
            <a:extLst>
              <a:ext uri="{FF2B5EF4-FFF2-40B4-BE49-F238E27FC236}">
                <a16:creationId xmlns:a16="http://schemas.microsoft.com/office/drawing/2014/main" id="{D870AD47-0159-031B-3E76-3110151633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Tree>
    <p:extLst>
      <p:ext uri="{BB962C8B-B14F-4D97-AF65-F5344CB8AC3E}">
        <p14:creationId xmlns:p14="http://schemas.microsoft.com/office/powerpoint/2010/main" val="1776060731"/>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Pfizer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0" y="7315200"/>
            <a:ext cx="464457" cy="198120"/>
          </a:xfrm>
        </p:spPr>
        <p:txBody>
          <a:bodyPr/>
          <a:lstStyle>
            <a:lvl1pPr>
              <a:defRPr sz="8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pic>
        <p:nvPicPr>
          <p:cNvPr id="5" name="Picture 4">
            <a:extLst>
              <a:ext uri="{FF2B5EF4-FFF2-40B4-BE49-F238E27FC236}">
                <a16:creationId xmlns:a16="http://schemas.microsoft.com/office/drawing/2014/main" id="{F5C5FBC0-24A3-FC3D-E952-2E6264107230}"/>
              </a:ext>
            </a:extLst>
          </p:cNvPr>
          <p:cNvPicPr>
            <a:picLocks noChangeAspect="1"/>
          </p:cNvPicPr>
          <p:nvPr userDrawn="1"/>
        </p:nvPicPr>
        <p:blipFill>
          <a:blip r:embed="rId4"/>
          <a:stretch>
            <a:fillRect/>
          </a:stretch>
        </p:blipFill>
        <p:spPr>
          <a:xfrm>
            <a:off x="8849120" y="753940"/>
            <a:ext cx="2926080" cy="948453"/>
          </a:xfrm>
          <a:prstGeom prst="rect">
            <a:avLst/>
          </a:prstGeom>
        </p:spPr>
      </p:pic>
    </p:spTree>
    <p:extLst>
      <p:ext uri="{BB962C8B-B14F-4D97-AF65-F5344CB8AC3E}">
        <p14:creationId xmlns:p14="http://schemas.microsoft.com/office/powerpoint/2010/main" val="310254406"/>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1_Title Slide with Pfizer Oncolog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5212" y="7223125"/>
            <a:ext cx="328163" cy="90170"/>
          </a:xfrm>
        </p:spPr>
        <p:txBody>
          <a:bodyPr/>
          <a:lstStyle>
            <a:lvl1pPr>
              <a:defRPr sz="1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pic>
        <p:nvPicPr>
          <p:cNvPr id="11" name="object 5">
            <a:extLst>
              <a:ext uri="{FF2B5EF4-FFF2-40B4-BE49-F238E27FC236}">
                <a16:creationId xmlns:a16="http://schemas.microsoft.com/office/drawing/2014/main" id="{449DE85F-A74A-29FF-8DD5-03EDDEC43BF5}"/>
              </a:ext>
            </a:extLst>
          </p:cNvPr>
          <p:cNvPicPr>
            <a:picLocks noChangeAspect="1"/>
          </p:cNvPicPr>
          <p:nvPr userDrawn="1"/>
        </p:nvPicPr>
        <p:blipFill>
          <a:blip r:embed="rId4" cstate="print"/>
          <a:stretch>
            <a:fillRect/>
          </a:stretch>
        </p:blipFill>
        <p:spPr>
          <a:xfrm>
            <a:off x="432687" y="6254641"/>
            <a:ext cx="1001275" cy="492234"/>
          </a:xfrm>
          <a:prstGeom prst="rect">
            <a:avLst/>
          </a:prstGeom>
        </p:spPr>
      </p:pic>
      <p:pic>
        <p:nvPicPr>
          <p:cNvPr id="5" name="Picture 4">
            <a:extLst>
              <a:ext uri="{FF2B5EF4-FFF2-40B4-BE49-F238E27FC236}">
                <a16:creationId xmlns:a16="http://schemas.microsoft.com/office/drawing/2014/main" id="{23011560-2C38-578E-51C3-4BF7F0EF8A1D}"/>
              </a:ext>
            </a:extLst>
          </p:cNvPr>
          <p:cNvPicPr>
            <a:picLocks noChangeAspect="1"/>
          </p:cNvPicPr>
          <p:nvPr userDrawn="1"/>
        </p:nvPicPr>
        <p:blipFill>
          <a:blip r:embed="rId5"/>
          <a:stretch>
            <a:fillRect/>
          </a:stretch>
        </p:blipFill>
        <p:spPr>
          <a:xfrm>
            <a:off x="8849120" y="753940"/>
            <a:ext cx="2926080" cy="948453"/>
          </a:xfrm>
          <a:prstGeom prst="rect">
            <a:avLst/>
          </a:prstGeom>
        </p:spPr>
      </p:pic>
    </p:spTree>
    <p:extLst>
      <p:ext uri="{BB962C8B-B14F-4D97-AF65-F5344CB8AC3E}">
        <p14:creationId xmlns:p14="http://schemas.microsoft.com/office/powerpoint/2010/main" val="3775806922"/>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29A-EBC4-9D13-C942-A7991815D63C}"/>
              </a:ext>
            </a:extLst>
          </p:cNvPr>
          <p:cNvSpPr>
            <a:spLocks noGrp="1"/>
          </p:cNvSpPr>
          <p:nvPr>
            <p:ph type="title"/>
          </p:nvPr>
        </p:nvSpPr>
        <p:spPr>
          <a:xfrm>
            <a:off x="914400" y="210027"/>
            <a:ext cx="10363200" cy="883919"/>
          </a:xfrm>
          <a:prstGeom prst="rect">
            <a:avLst/>
          </a:prstGeom>
        </p:spPr>
        <p:txBody>
          <a:bodyPr rIns="0">
            <a:normAutofit/>
          </a:bodyPr>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989C97C1-9423-B162-8372-617A88378E34}"/>
              </a:ext>
            </a:extLst>
          </p:cNvPr>
          <p:cNvSpPr>
            <a:spLocks noGrp="1"/>
          </p:cNvSpPr>
          <p:nvPr>
            <p:ph idx="1"/>
          </p:nvPr>
        </p:nvSpPr>
        <p:spPr>
          <a:xfrm>
            <a:off x="914400" y="1259840"/>
            <a:ext cx="10363200" cy="4805363"/>
          </a:xfrm>
          <a:prstGeom prst="rect">
            <a:avLst/>
          </a:prstGeom>
        </p:spPr>
        <p:txBody>
          <a:bodyPr rIns="0">
            <a:noAutofit/>
          </a:bodyPr>
          <a:lstStyle>
            <a:lvl1pPr marL="342900" indent="-342900">
              <a:defRPr/>
            </a:lvl1pPr>
            <a:lvl2pPr marL="749300" indent="-292100">
              <a:defRPr/>
            </a:lvl2pPr>
            <a:lvl3pPr marL="1206500" indent="-292100">
              <a:defRPr/>
            </a:lvl3pPr>
            <a:lvl4pPr marL="1663700" indent="-292100">
              <a:defRPr/>
            </a:lvl4pPr>
            <a:lvl5pPr marL="2120900" indent="-2921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26ECF-F065-7BDE-6E9A-B02E29BEEA06}"/>
              </a:ext>
            </a:extLst>
          </p:cNvPr>
          <p:cNvSpPr>
            <a:spLocks noGrp="1"/>
          </p:cNvSpPr>
          <p:nvPr>
            <p:ph type="dt" sz="half" idx="10"/>
          </p:nvPr>
        </p:nvSpPr>
        <p:spPr/>
        <p:txBody>
          <a:bodyPr/>
          <a:lstStyle/>
          <a:p>
            <a:fld id="{16FC1D02-FA40-4B98-A012-59D7512E93AE}" type="datetime1">
              <a:rPr lang="en-US" smtClean="0"/>
              <a:t>3/29/2025</a:t>
            </a:fld>
            <a:endParaRPr lang="en-US"/>
          </a:p>
        </p:txBody>
      </p:sp>
      <p:sp>
        <p:nvSpPr>
          <p:cNvPr id="5" name="Footer Placeholder 4">
            <a:extLst>
              <a:ext uri="{FF2B5EF4-FFF2-40B4-BE49-F238E27FC236}">
                <a16:creationId xmlns:a16="http://schemas.microsoft.com/office/drawing/2014/main" id="{DF477CF0-C25B-E21B-1AD1-E5BFF4342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2BEE0-71C0-9BBF-B76C-C761D316D39A}"/>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7031703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ohort A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E02-FBEF-D508-738F-C493FD666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7B46-F348-81F0-67E9-1063A945BEC5}"/>
              </a:ext>
            </a:extLst>
          </p:cNvPr>
          <p:cNvSpPr>
            <a:spLocks noGrp="1"/>
          </p:cNvSpPr>
          <p:nvPr>
            <p:ph type="dt" sz="half" idx="10"/>
          </p:nvPr>
        </p:nvSpPr>
        <p:spPr/>
        <p:txBody>
          <a:bodyPr/>
          <a:lstStyle/>
          <a:p>
            <a:fld id="{C2D90FC7-92E4-45A7-A2D6-BAC4ECA829B5}" type="datetime1">
              <a:rPr lang="en-US" smtClean="0"/>
              <a:pPr/>
              <a:t>3/29/2025</a:t>
            </a:fld>
            <a:endParaRPr lang="en-US"/>
          </a:p>
        </p:txBody>
      </p:sp>
      <p:sp>
        <p:nvSpPr>
          <p:cNvPr id="4" name="Footer Placeholder 3">
            <a:extLst>
              <a:ext uri="{FF2B5EF4-FFF2-40B4-BE49-F238E27FC236}">
                <a16:creationId xmlns:a16="http://schemas.microsoft.com/office/drawing/2014/main" id="{7902469F-9073-3704-0673-A8418FD50C67}"/>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64F27AE3-810F-CD03-52F0-4B27E229FCA1}"/>
              </a:ext>
            </a:extLst>
          </p:cNvPr>
          <p:cNvSpPr/>
          <p:nvPr userDrawn="1"/>
        </p:nvSpPr>
        <p:spPr>
          <a:xfrm>
            <a:off x="0" y="-8626"/>
            <a:ext cx="12192000" cy="182880"/>
          </a:xfrm>
          <a:prstGeom prst="rect">
            <a:avLst/>
          </a:prstGeom>
          <a:solidFill>
            <a:srgbClr val="612466"/>
          </a:solidFill>
          <a:ln>
            <a:solidFill>
              <a:srgbClr val="61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5EC679A-F615-7790-74BA-606C49F8CE9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5" name="Slide Number Placeholder 4">
            <a:extLst>
              <a:ext uri="{FF2B5EF4-FFF2-40B4-BE49-F238E27FC236}">
                <a16:creationId xmlns:a16="http://schemas.microsoft.com/office/drawing/2014/main" id="{34AB0B3C-4F93-6F1C-2539-497D41BCE7BC}"/>
              </a:ext>
            </a:extLst>
          </p:cNvPr>
          <p:cNvSpPr>
            <a:spLocks noGrp="1"/>
          </p:cNvSpPr>
          <p:nvPr>
            <p:ph type="sldNum" sz="quarter" idx="12"/>
          </p:nvPr>
        </p:nvSpPr>
        <p:spPr/>
        <p:txBody>
          <a:bodyPr/>
          <a:lstStyle/>
          <a:p>
            <a:fld id="{07529FB9-71BC-41F9-AF52-C0B592CBFEF2}" type="slidenum">
              <a:rPr lang="en-US" smtClean="0"/>
              <a:pPr/>
              <a:t>‹#›</a:t>
            </a:fld>
            <a:endParaRPr lang="en-US"/>
          </a:p>
        </p:txBody>
      </p:sp>
      <p:pic>
        <p:nvPicPr>
          <p:cNvPr id="10" name="Picture 9" descr="A blue text on a black background&#10;&#10;Description automatically generated with low confidence">
            <a:extLst>
              <a:ext uri="{FF2B5EF4-FFF2-40B4-BE49-F238E27FC236}">
                <a16:creationId xmlns:a16="http://schemas.microsoft.com/office/drawing/2014/main" id="{3C39018E-9930-E903-9BA4-1597F6B11C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24238008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hort B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E02-FBEF-D508-738F-C493FD666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7B46-F348-81F0-67E9-1063A945BEC5}"/>
              </a:ext>
            </a:extLst>
          </p:cNvPr>
          <p:cNvSpPr>
            <a:spLocks noGrp="1"/>
          </p:cNvSpPr>
          <p:nvPr>
            <p:ph type="dt" sz="half" idx="10"/>
          </p:nvPr>
        </p:nvSpPr>
        <p:spPr/>
        <p:txBody>
          <a:bodyPr/>
          <a:lstStyle/>
          <a:p>
            <a:fld id="{C2D90FC7-92E4-45A7-A2D6-BAC4ECA829B5}" type="datetime1">
              <a:rPr lang="en-US" smtClean="0"/>
              <a:pPr/>
              <a:t>3/29/2025</a:t>
            </a:fld>
            <a:endParaRPr lang="en-US"/>
          </a:p>
        </p:txBody>
      </p:sp>
      <p:sp>
        <p:nvSpPr>
          <p:cNvPr id="4" name="Footer Placeholder 3">
            <a:extLst>
              <a:ext uri="{FF2B5EF4-FFF2-40B4-BE49-F238E27FC236}">
                <a16:creationId xmlns:a16="http://schemas.microsoft.com/office/drawing/2014/main" id="{7902469F-9073-3704-0673-A8418FD50C67}"/>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64F27AE3-810F-CD03-52F0-4B27E229FCA1}"/>
              </a:ext>
            </a:extLst>
          </p:cNvPr>
          <p:cNvSpPr/>
          <p:nvPr userDrawn="1"/>
        </p:nvSpPr>
        <p:spPr>
          <a:xfrm>
            <a:off x="0" y="0"/>
            <a:ext cx="121920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5EC679A-F615-7790-74BA-606C49F8CE9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5" name="Slide Number Placeholder 4">
            <a:extLst>
              <a:ext uri="{FF2B5EF4-FFF2-40B4-BE49-F238E27FC236}">
                <a16:creationId xmlns:a16="http://schemas.microsoft.com/office/drawing/2014/main" id="{34AB0B3C-4F93-6F1C-2539-497D41BCE7BC}"/>
              </a:ext>
            </a:extLst>
          </p:cNvPr>
          <p:cNvSpPr>
            <a:spLocks noGrp="1"/>
          </p:cNvSpPr>
          <p:nvPr>
            <p:ph type="sldNum" sz="quarter" idx="12"/>
          </p:nvPr>
        </p:nvSpPr>
        <p:spPr/>
        <p:txBody>
          <a:bodyPr/>
          <a:lstStyle/>
          <a:p>
            <a:fld id="{07529FB9-71BC-41F9-AF52-C0B592CBFEF2}" type="slidenum">
              <a:rPr lang="en-US" smtClean="0"/>
              <a:pPr/>
              <a:t>‹#›</a:t>
            </a:fld>
            <a:endParaRPr lang="en-US"/>
          </a:p>
        </p:txBody>
      </p:sp>
      <p:pic>
        <p:nvPicPr>
          <p:cNvPr id="10" name="Picture 9" descr="A blue text on a black background&#10;&#10;Description automatically generated with low confidence">
            <a:extLst>
              <a:ext uri="{FF2B5EF4-FFF2-40B4-BE49-F238E27FC236}">
                <a16:creationId xmlns:a16="http://schemas.microsoft.com/office/drawing/2014/main" id="{F460CEC9-6828-77F7-0E24-3E9C93E538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3777201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92480" y="990600"/>
            <a:ext cx="4876800" cy="1219200"/>
          </a:xfrm>
        </p:spPr>
        <p:txBody>
          <a:bodyPr anchor="t" anchorCtr="0"/>
          <a:lstStyle>
            <a:lvl1pPr algn="l">
              <a:defRPr sz="3733" b="1">
                <a:solidFill>
                  <a:schemeClr val="bg1"/>
                </a:solidFill>
              </a:defRPr>
            </a:lvl1pPr>
          </a:lstStyle>
          <a:p>
            <a:r>
              <a:rPr lang="en-US" noProof="0" dirty="0"/>
              <a:t>Click to edit Master title style</a:t>
            </a:r>
          </a:p>
        </p:txBody>
      </p:sp>
      <p:sp>
        <p:nvSpPr>
          <p:cNvPr id="3" name="Subtitle 2"/>
          <p:cNvSpPr>
            <a:spLocks noGrp="1"/>
          </p:cNvSpPr>
          <p:nvPr>
            <p:ph type="subTitle" idx="1"/>
          </p:nvPr>
        </p:nvSpPr>
        <p:spPr>
          <a:xfrm>
            <a:off x="792480" y="2514600"/>
            <a:ext cx="4876800" cy="3413760"/>
          </a:xfrm>
        </p:spPr>
        <p:txBody>
          <a:bodyPr anchor="t" anchorCtr="0"/>
          <a:lstStyle>
            <a:lvl1pPr marL="0" indent="0" algn="l">
              <a:buNone/>
              <a:defRPr sz="18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10" name="Graphic 9">
            <a:extLst>
              <a:ext uri="{FF2B5EF4-FFF2-40B4-BE49-F238E27FC236}">
                <a16:creationId xmlns:a16="http://schemas.microsoft.com/office/drawing/2014/main" id="{1482AC6E-90AC-3503-2EAC-7B2BFACF888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80" y="6251941"/>
            <a:ext cx="1584960" cy="225060"/>
          </a:xfrm>
          <a:prstGeom prst="rect">
            <a:avLst/>
          </a:prstGeom>
        </p:spPr>
      </p:pic>
      <p:sp>
        <p:nvSpPr>
          <p:cNvPr id="6" name="Picture Placeholder 4">
            <a:extLst>
              <a:ext uri="{FF2B5EF4-FFF2-40B4-BE49-F238E27FC236}">
                <a16:creationId xmlns:a16="http://schemas.microsoft.com/office/drawing/2014/main" id="{256AF15E-AB72-947A-FC0F-5E043F3C55F7}"/>
              </a:ext>
            </a:extLst>
          </p:cNvPr>
          <p:cNvSpPr>
            <a:spLocks noGrp="1"/>
          </p:cNvSpPr>
          <p:nvPr>
            <p:ph type="pic" sz="quarter" idx="17"/>
          </p:nvPr>
        </p:nvSpPr>
        <p:spPr>
          <a:xfrm>
            <a:off x="6461761" y="0"/>
            <a:ext cx="5730239" cy="6858000"/>
          </a:xfrm>
          <a:solidFill>
            <a:schemeClr val="bg1"/>
          </a:solidFill>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036565366"/>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8020448-DA03-60E6-59E6-67AAB5BECA2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2" name="Title 1">
            <a:extLst>
              <a:ext uri="{FF2B5EF4-FFF2-40B4-BE49-F238E27FC236}">
                <a16:creationId xmlns:a16="http://schemas.microsoft.com/office/drawing/2014/main" id="{DD64DA0C-206F-6411-0895-2B3D25D409DB}"/>
              </a:ext>
            </a:extLst>
          </p:cNvPr>
          <p:cNvSpPr>
            <a:spLocks noGrp="1"/>
          </p:cNvSpPr>
          <p:nvPr>
            <p:ph type="title"/>
          </p:nvPr>
        </p:nvSpPr>
        <p:spPr>
          <a:xfrm>
            <a:off x="3322320" y="1780859"/>
            <a:ext cx="8035290" cy="2442209"/>
          </a:xfrm>
          <a:prstGeom prst="rect">
            <a:avLst/>
          </a:prstGeom>
        </p:spPr>
        <p:txBody>
          <a:bodyPr anchor="ctr">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10DA9C2F-3D50-C498-6322-BD2D6DDC1253}"/>
              </a:ext>
            </a:extLst>
          </p:cNvPr>
          <p:cNvSpPr>
            <a:spLocks noGrp="1"/>
          </p:cNvSpPr>
          <p:nvPr>
            <p:ph type="body" idx="1"/>
          </p:nvPr>
        </p:nvSpPr>
        <p:spPr>
          <a:xfrm>
            <a:off x="5720080" y="4345623"/>
            <a:ext cx="5627370" cy="1500187"/>
          </a:xfrm>
          <a:prstGeom prst="rect">
            <a:avLst/>
          </a:prstGeo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4B3F7-D1F0-421F-4019-73FB32763F93}"/>
              </a:ext>
            </a:extLst>
          </p:cNvPr>
          <p:cNvSpPr>
            <a:spLocks noGrp="1"/>
          </p:cNvSpPr>
          <p:nvPr>
            <p:ph type="dt" sz="half" idx="10"/>
          </p:nvPr>
        </p:nvSpPr>
        <p:spPr/>
        <p:txBody>
          <a:bodyPr/>
          <a:lstStyle/>
          <a:p>
            <a:fld id="{8FB80766-B0C7-49B6-A6A2-244608601126}" type="datetime1">
              <a:rPr lang="en-US" smtClean="0"/>
              <a:t>3/29/2025</a:t>
            </a:fld>
            <a:endParaRPr lang="en-US"/>
          </a:p>
        </p:txBody>
      </p:sp>
      <p:sp>
        <p:nvSpPr>
          <p:cNvPr id="5" name="Footer Placeholder 4">
            <a:extLst>
              <a:ext uri="{FF2B5EF4-FFF2-40B4-BE49-F238E27FC236}">
                <a16:creationId xmlns:a16="http://schemas.microsoft.com/office/drawing/2014/main" id="{0CC6A651-6AF1-77C6-4A2F-6C352272E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19FFD-4387-F8CD-3DA9-59D59795529A}"/>
              </a:ext>
            </a:extLst>
          </p:cNvPr>
          <p:cNvSpPr>
            <a:spLocks noGrp="1"/>
          </p:cNvSpPr>
          <p:nvPr>
            <p:ph type="sldNum" sz="quarter" idx="12"/>
          </p:nvPr>
        </p:nvSpPr>
        <p:spPr/>
        <p:txBody>
          <a:bodyPr/>
          <a:lstStyle>
            <a:lvl1pPr>
              <a:defRPr>
                <a:solidFill>
                  <a:schemeClr val="bg1"/>
                </a:solidFill>
              </a:defRPr>
            </a:lvl1pPr>
          </a:lstStyle>
          <a:p>
            <a:fld id="{07529FB9-71BC-41F9-AF52-C0B592CBFEF2}" type="slidenum">
              <a:rPr lang="en-US" smtClean="0"/>
              <a:pPr/>
              <a:t>‹#›</a:t>
            </a:fld>
            <a:endParaRPr lang="en-US"/>
          </a:p>
        </p:txBody>
      </p:sp>
      <p:pic>
        <p:nvPicPr>
          <p:cNvPr id="8" name="Graphic 7">
            <a:extLst>
              <a:ext uri="{FF2B5EF4-FFF2-40B4-BE49-F238E27FC236}">
                <a16:creationId xmlns:a16="http://schemas.microsoft.com/office/drawing/2014/main" id="{E19E1B95-E470-6C07-C3E5-0226CABADE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 r="1"/>
          <a:stretch/>
        </p:blipFill>
        <p:spPr>
          <a:xfrm>
            <a:off x="206641" y="1511303"/>
            <a:ext cx="4030486" cy="2927852"/>
          </a:xfrm>
          <a:prstGeom prst="rect">
            <a:avLst/>
          </a:prstGeom>
        </p:spPr>
      </p:pic>
      <p:pic>
        <p:nvPicPr>
          <p:cNvPr id="11" name="Picture 10">
            <a:extLst>
              <a:ext uri="{FF2B5EF4-FFF2-40B4-BE49-F238E27FC236}">
                <a16:creationId xmlns:a16="http://schemas.microsoft.com/office/drawing/2014/main" id="{8688069B-0CBD-662B-4FCD-446856541DCB}"/>
              </a:ext>
            </a:extLst>
          </p:cNvPr>
          <p:cNvPicPr>
            <a:picLocks noChangeAspect="1"/>
          </p:cNvPicPr>
          <p:nvPr userDrawn="1"/>
        </p:nvPicPr>
        <p:blipFill>
          <a:blip r:embed="rId6"/>
          <a:stretch>
            <a:fillRect/>
          </a:stretch>
        </p:blipFill>
        <p:spPr>
          <a:xfrm>
            <a:off x="10091739" y="6042727"/>
            <a:ext cx="1927542" cy="624791"/>
          </a:xfrm>
          <a:prstGeom prst="rect">
            <a:avLst/>
          </a:prstGeom>
        </p:spPr>
      </p:pic>
      <p:sp>
        <p:nvSpPr>
          <p:cNvPr id="10" name="TextBox 9">
            <a:extLst>
              <a:ext uri="{FF2B5EF4-FFF2-40B4-BE49-F238E27FC236}">
                <a16:creationId xmlns:a16="http://schemas.microsoft.com/office/drawing/2014/main" id="{C739F9EE-B26C-7FEF-FE5C-00D345A9F0D8}"/>
              </a:ext>
            </a:extLst>
          </p:cNvPr>
          <p:cNvSpPr txBox="1"/>
          <p:nvPr userDrawn="1"/>
        </p:nvSpPr>
        <p:spPr>
          <a:xfrm>
            <a:off x="9859992" y="5788325"/>
            <a:ext cx="2263428" cy="1014430"/>
          </a:xfrm>
          <a:prstGeom prst="rect">
            <a:avLst/>
          </a:prstGeom>
          <a:solidFill>
            <a:schemeClr val="bg1"/>
          </a:solidFill>
        </p:spPr>
        <p:txBody>
          <a:bodyPr wrap="square" rtlCol="0">
            <a:spAutoFit/>
          </a:bodyPr>
          <a:lstStyle/>
          <a:p>
            <a:endParaRPr lang="en-US"/>
          </a:p>
        </p:txBody>
      </p:sp>
      <p:pic>
        <p:nvPicPr>
          <p:cNvPr id="7" name="Picture 6" descr="A blue text on a black background&#10;&#10;Description automatically generated with low confidence">
            <a:extLst>
              <a:ext uri="{FF2B5EF4-FFF2-40B4-BE49-F238E27FC236}">
                <a16:creationId xmlns:a16="http://schemas.microsoft.com/office/drawing/2014/main" id="{140816E9-37CE-EC39-5F3C-B284406CAB1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34064600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2563151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
        <p:nvSpPr>
          <p:cNvPr id="38" name="TextBox 37">
            <a:extLst>
              <a:ext uri="{FF2B5EF4-FFF2-40B4-BE49-F238E27FC236}">
                <a16:creationId xmlns:a16="http://schemas.microsoft.com/office/drawing/2014/main" id="{79CCEB5A-D709-FC8A-5B05-637370FA5DE1}"/>
              </a:ext>
            </a:extLst>
          </p:cNvPr>
          <p:cNvSpPr txBox="1"/>
          <p:nvPr userDrawn="1"/>
        </p:nvSpPr>
        <p:spPr>
          <a:xfrm>
            <a:off x="9489057" y="5474287"/>
            <a:ext cx="2634363" cy="1328468"/>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1805810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F2DA-595E-8463-B8EE-184CED2BF13A}"/>
              </a:ext>
            </a:extLst>
          </p:cNvPr>
          <p:cNvSpPr>
            <a:spLocks noGrp="1"/>
          </p:cNvSpPr>
          <p:nvPr>
            <p:ph type="title"/>
          </p:nvPr>
        </p:nvSpPr>
        <p:spPr>
          <a:xfrm>
            <a:off x="914400" y="374004"/>
            <a:ext cx="10363200" cy="723446"/>
          </a:xfrm>
        </p:spPr>
        <p:txBody>
          <a:bodyPr rIns="0"/>
          <a:lstStyle/>
          <a:p>
            <a:r>
              <a:rPr lang="en-US"/>
              <a:t>Click to edit Master title style</a:t>
            </a:r>
          </a:p>
        </p:txBody>
      </p:sp>
      <p:sp>
        <p:nvSpPr>
          <p:cNvPr id="3" name="Text Placeholder 2">
            <a:extLst>
              <a:ext uri="{FF2B5EF4-FFF2-40B4-BE49-F238E27FC236}">
                <a16:creationId xmlns:a16="http://schemas.microsoft.com/office/drawing/2014/main" id="{3FB980F9-A9F9-933C-D10B-3E3912C07AAD}"/>
              </a:ext>
            </a:extLst>
          </p:cNvPr>
          <p:cNvSpPr>
            <a:spLocks noGrp="1"/>
          </p:cNvSpPr>
          <p:nvPr>
            <p:ph type="body" idx="1"/>
          </p:nvPr>
        </p:nvSpPr>
        <p:spPr>
          <a:xfrm>
            <a:off x="914400" y="1333500"/>
            <a:ext cx="5083175"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5C773B-B499-6827-4906-89DE71276ECD}"/>
              </a:ext>
            </a:extLst>
          </p:cNvPr>
          <p:cNvSpPr>
            <a:spLocks noGrp="1"/>
          </p:cNvSpPr>
          <p:nvPr>
            <p:ph sz="half" idx="2"/>
          </p:nvPr>
        </p:nvSpPr>
        <p:spPr>
          <a:xfrm>
            <a:off x="914400" y="2157412"/>
            <a:ext cx="5083175"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7F1F6-698F-0626-D6A8-18681D5BB218}"/>
              </a:ext>
            </a:extLst>
          </p:cNvPr>
          <p:cNvSpPr>
            <a:spLocks noGrp="1"/>
          </p:cNvSpPr>
          <p:nvPr>
            <p:ph type="body" sz="quarter" idx="3"/>
          </p:nvPr>
        </p:nvSpPr>
        <p:spPr>
          <a:xfrm>
            <a:off x="6172200" y="1333500"/>
            <a:ext cx="5105400"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6A787-27DD-7245-1F67-56D7FB443A3D}"/>
              </a:ext>
            </a:extLst>
          </p:cNvPr>
          <p:cNvSpPr>
            <a:spLocks noGrp="1"/>
          </p:cNvSpPr>
          <p:nvPr>
            <p:ph sz="quarter" idx="4"/>
          </p:nvPr>
        </p:nvSpPr>
        <p:spPr>
          <a:xfrm>
            <a:off x="6172200" y="2157412"/>
            <a:ext cx="5105400"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EAEEC-53A6-198C-8EF2-2AD394ACAFF4}"/>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8" name="Footer Placeholder 7">
            <a:extLst>
              <a:ext uri="{FF2B5EF4-FFF2-40B4-BE49-F238E27FC236}">
                <a16:creationId xmlns:a16="http://schemas.microsoft.com/office/drawing/2014/main" id="{BD2737C8-954A-E2C3-9B7D-AA5192FF3B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A1582-E391-E964-E956-53E2E6C984C2}"/>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13703232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889A-9584-F498-A1AD-5485B26C204B}"/>
              </a:ext>
            </a:extLst>
          </p:cNvPr>
          <p:cNvSpPr>
            <a:spLocks noGrp="1"/>
          </p:cNvSpPr>
          <p:nvPr>
            <p:ph type="title"/>
          </p:nvPr>
        </p:nvSpPr>
        <p:spPr>
          <a:xfrm>
            <a:off x="914400" y="317173"/>
            <a:ext cx="10439400" cy="778826"/>
          </a:xfrm>
          <a:prstGeom prst="rect">
            <a:avLst/>
          </a:prstGeom>
        </p:spPr>
        <p:txBody>
          <a:bodyPr rIns="0"/>
          <a:lstStyle/>
          <a:p>
            <a:r>
              <a:rPr lang="en-US"/>
              <a:t>Click to edit Master title style</a:t>
            </a:r>
          </a:p>
        </p:txBody>
      </p:sp>
      <p:sp>
        <p:nvSpPr>
          <p:cNvPr id="3" name="Date Placeholder 2">
            <a:extLst>
              <a:ext uri="{FF2B5EF4-FFF2-40B4-BE49-F238E27FC236}">
                <a16:creationId xmlns:a16="http://schemas.microsoft.com/office/drawing/2014/main" id="{A286E511-F40A-80E2-B5E2-79AD51796156}"/>
              </a:ext>
            </a:extLst>
          </p:cNvPr>
          <p:cNvSpPr>
            <a:spLocks noGrp="1"/>
          </p:cNvSpPr>
          <p:nvPr>
            <p:ph type="dt" sz="half" idx="10"/>
          </p:nvPr>
        </p:nvSpPr>
        <p:spPr/>
        <p:txBody>
          <a:bodyPr/>
          <a:lstStyle/>
          <a:p>
            <a:fld id="{EE444C48-0B0D-40E8-B617-6731AEE621F2}" type="datetime1">
              <a:rPr lang="en-US" smtClean="0"/>
              <a:t>3/29/2025</a:t>
            </a:fld>
            <a:endParaRPr lang="en-US"/>
          </a:p>
        </p:txBody>
      </p:sp>
      <p:sp>
        <p:nvSpPr>
          <p:cNvPr id="4" name="Footer Placeholder 3">
            <a:extLst>
              <a:ext uri="{FF2B5EF4-FFF2-40B4-BE49-F238E27FC236}">
                <a16:creationId xmlns:a16="http://schemas.microsoft.com/office/drawing/2014/main" id="{74E96698-D053-2EFF-F1C4-DC5E29527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173CEA-63B2-EFB6-30DA-2C0D4DFBDECD}"/>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787865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06FEAA-9F4B-3B1B-1B51-2B6577F70BA6}"/>
              </a:ext>
            </a:extLst>
          </p:cNvPr>
          <p:cNvSpPr>
            <a:spLocks noGrp="1"/>
          </p:cNvSpPr>
          <p:nvPr>
            <p:ph type="dt" sz="half" idx="10"/>
          </p:nvPr>
        </p:nvSpPr>
        <p:spPr/>
        <p:txBody>
          <a:bodyPr/>
          <a:lstStyle/>
          <a:p>
            <a:fld id="{E2DF45EA-C697-485B-87EF-ECB759880746}" type="datetime1">
              <a:rPr lang="en-US" smtClean="0"/>
              <a:t>3/29/2025</a:t>
            </a:fld>
            <a:endParaRPr lang="en-US"/>
          </a:p>
        </p:txBody>
      </p:sp>
      <p:sp>
        <p:nvSpPr>
          <p:cNvPr id="3" name="Footer Placeholder 2">
            <a:extLst>
              <a:ext uri="{FF2B5EF4-FFF2-40B4-BE49-F238E27FC236}">
                <a16:creationId xmlns:a16="http://schemas.microsoft.com/office/drawing/2014/main" id="{F2DAA8FF-133F-4BD1-0F65-64BAC1FBB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0C947-A9C8-AA47-D0B2-27E19C7A1A03}"/>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11401768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439D-C6F9-5ACA-4072-05F1DBA4F360}"/>
              </a:ext>
            </a:extLst>
          </p:cNvPr>
          <p:cNvSpPr>
            <a:spLocks noGrp="1"/>
          </p:cNvSpPr>
          <p:nvPr>
            <p:ph type="title"/>
          </p:nvPr>
        </p:nvSpPr>
        <p:spPr>
          <a:xfrm>
            <a:off x="914400" y="457200"/>
            <a:ext cx="3857625" cy="1600200"/>
          </a:xfrm>
          <a:prstGeom prst="rect">
            <a:avLst/>
          </a:prstGeom>
        </p:spPr>
        <p:txBody>
          <a:bodyPr rIns="0"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14316-FFA7-2316-8C62-0B03156A0632}"/>
              </a:ext>
            </a:extLst>
          </p:cNvPr>
          <p:cNvSpPr>
            <a:spLocks noGrp="1"/>
          </p:cNvSpPr>
          <p:nvPr>
            <p:ph idx="1"/>
          </p:nvPr>
        </p:nvSpPr>
        <p:spPr>
          <a:xfrm>
            <a:off x="5183188" y="987425"/>
            <a:ext cx="6172200" cy="4873625"/>
          </a:xfrm>
          <a:prstGeom prst="rect">
            <a:avLst/>
          </a:prstGeom>
        </p:spPr>
        <p:txBody>
          <a:bodyPr/>
          <a:lstStyle>
            <a:lvl1pPr>
              <a:defRPr sz="20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F02F0-226C-EB17-A66F-A51A196BE295}"/>
              </a:ext>
            </a:extLst>
          </p:cNvPr>
          <p:cNvSpPr>
            <a:spLocks noGrp="1"/>
          </p:cNvSpPr>
          <p:nvPr>
            <p:ph type="body" sz="half" idx="2"/>
          </p:nvPr>
        </p:nvSpPr>
        <p:spPr>
          <a:xfrm>
            <a:off x="914400" y="2057400"/>
            <a:ext cx="3857625" cy="3811588"/>
          </a:xfrm>
          <a:prstGeom prst="rect">
            <a:avLst/>
          </a:prstGeo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B4506-C6F6-C9D9-4F2F-9EC6015B1ECD}"/>
              </a:ext>
            </a:extLst>
          </p:cNvPr>
          <p:cNvSpPr>
            <a:spLocks noGrp="1"/>
          </p:cNvSpPr>
          <p:nvPr>
            <p:ph type="dt" sz="half" idx="10"/>
          </p:nvPr>
        </p:nvSpPr>
        <p:spPr/>
        <p:txBody>
          <a:bodyPr/>
          <a:lstStyle/>
          <a:p>
            <a:fld id="{74683C14-F786-4CCA-91BF-1F7FE54BE5F9}" type="datetime1">
              <a:rPr lang="en-US" smtClean="0"/>
              <a:t>3/29/2025</a:t>
            </a:fld>
            <a:endParaRPr lang="en-US"/>
          </a:p>
        </p:txBody>
      </p:sp>
      <p:sp>
        <p:nvSpPr>
          <p:cNvPr id="6" name="Footer Placeholder 5">
            <a:extLst>
              <a:ext uri="{FF2B5EF4-FFF2-40B4-BE49-F238E27FC236}">
                <a16:creationId xmlns:a16="http://schemas.microsoft.com/office/drawing/2014/main" id="{4502BFE4-1302-E21F-5F40-2885BAFB4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BEB6F-D81C-42BB-8078-C3A5CFE1BDDF}"/>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370802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01D4-A6A3-BE85-1937-3337C9B7A841}"/>
              </a:ext>
            </a:extLst>
          </p:cNvPr>
          <p:cNvSpPr>
            <a:spLocks noGrp="1"/>
          </p:cNvSpPr>
          <p:nvPr>
            <p:ph type="title"/>
          </p:nvPr>
        </p:nvSpPr>
        <p:spPr>
          <a:xfrm>
            <a:off x="914400" y="457200"/>
            <a:ext cx="3857625" cy="1600200"/>
          </a:xfrm>
        </p:spPr>
        <p:txBody>
          <a:bodyPr rIns="0"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5AC80-A38D-AB35-A374-FCE002FE6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185BB5-A336-098D-EE18-01DB5DDCB9AE}"/>
              </a:ext>
            </a:extLst>
          </p:cNvPr>
          <p:cNvSpPr>
            <a:spLocks noGrp="1"/>
          </p:cNvSpPr>
          <p:nvPr>
            <p:ph type="body" sz="half" idx="2"/>
          </p:nvPr>
        </p:nvSpPr>
        <p:spPr>
          <a:xfrm>
            <a:off x="914400" y="2057400"/>
            <a:ext cx="3857625" cy="3811588"/>
          </a:xfr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87F4C-4BBF-5478-23FA-ACBBC7E84A2D}"/>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6" name="Footer Placeholder 5">
            <a:extLst>
              <a:ext uri="{FF2B5EF4-FFF2-40B4-BE49-F238E27FC236}">
                <a16:creationId xmlns:a16="http://schemas.microsoft.com/office/drawing/2014/main" id="{BE3510C6-F9E9-27CC-D81C-FE0BF045E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DF78C-DF34-2D4C-FD35-2534313B0479}"/>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17774922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 blue text on a black background">
            <a:extLst>
              <a:ext uri="{FF2B5EF4-FFF2-40B4-BE49-F238E27FC236}">
                <a16:creationId xmlns:a16="http://schemas.microsoft.com/office/drawing/2014/main" id="{6F065DF5-CD57-DFAD-BE3C-7A825F989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1285240" y="7148195"/>
            <a:ext cx="2743200" cy="365125"/>
          </a:xfrm>
        </p:spPr>
        <p:txBody>
          <a:bodyPr/>
          <a:lstStyle>
            <a:lvl1pPr>
              <a:defRPr sz="800">
                <a:solidFill>
                  <a:schemeClr val="bg1"/>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pic>
        <p:nvPicPr>
          <p:cNvPr id="20" name="Picture 19" descr="Logo&#10;&#10;Description automatically generated">
            <a:extLst>
              <a:ext uri="{FF2B5EF4-FFF2-40B4-BE49-F238E27FC236}">
                <a16:creationId xmlns:a16="http://schemas.microsoft.com/office/drawing/2014/main" id="{241F8AEB-CA19-AA12-833D-C106E2D66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67" y="6324820"/>
            <a:ext cx="969689" cy="400329"/>
          </a:xfrm>
          <a:prstGeom prst="rect">
            <a:avLst/>
          </a:prstGeom>
        </p:spPr>
      </p:pic>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234" r="1"/>
          <a:stretch/>
        </p:blipFill>
        <p:spPr>
          <a:xfrm>
            <a:off x="0" y="796390"/>
            <a:ext cx="4235980" cy="4420716"/>
          </a:xfrm>
          <a:prstGeom prst="rect">
            <a:avLst/>
          </a:prstGeom>
        </p:spPr>
      </p:pic>
      <p:sp>
        <p:nvSpPr>
          <p:cNvPr id="7" name="object 33">
            <a:extLst>
              <a:ext uri="{FF2B5EF4-FFF2-40B4-BE49-F238E27FC236}">
                <a16:creationId xmlns:a16="http://schemas.microsoft.com/office/drawing/2014/main" id="{00A33520-671D-8B95-658C-96CBBBE3287A}"/>
              </a:ext>
            </a:extLst>
          </p:cNvPr>
          <p:cNvSpPr txBox="1"/>
          <p:nvPr userDrawn="1"/>
        </p:nvSpPr>
        <p:spPr>
          <a:xfrm>
            <a:off x="1655382" y="6403326"/>
            <a:ext cx="9043118" cy="282249"/>
          </a:xfrm>
          <a:prstGeom prst="rect">
            <a:avLst/>
          </a:prstGeom>
        </p:spPr>
        <p:txBody>
          <a:bodyPr vert="horz" wrap="square" lIns="0" tIns="5199" rIns="0" bIns="0" rtlCol="0">
            <a:spAutoFit/>
          </a:bodyPr>
          <a:lstStyle/>
          <a:p>
            <a:pPr marL="5776" algn="ctr">
              <a:spcBef>
                <a:spcPts val="41"/>
              </a:spcBef>
            </a:pPr>
            <a:r>
              <a:rPr lang="en-US" sz="1000" spc="51" baseline="0">
                <a:solidFill>
                  <a:schemeClr val="bg1"/>
                </a:solidFill>
                <a:latin typeface="Arial" panose="020B0604020202020204" pitchFamily="34" charset="0"/>
                <a:cs typeface="Arial" panose="020B0604020202020204" pitchFamily="34" charset="0"/>
              </a:rPr>
              <a:t>Please see full Prescribing Information, including </a:t>
            </a:r>
            <a:r>
              <a:rPr lang="en-US" sz="1000" b="1" spc="51" baseline="0">
                <a:solidFill>
                  <a:schemeClr val="bg1"/>
                </a:solidFill>
                <a:latin typeface="Arial" panose="020B0604020202020204" pitchFamily="34" charset="0"/>
                <a:cs typeface="Arial" panose="020B0604020202020204" pitchFamily="34" charset="0"/>
              </a:rPr>
              <a:t>BOXED WARNING</a:t>
            </a:r>
            <a:r>
              <a:rPr lang="en-US" sz="1000" b="0" spc="51" baseline="0">
                <a:solidFill>
                  <a:schemeClr val="bg1"/>
                </a:solidFill>
                <a:latin typeface="Arial" panose="020B0604020202020204" pitchFamily="34" charset="0"/>
                <a:cs typeface="Arial" panose="020B0604020202020204" pitchFamily="34" charset="0"/>
              </a:rPr>
              <a:t>, and Medication Guide for ELREXFIO, available with this presentation.</a:t>
            </a:r>
            <a:endParaRPr lang="en-US" sz="800" u="sng" spc="51" baseline="0">
              <a:solidFill>
                <a:srgbClr val="FF33CC"/>
              </a:solidFill>
              <a:latin typeface="Arial" panose="020B0604020202020204" pitchFamily="34" charset="0"/>
              <a:cs typeface="Arial" panose="020B0604020202020204" pitchFamily="34" charset="0"/>
            </a:endParaRPr>
          </a:p>
          <a:p>
            <a:pPr marL="5776" algn="ctr">
              <a:spcBef>
                <a:spcPts val="41"/>
              </a:spcBef>
            </a:pPr>
            <a:r>
              <a:rPr lang="en-US" sz="800" kern="1200" spc="51" baseline="0">
                <a:solidFill>
                  <a:schemeClr val="bg1"/>
                </a:solidFill>
                <a:latin typeface="Arial" panose="020B0604020202020204" pitchFamily="34" charset="0"/>
                <a:ea typeface="+mn-ea"/>
                <a:cs typeface="Arial" panose="020B0604020202020204" pitchFamily="34" charset="0"/>
              </a:rPr>
              <a:t>PP-L1A-USA-0170</a:t>
            </a:r>
            <a:r>
              <a:rPr lang="en-US" sz="800" spc="51" baseline="0">
                <a:solidFill>
                  <a:schemeClr val="bg1"/>
                </a:solidFill>
                <a:latin typeface="Arial" panose="020B0604020202020204" pitchFamily="34" charset="0"/>
                <a:cs typeface="Arial" panose="020B0604020202020204" pitchFamily="34" charset="0"/>
              </a:rPr>
              <a:t> © 2024 Pfizer Inc. All rights reserved.</a:t>
            </a:r>
          </a:p>
        </p:txBody>
      </p:sp>
    </p:spTree>
    <p:extLst>
      <p:ext uri="{BB962C8B-B14F-4D97-AF65-F5344CB8AC3E}">
        <p14:creationId xmlns:p14="http://schemas.microsoft.com/office/powerpoint/2010/main" val="1209862636"/>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Pfizer Logo">
    <p:spTree>
      <p:nvGrpSpPr>
        <p:cNvPr id="1" name=""/>
        <p:cNvGrpSpPr/>
        <p:nvPr/>
      </p:nvGrpSpPr>
      <p:grpSpPr>
        <a:xfrm>
          <a:off x="0" y="0"/>
          <a:ext cx="0" cy="0"/>
          <a:chOff x="0" y="0"/>
          <a:chExt cx="0" cy="0"/>
        </a:xfrm>
      </p:grpSpPr>
      <p:pic>
        <p:nvPicPr>
          <p:cNvPr id="8" name="Picture 7" descr="A blue text on a black background">
            <a:extLst>
              <a:ext uri="{FF2B5EF4-FFF2-40B4-BE49-F238E27FC236}">
                <a16:creationId xmlns:a16="http://schemas.microsoft.com/office/drawing/2014/main" id="{A8DD141A-05C7-3119-67B6-A3DC54B92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0" y="7315200"/>
            <a:ext cx="464457" cy="198120"/>
          </a:xfrm>
        </p:spPr>
        <p:txBody>
          <a:bodyPr/>
          <a:lstStyle>
            <a:lvl1pPr>
              <a:defRPr sz="8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0234" r="1"/>
          <a:stretch/>
        </p:blipFill>
        <p:spPr>
          <a:xfrm>
            <a:off x="0" y="796390"/>
            <a:ext cx="4235980" cy="4420716"/>
          </a:xfrm>
          <a:prstGeom prst="rect">
            <a:avLst/>
          </a:prstGeom>
        </p:spPr>
      </p:pic>
      <p:sp>
        <p:nvSpPr>
          <p:cNvPr id="7" name="object 33">
            <a:extLst>
              <a:ext uri="{FF2B5EF4-FFF2-40B4-BE49-F238E27FC236}">
                <a16:creationId xmlns:a16="http://schemas.microsoft.com/office/drawing/2014/main" id="{1FC86039-2D37-2B2F-6BBA-C131E7B0D129}"/>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PP-E1A-XXX-XXXX © 2023 Pfizer Inc. All rights reserved.</a:t>
            </a:r>
          </a:p>
        </p:txBody>
      </p:sp>
    </p:spTree>
    <p:extLst>
      <p:ext uri="{BB962C8B-B14F-4D97-AF65-F5344CB8AC3E}">
        <p14:creationId xmlns:p14="http://schemas.microsoft.com/office/powerpoint/2010/main" val="20206777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with dark picture">
    <p:spTree>
      <p:nvGrpSpPr>
        <p:cNvPr id="1" name=""/>
        <p:cNvGrpSpPr/>
        <p:nvPr/>
      </p:nvGrpSpPr>
      <p:grpSpPr>
        <a:xfrm>
          <a:off x="0" y="0"/>
          <a:ext cx="0" cy="0"/>
          <a:chOff x="0" y="0"/>
          <a:chExt cx="0" cy="0"/>
        </a:xfrm>
      </p:grpSpPr>
      <p:sp>
        <p:nvSpPr>
          <p:cNvPr id="2" name="Title 1"/>
          <p:cNvSpPr>
            <a:spLocks noGrp="1"/>
          </p:cNvSpPr>
          <p:nvPr>
            <p:ph type="ctrTitle"/>
          </p:nvPr>
        </p:nvSpPr>
        <p:spPr>
          <a:xfrm>
            <a:off x="792480" y="990600"/>
            <a:ext cx="4876800" cy="1219200"/>
          </a:xfrm>
        </p:spPr>
        <p:txBody>
          <a:bodyPr anchor="t" anchorCtr="0"/>
          <a:lstStyle>
            <a:lvl1pPr algn="l">
              <a:defRPr sz="3733" b="1">
                <a:solidFill>
                  <a:schemeClr val="tx1"/>
                </a:solidFill>
              </a:defRPr>
            </a:lvl1pPr>
          </a:lstStyle>
          <a:p>
            <a:r>
              <a:rPr lang="en-US" noProof="0" dirty="0"/>
              <a:t>Click to edit Master title style</a:t>
            </a:r>
          </a:p>
        </p:txBody>
      </p:sp>
      <p:sp>
        <p:nvSpPr>
          <p:cNvPr id="3" name="Subtitle 2"/>
          <p:cNvSpPr>
            <a:spLocks noGrp="1"/>
          </p:cNvSpPr>
          <p:nvPr>
            <p:ph type="subTitle" idx="1"/>
          </p:nvPr>
        </p:nvSpPr>
        <p:spPr>
          <a:xfrm>
            <a:off x="792480" y="2514600"/>
            <a:ext cx="4876800" cy="3413760"/>
          </a:xfrm>
        </p:spPr>
        <p:txBody>
          <a:bodyPr anchor="t" anchorCtr="0"/>
          <a:lstStyle>
            <a:lvl1pPr marL="0" indent="0" algn="l">
              <a:buNone/>
              <a:defRPr sz="1867" b="1">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10" name="Graphic 9">
            <a:extLst>
              <a:ext uri="{FF2B5EF4-FFF2-40B4-BE49-F238E27FC236}">
                <a16:creationId xmlns:a16="http://schemas.microsoft.com/office/drawing/2014/main" id="{1482AC6E-90AC-3503-2EAC-7B2BFACF88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480" y="6251941"/>
            <a:ext cx="1584960" cy="225060"/>
          </a:xfrm>
          <a:prstGeom prst="rect">
            <a:avLst/>
          </a:prstGeom>
        </p:spPr>
      </p:pic>
      <p:sp>
        <p:nvSpPr>
          <p:cNvPr id="6" name="Picture Placeholder 4">
            <a:extLst>
              <a:ext uri="{FF2B5EF4-FFF2-40B4-BE49-F238E27FC236}">
                <a16:creationId xmlns:a16="http://schemas.microsoft.com/office/drawing/2014/main" id="{256AF15E-AB72-947A-FC0F-5E043F3C55F7}"/>
              </a:ext>
            </a:extLst>
          </p:cNvPr>
          <p:cNvSpPr>
            <a:spLocks noGrp="1"/>
          </p:cNvSpPr>
          <p:nvPr>
            <p:ph type="pic" sz="quarter" idx="17"/>
          </p:nvPr>
        </p:nvSpPr>
        <p:spPr>
          <a:xfrm>
            <a:off x="6461761" y="0"/>
            <a:ext cx="5730239" cy="6858000"/>
          </a:xfrm>
          <a:solidFill>
            <a:schemeClr val="bg1"/>
          </a:solidFill>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1922770410"/>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1_Title Slide with Pfizer Oncology Logo">
    <p:spTree>
      <p:nvGrpSpPr>
        <p:cNvPr id="1" name=""/>
        <p:cNvGrpSpPr/>
        <p:nvPr/>
      </p:nvGrpSpPr>
      <p:grpSpPr>
        <a:xfrm>
          <a:off x="0" y="0"/>
          <a:ext cx="0" cy="0"/>
          <a:chOff x="0" y="0"/>
          <a:chExt cx="0" cy="0"/>
        </a:xfrm>
      </p:grpSpPr>
      <p:pic>
        <p:nvPicPr>
          <p:cNvPr id="8" name="Picture 7" descr="A blue text on a black background">
            <a:extLst>
              <a:ext uri="{FF2B5EF4-FFF2-40B4-BE49-F238E27FC236}">
                <a16:creationId xmlns:a16="http://schemas.microsoft.com/office/drawing/2014/main" id="{8E7C576C-D94C-4D89-7DE4-C9E9E44DDE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5212" y="7223125"/>
            <a:ext cx="328163" cy="90170"/>
          </a:xfrm>
        </p:spPr>
        <p:txBody>
          <a:bodyPr/>
          <a:lstStyle>
            <a:lvl1pPr>
              <a:defRPr sz="1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0234" r="1"/>
          <a:stretch/>
        </p:blipFill>
        <p:spPr>
          <a:xfrm>
            <a:off x="0" y="796390"/>
            <a:ext cx="4235980" cy="4420716"/>
          </a:xfrm>
          <a:prstGeom prst="rect">
            <a:avLst/>
          </a:prstGeom>
        </p:spPr>
      </p:pic>
      <p:pic>
        <p:nvPicPr>
          <p:cNvPr id="11" name="object 5">
            <a:extLst>
              <a:ext uri="{FF2B5EF4-FFF2-40B4-BE49-F238E27FC236}">
                <a16:creationId xmlns:a16="http://schemas.microsoft.com/office/drawing/2014/main" id="{449DE85F-A74A-29FF-8DD5-03EDDEC43BF5}"/>
              </a:ext>
            </a:extLst>
          </p:cNvPr>
          <p:cNvPicPr>
            <a:picLocks noChangeAspect="1"/>
          </p:cNvPicPr>
          <p:nvPr userDrawn="1"/>
        </p:nvPicPr>
        <p:blipFill>
          <a:blip r:embed="rId5" cstate="print"/>
          <a:stretch>
            <a:fillRect/>
          </a:stretch>
        </p:blipFill>
        <p:spPr>
          <a:xfrm>
            <a:off x="432687" y="6254641"/>
            <a:ext cx="1001275" cy="492234"/>
          </a:xfrm>
          <a:prstGeom prst="rect">
            <a:avLst/>
          </a:prstGeom>
        </p:spPr>
      </p:pic>
      <p:sp>
        <p:nvSpPr>
          <p:cNvPr id="7" name="object 33">
            <a:extLst>
              <a:ext uri="{FF2B5EF4-FFF2-40B4-BE49-F238E27FC236}">
                <a16:creationId xmlns:a16="http://schemas.microsoft.com/office/drawing/2014/main" id="{3B6D1A32-231E-BE21-FDCF-B341B7F411A6}"/>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PP-E1A-XXX-XXXX © 2023 Pfizer Inc. All rights reserved.</a:t>
            </a:r>
          </a:p>
        </p:txBody>
      </p:sp>
    </p:spTree>
    <p:extLst>
      <p:ext uri="{BB962C8B-B14F-4D97-AF65-F5344CB8AC3E}">
        <p14:creationId xmlns:p14="http://schemas.microsoft.com/office/powerpoint/2010/main" val="2011584996"/>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29A-EBC4-9D13-C942-A7991815D63C}"/>
              </a:ext>
            </a:extLst>
          </p:cNvPr>
          <p:cNvSpPr>
            <a:spLocks noGrp="1"/>
          </p:cNvSpPr>
          <p:nvPr>
            <p:ph type="title"/>
          </p:nvPr>
        </p:nvSpPr>
        <p:spPr>
          <a:xfrm>
            <a:off x="914400" y="21002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989C97C1-9423-B162-8372-617A88378E34}"/>
              </a:ext>
            </a:extLst>
          </p:cNvPr>
          <p:cNvSpPr>
            <a:spLocks noGrp="1"/>
          </p:cNvSpPr>
          <p:nvPr>
            <p:ph idx="1"/>
          </p:nvPr>
        </p:nvSpPr>
        <p:spPr>
          <a:xfrm>
            <a:off x="914400" y="1259840"/>
            <a:ext cx="10363200" cy="4805363"/>
          </a:xfrm>
          <a:prstGeom prst="rect">
            <a:avLst/>
          </a:prstGeom>
        </p:spPr>
        <p:txBody>
          <a:bodyPr rIns="0">
            <a:noAutofit/>
          </a:bodyPr>
          <a:lstStyle>
            <a:lvl1pPr marL="342900" indent="-342900">
              <a:defRPr/>
            </a:lvl1pPr>
            <a:lvl2pPr marL="749300" indent="-292100">
              <a:defRPr/>
            </a:lvl2pPr>
            <a:lvl3pPr marL="1206500" indent="-292100">
              <a:defRPr/>
            </a:lvl3pPr>
            <a:lvl4pPr marL="1663700" indent="-292100">
              <a:defRPr/>
            </a:lvl4pPr>
            <a:lvl5pPr marL="2120900" indent="-2921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26ECF-F065-7BDE-6E9A-B02E29BEEA06}"/>
              </a:ext>
            </a:extLst>
          </p:cNvPr>
          <p:cNvSpPr>
            <a:spLocks noGrp="1"/>
          </p:cNvSpPr>
          <p:nvPr>
            <p:ph type="dt" sz="half" idx="10"/>
          </p:nvPr>
        </p:nvSpPr>
        <p:spPr/>
        <p:txBody>
          <a:bodyPr/>
          <a:lstStyle/>
          <a:p>
            <a:fld id="{16FC1D02-FA40-4B98-A012-59D7512E93AE}" type="datetime1">
              <a:rPr lang="en-US" smtClean="0"/>
              <a:t>3/29/2025</a:t>
            </a:fld>
            <a:endParaRPr lang="en-US"/>
          </a:p>
        </p:txBody>
      </p:sp>
      <p:sp>
        <p:nvSpPr>
          <p:cNvPr id="5" name="Footer Placeholder 4">
            <a:extLst>
              <a:ext uri="{FF2B5EF4-FFF2-40B4-BE49-F238E27FC236}">
                <a16:creationId xmlns:a16="http://schemas.microsoft.com/office/drawing/2014/main" id="{DF477CF0-C25B-E21B-1AD1-E5BFF4342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2BEE0-71C0-9BBF-B76C-C761D316D39A}"/>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2694410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8020448-DA03-60E6-59E6-67AAB5BECA2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2" name="Title 1">
            <a:extLst>
              <a:ext uri="{FF2B5EF4-FFF2-40B4-BE49-F238E27FC236}">
                <a16:creationId xmlns:a16="http://schemas.microsoft.com/office/drawing/2014/main" id="{DD64DA0C-206F-6411-0895-2B3D25D409DB}"/>
              </a:ext>
            </a:extLst>
          </p:cNvPr>
          <p:cNvSpPr>
            <a:spLocks noGrp="1"/>
          </p:cNvSpPr>
          <p:nvPr>
            <p:ph type="title"/>
          </p:nvPr>
        </p:nvSpPr>
        <p:spPr>
          <a:xfrm>
            <a:off x="3322320" y="1780859"/>
            <a:ext cx="8035290" cy="2442209"/>
          </a:xfrm>
          <a:prstGeom prst="rect">
            <a:avLst/>
          </a:prstGeom>
        </p:spPr>
        <p:txBody>
          <a:bodyPr anchor="ctr">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10DA9C2F-3D50-C498-6322-BD2D6DDC1253}"/>
              </a:ext>
            </a:extLst>
          </p:cNvPr>
          <p:cNvSpPr>
            <a:spLocks noGrp="1"/>
          </p:cNvSpPr>
          <p:nvPr>
            <p:ph type="body" idx="1"/>
          </p:nvPr>
        </p:nvSpPr>
        <p:spPr>
          <a:xfrm>
            <a:off x="5720080" y="4345623"/>
            <a:ext cx="5627370" cy="1500187"/>
          </a:xfrm>
          <a:prstGeom prst="rect">
            <a:avLst/>
          </a:prstGeo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4B3F7-D1F0-421F-4019-73FB32763F93}"/>
              </a:ext>
            </a:extLst>
          </p:cNvPr>
          <p:cNvSpPr>
            <a:spLocks noGrp="1"/>
          </p:cNvSpPr>
          <p:nvPr>
            <p:ph type="dt" sz="half" idx="10"/>
          </p:nvPr>
        </p:nvSpPr>
        <p:spPr/>
        <p:txBody>
          <a:bodyPr/>
          <a:lstStyle/>
          <a:p>
            <a:fld id="{8FB80766-B0C7-49B6-A6A2-244608601126}" type="datetime1">
              <a:rPr lang="en-US" smtClean="0"/>
              <a:t>3/29/2025</a:t>
            </a:fld>
            <a:endParaRPr lang="en-US"/>
          </a:p>
        </p:txBody>
      </p:sp>
      <p:sp>
        <p:nvSpPr>
          <p:cNvPr id="5" name="Footer Placeholder 4">
            <a:extLst>
              <a:ext uri="{FF2B5EF4-FFF2-40B4-BE49-F238E27FC236}">
                <a16:creationId xmlns:a16="http://schemas.microsoft.com/office/drawing/2014/main" id="{0CC6A651-6AF1-77C6-4A2F-6C352272E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19FFD-4387-F8CD-3DA9-59D59795529A}"/>
              </a:ext>
            </a:extLst>
          </p:cNvPr>
          <p:cNvSpPr>
            <a:spLocks noGrp="1"/>
          </p:cNvSpPr>
          <p:nvPr>
            <p:ph type="sldNum" sz="quarter" idx="12"/>
          </p:nvPr>
        </p:nvSpPr>
        <p:spPr/>
        <p:txBody>
          <a:bodyPr/>
          <a:lstStyle>
            <a:lvl1pPr>
              <a:defRPr>
                <a:solidFill>
                  <a:schemeClr val="bg1"/>
                </a:solidFill>
              </a:defRPr>
            </a:lvl1pPr>
          </a:lstStyle>
          <a:p>
            <a:fld id="{07529FB9-71BC-41F9-AF52-C0B592CBFEF2}" type="slidenum">
              <a:rPr lang="en-US" smtClean="0"/>
              <a:pPr/>
              <a:t>‹#›</a:t>
            </a:fld>
            <a:endParaRPr lang="en-US"/>
          </a:p>
        </p:txBody>
      </p:sp>
      <p:pic>
        <p:nvPicPr>
          <p:cNvPr id="8" name="Graphic 7">
            <a:extLst>
              <a:ext uri="{FF2B5EF4-FFF2-40B4-BE49-F238E27FC236}">
                <a16:creationId xmlns:a16="http://schemas.microsoft.com/office/drawing/2014/main" id="{E19E1B95-E470-6C07-C3E5-0226CABADE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 r="1"/>
          <a:stretch/>
        </p:blipFill>
        <p:spPr>
          <a:xfrm>
            <a:off x="206641" y="1511303"/>
            <a:ext cx="4030486" cy="2927852"/>
          </a:xfrm>
          <a:prstGeom prst="rect">
            <a:avLst/>
          </a:prstGeom>
        </p:spPr>
      </p:pic>
      <p:pic>
        <p:nvPicPr>
          <p:cNvPr id="11" name="Picture 10" descr="A blue text on a black background&#10;&#10;Description automatically generated with low confidence">
            <a:extLst>
              <a:ext uri="{FF2B5EF4-FFF2-40B4-BE49-F238E27FC236}">
                <a16:creationId xmlns:a16="http://schemas.microsoft.com/office/drawing/2014/main" id="{B7FEA7F7-B680-529C-FC32-89C3925052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2842751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399" y="1259840"/>
            <a:ext cx="10363199"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1608313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F2DA-595E-8463-B8EE-184CED2BF13A}"/>
              </a:ext>
            </a:extLst>
          </p:cNvPr>
          <p:cNvSpPr>
            <a:spLocks noGrp="1"/>
          </p:cNvSpPr>
          <p:nvPr>
            <p:ph type="title"/>
          </p:nvPr>
        </p:nvSpPr>
        <p:spPr>
          <a:xfrm>
            <a:off x="914400" y="364479"/>
            <a:ext cx="10363200" cy="723446"/>
          </a:xfrm>
        </p:spPr>
        <p:txBody>
          <a:bodyPr rIns="0"/>
          <a:lstStyle/>
          <a:p>
            <a:r>
              <a:rPr lang="en-US"/>
              <a:t>Click to edit Master title style</a:t>
            </a:r>
          </a:p>
        </p:txBody>
      </p:sp>
      <p:sp>
        <p:nvSpPr>
          <p:cNvPr id="3" name="Text Placeholder 2">
            <a:extLst>
              <a:ext uri="{FF2B5EF4-FFF2-40B4-BE49-F238E27FC236}">
                <a16:creationId xmlns:a16="http://schemas.microsoft.com/office/drawing/2014/main" id="{3FB980F9-A9F9-933C-D10B-3E3912C07AAD}"/>
              </a:ext>
            </a:extLst>
          </p:cNvPr>
          <p:cNvSpPr>
            <a:spLocks noGrp="1"/>
          </p:cNvSpPr>
          <p:nvPr>
            <p:ph type="body" idx="1"/>
          </p:nvPr>
        </p:nvSpPr>
        <p:spPr>
          <a:xfrm>
            <a:off x="914400" y="1333500"/>
            <a:ext cx="5083175"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5C773B-B499-6827-4906-89DE71276ECD}"/>
              </a:ext>
            </a:extLst>
          </p:cNvPr>
          <p:cNvSpPr>
            <a:spLocks noGrp="1"/>
          </p:cNvSpPr>
          <p:nvPr>
            <p:ph sz="half" idx="2"/>
          </p:nvPr>
        </p:nvSpPr>
        <p:spPr>
          <a:xfrm>
            <a:off x="914400" y="2157412"/>
            <a:ext cx="5083175"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7F1F6-698F-0626-D6A8-18681D5BB218}"/>
              </a:ext>
            </a:extLst>
          </p:cNvPr>
          <p:cNvSpPr>
            <a:spLocks noGrp="1"/>
          </p:cNvSpPr>
          <p:nvPr>
            <p:ph type="body" sz="quarter" idx="3"/>
          </p:nvPr>
        </p:nvSpPr>
        <p:spPr>
          <a:xfrm>
            <a:off x="6172200" y="1333500"/>
            <a:ext cx="5105400"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6A787-27DD-7245-1F67-56D7FB443A3D}"/>
              </a:ext>
            </a:extLst>
          </p:cNvPr>
          <p:cNvSpPr>
            <a:spLocks noGrp="1"/>
          </p:cNvSpPr>
          <p:nvPr>
            <p:ph sz="quarter" idx="4"/>
          </p:nvPr>
        </p:nvSpPr>
        <p:spPr>
          <a:xfrm>
            <a:off x="6172200" y="2157412"/>
            <a:ext cx="5105400"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EAEEC-53A6-198C-8EF2-2AD394ACAFF4}"/>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8" name="Footer Placeholder 7">
            <a:extLst>
              <a:ext uri="{FF2B5EF4-FFF2-40B4-BE49-F238E27FC236}">
                <a16:creationId xmlns:a16="http://schemas.microsoft.com/office/drawing/2014/main" id="{BD2737C8-954A-E2C3-9B7D-AA5192FF3B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A1582-E391-E964-E956-53E2E6C984C2}"/>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11491394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889A-9584-F498-A1AD-5485B26C204B}"/>
              </a:ext>
            </a:extLst>
          </p:cNvPr>
          <p:cNvSpPr>
            <a:spLocks noGrp="1"/>
          </p:cNvSpPr>
          <p:nvPr>
            <p:ph type="title"/>
          </p:nvPr>
        </p:nvSpPr>
        <p:spPr>
          <a:xfrm>
            <a:off x="914400" y="307648"/>
            <a:ext cx="10439400" cy="778826"/>
          </a:xfrm>
          <a:prstGeom prst="rect">
            <a:avLst/>
          </a:prstGeom>
        </p:spPr>
        <p:txBody>
          <a:bodyPr rIns="0"/>
          <a:lstStyle/>
          <a:p>
            <a:r>
              <a:rPr lang="en-US"/>
              <a:t>Click to edit Master title style</a:t>
            </a:r>
          </a:p>
        </p:txBody>
      </p:sp>
      <p:sp>
        <p:nvSpPr>
          <p:cNvPr id="3" name="Date Placeholder 2">
            <a:extLst>
              <a:ext uri="{FF2B5EF4-FFF2-40B4-BE49-F238E27FC236}">
                <a16:creationId xmlns:a16="http://schemas.microsoft.com/office/drawing/2014/main" id="{A286E511-F40A-80E2-B5E2-79AD51796156}"/>
              </a:ext>
            </a:extLst>
          </p:cNvPr>
          <p:cNvSpPr>
            <a:spLocks noGrp="1"/>
          </p:cNvSpPr>
          <p:nvPr>
            <p:ph type="dt" sz="half" idx="10"/>
          </p:nvPr>
        </p:nvSpPr>
        <p:spPr/>
        <p:txBody>
          <a:bodyPr/>
          <a:lstStyle/>
          <a:p>
            <a:fld id="{EE444C48-0B0D-40E8-B617-6731AEE621F2}" type="datetime1">
              <a:rPr lang="en-US" smtClean="0"/>
              <a:t>3/29/2025</a:t>
            </a:fld>
            <a:endParaRPr lang="en-US"/>
          </a:p>
        </p:txBody>
      </p:sp>
      <p:sp>
        <p:nvSpPr>
          <p:cNvPr id="4" name="Footer Placeholder 3">
            <a:extLst>
              <a:ext uri="{FF2B5EF4-FFF2-40B4-BE49-F238E27FC236}">
                <a16:creationId xmlns:a16="http://schemas.microsoft.com/office/drawing/2014/main" id="{74E96698-D053-2EFF-F1C4-DC5E29527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173CEA-63B2-EFB6-30DA-2C0D4DFBDECD}"/>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34146168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USE THIS 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878A47-8D41-193D-8113-8A2379863459}"/>
              </a:ext>
            </a:extLst>
          </p:cNvPr>
          <p:cNvSpPr txBox="1"/>
          <p:nvPr userDrawn="1"/>
        </p:nvSpPr>
        <p:spPr>
          <a:xfrm>
            <a:off x="9979187" y="5686336"/>
            <a:ext cx="2144233" cy="1116419"/>
          </a:xfrm>
          <a:prstGeom prst="rect">
            <a:avLst/>
          </a:prstGeom>
          <a:solidFill>
            <a:schemeClr val="bg1"/>
          </a:solidFill>
          <a:ln>
            <a:solidFill>
              <a:schemeClr val="bg1"/>
            </a:solidFill>
          </a:ln>
        </p:spPr>
        <p:txBody>
          <a:bodyPr wrap="square" rtlCol="0">
            <a:spAutoFit/>
          </a:bodyPr>
          <a:lstStyle/>
          <a:p>
            <a:endParaRPr lang="en-US"/>
          </a:p>
        </p:txBody>
      </p:sp>
      <p:sp>
        <p:nvSpPr>
          <p:cNvPr id="2" name="Title 1">
            <a:extLst>
              <a:ext uri="{FF2B5EF4-FFF2-40B4-BE49-F238E27FC236}">
                <a16:creationId xmlns:a16="http://schemas.microsoft.com/office/drawing/2014/main" id="{CAA8889A-9584-F498-A1AD-5485B26C204B}"/>
              </a:ext>
            </a:extLst>
          </p:cNvPr>
          <p:cNvSpPr>
            <a:spLocks noGrp="1"/>
          </p:cNvSpPr>
          <p:nvPr>
            <p:ph type="title"/>
          </p:nvPr>
        </p:nvSpPr>
        <p:spPr>
          <a:xfrm>
            <a:off x="914400" y="307648"/>
            <a:ext cx="10439400" cy="778826"/>
          </a:xfrm>
          <a:prstGeom prst="rect">
            <a:avLst/>
          </a:prstGeom>
        </p:spPr>
        <p:txBody>
          <a:bodyPr rIns="0"/>
          <a:lstStyle/>
          <a:p>
            <a:r>
              <a:rPr lang="en-US"/>
              <a:t>Click to edit Master title style</a:t>
            </a:r>
          </a:p>
        </p:txBody>
      </p:sp>
      <p:sp>
        <p:nvSpPr>
          <p:cNvPr id="3" name="Date Placeholder 2">
            <a:extLst>
              <a:ext uri="{FF2B5EF4-FFF2-40B4-BE49-F238E27FC236}">
                <a16:creationId xmlns:a16="http://schemas.microsoft.com/office/drawing/2014/main" id="{A286E511-F40A-80E2-B5E2-79AD51796156}"/>
              </a:ext>
            </a:extLst>
          </p:cNvPr>
          <p:cNvSpPr>
            <a:spLocks noGrp="1"/>
          </p:cNvSpPr>
          <p:nvPr>
            <p:ph type="dt" sz="half" idx="10"/>
          </p:nvPr>
        </p:nvSpPr>
        <p:spPr/>
        <p:txBody>
          <a:bodyPr/>
          <a:lstStyle/>
          <a:p>
            <a:fld id="{EE444C48-0B0D-40E8-B617-6731AEE621F2}" type="datetime1">
              <a:rPr lang="en-US" smtClean="0"/>
              <a:t>3/29/2025</a:t>
            </a:fld>
            <a:endParaRPr lang="en-US"/>
          </a:p>
        </p:txBody>
      </p:sp>
      <p:sp>
        <p:nvSpPr>
          <p:cNvPr id="4" name="Footer Placeholder 3">
            <a:extLst>
              <a:ext uri="{FF2B5EF4-FFF2-40B4-BE49-F238E27FC236}">
                <a16:creationId xmlns:a16="http://schemas.microsoft.com/office/drawing/2014/main" id="{74E96698-D053-2EFF-F1C4-DC5E29527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173CEA-63B2-EFB6-30DA-2C0D4DFBDECD}"/>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35893131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06FEAA-9F4B-3B1B-1B51-2B6577F70BA6}"/>
              </a:ext>
            </a:extLst>
          </p:cNvPr>
          <p:cNvSpPr>
            <a:spLocks noGrp="1"/>
          </p:cNvSpPr>
          <p:nvPr>
            <p:ph type="dt" sz="half" idx="10"/>
          </p:nvPr>
        </p:nvSpPr>
        <p:spPr/>
        <p:txBody>
          <a:bodyPr/>
          <a:lstStyle/>
          <a:p>
            <a:fld id="{E2DF45EA-C697-485B-87EF-ECB759880746}" type="datetime1">
              <a:rPr lang="en-US" smtClean="0"/>
              <a:t>3/29/2025</a:t>
            </a:fld>
            <a:endParaRPr lang="en-US"/>
          </a:p>
        </p:txBody>
      </p:sp>
      <p:sp>
        <p:nvSpPr>
          <p:cNvPr id="3" name="Footer Placeholder 2">
            <a:extLst>
              <a:ext uri="{FF2B5EF4-FFF2-40B4-BE49-F238E27FC236}">
                <a16:creationId xmlns:a16="http://schemas.microsoft.com/office/drawing/2014/main" id="{F2DAA8FF-133F-4BD1-0F65-64BAC1FBB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0C947-A9C8-AA47-D0B2-27E19C7A1A03}"/>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33131389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439D-C6F9-5ACA-4072-05F1DBA4F360}"/>
              </a:ext>
            </a:extLst>
          </p:cNvPr>
          <p:cNvSpPr>
            <a:spLocks noGrp="1"/>
          </p:cNvSpPr>
          <p:nvPr>
            <p:ph type="title"/>
          </p:nvPr>
        </p:nvSpPr>
        <p:spPr>
          <a:xfrm>
            <a:off x="914400" y="457200"/>
            <a:ext cx="3857625" cy="1600200"/>
          </a:xfrm>
          <a:prstGeom prst="rect">
            <a:avLst/>
          </a:prstGeom>
        </p:spPr>
        <p:txBody>
          <a:bodyPr rIns="0"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14316-FFA7-2316-8C62-0B03156A0632}"/>
              </a:ext>
            </a:extLst>
          </p:cNvPr>
          <p:cNvSpPr>
            <a:spLocks noGrp="1"/>
          </p:cNvSpPr>
          <p:nvPr>
            <p:ph idx="1"/>
          </p:nvPr>
        </p:nvSpPr>
        <p:spPr>
          <a:xfrm>
            <a:off x="5183188" y="987425"/>
            <a:ext cx="6172200" cy="4873625"/>
          </a:xfrm>
          <a:prstGeom prst="rect">
            <a:avLst/>
          </a:prstGeom>
        </p:spPr>
        <p:txBody>
          <a:bodyPr/>
          <a:lstStyle>
            <a:lvl1pPr>
              <a:defRPr sz="20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F02F0-226C-EB17-A66F-A51A196BE295}"/>
              </a:ext>
            </a:extLst>
          </p:cNvPr>
          <p:cNvSpPr>
            <a:spLocks noGrp="1"/>
          </p:cNvSpPr>
          <p:nvPr>
            <p:ph type="body" sz="half" idx="2"/>
          </p:nvPr>
        </p:nvSpPr>
        <p:spPr>
          <a:xfrm>
            <a:off x="914400" y="2057400"/>
            <a:ext cx="3857625" cy="3811588"/>
          </a:xfrm>
          <a:prstGeom prst="rect">
            <a:avLst/>
          </a:prstGeo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B4506-C6F6-C9D9-4F2F-9EC6015B1ECD}"/>
              </a:ext>
            </a:extLst>
          </p:cNvPr>
          <p:cNvSpPr>
            <a:spLocks noGrp="1"/>
          </p:cNvSpPr>
          <p:nvPr>
            <p:ph type="dt" sz="half" idx="10"/>
          </p:nvPr>
        </p:nvSpPr>
        <p:spPr/>
        <p:txBody>
          <a:bodyPr/>
          <a:lstStyle/>
          <a:p>
            <a:fld id="{74683C14-F786-4CCA-91BF-1F7FE54BE5F9}" type="datetime1">
              <a:rPr lang="en-US" smtClean="0"/>
              <a:t>3/29/2025</a:t>
            </a:fld>
            <a:endParaRPr lang="en-US"/>
          </a:p>
        </p:txBody>
      </p:sp>
      <p:sp>
        <p:nvSpPr>
          <p:cNvPr id="6" name="Footer Placeholder 5">
            <a:extLst>
              <a:ext uri="{FF2B5EF4-FFF2-40B4-BE49-F238E27FC236}">
                <a16:creationId xmlns:a16="http://schemas.microsoft.com/office/drawing/2014/main" id="{4502BFE4-1302-E21F-5F40-2885BAFB4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BEB6F-D81C-42BB-8078-C3A5CFE1BDDF}"/>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10337820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01D4-A6A3-BE85-1937-3337C9B7A841}"/>
              </a:ext>
            </a:extLst>
          </p:cNvPr>
          <p:cNvSpPr>
            <a:spLocks noGrp="1"/>
          </p:cNvSpPr>
          <p:nvPr>
            <p:ph type="title"/>
          </p:nvPr>
        </p:nvSpPr>
        <p:spPr>
          <a:xfrm>
            <a:off x="914400" y="457200"/>
            <a:ext cx="3857625" cy="1600200"/>
          </a:xfrm>
        </p:spPr>
        <p:txBody>
          <a:bodyPr rIns="0"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5AC80-A38D-AB35-A374-FCE002FE6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185BB5-A336-098D-EE18-01DB5DDCB9AE}"/>
              </a:ext>
            </a:extLst>
          </p:cNvPr>
          <p:cNvSpPr>
            <a:spLocks noGrp="1"/>
          </p:cNvSpPr>
          <p:nvPr>
            <p:ph type="body" sz="half" idx="2"/>
          </p:nvPr>
        </p:nvSpPr>
        <p:spPr>
          <a:xfrm>
            <a:off x="914400" y="2057400"/>
            <a:ext cx="3857625" cy="3811588"/>
          </a:xfr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87F4C-4BBF-5478-23FA-ACBBC7E84A2D}"/>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6" name="Footer Placeholder 5">
            <a:extLst>
              <a:ext uri="{FF2B5EF4-FFF2-40B4-BE49-F238E27FC236}">
                <a16:creationId xmlns:a16="http://schemas.microsoft.com/office/drawing/2014/main" id="{BE3510C6-F9E9-27CC-D81C-FE0BF045E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DF78C-DF34-2D4C-FD35-2534313B0479}"/>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652672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userDrawn="1">
            <p:ph type="ctrTitle"/>
          </p:nvPr>
        </p:nvSpPr>
        <p:spPr>
          <a:xfrm>
            <a:off x="792480" y="2209800"/>
            <a:ext cx="5486400" cy="1950720"/>
          </a:xfrm>
        </p:spPr>
        <p:txBody>
          <a:bodyPr anchor="t" anchorCtr="0"/>
          <a:lstStyle>
            <a:lvl1pPr algn="l">
              <a:defRPr sz="4800">
                <a:solidFill>
                  <a:schemeClr val="bg1"/>
                </a:solidFill>
              </a:defRPr>
            </a:lvl1pPr>
          </a:lstStyle>
          <a:p>
            <a:r>
              <a:rPr lang="en-US" noProof="0" dirty="0"/>
              <a:t>Click to edit Master title style</a:t>
            </a:r>
          </a:p>
        </p:txBody>
      </p:sp>
      <p:sp>
        <p:nvSpPr>
          <p:cNvPr id="3" name="Subtitle 2"/>
          <p:cNvSpPr>
            <a:spLocks noGrp="1"/>
          </p:cNvSpPr>
          <p:nvPr userDrawn="1">
            <p:ph type="subTitle" idx="1" hasCustomPrompt="1"/>
          </p:nvPr>
        </p:nvSpPr>
        <p:spPr>
          <a:xfrm>
            <a:off x="792480" y="4160520"/>
            <a:ext cx="5486400" cy="1584960"/>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        </a:t>
            </a:r>
          </a:p>
        </p:txBody>
      </p:sp>
      <p:sp>
        <p:nvSpPr>
          <p:cNvPr id="11" name="Picture Placeholder 10">
            <a:extLst>
              <a:ext uri="{FF2B5EF4-FFF2-40B4-BE49-F238E27FC236}">
                <a16:creationId xmlns:a16="http://schemas.microsoft.com/office/drawing/2014/main" id="{4C3D4E64-67B9-1A3E-E049-09E7B9D4179E}"/>
              </a:ext>
            </a:extLst>
          </p:cNvPr>
          <p:cNvSpPr>
            <a:spLocks noGrp="1"/>
          </p:cNvSpPr>
          <p:nvPr>
            <p:ph type="pic" sz="quarter" idx="10"/>
          </p:nvPr>
        </p:nvSpPr>
        <p:spPr>
          <a:xfrm>
            <a:off x="7315200" y="-624"/>
            <a:ext cx="4876800" cy="6858624"/>
          </a:xfrm>
          <a:custGeom>
            <a:avLst/>
            <a:gdLst>
              <a:gd name="connsiteX0" fmla="*/ 0 w 3657600"/>
              <a:gd name="connsiteY0" fmla="*/ 0 h 5143499"/>
              <a:gd name="connsiteX1" fmla="*/ 3657600 w 3657600"/>
              <a:gd name="connsiteY1" fmla="*/ 0 h 5143499"/>
              <a:gd name="connsiteX2" fmla="*/ 3657600 w 3657600"/>
              <a:gd name="connsiteY2" fmla="*/ 5143499 h 5143499"/>
              <a:gd name="connsiteX3" fmla="*/ 0 w 3657600"/>
              <a:gd name="connsiteY3" fmla="*/ 5143499 h 5143499"/>
              <a:gd name="connsiteX4" fmla="*/ 0 w 3657600"/>
              <a:gd name="connsiteY4" fmla="*/ 0 h 5143499"/>
              <a:gd name="connsiteX0" fmla="*/ 1588958 w 3657600"/>
              <a:gd name="connsiteY0" fmla="*/ 0 h 5153493"/>
              <a:gd name="connsiteX1" fmla="*/ 3657600 w 3657600"/>
              <a:gd name="connsiteY1" fmla="*/ 9994 h 5153493"/>
              <a:gd name="connsiteX2" fmla="*/ 3657600 w 3657600"/>
              <a:gd name="connsiteY2" fmla="*/ 5153493 h 5153493"/>
              <a:gd name="connsiteX3" fmla="*/ 0 w 3657600"/>
              <a:gd name="connsiteY3" fmla="*/ 5153493 h 5153493"/>
              <a:gd name="connsiteX4" fmla="*/ 1588958 w 3657600"/>
              <a:gd name="connsiteY4" fmla="*/ 0 h 5153493"/>
              <a:gd name="connsiteX0" fmla="*/ 1605627 w 3657600"/>
              <a:gd name="connsiteY0" fmla="*/ 0 h 5143968"/>
              <a:gd name="connsiteX1" fmla="*/ 3657600 w 3657600"/>
              <a:gd name="connsiteY1" fmla="*/ 469 h 5143968"/>
              <a:gd name="connsiteX2" fmla="*/ 3657600 w 3657600"/>
              <a:gd name="connsiteY2" fmla="*/ 5143968 h 5143968"/>
              <a:gd name="connsiteX3" fmla="*/ 0 w 3657600"/>
              <a:gd name="connsiteY3" fmla="*/ 5143968 h 5143968"/>
              <a:gd name="connsiteX4" fmla="*/ 1605627 w 3657600"/>
              <a:gd name="connsiteY4" fmla="*/ 0 h 5143968"/>
              <a:gd name="connsiteX0" fmla="*/ 1598483 w 3657600"/>
              <a:gd name="connsiteY0" fmla="*/ 0 h 5143968"/>
              <a:gd name="connsiteX1" fmla="*/ 3657600 w 3657600"/>
              <a:gd name="connsiteY1" fmla="*/ 469 h 5143968"/>
              <a:gd name="connsiteX2" fmla="*/ 3657600 w 3657600"/>
              <a:gd name="connsiteY2" fmla="*/ 5143968 h 5143968"/>
              <a:gd name="connsiteX3" fmla="*/ 0 w 3657600"/>
              <a:gd name="connsiteY3" fmla="*/ 5143968 h 5143968"/>
              <a:gd name="connsiteX4" fmla="*/ 1598483 w 3657600"/>
              <a:gd name="connsiteY4" fmla="*/ 0 h 514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5143968">
                <a:moveTo>
                  <a:pt x="1598483" y="0"/>
                </a:moveTo>
                <a:lnTo>
                  <a:pt x="3657600" y="469"/>
                </a:lnTo>
                <a:lnTo>
                  <a:pt x="3657600" y="5143968"/>
                </a:lnTo>
                <a:lnTo>
                  <a:pt x="0" y="5143968"/>
                </a:lnTo>
                <a:lnTo>
                  <a:pt x="1598483" y="0"/>
                </a:lnTo>
                <a:close/>
              </a:path>
            </a:pathLst>
          </a:custGeom>
          <a:solidFill>
            <a:schemeClr val="bg1"/>
          </a:solidFill>
        </p:spPr>
        <p:txBody>
          <a:bodyPr anchor="ctr" anchorCtr="1"/>
          <a:lstStyle/>
          <a:p>
            <a:endParaRPr lang="en-US"/>
          </a:p>
        </p:txBody>
      </p:sp>
      <p:pic>
        <p:nvPicPr>
          <p:cNvPr id="12" name="Graphic 11">
            <a:extLst>
              <a:ext uri="{FF2B5EF4-FFF2-40B4-BE49-F238E27FC236}">
                <a16:creationId xmlns:a16="http://schemas.microsoft.com/office/drawing/2014/main" id="{58E8FD98-4A0B-3774-434A-04D0AAE4C84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80" y="6251941"/>
            <a:ext cx="1584960" cy="225060"/>
          </a:xfrm>
          <a:prstGeom prst="rect">
            <a:avLst/>
          </a:prstGeom>
        </p:spPr>
      </p:pic>
    </p:spTree>
    <p:extLst>
      <p:ext uri="{BB962C8B-B14F-4D97-AF65-F5344CB8AC3E}">
        <p14:creationId xmlns:p14="http://schemas.microsoft.com/office/powerpoint/2010/main" val="4133741852"/>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1BEB-F240-4F54-8649-421B1020C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8519F-694E-4A4E-971D-C9EDDDF6A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455F13C-3A89-44B6-B0BB-DFA78DB342C9}"/>
              </a:ext>
            </a:extLst>
          </p:cNvPr>
          <p:cNvSpPr>
            <a:spLocks noGrp="1"/>
          </p:cNvSpPr>
          <p:nvPr>
            <p:ph type="ftr" sz="quarter" idx="10"/>
          </p:nvPr>
        </p:nvSpPr>
        <p:spPr/>
        <p:txBody>
          <a:bodyPr/>
          <a:lstStyle/>
          <a:p>
            <a:endParaRPr lang="en-CR"/>
          </a:p>
        </p:txBody>
      </p:sp>
      <p:sp>
        <p:nvSpPr>
          <p:cNvPr id="9" name="Text Placeholder 8">
            <a:extLst>
              <a:ext uri="{FF2B5EF4-FFF2-40B4-BE49-F238E27FC236}">
                <a16:creationId xmlns:a16="http://schemas.microsoft.com/office/drawing/2014/main" id="{B23DA194-1491-4B8B-A13E-57385829E3CB}"/>
              </a:ext>
            </a:extLst>
          </p:cNvPr>
          <p:cNvSpPr>
            <a:spLocks noGrp="1"/>
          </p:cNvSpPr>
          <p:nvPr>
            <p:ph type="body" sz="quarter" idx="11" hasCustomPrompt="1"/>
          </p:nvPr>
        </p:nvSpPr>
        <p:spPr>
          <a:xfrm>
            <a:off x="508000" y="6427258"/>
            <a:ext cx="11176000" cy="262467"/>
          </a:xfrm>
        </p:spPr>
        <p:txBody>
          <a:bodyPr anchor="b"/>
          <a:lstStyle>
            <a:lvl1pPr marL="0" indent="0">
              <a:spcBef>
                <a:spcPts val="0"/>
              </a:spcBef>
              <a:buNone/>
              <a:defRPr sz="900"/>
            </a:lvl1pPr>
          </a:lstStyle>
          <a:p>
            <a:pPr lvl="0"/>
            <a:r>
              <a:rPr lang="en-US"/>
              <a:t>Click to edit footnotes/references</a:t>
            </a:r>
          </a:p>
        </p:txBody>
      </p:sp>
      <p:sp>
        <p:nvSpPr>
          <p:cNvPr id="4" name="Slide Number Placeholder 3">
            <a:extLst>
              <a:ext uri="{FF2B5EF4-FFF2-40B4-BE49-F238E27FC236}">
                <a16:creationId xmlns:a16="http://schemas.microsoft.com/office/drawing/2014/main" id="{57E5A298-1C4A-420B-9196-ED039DFF151B}"/>
              </a:ext>
            </a:extLst>
          </p:cNvPr>
          <p:cNvSpPr>
            <a:spLocks noGrp="1"/>
          </p:cNvSpPr>
          <p:nvPr>
            <p:ph type="sldNum" sz="quarter" idx="12"/>
          </p:nvPr>
        </p:nvSpPr>
        <p:spPr/>
        <p:txBody>
          <a:bodyPr/>
          <a:lstStyle/>
          <a:p>
            <a:fld id="{FB6B3B89-0F86-4DB8-9693-B5AF9D7F4041}" type="slidenum">
              <a:rPr lang="en-US" smtClean="0"/>
              <a:pPr/>
              <a:t>‹#›</a:t>
            </a:fld>
            <a:endParaRPr lang="en-US"/>
          </a:p>
        </p:txBody>
      </p:sp>
    </p:spTree>
    <p:extLst>
      <p:ext uri="{BB962C8B-B14F-4D97-AF65-F5344CB8AC3E}">
        <p14:creationId xmlns:p14="http://schemas.microsoft.com/office/powerpoint/2010/main" val="4862021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AF75-FA19-4F10-BFF6-4DE3B6927512}"/>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D709F94E-91FE-4FCA-929E-39EF74A61189}"/>
              </a:ext>
            </a:extLst>
          </p:cNvPr>
          <p:cNvSpPr>
            <a:spLocks noGrp="1"/>
          </p:cNvSpPr>
          <p:nvPr>
            <p:ph type="ftr" sz="quarter" idx="10"/>
          </p:nvPr>
        </p:nvSpPr>
        <p:spPr/>
        <p:txBody>
          <a:bodyPr/>
          <a:lstStyle/>
          <a:p>
            <a:endParaRPr lang="en-CR"/>
          </a:p>
        </p:txBody>
      </p:sp>
      <p:sp>
        <p:nvSpPr>
          <p:cNvPr id="7" name="Text Placeholder 8">
            <a:extLst>
              <a:ext uri="{FF2B5EF4-FFF2-40B4-BE49-F238E27FC236}">
                <a16:creationId xmlns:a16="http://schemas.microsoft.com/office/drawing/2014/main" id="{65296CFF-E3B5-46E8-BA8A-725F9F5C3D68}"/>
              </a:ext>
            </a:extLst>
          </p:cNvPr>
          <p:cNvSpPr>
            <a:spLocks noGrp="1"/>
          </p:cNvSpPr>
          <p:nvPr>
            <p:ph type="body" sz="quarter" idx="11" hasCustomPrompt="1"/>
          </p:nvPr>
        </p:nvSpPr>
        <p:spPr>
          <a:xfrm>
            <a:off x="508000" y="6427258"/>
            <a:ext cx="11176000" cy="262467"/>
          </a:xfrm>
        </p:spPr>
        <p:txBody>
          <a:bodyPr anchor="b"/>
          <a:lstStyle>
            <a:lvl1pPr marL="0" indent="0">
              <a:spcBef>
                <a:spcPts val="0"/>
              </a:spcBef>
              <a:buNone/>
              <a:defRPr sz="900"/>
            </a:lvl1pPr>
          </a:lstStyle>
          <a:p>
            <a:pPr lvl="0"/>
            <a:r>
              <a:rPr lang="en-US"/>
              <a:t>Click to edit footnotes/references</a:t>
            </a:r>
          </a:p>
        </p:txBody>
      </p:sp>
      <p:sp>
        <p:nvSpPr>
          <p:cNvPr id="3" name="Slide Number Placeholder 2">
            <a:extLst>
              <a:ext uri="{FF2B5EF4-FFF2-40B4-BE49-F238E27FC236}">
                <a16:creationId xmlns:a16="http://schemas.microsoft.com/office/drawing/2014/main" id="{844BC9C2-0A98-4E06-9DCC-7B3DE94E6086}"/>
              </a:ext>
            </a:extLst>
          </p:cNvPr>
          <p:cNvSpPr>
            <a:spLocks noGrp="1"/>
          </p:cNvSpPr>
          <p:nvPr>
            <p:ph type="sldNum" sz="quarter" idx="12"/>
          </p:nvPr>
        </p:nvSpPr>
        <p:spPr/>
        <p:txBody>
          <a:bodyPr/>
          <a:lstStyle/>
          <a:p>
            <a:fld id="{FB6B3B89-0F86-4DB8-9693-B5AF9D7F4041}" type="slidenum">
              <a:rPr lang="en-US" smtClean="0"/>
              <a:pPr/>
              <a:t>‹#›</a:t>
            </a:fld>
            <a:endParaRPr lang="en-US"/>
          </a:p>
        </p:txBody>
      </p:sp>
    </p:spTree>
    <p:extLst>
      <p:ext uri="{BB962C8B-B14F-4D97-AF65-F5344CB8AC3E}">
        <p14:creationId xmlns:p14="http://schemas.microsoft.com/office/powerpoint/2010/main" val="7753522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
        <p:nvSpPr>
          <p:cNvPr id="38" name="TextBox 37">
            <a:extLst>
              <a:ext uri="{FF2B5EF4-FFF2-40B4-BE49-F238E27FC236}">
                <a16:creationId xmlns:a16="http://schemas.microsoft.com/office/drawing/2014/main" id="{79CCEB5A-D709-FC8A-5B05-637370FA5DE1}"/>
              </a:ext>
            </a:extLst>
          </p:cNvPr>
          <p:cNvSpPr txBox="1"/>
          <p:nvPr userDrawn="1"/>
        </p:nvSpPr>
        <p:spPr>
          <a:xfrm>
            <a:off x="9489057" y="5474287"/>
            <a:ext cx="2634363" cy="1328468"/>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8381180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Cohort B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E02-FBEF-D508-738F-C493FD666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7B46-F348-81F0-67E9-1063A945BEC5}"/>
              </a:ext>
            </a:extLst>
          </p:cNvPr>
          <p:cNvSpPr>
            <a:spLocks noGrp="1"/>
          </p:cNvSpPr>
          <p:nvPr>
            <p:ph type="dt" sz="half" idx="10"/>
          </p:nvPr>
        </p:nvSpPr>
        <p:spPr/>
        <p:txBody>
          <a:bodyPr/>
          <a:lstStyle/>
          <a:p>
            <a:fld id="{C2D90FC7-92E4-45A7-A2D6-BAC4ECA829B5}" type="datetime1">
              <a:rPr lang="en-US" smtClean="0"/>
              <a:pPr/>
              <a:t>3/29/2025</a:t>
            </a:fld>
            <a:endParaRPr lang="en-US"/>
          </a:p>
        </p:txBody>
      </p:sp>
      <p:sp>
        <p:nvSpPr>
          <p:cNvPr id="4" name="Footer Placeholder 3">
            <a:extLst>
              <a:ext uri="{FF2B5EF4-FFF2-40B4-BE49-F238E27FC236}">
                <a16:creationId xmlns:a16="http://schemas.microsoft.com/office/drawing/2014/main" id="{7902469F-9073-3704-0673-A8418FD50C67}"/>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64F27AE3-810F-CD03-52F0-4B27E229FCA1}"/>
              </a:ext>
            </a:extLst>
          </p:cNvPr>
          <p:cNvSpPr/>
          <p:nvPr userDrawn="1"/>
        </p:nvSpPr>
        <p:spPr>
          <a:xfrm>
            <a:off x="0" y="0"/>
            <a:ext cx="12192000" cy="182880"/>
          </a:xfrm>
          <a:prstGeom prst="rect">
            <a:avLst/>
          </a:prstGeom>
          <a:solidFill>
            <a:srgbClr val="182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5EC679A-F615-7790-74BA-606C49F8CE9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5" name="Slide Number Placeholder 4">
            <a:extLst>
              <a:ext uri="{FF2B5EF4-FFF2-40B4-BE49-F238E27FC236}">
                <a16:creationId xmlns:a16="http://schemas.microsoft.com/office/drawing/2014/main" id="{34AB0B3C-4F93-6F1C-2539-497D41BCE7BC}"/>
              </a:ext>
            </a:extLst>
          </p:cNvPr>
          <p:cNvSpPr>
            <a:spLocks noGrp="1"/>
          </p:cNvSpPr>
          <p:nvPr>
            <p:ph type="sldNum" sz="quarter" idx="12"/>
          </p:nvPr>
        </p:nvSpPr>
        <p:spPr/>
        <p:txBody>
          <a:bodyPr/>
          <a:lstStyle/>
          <a:p>
            <a:fld id="{07529FB9-71BC-41F9-AF52-C0B592CBFEF2}" type="slidenum">
              <a:rPr lang="en-US" smtClean="0"/>
              <a:pPr/>
              <a:t>‹#›</a:t>
            </a:fld>
            <a:endParaRPr lang="en-US"/>
          </a:p>
        </p:txBody>
      </p:sp>
      <p:pic>
        <p:nvPicPr>
          <p:cNvPr id="8" name="Picture 7" descr="A blue text on a black background&#10;&#10;Description automatically generated with low confidence">
            <a:extLst>
              <a:ext uri="{FF2B5EF4-FFF2-40B4-BE49-F238E27FC236}">
                <a16:creationId xmlns:a16="http://schemas.microsoft.com/office/drawing/2014/main" id="{07A4D14E-85DC-B93F-94C4-B0009C4ABF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8971671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C1F90893-4146-5A96-ED8C-7E234A5788C6}"/>
              </a:ext>
            </a:extLst>
          </p:cNvPr>
          <p:cNvSpPr>
            <a:spLocks noGrp="1"/>
          </p:cNvSpPr>
          <p:nvPr>
            <p:ph type="ftr" sz="quarter" idx="10"/>
          </p:nvPr>
        </p:nvSpPr>
        <p:spPr>
          <a:xfrm>
            <a:off x="1921411" y="6474298"/>
            <a:ext cx="8462010" cy="153888"/>
          </a:xfrm>
        </p:spPr>
        <p:txBody>
          <a:bodyPr/>
          <a:lstStyle>
            <a:lvl1pPr>
              <a:defRPr>
                <a:solidFill>
                  <a:schemeClr val="tx1"/>
                </a:solidFil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4" name="bg object 17">
            <a:extLst>
              <a:ext uri="{FF2B5EF4-FFF2-40B4-BE49-F238E27FC236}">
                <a16:creationId xmlns:a16="http://schemas.microsoft.com/office/drawing/2014/main" id="{02CB2F2C-572F-F156-C70B-BABAC5452B94}"/>
              </a:ext>
            </a:extLst>
          </p:cNvPr>
          <p:cNvSpPr/>
          <p:nvPr userDrawn="1"/>
        </p:nvSpPr>
        <p:spPr>
          <a:xfrm>
            <a:off x="0" y="6248400"/>
            <a:ext cx="12192000" cy="45719"/>
          </a:xfrm>
          <a:custGeom>
            <a:avLst/>
            <a:gdLst/>
            <a:ahLst/>
            <a:cxnLst/>
            <a:rect l="l" t="t" r="r" b="b"/>
            <a:pathLst>
              <a:path w="11795760" h="45720">
                <a:moveTo>
                  <a:pt x="11795760" y="0"/>
                </a:moveTo>
                <a:lnTo>
                  <a:pt x="0" y="0"/>
                </a:lnTo>
                <a:lnTo>
                  <a:pt x="0" y="45720"/>
                </a:lnTo>
                <a:lnTo>
                  <a:pt x="11795760" y="45720"/>
                </a:lnTo>
                <a:lnTo>
                  <a:pt x="11795760" y="0"/>
                </a:lnTo>
                <a:close/>
              </a:path>
            </a:pathLst>
          </a:custGeom>
          <a:gradFill>
            <a:gsLst>
              <a:gs pos="100000">
                <a:srgbClr val="FF0199"/>
              </a:gs>
              <a:gs pos="50000">
                <a:srgbClr val="60269E"/>
              </a:gs>
              <a:gs pos="100000">
                <a:srgbClr val="FF0199"/>
              </a:gs>
            </a:gsLst>
            <a:lin ang="2700000" scaled="0"/>
          </a:gradFill>
        </p:spPr>
        <p:txBody>
          <a:bodyPr wrap="square" lIns="0" tIns="0" rIns="0" bIns="0" rtlCol="0"/>
          <a:lstStyle/>
          <a:p>
            <a:endParaRPr/>
          </a:p>
        </p:txBody>
      </p:sp>
      <p:sp>
        <p:nvSpPr>
          <p:cNvPr id="8" name="Holder 3">
            <a:extLst>
              <a:ext uri="{FF2B5EF4-FFF2-40B4-BE49-F238E27FC236}">
                <a16:creationId xmlns:a16="http://schemas.microsoft.com/office/drawing/2014/main" id="{C706DD46-981B-A840-2FE8-04D3A0B15D7F}"/>
              </a:ext>
            </a:extLst>
          </p:cNvPr>
          <p:cNvSpPr>
            <a:spLocks noGrp="1"/>
          </p:cNvSpPr>
          <p:nvPr>
            <p:ph type="subTitle" idx="4" hasCustomPrompt="1"/>
          </p:nvPr>
        </p:nvSpPr>
        <p:spPr>
          <a:xfrm>
            <a:off x="1921411" y="2939927"/>
            <a:ext cx="8060790"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9" name="Text Placeholder 14">
            <a:extLst>
              <a:ext uri="{FF2B5EF4-FFF2-40B4-BE49-F238E27FC236}">
                <a16:creationId xmlns:a16="http://schemas.microsoft.com/office/drawing/2014/main" id="{B2DD0899-0E66-3E05-A43E-6808CD830F97}"/>
              </a:ext>
            </a:extLst>
          </p:cNvPr>
          <p:cNvSpPr>
            <a:spLocks noGrp="1"/>
          </p:cNvSpPr>
          <p:nvPr>
            <p:ph type="body" sz="quarter" idx="11" hasCustomPrompt="1"/>
          </p:nvPr>
        </p:nvSpPr>
        <p:spPr>
          <a:xfrm>
            <a:off x="1921438" y="3581400"/>
            <a:ext cx="8060489"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31425790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2C4DED-D50A-1067-DEF7-DBB25BFFA2D7}"/>
              </a:ext>
            </a:extLst>
          </p:cNvPr>
          <p:cNvSpPr/>
          <p:nvPr userDrawn="1"/>
        </p:nvSpPr>
        <p:spPr>
          <a:xfrm>
            <a:off x="0" y="6248400"/>
            <a:ext cx="12192000" cy="609600"/>
          </a:xfrm>
          <a:prstGeom prst="rect">
            <a:avLst/>
          </a:prstGeom>
          <a:solidFill>
            <a:srgbClr val="602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C1F90893-4146-5A96-ED8C-7E234A5788C6}"/>
              </a:ext>
            </a:extLst>
          </p:cNvPr>
          <p:cNvSpPr>
            <a:spLocks noGrp="1"/>
          </p:cNvSpPr>
          <p:nvPr>
            <p:ph type="ftr" sz="quarter" idx="10"/>
          </p:nvPr>
        </p:nvSpPr>
        <p:spPr>
          <a:xfrm>
            <a:off x="1921411" y="6474298"/>
            <a:ext cx="8462010" cy="153888"/>
          </a:xfrm>
        </p:spPr>
        <p:txBody>
          <a:bodyPr/>
          <a:lstStyle>
            <a:lvl1pPr>
              <a:defRPr>
                <a:solidFill>
                  <a:schemeClr val="bg1"/>
                </a:solidFil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9" name="Holder 3">
            <a:extLst>
              <a:ext uri="{FF2B5EF4-FFF2-40B4-BE49-F238E27FC236}">
                <a16:creationId xmlns:a16="http://schemas.microsoft.com/office/drawing/2014/main" id="{66286189-EE4B-9C4A-47BC-BF8890E94B65}"/>
              </a:ext>
            </a:extLst>
          </p:cNvPr>
          <p:cNvSpPr>
            <a:spLocks noGrp="1"/>
          </p:cNvSpPr>
          <p:nvPr>
            <p:ph type="subTitle" idx="4" hasCustomPrompt="1"/>
          </p:nvPr>
        </p:nvSpPr>
        <p:spPr>
          <a:xfrm>
            <a:off x="1921412" y="2939927"/>
            <a:ext cx="8136988"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10" name="Text Placeholder 14">
            <a:extLst>
              <a:ext uri="{FF2B5EF4-FFF2-40B4-BE49-F238E27FC236}">
                <a16:creationId xmlns:a16="http://schemas.microsoft.com/office/drawing/2014/main" id="{4EA43601-CFA8-985B-06B4-15B3A8982785}"/>
              </a:ext>
            </a:extLst>
          </p:cNvPr>
          <p:cNvSpPr>
            <a:spLocks noGrp="1"/>
          </p:cNvSpPr>
          <p:nvPr>
            <p:ph type="body" sz="quarter" idx="11" hasCustomPrompt="1"/>
          </p:nvPr>
        </p:nvSpPr>
        <p:spPr>
          <a:xfrm>
            <a:off x="1921440" y="3581400"/>
            <a:ext cx="8136684"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25806948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438FB-173F-B59E-0E06-757034D63AEF}"/>
              </a:ext>
            </a:extLst>
          </p:cNvPr>
          <p:cNvSpPr/>
          <p:nvPr userDrawn="1"/>
        </p:nvSpPr>
        <p:spPr>
          <a:xfrm>
            <a:off x="0" y="6248400"/>
            <a:ext cx="12192000" cy="609600"/>
          </a:xfrm>
          <a:prstGeom prst="rect">
            <a:avLst/>
          </a:prstGeom>
          <a:gradFill>
            <a:gsLst>
              <a:gs pos="100000">
                <a:srgbClr val="FF0199"/>
              </a:gs>
              <a:gs pos="75000">
                <a:srgbClr val="60269E"/>
              </a:gs>
              <a:gs pos="100000">
                <a:srgbClr val="FF0199"/>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8637A636-18CA-6330-8BA4-CBE06D6593EA}"/>
              </a:ext>
            </a:extLst>
          </p:cNvPr>
          <p:cNvSpPr>
            <a:spLocks noGrp="1"/>
          </p:cNvSpPr>
          <p:nvPr>
            <p:ph type="ftr" sz="quarter" idx="10"/>
          </p:nvPr>
        </p:nvSpPr>
        <p:spPr>
          <a:xfrm>
            <a:off x="1921411" y="6474298"/>
            <a:ext cx="8462010" cy="153888"/>
          </a:xfrm>
        </p:spPr>
        <p:txBody>
          <a:bodyPr/>
          <a:lstStyle>
            <a:lvl1pPr>
              <a:defRPr>
                <a:solidFill>
                  <a:schemeClr val="bg1"/>
                </a:solidFil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9" name="Holder 3">
            <a:extLst>
              <a:ext uri="{FF2B5EF4-FFF2-40B4-BE49-F238E27FC236}">
                <a16:creationId xmlns:a16="http://schemas.microsoft.com/office/drawing/2014/main" id="{606F181F-D9D1-4DC0-D49E-914084CC83A9}"/>
              </a:ext>
            </a:extLst>
          </p:cNvPr>
          <p:cNvSpPr>
            <a:spLocks noGrp="1"/>
          </p:cNvSpPr>
          <p:nvPr>
            <p:ph type="subTitle" idx="4" hasCustomPrompt="1"/>
          </p:nvPr>
        </p:nvSpPr>
        <p:spPr>
          <a:xfrm>
            <a:off x="1921411" y="2939927"/>
            <a:ext cx="8136990"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10" name="Text Placeholder 14">
            <a:extLst>
              <a:ext uri="{FF2B5EF4-FFF2-40B4-BE49-F238E27FC236}">
                <a16:creationId xmlns:a16="http://schemas.microsoft.com/office/drawing/2014/main" id="{8B006678-5FFF-693E-2E85-C4F1536B9763}"/>
              </a:ext>
            </a:extLst>
          </p:cNvPr>
          <p:cNvSpPr>
            <a:spLocks noGrp="1"/>
          </p:cNvSpPr>
          <p:nvPr>
            <p:ph type="body" sz="quarter" idx="11" hasCustomPrompt="1"/>
          </p:nvPr>
        </p:nvSpPr>
        <p:spPr>
          <a:xfrm>
            <a:off x="1921438" y="3581400"/>
            <a:ext cx="8136686"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18447536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Holder 3">
            <a:extLst>
              <a:ext uri="{FF2B5EF4-FFF2-40B4-BE49-F238E27FC236}">
                <a16:creationId xmlns:a16="http://schemas.microsoft.com/office/drawing/2014/main" id="{0475C133-09EF-EBF5-0E34-81676B485B8C}"/>
              </a:ext>
            </a:extLst>
          </p:cNvPr>
          <p:cNvSpPr>
            <a:spLocks noGrp="1"/>
          </p:cNvSpPr>
          <p:nvPr>
            <p:ph type="subTitle" idx="4" hasCustomPrompt="1"/>
          </p:nvPr>
        </p:nvSpPr>
        <p:spPr>
          <a:xfrm>
            <a:off x="1921411" y="2939927"/>
            <a:ext cx="8136990"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6" name="Text Placeholder 14">
            <a:extLst>
              <a:ext uri="{FF2B5EF4-FFF2-40B4-BE49-F238E27FC236}">
                <a16:creationId xmlns:a16="http://schemas.microsoft.com/office/drawing/2014/main" id="{225FABF0-AAD2-A8B3-6F2B-6E177676FC8E}"/>
              </a:ext>
            </a:extLst>
          </p:cNvPr>
          <p:cNvSpPr>
            <a:spLocks noGrp="1"/>
          </p:cNvSpPr>
          <p:nvPr>
            <p:ph type="body" sz="quarter" idx="11" hasCustomPrompt="1"/>
          </p:nvPr>
        </p:nvSpPr>
        <p:spPr>
          <a:xfrm>
            <a:off x="1921438" y="3581400"/>
            <a:ext cx="8136686"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
        <p:nvSpPr>
          <p:cNvPr id="5" name="Holder 2">
            <a:extLst>
              <a:ext uri="{FF2B5EF4-FFF2-40B4-BE49-F238E27FC236}">
                <a16:creationId xmlns:a16="http://schemas.microsoft.com/office/drawing/2014/main" id="{54253795-69D1-6EB4-6DF4-84DB472228C8}"/>
              </a:ext>
            </a:extLst>
          </p:cNvPr>
          <p:cNvSpPr>
            <a:spLocks noGrp="1"/>
          </p:cNvSpPr>
          <p:nvPr>
            <p:ph type="ftr" sz="quarter" idx="3"/>
          </p:nvPr>
        </p:nvSpPr>
        <p:spPr>
          <a:xfrm>
            <a:off x="2338879" y="6474298"/>
            <a:ext cx="8462010" cy="153888"/>
          </a:xfrm>
          <a:prstGeom prst="rect">
            <a:avLst/>
          </a:prstGeom>
        </p:spPr>
        <p:txBody>
          <a:bodyPr lIns="0" tIns="0" rIns="0" bIns="0"/>
          <a:lstStyle>
            <a:lvl1pPr>
              <a:defRPr sz="1000" b="1" i="0">
                <a:solidFill>
                  <a:schemeClr val="bg1"/>
                </a:solidFill>
                <a:latin typeface="Arial"/>
                <a:cs typeface="Arial"/>
              </a:defRPr>
            </a:lvl1pPr>
          </a:lstStyle>
          <a:p>
            <a:pPr marL="12700">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cxnSp>
        <p:nvCxnSpPr>
          <p:cNvPr id="7" name="Straight Connector 6">
            <a:extLst>
              <a:ext uri="{FF2B5EF4-FFF2-40B4-BE49-F238E27FC236}">
                <a16:creationId xmlns:a16="http://schemas.microsoft.com/office/drawing/2014/main" id="{B095DF6D-8794-C9AC-3090-E85909DAA22E}"/>
              </a:ext>
            </a:extLst>
          </p:cNvPr>
          <p:cNvCxnSpPr/>
          <p:nvPr userDrawn="1"/>
        </p:nvCxnSpPr>
        <p:spPr>
          <a:xfrm>
            <a:off x="2057400" y="5937736"/>
            <a:ext cx="0" cy="690450"/>
          </a:xfrm>
          <a:prstGeom prst="line">
            <a:avLst/>
          </a:prstGeom>
          <a:ln w="9525">
            <a:solidFill>
              <a:srgbClr val="AEAEA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60775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C56641-4741-DCA7-17C7-F2EDC674DB97}"/>
              </a:ext>
            </a:extLst>
          </p:cNvPr>
          <p:cNvSpPr>
            <a:spLocks noGrp="1"/>
          </p:cNvSpPr>
          <p:nvPr>
            <p:ph type="ftr" sz="quarter" idx="10"/>
          </p:nvPr>
        </p:nvSpPr>
        <p:spPr/>
        <p:txBody>
          <a:body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4" name="Holder 3">
            <a:extLst>
              <a:ext uri="{FF2B5EF4-FFF2-40B4-BE49-F238E27FC236}">
                <a16:creationId xmlns:a16="http://schemas.microsoft.com/office/drawing/2014/main" id="{295BE2AD-0E3C-C3C8-7FB4-778195E6F86E}"/>
              </a:ext>
            </a:extLst>
          </p:cNvPr>
          <p:cNvSpPr>
            <a:spLocks noGrp="1"/>
          </p:cNvSpPr>
          <p:nvPr>
            <p:ph type="subTitle" idx="4" hasCustomPrompt="1"/>
          </p:nvPr>
        </p:nvSpPr>
        <p:spPr>
          <a:xfrm>
            <a:off x="1885216" y="2939927"/>
            <a:ext cx="8498205"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5" name="bg object 17">
            <a:extLst>
              <a:ext uri="{FF2B5EF4-FFF2-40B4-BE49-F238E27FC236}">
                <a16:creationId xmlns:a16="http://schemas.microsoft.com/office/drawing/2014/main" id="{54BDABB1-0068-0DAE-8353-DCAEA9F237D3}"/>
              </a:ext>
            </a:extLst>
          </p:cNvPr>
          <p:cNvSpPr/>
          <p:nvPr userDrawn="1"/>
        </p:nvSpPr>
        <p:spPr>
          <a:xfrm>
            <a:off x="0" y="6248400"/>
            <a:ext cx="12192000" cy="45720"/>
          </a:xfrm>
          <a:custGeom>
            <a:avLst/>
            <a:gdLst/>
            <a:ahLst/>
            <a:cxnLst/>
            <a:rect l="l" t="t" r="r" b="b"/>
            <a:pathLst>
              <a:path w="11795760" h="45720">
                <a:moveTo>
                  <a:pt x="11795760" y="0"/>
                </a:moveTo>
                <a:lnTo>
                  <a:pt x="0" y="0"/>
                </a:lnTo>
                <a:lnTo>
                  <a:pt x="0" y="45720"/>
                </a:lnTo>
                <a:lnTo>
                  <a:pt x="11795760" y="45720"/>
                </a:lnTo>
                <a:lnTo>
                  <a:pt x="11795760" y="0"/>
                </a:lnTo>
                <a:close/>
              </a:path>
            </a:pathLst>
          </a:custGeom>
          <a:solidFill>
            <a:srgbClr val="5F259E"/>
          </a:solidFill>
        </p:spPr>
        <p:txBody>
          <a:bodyPr wrap="square" lIns="0" tIns="0" rIns="0" bIns="0" rtlCol="0"/>
          <a:lstStyle/>
          <a:p>
            <a:endParaRPr/>
          </a:p>
        </p:txBody>
      </p:sp>
      <p:sp>
        <p:nvSpPr>
          <p:cNvPr id="9" name="bg object 17">
            <a:extLst>
              <a:ext uri="{FF2B5EF4-FFF2-40B4-BE49-F238E27FC236}">
                <a16:creationId xmlns:a16="http://schemas.microsoft.com/office/drawing/2014/main" id="{FEDCDADF-6A49-ECAE-4108-8C1E5C1074F3}"/>
              </a:ext>
            </a:extLst>
          </p:cNvPr>
          <p:cNvSpPr/>
          <p:nvPr userDrawn="1"/>
        </p:nvSpPr>
        <p:spPr>
          <a:xfrm>
            <a:off x="0" y="6248400"/>
            <a:ext cx="12192000" cy="45719"/>
          </a:xfrm>
          <a:custGeom>
            <a:avLst/>
            <a:gdLst/>
            <a:ahLst/>
            <a:cxnLst/>
            <a:rect l="l" t="t" r="r" b="b"/>
            <a:pathLst>
              <a:path w="11795760" h="45720">
                <a:moveTo>
                  <a:pt x="11795760" y="0"/>
                </a:moveTo>
                <a:lnTo>
                  <a:pt x="0" y="0"/>
                </a:lnTo>
                <a:lnTo>
                  <a:pt x="0" y="45720"/>
                </a:lnTo>
                <a:lnTo>
                  <a:pt x="11795760" y="45720"/>
                </a:lnTo>
                <a:lnTo>
                  <a:pt x="11795760" y="0"/>
                </a:lnTo>
                <a:close/>
              </a:path>
            </a:pathLst>
          </a:custGeom>
          <a:gradFill>
            <a:gsLst>
              <a:gs pos="100000">
                <a:srgbClr val="FF0199"/>
              </a:gs>
              <a:gs pos="50000">
                <a:srgbClr val="60269E"/>
              </a:gs>
              <a:gs pos="100000">
                <a:srgbClr val="FF0199"/>
              </a:gs>
            </a:gsLst>
            <a:lin ang="2700000" scaled="0"/>
          </a:gradFill>
        </p:spPr>
        <p:txBody>
          <a:bodyPr wrap="square" lIns="0" tIns="0" rIns="0" bIns="0" rtlCol="0"/>
          <a:lstStyle/>
          <a:p>
            <a:endParaRPr/>
          </a:p>
        </p:txBody>
      </p:sp>
      <p:sp>
        <p:nvSpPr>
          <p:cNvPr id="15" name="Text Placeholder 14">
            <a:extLst>
              <a:ext uri="{FF2B5EF4-FFF2-40B4-BE49-F238E27FC236}">
                <a16:creationId xmlns:a16="http://schemas.microsoft.com/office/drawing/2014/main" id="{D5E88561-95F9-FF52-0BCD-8A2B15EAD577}"/>
              </a:ext>
            </a:extLst>
          </p:cNvPr>
          <p:cNvSpPr>
            <a:spLocks noGrp="1"/>
          </p:cNvSpPr>
          <p:nvPr>
            <p:ph type="body" sz="quarter" idx="11" hasCustomPrompt="1"/>
          </p:nvPr>
        </p:nvSpPr>
        <p:spPr>
          <a:xfrm>
            <a:off x="1885216" y="3581400"/>
            <a:ext cx="8497888"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9465104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04DF5AC-7F7B-E6F5-6D8E-56482FD56069}"/>
              </a:ext>
            </a:extLst>
          </p:cNvPr>
          <p:cNvSpPr>
            <a:spLocks noGrp="1"/>
          </p:cNvSpPr>
          <p:nvPr>
            <p:ph type="ftr" sz="quarter" idx="10"/>
          </p:nvPr>
        </p:nvSpPr>
        <p:spPr/>
        <p:txBody>
          <a:body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4" name="bg object 17">
            <a:extLst>
              <a:ext uri="{FF2B5EF4-FFF2-40B4-BE49-F238E27FC236}">
                <a16:creationId xmlns:a16="http://schemas.microsoft.com/office/drawing/2014/main" id="{E97983AF-76E6-9C29-6637-24FD16461594}"/>
              </a:ext>
            </a:extLst>
          </p:cNvPr>
          <p:cNvSpPr/>
          <p:nvPr userDrawn="1"/>
        </p:nvSpPr>
        <p:spPr>
          <a:xfrm flipV="1">
            <a:off x="-1" y="5673563"/>
            <a:ext cx="10383421" cy="45719"/>
          </a:xfrm>
          <a:custGeom>
            <a:avLst/>
            <a:gdLst/>
            <a:ahLst/>
            <a:cxnLst/>
            <a:rect l="l" t="t" r="r" b="b"/>
            <a:pathLst>
              <a:path w="11795760" h="45720">
                <a:moveTo>
                  <a:pt x="11795760" y="0"/>
                </a:moveTo>
                <a:lnTo>
                  <a:pt x="0" y="0"/>
                </a:lnTo>
                <a:lnTo>
                  <a:pt x="0" y="45720"/>
                </a:lnTo>
                <a:lnTo>
                  <a:pt x="11795760" y="45720"/>
                </a:lnTo>
                <a:lnTo>
                  <a:pt x="11795760" y="0"/>
                </a:lnTo>
                <a:close/>
              </a:path>
            </a:pathLst>
          </a:custGeom>
          <a:gradFill>
            <a:gsLst>
              <a:gs pos="100000">
                <a:srgbClr val="FF0199"/>
              </a:gs>
              <a:gs pos="50000">
                <a:srgbClr val="60269E"/>
              </a:gs>
              <a:gs pos="100000">
                <a:srgbClr val="FF0199"/>
              </a:gs>
            </a:gsLst>
            <a:lin ang="2700000" scaled="0"/>
          </a:gradFill>
        </p:spPr>
        <p:txBody>
          <a:bodyPr wrap="square" lIns="0" tIns="0" rIns="0" bIns="0" rtlCol="0"/>
          <a:lstStyle/>
          <a:p>
            <a:endParaRPr/>
          </a:p>
        </p:txBody>
      </p:sp>
      <p:sp>
        <p:nvSpPr>
          <p:cNvPr id="6" name="Holder 3">
            <a:extLst>
              <a:ext uri="{FF2B5EF4-FFF2-40B4-BE49-F238E27FC236}">
                <a16:creationId xmlns:a16="http://schemas.microsoft.com/office/drawing/2014/main" id="{C64D38DE-5E93-3E91-6269-294BBA1C7BC2}"/>
              </a:ext>
            </a:extLst>
          </p:cNvPr>
          <p:cNvSpPr>
            <a:spLocks noGrp="1"/>
          </p:cNvSpPr>
          <p:nvPr>
            <p:ph type="subTitle" idx="4" hasCustomPrompt="1"/>
          </p:nvPr>
        </p:nvSpPr>
        <p:spPr>
          <a:xfrm>
            <a:off x="1885216" y="2939927"/>
            <a:ext cx="8498205"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9" name="Text Placeholder 14">
            <a:extLst>
              <a:ext uri="{FF2B5EF4-FFF2-40B4-BE49-F238E27FC236}">
                <a16:creationId xmlns:a16="http://schemas.microsoft.com/office/drawing/2014/main" id="{D9810782-4C16-DAFF-42FF-1D6A57C4F507}"/>
              </a:ext>
            </a:extLst>
          </p:cNvPr>
          <p:cNvSpPr>
            <a:spLocks noGrp="1"/>
          </p:cNvSpPr>
          <p:nvPr>
            <p:ph type="body" sz="quarter" idx="11" hasCustomPrompt="1"/>
          </p:nvPr>
        </p:nvSpPr>
        <p:spPr>
          <a:xfrm>
            <a:off x="1885216" y="3581400"/>
            <a:ext cx="8497888"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106541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166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5F8745-DFF4-15F3-5B69-B498DD33A025}"/>
              </a:ext>
            </a:extLst>
          </p:cNvPr>
          <p:cNvSpPr/>
          <p:nvPr userDrawn="1"/>
        </p:nvSpPr>
        <p:spPr>
          <a:xfrm>
            <a:off x="0" y="6248400"/>
            <a:ext cx="12192000" cy="609600"/>
          </a:xfrm>
          <a:prstGeom prst="rect">
            <a:avLst/>
          </a:prstGeom>
          <a:solidFill>
            <a:srgbClr val="602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7FC1C1-CF58-DCA1-3900-DF22C135E02B}"/>
              </a:ext>
            </a:extLst>
          </p:cNvPr>
          <p:cNvSpPr>
            <a:spLocks noGrp="1"/>
          </p:cNvSpPr>
          <p:nvPr>
            <p:ph type="ftr" sz="quarter" idx="10"/>
          </p:nvPr>
        </p:nvSpPr>
        <p:spPr/>
        <p:txBody>
          <a:bodyPr/>
          <a:lstStyle>
            <a:lvl1pPr>
              <a:defRPr>
                <a:solidFill>
                  <a:schemeClr val="bg1"/>
                </a:solidFil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7" name="Holder 3">
            <a:extLst>
              <a:ext uri="{FF2B5EF4-FFF2-40B4-BE49-F238E27FC236}">
                <a16:creationId xmlns:a16="http://schemas.microsoft.com/office/drawing/2014/main" id="{5413B8D0-B139-FE5E-3F4C-046ED574D980}"/>
              </a:ext>
            </a:extLst>
          </p:cNvPr>
          <p:cNvSpPr>
            <a:spLocks noGrp="1"/>
          </p:cNvSpPr>
          <p:nvPr>
            <p:ph type="subTitle" idx="4" hasCustomPrompt="1"/>
          </p:nvPr>
        </p:nvSpPr>
        <p:spPr>
          <a:xfrm>
            <a:off x="1885216" y="2939927"/>
            <a:ext cx="8498205"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8" name="Text Placeholder 14">
            <a:extLst>
              <a:ext uri="{FF2B5EF4-FFF2-40B4-BE49-F238E27FC236}">
                <a16:creationId xmlns:a16="http://schemas.microsoft.com/office/drawing/2014/main" id="{ABB89A7D-6A2A-16F9-C030-6FDC684DFBB2}"/>
              </a:ext>
            </a:extLst>
          </p:cNvPr>
          <p:cNvSpPr>
            <a:spLocks noGrp="1"/>
          </p:cNvSpPr>
          <p:nvPr>
            <p:ph type="body" sz="quarter" idx="11" hasCustomPrompt="1"/>
          </p:nvPr>
        </p:nvSpPr>
        <p:spPr>
          <a:xfrm>
            <a:off x="1885216" y="3581400"/>
            <a:ext cx="8497888"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5529997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A8A963-71E4-04C9-E9E1-141F52342676}"/>
              </a:ext>
            </a:extLst>
          </p:cNvPr>
          <p:cNvSpPr/>
          <p:nvPr userDrawn="1"/>
        </p:nvSpPr>
        <p:spPr>
          <a:xfrm>
            <a:off x="0" y="6248400"/>
            <a:ext cx="12192000" cy="609600"/>
          </a:xfrm>
          <a:prstGeom prst="rect">
            <a:avLst/>
          </a:prstGeom>
          <a:gradFill>
            <a:gsLst>
              <a:gs pos="100000">
                <a:srgbClr val="FF0199"/>
              </a:gs>
              <a:gs pos="75000">
                <a:srgbClr val="60269E"/>
              </a:gs>
              <a:gs pos="100000">
                <a:srgbClr val="FF0199"/>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BD65620-3CDE-4B8B-5258-9E0F5CA6FBBD}"/>
              </a:ext>
            </a:extLst>
          </p:cNvPr>
          <p:cNvSpPr>
            <a:spLocks noGrp="1"/>
          </p:cNvSpPr>
          <p:nvPr>
            <p:ph type="ftr" sz="quarter" idx="10"/>
          </p:nvPr>
        </p:nvSpPr>
        <p:spPr/>
        <p:txBody>
          <a:bodyPr/>
          <a:lstStyle>
            <a:lvl1pPr>
              <a:defRPr>
                <a:solidFill>
                  <a:schemeClr val="bg1"/>
                </a:solidFil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8" name="Holder 3">
            <a:extLst>
              <a:ext uri="{FF2B5EF4-FFF2-40B4-BE49-F238E27FC236}">
                <a16:creationId xmlns:a16="http://schemas.microsoft.com/office/drawing/2014/main" id="{07D28F46-C76E-54E5-A4A8-140629E26D50}"/>
              </a:ext>
            </a:extLst>
          </p:cNvPr>
          <p:cNvSpPr>
            <a:spLocks noGrp="1"/>
          </p:cNvSpPr>
          <p:nvPr>
            <p:ph type="subTitle" idx="4" hasCustomPrompt="1"/>
          </p:nvPr>
        </p:nvSpPr>
        <p:spPr>
          <a:xfrm>
            <a:off x="1885216" y="2939927"/>
            <a:ext cx="8498205"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9" name="Text Placeholder 14">
            <a:extLst>
              <a:ext uri="{FF2B5EF4-FFF2-40B4-BE49-F238E27FC236}">
                <a16:creationId xmlns:a16="http://schemas.microsoft.com/office/drawing/2014/main" id="{691EAD7D-AE7E-58E1-46A4-AD7FA67C3762}"/>
              </a:ext>
            </a:extLst>
          </p:cNvPr>
          <p:cNvSpPr>
            <a:spLocks noGrp="1"/>
          </p:cNvSpPr>
          <p:nvPr>
            <p:ph type="body" sz="quarter" idx="11" hasCustomPrompt="1"/>
          </p:nvPr>
        </p:nvSpPr>
        <p:spPr>
          <a:xfrm>
            <a:off x="1885216" y="3581400"/>
            <a:ext cx="8497888"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20660239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360CF82-E8ED-EAAE-983C-3824FB737215}"/>
              </a:ext>
            </a:extLst>
          </p:cNvPr>
          <p:cNvSpPr>
            <a:spLocks noGrp="1"/>
          </p:cNvSpPr>
          <p:nvPr>
            <p:ph type="ftr" sz="quarter" idx="10"/>
          </p:nvPr>
        </p:nvSpPr>
        <p:spPr/>
        <p:txBody>
          <a:body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sp>
        <p:nvSpPr>
          <p:cNvPr id="2" name="Holder 3">
            <a:extLst>
              <a:ext uri="{FF2B5EF4-FFF2-40B4-BE49-F238E27FC236}">
                <a16:creationId xmlns:a16="http://schemas.microsoft.com/office/drawing/2014/main" id="{0475C133-09EF-EBF5-0E34-81676B485B8C}"/>
              </a:ext>
            </a:extLst>
          </p:cNvPr>
          <p:cNvSpPr>
            <a:spLocks noGrp="1"/>
          </p:cNvSpPr>
          <p:nvPr>
            <p:ph type="subTitle" idx="4" hasCustomPrompt="1"/>
          </p:nvPr>
        </p:nvSpPr>
        <p:spPr>
          <a:xfrm>
            <a:off x="1921411" y="2939927"/>
            <a:ext cx="8136990" cy="498598"/>
          </a:xfrm>
          <a:prstGeom prst="rect">
            <a:avLst/>
          </a:prstGeom>
        </p:spPr>
        <p:txBody>
          <a:bodyPr wrap="square" lIns="0" tIns="0" rIns="0" bIns="0">
            <a:spAutoFit/>
          </a:bodyPr>
          <a:lstStyle>
            <a:lvl1pPr marL="109728" indent="0">
              <a:buNone/>
              <a:defRPr sz="3600" b="1" i="0">
                <a:solidFill>
                  <a:srgbClr val="60269E"/>
                </a:solidFill>
                <a:latin typeface="Arial"/>
                <a:cs typeface="Arial"/>
              </a:defRPr>
            </a:lvl1pPr>
          </a:lstStyle>
          <a:p>
            <a:r>
              <a:rPr lang="en-US"/>
              <a:t>Click to add Title</a:t>
            </a:r>
            <a:endParaRPr/>
          </a:p>
        </p:txBody>
      </p:sp>
      <p:sp>
        <p:nvSpPr>
          <p:cNvPr id="6" name="Text Placeholder 14">
            <a:extLst>
              <a:ext uri="{FF2B5EF4-FFF2-40B4-BE49-F238E27FC236}">
                <a16:creationId xmlns:a16="http://schemas.microsoft.com/office/drawing/2014/main" id="{225FABF0-AAD2-A8B3-6F2B-6E177676FC8E}"/>
              </a:ext>
            </a:extLst>
          </p:cNvPr>
          <p:cNvSpPr>
            <a:spLocks noGrp="1"/>
          </p:cNvSpPr>
          <p:nvPr>
            <p:ph type="body" sz="quarter" idx="11" hasCustomPrompt="1"/>
          </p:nvPr>
        </p:nvSpPr>
        <p:spPr>
          <a:xfrm>
            <a:off x="1921438" y="3581400"/>
            <a:ext cx="8136686" cy="344487"/>
          </a:xfrm>
          <a:prstGeom prst="rect">
            <a:avLst/>
          </a:prstGeom>
        </p:spPr>
        <p:txBody>
          <a:bodyPr/>
          <a:lstStyle>
            <a:lvl1pPr marL="0" indent="0">
              <a:buNone/>
              <a:defRPr sz="2800" b="1">
                <a:solidFill>
                  <a:srgbClr val="FF0098"/>
                </a:solidFill>
                <a:latin typeface="Arial" panose="020B0604020202020204" pitchFamily="34" charset="0"/>
                <a:cs typeface="Arial" panose="020B0604020202020204" pitchFamily="34" charset="0"/>
              </a:defRPr>
            </a:lvl1pPr>
            <a:lvl2pPr marL="457200" indent="0">
              <a:buNone/>
              <a:defRPr sz="2800" b="1">
                <a:solidFill>
                  <a:srgbClr val="FF0199"/>
                </a:solidFill>
                <a:latin typeface="Arial" panose="020B0604020202020204" pitchFamily="34" charset="0"/>
                <a:cs typeface="Arial" panose="020B0604020202020204" pitchFamily="34" charset="0"/>
              </a:defRPr>
            </a:lvl2pPr>
            <a:lvl3pPr marL="914400" indent="0">
              <a:buNone/>
              <a:defRPr sz="2800" b="1">
                <a:solidFill>
                  <a:srgbClr val="FF0199"/>
                </a:solidFill>
                <a:latin typeface="Arial" panose="020B0604020202020204" pitchFamily="34" charset="0"/>
                <a:cs typeface="Arial" panose="020B0604020202020204" pitchFamily="34" charset="0"/>
              </a:defRPr>
            </a:lvl3pPr>
            <a:lvl4pPr marL="1371600" indent="0">
              <a:buNone/>
              <a:defRPr sz="2800" b="1">
                <a:solidFill>
                  <a:srgbClr val="FF0199"/>
                </a:solidFill>
                <a:latin typeface="Arial" panose="020B0604020202020204" pitchFamily="34" charset="0"/>
                <a:cs typeface="Arial" panose="020B0604020202020204" pitchFamily="34" charset="0"/>
              </a:defRPr>
            </a:lvl4pPr>
            <a:lvl5pPr marL="1828800" indent="0">
              <a:buNone/>
              <a:defRPr sz="2800" b="1">
                <a:solidFill>
                  <a:srgbClr val="FF0199"/>
                </a:solidFill>
                <a:latin typeface="Arial" panose="020B0604020202020204" pitchFamily="34" charset="0"/>
                <a:cs typeface="Arial" panose="020B0604020202020204" pitchFamily="34" charset="0"/>
              </a:defRPr>
            </a:lvl5pPr>
          </a:lstStyle>
          <a:p>
            <a:pPr lvl="0"/>
            <a:r>
              <a:rPr lang="en-US"/>
              <a:t>Click to add subhead</a:t>
            </a:r>
          </a:p>
        </p:txBody>
      </p:sp>
    </p:spTree>
    <p:extLst>
      <p:ext uri="{BB962C8B-B14F-4D97-AF65-F5344CB8AC3E}">
        <p14:creationId xmlns:p14="http://schemas.microsoft.com/office/powerpoint/2010/main" val="2805718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ngl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Slide Title 20pt. Trebuchet Bold</a:t>
            </a:r>
          </a:p>
        </p:txBody>
      </p:sp>
      <p:sp>
        <p:nvSpPr>
          <p:cNvPr id="9" name="Text Placeholder 8">
            <a:extLst>
              <a:ext uri="{FF2B5EF4-FFF2-40B4-BE49-F238E27FC236}">
                <a16:creationId xmlns:a16="http://schemas.microsoft.com/office/drawing/2014/main" id="{8A0AE6C0-0DF0-9340-8277-82A0596ED2A0}"/>
              </a:ext>
            </a:extLst>
          </p:cNvPr>
          <p:cNvSpPr>
            <a:spLocks noGrp="1"/>
          </p:cNvSpPr>
          <p:nvPr>
            <p:ph type="body" sz="quarter" idx="13" hasCustomPrompt="1"/>
          </p:nvPr>
        </p:nvSpPr>
        <p:spPr>
          <a:xfrm>
            <a:off x="609600" y="1682496"/>
            <a:ext cx="10972800" cy="4389120"/>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Tree>
    <p:extLst>
      <p:ext uri="{BB962C8B-B14F-4D97-AF65-F5344CB8AC3E}">
        <p14:creationId xmlns:p14="http://schemas.microsoft.com/office/powerpoint/2010/main" val="1897284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olumn Content Subhea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3DF48B-48EC-D946-93AD-96E0570C846D}"/>
              </a:ext>
            </a:extLst>
          </p:cNvPr>
          <p:cNvSpPr>
            <a:spLocks noGrp="1"/>
          </p:cNvSpPr>
          <p:nvPr>
            <p:ph type="body" sz="quarter" idx="13" hasCustomPrompt="1"/>
          </p:nvPr>
        </p:nvSpPr>
        <p:spPr>
          <a:xfrm>
            <a:off x="609600" y="2253205"/>
            <a:ext cx="10972800" cy="3817395"/>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
        <p:nvSpPr>
          <p:cNvPr id="13" name="Text Placeholder 12">
            <a:extLst>
              <a:ext uri="{FF2B5EF4-FFF2-40B4-BE49-F238E27FC236}">
                <a16:creationId xmlns:a16="http://schemas.microsoft.com/office/drawing/2014/main" id="{7A68C7AE-27B6-9E40-BB64-B88602EA1592}"/>
              </a:ext>
            </a:extLst>
          </p:cNvPr>
          <p:cNvSpPr>
            <a:spLocks noGrp="1"/>
          </p:cNvSpPr>
          <p:nvPr>
            <p:ph type="body" sz="quarter" idx="14" hasCustomPrompt="1"/>
          </p:nvPr>
        </p:nvSpPr>
        <p:spPr>
          <a:xfrm>
            <a:off x="609600" y="1680634"/>
            <a:ext cx="10972800" cy="402167"/>
          </a:xfrm>
        </p:spPr>
        <p:txBody>
          <a:bodyPr>
            <a:noAutofit/>
          </a:bodyPr>
          <a:lstStyle>
            <a:lvl1pPr marL="0" indent="0">
              <a:buNone/>
              <a:defRPr sz="2133" b="1">
                <a:solidFill>
                  <a:schemeClr val="accent4"/>
                </a:solidFill>
              </a:defRPr>
            </a:lvl1pPr>
            <a:lvl2pPr marL="228594" indent="0">
              <a:buNone/>
              <a:defRPr sz="2133" b="1">
                <a:solidFill>
                  <a:schemeClr val="accent1"/>
                </a:solidFill>
              </a:defRPr>
            </a:lvl2pPr>
            <a:lvl3pPr marL="457189" indent="0">
              <a:buNone/>
              <a:defRPr sz="2133" b="1">
                <a:solidFill>
                  <a:schemeClr val="accent1"/>
                </a:solidFill>
              </a:defRPr>
            </a:lvl3pPr>
            <a:lvl4pPr marL="685783" indent="0">
              <a:buNone/>
              <a:defRPr sz="2133" b="1">
                <a:solidFill>
                  <a:schemeClr val="accent1"/>
                </a:solidFill>
              </a:defRPr>
            </a:lvl4pPr>
            <a:lvl5pPr marL="914377" indent="0">
              <a:buNone/>
              <a:defRPr sz="2133" b="1">
                <a:solidFill>
                  <a:schemeClr val="accent1"/>
                </a:solidFill>
              </a:defRPr>
            </a:lvl5pPr>
          </a:lstStyle>
          <a:p>
            <a:pPr lvl="0"/>
            <a:r>
              <a:rPr lang="en-US" dirty="0"/>
              <a:t>Subtitle 16pt. Trebuchet Bold</a:t>
            </a:r>
          </a:p>
        </p:txBody>
      </p:sp>
      <p:sp>
        <p:nvSpPr>
          <p:cNvPr id="3" name="Title Placeholder 1">
            <a:extLst>
              <a:ext uri="{FF2B5EF4-FFF2-40B4-BE49-F238E27FC236}">
                <a16:creationId xmlns:a16="http://schemas.microsoft.com/office/drawing/2014/main" id="{0A4DB8FF-C55F-7FDA-7821-F9FB0F3CF63C}"/>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Tree>
    <p:extLst>
      <p:ext uri="{BB962C8B-B14F-4D97-AF65-F5344CB8AC3E}">
        <p14:creationId xmlns:p14="http://schemas.microsoft.com/office/powerpoint/2010/main" val="3090404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51197C2-3929-0044-9C11-66B2CF8DF500}"/>
              </a:ext>
            </a:extLst>
          </p:cNvPr>
          <p:cNvSpPr>
            <a:spLocks noGrp="1"/>
          </p:cNvSpPr>
          <p:nvPr>
            <p:ph type="body" sz="quarter" idx="13" hasCustomPrompt="1"/>
          </p:nvPr>
        </p:nvSpPr>
        <p:spPr>
          <a:xfrm>
            <a:off x="609600" y="2279904"/>
            <a:ext cx="5193792" cy="3790696"/>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
        <p:nvSpPr>
          <p:cNvPr id="12" name="Text Placeholder 11">
            <a:extLst>
              <a:ext uri="{FF2B5EF4-FFF2-40B4-BE49-F238E27FC236}">
                <a16:creationId xmlns:a16="http://schemas.microsoft.com/office/drawing/2014/main" id="{1BF42BC8-FF57-2749-889B-E8CE6ECB4ED3}"/>
              </a:ext>
            </a:extLst>
          </p:cNvPr>
          <p:cNvSpPr>
            <a:spLocks noGrp="1"/>
          </p:cNvSpPr>
          <p:nvPr>
            <p:ph type="body" sz="quarter" idx="14" hasCustomPrompt="1"/>
          </p:nvPr>
        </p:nvSpPr>
        <p:spPr>
          <a:xfrm>
            <a:off x="6400800" y="2279651"/>
            <a:ext cx="5181600" cy="3685116"/>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
        <p:nvSpPr>
          <p:cNvPr id="13" name="Text Placeholder 2">
            <a:extLst>
              <a:ext uri="{FF2B5EF4-FFF2-40B4-BE49-F238E27FC236}">
                <a16:creationId xmlns:a16="http://schemas.microsoft.com/office/drawing/2014/main" id="{90EDB9DA-6B65-3042-8B52-40DE89AF74D0}"/>
              </a:ext>
            </a:extLst>
          </p:cNvPr>
          <p:cNvSpPr>
            <a:spLocks noGrp="1"/>
          </p:cNvSpPr>
          <p:nvPr>
            <p:ph type="body" idx="1" hasCustomPrompt="1"/>
          </p:nvPr>
        </p:nvSpPr>
        <p:spPr>
          <a:xfrm>
            <a:off x="609600" y="1681163"/>
            <a:ext cx="5193792" cy="402336"/>
          </a:xfrm>
        </p:spPr>
        <p:txBody>
          <a:bodyPr anchor="b">
            <a:noAutofit/>
          </a:bodyPr>
          <a:lstStyle>
            <a:lvl1pPr marL="0" indent="0">
              <a:buNone/>
              <a:defRPr sz="2133"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 16pt. Trebuchet Bold</a:t>
            </a:r>
          </a:p>
        </p:txBody>
      </p:sp>
      <p:sp>
        <p:nvSpPr>
          <p:cNvPr id="14" name="Text Placeholder 4">
            <a:extLst>
              <a:ext uri="{FF2B5EF4-FFF2-40B4-BE49-F238E27FC236}">
                <a16:creationId xmlns:a16="http://schemas.microsoft.com/office/drawing/2014/main" id="{0C2B16D8-4F58-A44B-9999-CEEDEA2EAE8E}"/>
              </a:ext>
            </a:extLst>
          </p:cNvPr>
          <p:cNvSpPr>
            <a:spLocks noGrp="1"/>
          </p:cNvSpPr>
          <p:nvPr>
            <p:ph type="body" sz="quarter" idx="3" hasCustomPrompt="1"/>
          </p:nvPr>
        </p:nvSpPr>
        <p:spPr>
          <a:xfrm>
            <a:off x="6400800" y="1681163"/>
            <a:ext cx="5193792" cy="402336"/>
          </a:xfrm>
        </p:spPr>
        <p:txBody>
          <a:bodyPr anchor="b">
            <a:noAutofit/>
          </a:bodyPr>
          <a:lstStyle>
            <a:lvl1pPr marL="0" indent="0">
              <a:buNone/>
              <a:defRPr sz="2133"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 16pt. Trebuchet Bold</a:t>
            </a:r>
          </a:p>
        </p:txBody>
      </p:sp>
      <p:sp>
        <p:nvSpPr>
          <p:cNvPr id="3" name="Title Placeholder 1">
            <a:extLst>
              <a:ext uri="{FF2B5EF4-FFF2-40B4-BE49-F238E27FC236}">
                <a16:creationId xmlns:a16="http://schemas.microsoft.com/office/drawing/2014/main" id="{D92913F2-68FA-3C88-470C-A76BAB49E152}"/>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Tree>
    <p:extLst>
      <p:ext uri="{BB962C8B-B14F-4D97-AF65-F5344CB8AC3E}">
        <p14:creationId xmlns:p14="http://schemas.microsoft.com/office/powerpoint/2010/main" val="2156891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llout">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F72F94E-8B92-F744-92FF-E7A4CB1D7F50}"/>
              </a:ext>
            </a:extLst>
          </p:cNvPr>
          <p:cNvSpPr>
            <a:spLocks noGrp="1"/>
          </p:cNvSpPr>
          <p:nvPr>
            <p:ph type="body" sz="quarter" idx="16" hasCustomPrompt="1"/>
          </p:nvPr>
        </p:nvSpPr>
        <p:spPr>
          <a:xfrm>
            <a:off x="7832284" y="1899771"/>
            <a:ext cx="3803904" cy="3803904"/>
          </a:xfrm>
          <a:prstGeom prst="ellipse">
            <a:avLst/>
          </a:prstGeom>
          <a:solidFill>
            <a:schemeClr val="accent4"/>
          </a:solidFill>
        </p:spPr>
        <p:txBody>
          <a:bodyPr anchor="ctr">
            <a:normAutofit/>
          </a:bodyPr>
          <a:lstStyle>
            <a:lvl1pPr marL="0" indent="0" algn="ctr">
              <a:buNone/>
              <a:defRPr sz="1867" b="1" cap="all" baseline="0">
                <a:solidFill>
                  <a:schemeClr val="bg1"/>
                </a:solidFill>
              </a:defRPr>
            </a:lvl1pPr>
            <a:lvl2pPr marL="228594" indent="0" algn="ctr">
              <a:buNone/>
              <a:defRPr sz="1867" b="1" cap="all" baseline="0">
                <a:solidFill>
                  <a:schemeClr val="bg1"/>
                </a:solidFill>
              </a:defRPr>
            </a:lvl2pPr>
            <a:lvl3pPr marL="457189" indent="0" algn="ctr">
              <a:buNone/>
              <a:defRPr sz="1867" b="1" cap="all" baseline="0">
                <a:solidFill>
                  <a:schemeClr val="bg1"/>
                </a:solidFill>
              </a:defRPr>
            </a:lvl3pPr>
            <a:lvl4pPr marL="685783" indent="0" algn="ctr">
              <a:buNone/>
              <a:defRPr sz="1867" b="1" cap="all" baseline="0">
                <a:solidFill>
                  <a:schemeClr val="bg1"/>
                </a:solidFill>
              </a:defRPr>
            </a:lvl4pPr>
            <a:lvl5pPr marL="914377" indent="0" algn="ctr">
              <a:buNone/>
              <a:defRPr sz="1867" b="1" cap="all" baseline="0">
                <a:solidFill>
                  <a:schemeClr val="bg1"/>
                </a:solidFill>
              </a:defRPr>
            </a:lvl5pPr>
          </a:lstStyle>
          <a:p>
            <a:pPr lvl="0"/>
            <a:r>
              <a:rPr lang="en-US" dirty="0"/>
              <a:t>14pt. </a:t>
            </a:r>
            <a:br>
              <a:rPr lang="en-US" dirty="0"/>
            </a:br>
            <a:r>
              <a:rPr lang="en-US" dirty="0"/>
              <a:t>Trebuchet bold</a:t>
            </a:r>
            <a:br>
              <a:rPr lang="en-US" dirty="0"/>
            </a:br>
            <a:r>
              <a:rPr lang="en-US" dirty="0"/>
              <a:t>Call out box</a:t>
            </a:r>
          </a:p>
        </p:txBody>
      </p:sp>
      <p:sp>
        <p:nvSpPr>
          <p:cNvPr id="15" name="Text Placeholder 14">
            <a:extLst>
              <a:ext uri="{FF2B5EF4-FFF2-40B4-BE49-F238E27FC236}">
                <a16:creationId xmlns:a16="http://schemas.microsoft.com/office/drawing/2014/main" id="{30FFCD1F-1CC5-DF4B-A673-019223783F3A}"/>
              </a:ext>
            </a:extLst>
          </p:cNvPr>
          <p:cNvSpPr>
            <a:spLocks noGrp="1"/>
          </p:cNvSpPr>
          <p:nvPr>
            <p:ph type="body" sz="quarter" idx="14" hasCustomPrompt="1"/>
          </p:nvPr>
        </p:nvSpPr>
        <p:spPr>
          <a:xfrm>
            <a:off x="609600" y="2279651"/>
            <a:ext cx="6803136" cy="3790949"/>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
        <p:nvSpPr>
          <p:cNvPr id="19" name="Text Placeholder 18">
            <a:extLst>
              <a:ext uri="{FF2B5EF4-FFF2-40B4-BE49-F238E27FC236}">
                <a16:creationId xmlns:a16="http://schemas.microsoft.com/office/drawing/2014/main" id="{D1CFD22C-9970-2048-A112-7C5D71516DE4}"/>
              </a:ext>
            </a:extLst>
          </p:cNvPr>
          <p:cNvSpPr>
            <a:spLocks noGrp="1"/>
          </p:cNvSpPr>
          <p:nvPr>
            <p:ph type="body" sz="quarter" idx="15" hasCustomPrompt="1"/>
          </p:nvPr>
        </p:nvSpPr>
        <p:spPr>
          <a:xfrm>
            <a:off x="609600" y="1680634"/>
            <a:ext cx="6803136" cy="402167"/>
          </a:xfrm>
        </p:spPr>
        <p:txBody>
          <a:bodyPr anchor="b">
            <a:noAutofit/>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133" b="1">
                <a:solidFill>
                  <a:schemeClr val="accent4"/>
                </a:solidFill>
              </a:defRPr>
            </a:lvl1pPr>
            <a:lvl2pPr marL="228594" indent="0">
              <a:buNone/>
              <a:defRPr sz="2133" b="1">
                <a:solidFill>
                  <a:schemeClr val="accent1"/>
                </a:solidFill>
              </a:defRPr>
            </a:lvl2pPr>
            <a:lvl3pPr marL="457189" indent="0">
              <a:buNone/>
              <a:defRPr sz="2133" b="1">
                <a:solidFill>
                  <a:schemeClr val="accent1"/>
                </a:solidFill>
              </a:defRPr>
            </a:lvl3pPr>
            <a:lvl4pPr marL="685783" indent="0">
              <a:buNone/>
              <a:defRPr sz="2133" b="1">
                <a:solidFill>
                  <a:schemeClr val="accent1"/>
                </a:solidFill>
              </a:defRPr>
            </a:lvl4pPr>
            <a:lvl5pPr marL="914377" indent="0">
              <a:buNone/>
              <a:defRPr sz="2133" b="1">
                <a:solidFill>
                  <a:schemeClr val="accent1"/>
                </a:solidFill>
              </a:defRPr>
            </a:lvl5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Subtitle 16pt. Trebuchet Bold</a:t>
            </a:r>
          </a:p>
        </p:txBody>
      </p:sp>
      <p:sp>
        <p:nvSpPr>
          <p:cNvPr id="3" name="Title Placeholder 1">
            <a:extLst>
              <a:ext uri="{FF2B5EF4-FFF2-40B4-BE49-F238E27FC236}">
                <a16:creationId xmlns:a16="http://schemas.microsoft.com/office/drawing/2014/main" id="{316186D3-1AE6-7D24-EE32-17741C79B1FC}"/>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Tree>
    <p:extLst>
      <p:ext uri="{BB962C8B-B14F-4D97-AF65-F5344CB8AC3E}">
        <p14:creationId xmlns:p14="http://schemas.microsoft.com/office/powerpoint/2010/main" val="168626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B5BA62B8-5497-0E82-62FE-BA006557E7A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80" y="6251941"/>
            <a:ext cx="1584960" cy="225060"/>
          </a:xfrm>
          <a:prstGeom prst="rect">
            <a:avLst/>
          </a:prstGeom>
        </p:spPr>
      </p:pic>
      <p:sp>
        <p:nvSpPr>
          <p:cNvPr id="6" name="Spotlight Grad">
            <a:extLst>
              <a:ext uri="{FF2B5EF4-FFF2-40B4-BE49-F238E27FC236}">
                <a16:creationId xmlns:a16="http://schemas.microsoft.com/office/drawing/2014/main" id="{6135E228-4F4F-670B-930F-8126C73A9581}"/>
              </a:ext>
            </a:extLst>
          </p:cNvPr>
          <p:cNvSpPr/>
          <p:nvPr userDrawn="1"/>
        </p:nvSpPr>
        <p:spPr>
          <a:xfrm>
            <a:off x="792480" y="1600200"/>
            <a:ext cx="11460480" cy="3840480"/>
          </a:xfrm>
          <a:prstGeom prst="rect">
            <a:avLst/>
          </a:prstGeom>
          <a:gradFill>
            <a:gsLst>
              <a:gs pos="0">
                <a:schemeClr val="accent2"/>
              </a:gs>
              <a:gs pos="36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2" name="Title 1"/>
          <p:cNvSpPr>
            <a:spLocks noGrp="1"/>
          </p:cNvSpPr>
          <p:nvPr>
            <p:ph type="ctrTitle"/>
          </p:nvPr>
        </p:nvSpPr>
        <p:spPr>
          <a:xfrm>
            <a:off x="1219200" y="2636520"/>
            <a:ext cx="5486400" cy="975360"/>
          </a:xfrm>
        </p:spPr>
        <p:txBody>
          <a:bodyPr anchor="t" anchorCtr="0"/>
          <a:lstStyle>
            <a:lvl1pPr algn="l">
              <a:defRPr sz="6400" b="1">
                <a:solidFill>
                  <a:schemeClr val="bg1"/>
                </a:solidFill>
              </a:defRPr>
            </a:lvl1pPr>
          </a:lstStyle>
          <a:p>
            <a:r>
              <a:rPr lang="en-US" noProof="0" dirty="0"/>
              <a:t>Click to edit</a:t>
            </a:r>
          </a:p>
        </p:txBody>
      </p:sp>
      <p:sp>
        <p:nvSpPr>
          <p:cNvPr id="3" name="Subtitle 2"/>
          <p:cNvSpPr>
            <a:spLocks noGrp="1"/>
          </p:cNvSpPr>
          <p:nvPr>
            <p:ph type="subTitle" idx="1" hasCustomPrompt="1"/>
          </p:nvPr>
        </p:nvSpPr>
        <p:spPr>
          <a:xfrm>
            <a:off x="1219200" y="3611880"/>
            <a:ext cx="5486400" cy="670560"/>
          </a:xfrm>
        </p:spPr>
        <p:txBody>
          <a:bodyPr anchor="t" anchorCtr="0"/>
          <a:lstStyle>
            <a:lvl1pPr marL="0" indent="0" algn="l">
              <a:buNone/>
              <a:defRPr sz="2133"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        </a:t>
            </a:r>
          </a:p>
        </p:txBody>
      </p:sp>
      <p:pic>
        <p:nvPicPr>
          <p:cNvPr id="7" name="Picture 6" descr="A black background with white text&#10;&#10;AI-generated content may be incorrect.">
            <a:extLst>
              <a:ext uri="{FF2B5EF4-FFF2-40B4-BE49-F238E27FC236}">
                <a16:creationId xmlns:a16="http://schemas.microsoft.com/office/drawing/2014/main" id="{6F841AF3-D8FD-CDD9-CBD0-D4E92836C8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1634" y="381001"/>
            <a:ext cx="1567065" cy="970513"/>
          </a:xfrm>
          <a:prstGeom prst="rect">
            <a:avLst/>
          </a:prstGeom>
        </p:spPr>
      </p:pic>
    </p:spTree>
    <p:extLst>
      <p:ext uri="{BB962C8B-B14F-4D97-AF65-F5344CB8AC3E}">
        <p14:creationId xmlns:p14="http://schemas.microsoft.com/office/powerpoint/2010/main" val="72104560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 20pt. Trebuchet Bold</a:t>
            </a:r>
          </a:p>
        </p:txBody>
      </p:sp>
      <p:sp>
        <p:nvSpPr>
          <p:cNvPr id="6" name="Text Placeholder 5">
            <a:extLst>
              <a:ext uri="{FF2B5EF4-FFF2-40B4-BE49-F238E27FC236}">
                <a16:creationId xmlns:a16="http://schemas.microsoft.com/office/drawing/2014/main" id="{76AC5503-BF05-4844-AA86-A0AFB1225045}"/>
              </a:ext>
            </a:extLst>
          </p:cNvPr>
          <p:cNvSpPr>
            <a:spLocks noGrp="1"/>
          </p:cNvSpPr>
          <p:nvPr>
            <p:ph type="body" sz="quarter" idx="13" hasCustomPrompt="1"/>
          </p:nvPr>
        </p:nvSpPr>
        <p:spPr>
          <a:xfrm>
            <a:off x="487680" y="2084832"/>
            <a:ext cx="3560064" cy="3560064"/>
          </a:xfrm>
          <a:prstGeom prst="ellipse">
            <a:avLst/>
          </a:prstGeom>
          <a:solidFill>
            <a:srgbClr val="EDF0FF"/>
          </a:solidFill>
        </p:spPr>
        <p:txBody>
          <a:bodyPr lIns="137160" rIns="137160">
            <a:normAutofit/>
          </a:bodyPr>
          <a:lstStyle>
            <a:lvl1pPr marL="0" indent="0" algn="ctr">
              <a:buNone/>
              <a:defRPr sz="1600" baseline="0"/>
            </a:lvl1pPr>
            <a:lvl2pPr marL="228594" indent="0" algn="ctr">
              <a:buNone/>
              <a:defRPr sz="1600" baseline="0"/>
            </a:lvl2pPr>
            <a:lvl3pPr marL="457189" indent="0" algn="ctr">
              <a:buNone/>
              <a:defRPr sz="1600" baseline="0"/>
            </a:lvl3pPr>
            <a:lvl4pPr marL="685783" indent="0" algn="ctr">
              <a:buNone/>
              <a:defRPr sz="1600" baseline="0"/>
            </a:lvl4pPr>
            <a:lvl5pPr marL="914377" indent="0" algn="ctr">
              <a:buNone/>
              <a:defRPr sz="1600" baseline="0"/>
            </a:lvl5pPr>
          </a:lstStyle>
          <a:p>
            <a:pPr lvl="0"/>
            <a:r>
              <a:rPr lang="en-US" dirty="0"/>
              <a:t>1st Level/12pt. Trebuchet Regular</a:t>
            </a:r>
          </a:p>
        </p:txBody>
      </p:sp>
      <p:sp>
        <p:nvSpPr>
          <p:cNvPr id="8" name="Text Placeholder 7">
            <a:extLst>
              <a:ext uri="{FF2B5EF4-FFF2-40B4-BE49-F238E27FC236}">
                <a16:creationId xmlns:a16="http://schemas.microsoft.com/office/drawing/2014/main" id="{D820AD94-FCAC-ED49-A435-127219E6998E}"/>
              </a:ext>
            </a:extLst>
          </p:cNvPr>
          <p:cNvSpPr>
            <a:spLocks noGrp="1"/>
          </p:cNvSpPr>
          <p:nvPr>
            <p:ph type="body" sz="quarter" idx="14" hasCustomPrompt="1"/>
          </p:nvPr>
        </p:nvSpPr>
        <p:spPr>
          <a:xfrm>
            <a:off x="4303776" y="2084832"/>
            <a:ext cx="3560064" cy="3560064"/>
          </a:xfrm>
          <a:prstGeom prst="ellipse">
            <a:avLst/>
          </a:prstGeom>
          <a:solidFill>
            <a:srgbClr val="EDF0FF"/>
          </a:solidFill>
        </p:spPr>
        <p:txBody>
          <a:bodyPr lIns="137160" rIns="137160">
            <a:normAutofit/>
          </a:bodyPr>
          <a:lstStyle>
            <a:lvl1pPr marL="0" indent="0" algn="ctr">
              <a:buNone/>
              <a:defRPr sz="1600" baseline="0"/>
            </a:lvl1pPr>
            <a:lvl2pPr marL="228594" indent="0" algn="ctr">
              <a:buNone/>
              <a:defRPr sz="1600" baseline="0"/>
            </a:lvl2pPr>
            <a:lvl3pPr marL="457189" indent="0" algn="ctr">
              <a:buNone/>
              <a:defRPr sz="1600" baseline="0"/>
            </a:lvl3pPr>
            <a:lvl4pPr marL="685783" indent="0" algn="ctr">
              <a:buNone/>
              <a:defRPr sz="1600" baseline="0"/>
            </a:lvl4pPr>
            <a:lvl5pPr marL="914377" indent="0" algn="ctr">
              <a:buNone/>
              <a:defRPr sz="1600" baseline="0"/>
            </a:lvl5pPr>
          </a:lstStyle>
          <a:p>
            <a:pPr lvl="0"/>
            <a:r>
              <a:rPr lang="en-US" dirty="0"/>
              <a:t>1st Level/12pt. Trebuchet Regular</a:t>
            </a:r>
          </a:p>
        </p:txBody>
      </p:sp>
      <p:sp>
        <p:nvSpPr>
          <p:cNvPr id="10" name="Text Placeholder 9">
            <a:extLst>
              <a:ext uri="{FF2B5EF4-FFF2-40B4-BE49-F238E27FC236}">
                <a16:creationId xmlns:a16="http://schemas.microsoft.com/office/drawing/2014/main" id="{FD6759D6-D915-C740-AE6B-9C6C916D5B3A}"/>
              </a:ext>
            </a:extLst>
          </p:cNvPr>
          <p:cNvSpPr>
            <a:spLocks noGrp="1"/>
          </p:cNvSpPr>
          <p:nvPr>
            <p:ph type="body" sz="quarter" idx="15" hasCustomPrompt="1"/>
          </p:nvPr>
        </p:nvSpPr>
        <p:spPr>
          <a:xfrm>
            <a:off x="8119872" y="2084832"/>
            <a:ext cx="3560064" cy="3560064"/>
          </a:xfrm>
          <a:prstGeom prst="ellipse">
            <a:avLst/>
          </a:prstGeom>
          <a:solidFill>
            <a:srgbClr val="EDF0FF"/>
          </a:solidFill>
        </p:spPr>
        <p:txBody>
          <a:bodyPr lIns="137160" rIns="137160">
            <a:normAutofit/>
          </a:bodyPr>
          <a:lstStyle>
            <a:lvl1pPr marL="0" indent="0" algn="ctr">
              <a:buNone/>
              <a:defRPr sz="1600" baseline="0"/>
            </a:lvl1pPr>
            <a:lvl2pPr marL="228594" indent="0" algn="ctr">
              <a:buNone/>
              <a:defRPr sz="1600" baseline="0"/>
            </a:lvl2pPr>
            <a:lvl3pPr marL="457189" indent="0" algn="ctr">
              <a:buNone/>
              <a:defRPr sz="1600" baseline="0"/>
            </a:lvl3pPr>
            <a:lvl4pPr marL="685783" indent="0" algn="ctr">
              <a:buNone/>
              <a:defRPr sz="1600" baseline="0"/>
            </a:lvl4pPr>
            <a:lvl5pPr marL="914377" indent="0" algn="ctr">
              <a:buNone/>
              <a:defRPr sz="1600" baseline="0"/>
            </a:lvl5pPr>
          </a:lstStyle>
          <a:p>
            <a:pPr lvl="0"/>
            <a:r>
              <a:rPr lang="en-US" dirty="0"/>
              <a:t>1st Level/12pt. Trebuchet Regular</a:t>
            </a:r>
          </a:p>
        </p:txBody>
      </p:sp>
    </p:spTree>
    <p:extLst>
      <p:ext uri="{BB962C8B-B14F-4D97-AF65-F5344CB8AC3E}">
        <p14:creationId xmlns:p14="http://schemas.microsoft.com/office/powerpoint/2010/main" val="4191708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0FFCD1F-1CC5-DF4B-A673-019223783F3A}"/>
              </a:ext>
            </a:extLst>
          </p:cNvPr>
          <p:cNvSpPr>
            <a:spLocks noGrp="1"/>
          </p:cNvSpPr>
          <p:nvPr>
            <p:ph type="body" sz="quarter" idx="14" hasCustomPrompt="1"/>
          </p:nvPr>
        </p:nvSpPr>
        <p:spPr>
          <a:xfrm>
            <a:off x="609600" y="2279651"/>
            <a:ext cx="5193792" cy="3790949"/>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
        <p:nvSpPr>
          <p:cNvPr id="19" name="Text Placeholder 18">
            <a:extLst>
              <a:ext uri="{FF2B5EF4-FFF2-40B4-BE49-F238E27FC236}">
                <a16:creationId xmlns:a16="http://schemas.microsoft.com/office/drawing/2014/main" id="{D1CFD22C-9970-2048-A112-7C5D71516DE4}"/>
              </a:ext>
            </a:extLst>
          </p:cNvPr>
          <p:cNvSpPr>
            <a:spLocks noGrp="1"/>
          </p:cNvSpPr>
          <p:nvPr>
            <p:ph type="body" sz="quarter" idx="15" hasCustomPrompt="1"/>
          </p:nvPr>
        </p:nvSpPr>
        <p:spPr>
          <a:xfrm>
            <a:off x="609600" y="1680634"/>
            <a:ext cx="5193792" cy="402167"/>
          </a:xfrm>
        </p:spPr>
        <p:txBody>
          <a:bodyPr anchor="b">
            <a:noAutofit/>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133" b="1">
                <a:solidFill>
                  <a:schemeClr val="accent4"/>
                </a:solidFill>
              </a:defRPr>
            </a:lvl1pPr>
            <a:lvl2pPr marL="228594" indent="0">
              <a:buNone/>
              <a:defRPr sz="2133" b="1">
                <a:solidFill>
                  <a:schemeClr val="accent1"/>
                </a:solidFill>
              </a:defRPr>
            </a:lvl2pPr>
            <a:lvl3pPr marL="457189" indent="0">
              <a:buNone/>
              <a:defRPr sz="2133" b="1">
                <a:solidFill>
                  <a:schemeClr val="accent1"/>
                </a:solidFill>
              </a:defRPr>
            </a:lvl3pPr>
            <a:lvl4pPr marL="685783" indent="0">
              <a:buNone/>
              <a:defRPr sz="2133" b="1">
                <a:solidFill>
                  <a:schemeClr val="accent1"/>
                </a:solidFill>
              </a:defRPr>
            </a:lvl4pPr>
            <a:lvl5pPr marL="914377" indent="0">
              <a:buNone/>
              <a:defRPr sz="2133" b="1">
                <a:solidFill>
                  <a:schemeClr val="accent1"/>
                </a:solidFill>
              </a:defRPr>
            </a:lvl5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Subtitle 16pt. Trebuchet Bold</a:t>
            </a:r>
          </a:p>
        </p:txBody>
      </p:sp>
      <p:sp>
        <p:nvSpPr>
          <p:cNvPr id="4" name="Chart Placeholder 3">
            <a:extLst>
              <a:ext uri="{FF2B5EF4-FFF2-40B4-BE49-F238E27FC236}">
                <a16:creationId xmlns:a16="http://schemas.microsoft.com/office/drawing/2014/main" id="{11036CBC-8FD9-B844-974C-BB8C27D2C9F7}"/>
              </a:ext>
            </a:extLst>
          </p:cNvPr>
          <p:cNvSpPr>
            <a:spLocks noGrp="1"/>
          </p:cNvSpPr>
          <p:nvPr>
            <p:ph type="chart" sz="quarter" idx="16"/>
          </p:nvPr>
        </p:nvSpPr>
        <p:spPr>
          <a:xfrm>
            <a:off x="6315457" y="1680634"/>
            <a:ext cx="5254751" cy="4389967"/>
          </a:xfrm>
        </p:spPr>
        <p:txBody>
          <a:bodyPr/>
          <a:lstStyle>
            <a:lvl1pPr marL="0" indent="0">
              <a:buNone/>
              <a:defRPr/>
            </a:lvl1pPr>
          </a:lstStyle>
          <a:p>
            <a:r>
              <a:rPr lang="en-US" dirty="0"/>
              <a:t>Click icon to add chart</a:t>
            </a:r>
          </a:p>
        </p:txBody>
      </p:sp>
      <p:sp>
        <p:nvSpPr>
          <p:cNvPr id="3" name="Title Placeholder 1">
            <a:extLst>
              <a:ext uri="{FF2B5EF4-FFF2-40B4-BE49-F238E27FC236}">
                <a16:creationId xmlns:a16="http://schemas.microsoft.com/office/drawing/2014/main" id="{01360C22-0DAE-DEA6-3329-FAD2C45DB1B1}"/>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Tree>
    <p:extLst>
      <p:ext uri="{BB962C8B-B14F-4D97-AF65-F5344CB8AC3E}">
        <p14:creationId xmlns:p14="http://schemas.microsoft.com/office/powerpoint/2010/main" val="385599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A2244F7D-D1A1-C04D-8AB9-3F34BE241BD0}"/>
              </a:ext>
            </a:extLst>
          </p:cNvPr>
          <p:cNvSpPr>
            <a:spLocks noGrp="1"/>
          </p:cNvSpPr>
          <p:nvPr>
            <p:ph type="chart" sz="quarter" idx="17"/>
          </p:nvPr>
        </p:nvSpPr>
        <p:spPr>
          <a:xfrm>
            <a:off x="609601" y="1680634"/>
            <a:ext cx="5194300" cy="4389967"/>
          </a:xfrm>
        </p:spPr>
        <p:txBody>
          <a:bodyPr/>
          <a:lstStyle>
            <a:lvl1pPr marL="0" indent="0">
              <a:buNone/>
              <a:defRPr/>
            </a:lvl1pPr>
          </a:lstStyle>
          <a:p>
            <a:r>
              <a:rPr lang="en-US" dirty="0"/>
              <a:t>Click icon to add chart</a:t>
            </a:r>
          </a:p>
        </p:txBody>
      </p:sp>
      <p:sp>
        <p:nvSpPr>
          <p:cNvPr id="4" name="Chart Placeholder 3">
            <a:extLst>
              <a:ext uri="{FF2B5EF4-FFF2-40B4-BE49-F238E27FC236}">
                <a16:creationId xmlns:a16="http://schemas.microsoft.com/office/drawing/2014/main" id="{11036CBC-8FD9-B844-974C-BB8C27D2C9F7}"/>
              </a:ext>
            </a:extLst>
          </p:cNvPr>
          <p:cNvSpPr>
            <a:spLocks noGrp="1"/>
          </p:cNvSpPr>
          <p:nvPr>
            <p:ph type="chart" sz="quarter" idx="16"/>
          </p:nvPr>
        </p:nvSpPr>
        <p:spPr>
          <a:xfrm>
            <a:off x="6315457" y="1680634"/>
            <a:ext cx="5254751" cy="4389967"/>
          </a:xfrm>
        </p:spPr>
        <p:txBody>
          <a:bodyPr/>
          <a:lstStyle>
            <a:lvl1pPr marL="0" indent="0">
              <a:buNone/>
              <a:defRPr/>
            </a:lvl1pPr>
          </a:lstStyle>
          <a:p>
            <a:r>
              <a:rPr lang="en-US" dirty="0"/>
              <a:t>Click icon to add chart</a:t>
            </a:r>
          </a:p>
        </p:txBody>
      </p:sp>
      <p:sp>
        <p:nvSpPr>
          <p:cNvPr id="3" name="Title Placeholder 1">
            <a:extLst>
              <a:ext uri="{FF2B5EF4-FFF2-40B4-BE49-F238E27FC236}">
                <a16:creationId xmlns:a16="http://schemas.microsoft.com/office/drawing/2014/main" id="{2819A0F6-9DAF-8AAC-E679-915A12B7CB06}"/>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lvl1pPr>
              <a:defRPr>
                <a:solidFill>
                  <a:schemeClr val="accent4"/>
                </a:solidFill>
              </a:defRPr>
            </a:lvl1pPr>
          </a:lstStyle>
          <a:p>
            <a:r>
              <a:rPr lang="en-US" dirty="0"/>
              <a:t>Slide Title 20pt. Trebuchet Bold</a:t>
            </a:r>
          </a:p>
        </p:txBody>
      </p:sp>
    </p:spTree>
    <p:extLst>
      <p:ext uri="{BB962C8B-B14F-4D97-AF65-F5344CB8AC3E}">
        <p14:creationId xmlns:p14="http://schemas.microsoft.com/office/powerpoint/2010/main" val="3597126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3055E809-FB2B-CB4B-87DE-361F23168EEB}"/>
              </a:ext>
            </a:extLst>
          </p:cNvPr>
          <p:cNvSpPr>
            <a:spLocks noGrp="1"/>
          </p:cNvSpPr>
          <p:nvPr>
            <p:ph type="tbl" sz="quarter" idx="13"/>
          </p:nvPr>
        </p:nvSpPr>
        <p:spPr>
          <a:xfrm>
            <a:off x="609600" y="1719072"/>
            <a:ext cx="10972800" cy="4047744"/>
          </a:xfrm>
        </p:spPr>
        <p:txBody>
          <a:bodyPr/>
          <a:lstStyle>
            <a:lvl1pPr marL="0" indent="0">
              <a:buNone/>
              <a:defRPr/>
            </a:lvl1pPr>
          </a:lstStyle>
          <a:p>
            <a:r>
              <a:rPr lang="en-US" dirty="0"/>
              <a:t>Click icon to add table</a:t>
            </a:r>
          </a:p>
        </p:txBody>
      </p:sp>
      <p:sp>
        <p:nvSpPr>
          <p:cNvPr id="3" name="Title Placeholder 1">
            <a:extLst>
              <a:ext uri="{FF2B5EF4-FFF2-40B4-BE49-F238E27FC236}">
                <a16:creationId xmlns:a16="http://schemas.microsoft.com/office/drawing/2014/main" id="{E96DD5D0-6564-9AA6-2B5E-B151A931AD1C}"/>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Tree>
    <p:extLst>
      <p:ext uri="{BB962C8B-B14F-4D97-AF65-F5344CB8AC3E}">
        <p14:creationId xmlns:p14="http://schemas.microsoft.com/office/powerpoint/2010/main" val="1132287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Singl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7EDE71-EDBC-7742-8275-CE443BE0AEF2}"/>
              </a:ext>
            </a:extLst>
          </p:cNvPr>
          <p:cNvSpPr>
            <a:spLocks noGrp="1"/>
          </p:cNvSpPr>
          <p:nvPr>
            <p:ph type="pic" sz="quarter" idx="17"/>
          </p:nvPr>
        </p:nvSpPr>
        <p:spPr>
          <a:xfrm>
            <a:off x="6388608" y="1680634"/>
            <a:ext cx="5181600" cy="4389967"/>
          </a:xfrm>
          <a:solidFill>
            <a:schemeClr val="bg1">
              <a:lumMod val="95000"/>
            </a:schemeClr>
          </a:solidFill>
        </p:spPr>
        <p:txBody>
          <a:bodyPr/>
          <a:lstStyle>
            <a:lvl1pPr marL="0" indent="0">
              <a:buNone/>
              <a:defRPr/>
            </a:lvl1pPr>
          </a:lstStyle>
          <a:p>
            <a:r>
              <a:rPr lang="en-US" dirty="0"/>
              <a:t>Click icon to add picture</a:t>
            </a:r>
          </a:p>
        </p:txBody>
      </p:sp>
      <p:sp>
        <p:nvSpPr>
          <p:cNvPr id="15" name="Text Placeholder 14">
            <a:extLst>
              <a:ext uri="{FF2B5EF4-FFF2-40B4-BE49-F238E27FC236}">
                <a16:creationId xmlns:a16="http://schemas.microsoft.com/office/drawing/2014/main" id="{30FFCD1F-1CC5-DF4B-A673-019223783F3A}"/>
              </a:ext>
            </a:extLst>
          </p:cNvPr>
          <p:cNvSpPr>
            <a:spLocks noGrp="1"/>
          </p:cNvSpPr>
          <p:nvPr>
            <p:ph type="body" sz="quarter" idx="14" hasCustomPrompt="1"/>
          </p:nvPr>
        </p:nvSpPr>
        <p:spPr>
          <a:xfrm>
            <a:off x="609600" y="2279651"/>
            <a:ext cx="5193792" cy="3790949"/>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
        <p:nvSpPr>
          <p:cNvPr id="19" name="Text Placeholder 18">
            <a:extLst>
              <a:ext uri="{FF2B5EF4-FFF2-40B4-BE49-F238E27FC236}">
                <a16:creationId xmlns:a16="http://schemas.microsoft.com/office/drawing/2014/main" id="{D1CFD22C-9970-2048-A112-7C5D71516DE4}"/>
              </a:ext>
            </a:extLst>
          </p:cNvPr>
          <p:cNvSpPr>
            <a:spLocks noGrp="1"/>
          </p:cNvSpPr>
          <p:nvPr>
            <p:ph type="body" sz="quarter" idx="15" hasCustomPrompt="1"/>
          </p:nvPr>
        </p:nvSpPr>
        <p:spPr>
          <a:xfrm>
            <a:off x="609600" y="1680634"/>
            <a:ext cx="5193792" cy="402167"/>
          </a:xfrm>
        </p:spPr>
        <p:txBody>
          <a:bodyPr anchor="b">
            <a:noAutofit/>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133" b="1">
                <a:solidFill>
                  <a:schemeClr val="accent4"/>
                </a:solidFill>
              </a:defRPr>
            </a:lvl1pPr>
            <a:lvl2pPr marL="228594" indent="0">
              <a:buNone/>
              <a:defRPr sz="2133" b="1">
                <a:solidFill>
                  <a:schemeClr val="accent1"/>
                </a:solidFill>
              </a:defRPr>
            </a:lvl2pPr>
            <a:lvl3pPr marL="457189" indent="0">
              <a:buNone/>
              <a:defRPr sz="2133" b="1">
                <a:solidFill>
                  <a:schemeClr val="accent1"/>
                </a:solidFill>
              </a:defRPr>
            </a:lvl3pPr>
            <a:lvl4pPr marL="685783" indent="0">
              <a:buNone/>
              <a:defRPr sz="2133" b="1">
                <a:solidFill>
                  <a:schemeClr val="accent1"/>
                </a:solidFill>
              </a:defRPr>
            </a:lvl4pPr>
            <a:lvl5pPr marL="914377" indent="0">
              <a:buNone/>
              <a:defRPr sz="2133" b="1">
                <a:solidFill>
                  <a:schemeClr val="accent1"/>
                </a:solidFill>
              </a:defRPr>
            </a:lvl5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Subtitle 16pt. Trebuchet Bold</a:t>
            </a:r>
          </a:p>
        </p:txBody>
      </p:sp>
      <p:sp>
        <p:nvSpPr>
          <p:cNvPr id="3" name="Title Placeholder 1">
            <a:extLst>
              <a:ext uri="{FF2B5EF4-FFF2-40B4-BE49-F238E27FC236}">
                <a16:creationId xmlns:a16="http://schemas.microsoft.com/office/drawing/2014/main" id="{C947FF63-8772-9E4E-CFE9-1CF0A0FE1416}"/>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Tree>
    <p:extLst>
      <p:ext uri="{BB962C8B-B14F-4D97-AF65-F5344CB8AC3E}">
        <p14:creationId xmlns:p14="http://schemas.microsoft.com/office/powerpoint/2010/main" val="2351028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Multiple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7EDE71-EDBC-7742-8275-CE443BE0AEF2}"/>
              </a:ext>
            </a:extLst>
          </p:cNvPr>
          <p:cNvSpPr>
            <a:spLocks noGrp="1"/>
          </p:cNvSpPr>
          <p:nvPr>
            <p:ph type="pic" sz="quarter" idx="17"/>
          </p:nvPr>
        </p:nvSpPr>
        <p:spPr>
          <a:xfrm>
            <a:off x="609600" y="1680633"/>
            <a:ext cx="2487168" cy="4413504"/>
          </a:xfrm>
          <a:solidFill>
            <a:schemeClr val="bg1">
              <a:lumMod val="95000"/>
            </a:schemeClr>
          </a:solidFill>
        </p:spPr>
        <p:txBody>
          <a:bodyPr>
            <a:normAutofit/>
          </a:bodyPr>
          <a:lstStyle>
            <a:lvl1pPr marL="0" indent="0">
              <a:buNone/>
              <a:defRPr sz="1600"/>
            </a:lvl1pPr>
          </a:lstStyle>
          <a:p>
            <a:r>
              <a:rPr lang="en-US" dirty="0"/>
              <a:t>Click icon to add picture</a:t>
            </a:r>
          </a:p>
        </p:txBody>
      </p:sp>
      <p:sp>
        <p:nvSpPr>
          <p:cNvPr id="15" name="Text Placeholder 14">
            <a:extLst>
              <a:ext uri="{FF2B5EF4-FFF2-40B4-BE49-F238E27FC236}">
                <a16:creationId xmlns:a16="http://schemas.microsoft.com/office/drawing/2014/main" id="{30FFCD1F-1CC5-DF4B-A673-019223783F3A}"/>
              </a:ext>
            </a:extLst>
          </p:cNvPr>
          <p:cNvSpPr>
            <a:spLocks noGrp="1"/>
          </p:cNvSpPr>
          <p:nvPr>
            <p:ph type="body" sz="quarter" idx="14" hasCustomPrompt="1"/>
          </p:nvPr>
        </p:nvSpPr>
        <p:spPr>
          <a:xfrm>
            <a:off x="6388608" y="2279651"/>
            <a:ext cx="5193792" cy="3790949"/>
          </a:xfrm>
        </p:spPr>
        <p:txBody>
          <a:bodyPr/>
          <a:lstStyle>
            <a:lvl1pPr>
              <a:defRPr/>
            </a:lvl1pPr>
            <a:lvl2pPr>
              <a:defRPr/>
            </a:lvl2pPr>
            <a:lvl3pPr>
              <a:defRPr/>
            </a:lvl3pPr>
            <a:lvl4pPr>
              <a:defRPr/>
            </a:lvl4pPr>
            <a:lvl5pPr>
              <a:defRPr/>
            </a:lvl5p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p:txBody>
      </p:sp>
      <p:sp>
        <p:nvSpPr>
          <p:cNvPr id="19" name="Text Placeholder 18">
            <a:extLst>
              <a:ext uri="{FF2B5EF4-FFF2-40B4-BE49-F238E27FC236}">
                <a16:creationId xmlns:a16="http://schemas.microsoft.com/office/drawing/2014/main" id="{D1CFD22C-9970-2048-A112-7C5D71516DE4}"/>
              </a:ext>
            </a:extLst>
          </p:cNvPr>
          <p:cNvSpPr>
            <a:spLocks noGrp="1"/>
          </p:cNvSpPr>
          <p:nvPr>
            <p:ph type="body" sz="quarter" idx="15" hasCustomPrompt="1"/>
          </p:nvPr>
        </p:nvSpPr>
        <p:spPr>
          <a:xfrm>
            <a:off x="6388608" y="1680634"/>
            <a:ext cx="5193792" cy="402167"/>
          </a:xfrm>
        </p:spPr>
        <p:txBody>
          <a:bodyPr anchor="b">
            <a:noAutofit/>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133" b="1">
                <a:solidFill>
                  <a:schemeClr val="accent4"/>
                </a:solidFill>
              </a:defRPr>
            </a:lvl1pPr>
            <a:lvl2pPr marL="228594" indent="0">
              <a:buNone/>
              <a:defRPr sz="2133" b="1">
                <a:solidFill>
                  <a:schemeClr val="accent1"/>
                </a:solidFill>
              </a:defRPr>
            </a:lvl2pPr>
            <a:lvl3pPr marL="457189" indent="0">
              <a:buNone/>
              <a:defRPr sz="2133" b="1">
                <a:solidFill>
                  <a:schemeClr val="accent1"/>
                </a:solidFill>
              </a:defRPr>
            </a:lvl3pPr>
            <a:lvl4pPr marL="685783" indent="0">
              <a:buNone/>
              <a:defRPr sz="2133" b="1">
                <a:solidFill>
                  <a:schemeClr val="accent1"/>
                </a:solidFill>
              </a:defRPr>
            </a:lvl4pPr>
            <a:lvl5pPr marL="914377" indent="0">
              <a:buNone/>
              <a:defRPr sz="2133" b="1">
                <a:solidFill>
                  <a:schemeClr val="accent1"/>
                </a:solidFill>
              </a:defRPr>
            </a:lvl5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Subtitle 16pt. Trebuchet Bold</a:t>
            </a:r>
          </a:p>
        </p:txBody>
      </p:sp>
      <p:sp>
        <p:nvSpPr>
          <p:cNvPr id="4" name="Picture Placeholder 3">
            <a:extLst>
              <a:ext uri="{FF2B5EF4-FFF2-40B4-BE49-F238E27FC236}">
                <a16:creationId xmlns:a16="http://schemas.microsoft.com/office/drawing/2014/main" id="{DB5E5E31-8D7A-3D43-A740-9203C92025D6}"/>
              </a:ext>
            </a:extLst>
          </p:cNvPr>
          <p:cNvSpPr>
            <a:spLocks noGrp="1"/>
          </p:cNvSpPr>
          <p:nvPr>
            <p:ph type="pic" sz="quarter" idx="18"/>
          </p:nvPr>
        </p:nvSpPr>
        <p:spPr>
          <a:xfrm>
            <a:off x="3377185" y="1680633"/>
            <a:ext cx="2474975" cy="2097024"/>
          </a:xfrm>
          <a:solidFill>
            <a:schemeClr val="bg1">
              <a:lumMod val="95000"/>
            </a:schemeClr>
          </a:solidFill>
        </p:spPr>
        <p:txBody>
          <a:bodyPr>
            <a:normAutofit/>
          </a:bodyPr>
          <a:lstStyle>
            <a:lvl1pPr marL="0" indent="0">
              <a:buNone/>
              <a:defRPr sz="1600"/>
            </a:lvl1pPr>
          </a:lstStyle>
          <a:p>
            <a:r>
              <a:rPr lang="en-US" dirty="0"/>
              <a:t>Click icon to add picture</a:t>
            </a:r>
          </a:p>
        </p:txBody>
      </p:sp>
      <p:sp>
        <p:nvSpPr>
          <p:cNvPr id="7" name="Picture Placeholder 6">
            <a:extLst>
              <a:ext uri="{FF2B5EF4-FFF2-40B4-BE49-F238E27FC236}">
                <a16:creationId xmlns:a16="http://schemas.microsoft.com/office/drawing/2014/main" id="{A2FCE0F1-CE39-C541-BF05-80114D5DC97D}"/>
              </a:ext>
            </a:extLst>
          </p:cNvPr>
          <p:cNvSpPr>
            <a:spLocks noGrp="1"/>
          </p:cNvSpPr>
          <p:nvPr>
            <p:ph type="pic" sz="quarter" idx="19"/>
          </p:nvPr>
        </p:nvSpPr>
        <p:spPr>
          <a:xfrm>
            <a:off x="3377185" y="3996097"/>
            <a:ext cx="2474975" cy="2097024"/>
          </a:xfrm>
          <a:solidFill>
            <a:schemeClr val="bg1">
              <a:lumMod val="95000"/>
            </a:schemeClr>
          </a:solidFill>
        </p:spPr>
        <p:txBody>
          <a:bodyPr>
            <a:normAutofit/>
          </a:bodyPr>
          <a:lstStyle>
            <a:lvl1pPr marL="0" indent="0">
              <a:buNone/>
              <a:defRPr sz="1600"/>
            </a:lvl1pPr>
          </a:lstStyle>
          <a:p>
            <a:r>
              <a:rPr lang="en-US" dirty="0"/>
              <a:t>Click icon to add picture</a:t>
            </a:r>
          </a:p>
        </p:txBody>
      </p:sp>
      <p:sp>
        <p:nvSpPr>
          <p:cNvPr id="3" name="Title Placeholder 1">
            <a:extLst>
              <a:ext uri="{FF2B5EF4-FFF2-40B4-BE49-F238E27FC236}">
                <a16:creationId xmlns:a16="http://schemas.microsoft.com/office/drawing/2014/main" id="{5B790C74-CAEC-C333-F5F4-9BF1F44915DE}"/>
              </a:ext>
            </a:extLst>
          </p:cNvPr>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Tree>
    <p:extLst>
      <p:ext uri="{BB962C8B-B14F-4D97-AF65-F5344CB8AC3E}">
        <p14:creationId xmlns:p14="http://schemas.microsoft.com/office/powerpoint/2010/main" val="3742589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 20pt. Trebuchet Bold</a:t>
            </a:r>
          </a:p>
        </p:txBody>
      </p:sp>
      <p:sp>
        <p:nvSpPr>
          <p:cNvPr id="7" name="Media Placeholder 6">
            <a:extLst>
              <a:ext uri="{FF2B5EF4-FFF2-40B4-BE49-F238E27FC236}">
                <a16:creationId xmlns:a16="http://schemas.microsoft.com/office/drawing/2014/main" id="{0C5E6F70-E7ED-F945-8646-CD2EFF63467E}"/>
              </a:ext>
            </a:extLst>
          </p:cNvPr>
          <p:cNvSpPr>
            <a:spLocks noGrp="1"/>
          </p:cNvSpPr>
          <p:nvPr>
            <p:ph type="media" sz="quarter" idx="13"/>
          </p:nvPr>
        </p:nvSpPr>
        <p:spPr>
          <a:xfrm>
            <a:off x="3029712" y="1767840"/>
            <a:ext cx="6132576" cy="3413760"/>
          </a:xfrm>
          <a:solidFill>
            <a:schemeClr val="bg1">
              <a:lumMod val="95000"/>
            </a:schemeClr>
          </a:solidFill>
        </p:spPr>
        <p:txBody>
          <a:bodyPr>
            <a:normAutofit/>
          </a:bodyPr>
          <a:lstStyle>
            <a:lvl1pPr marL="0" indent="0">
              <a:buNone/>
              <a:defRPr sz="1600"/>
            </a:lvl1pPr>
          </a:lstStyle>
          <a:p>
            <a:r>
              <a:rPr lang="en-US" dirty="0"/>
              <a:t>Click icon to add media</a:t>
            </a:r>
          </a:p>
        </p:txBody>
      </p:sp>
      <p:sp>
        <p:nvSpPr>
          <p:cNvPr id="9" name="Text Placeholder 8">
            <a:extLst>
              <a:ext uri="{FF2B5EF4-FFF2-40B4-BE49-F238E27FC236}">
                <a16:creationId xmlns:a16="http://schemas.microsoft.com/office/drawing/2014/main" id="{AFCF20CB-5139-9943-B0E4-D99C77B93160}"/>
              </a:ext>
            </a:extLst>
          </p:cNvPr>
          <p:cNvSpPr>
            <a:spLocks noGrp="1"/>
          </p:cNvSpPr>
          <p:nvPr>
            <p:ph type="body" sz="quarter" idx="14" hasCustomPrompt="1"/>
          </p:nvPr>
        </p:nvSpPr>
        <p:spPr>
          <a:xfrm>
            <a:off x="3029712" y="5279136"/>
            <a:ext cx="6133339" cy="711200"/>
          </a:xfrm>
        </p:spPr>
        <p:txBody>
          <a:bodyPr>
            <a:noAutofit/>
          </a:bodyPr>
          <a:lstStyle>
            <a:lvl1pPr marL="0" indent="0">
              <a:buNone/>
              <a:defRPr sz="1333"/>
            </a:lvl1pPr>
            <a:lvl2pPr>
              <a:defRPr sz="1200"/>
            </a:lvl2pPr>
            <a:lvl3pPr>
              <a:defRPr sz="1200"/>
            </a:lvl3pPr>
            <a:lvl4pPr>
              <a:defRPr sz="1067"/>
            </a:lvl4pPr>
            <a:lvl5pPr>
              <a:defRPr sz="800"/>
            </a:lvl5pPr>
          </a:lstStyle>
          <a:p>
            <a:pPr lvl="0"/>
            <a:r>
              <a:rPr lang="en-US" dirty="0"/>
              <a:t>10pt. Descriptive Text Trebuchet Regular</a:t>
            </a:r>
          </a:p>
        </p:txBody>
      </p:sp>
    </p:spTree>
    <p:extLst>
      <p:ext uri="{BB962C8B-B14F-4D97-AF65-F5344CB8AC3E}">
        <p14:creationId xmlns:p14="http://schemas.microsoft.com/office/powerpoint/2010/main" val="318508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 20pt. Trebuchet Bold</a:t>
            </a:r>
          </a:p>
        </p:txBody>
      </p:sp>
    </p:spTree>
    <p:extLst>
      <p:ext uri="{BB962C8B-B14F-4D97-AF65-F5344CB8AC3E}">
        <p14:creationId xmlns:p14="http://schemas.microsoft.com/office/powerpoint/2010/main" val="18618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0BBC07-AE45-2646-94D0-E9508EC2C12E}"/>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0DA5E5E-892C-C242-9BE2-270D40D23841}"/>
              </a:ext>
            </a:extLst>
          </p:cNvPr>
          <p:cNvSpPr>
            <a:spLocks noGrp="1"/>
          </p:cNvSpPr>
          <p:nvPr>
            <p:ph type="body" sz="quarter" idx="13" hasCustomPrompt="1"/>
          </p:nvPr>
        </p:nvSpPr>
        <p:spPr>
          <a:xfrm>
            <a:off x="3572257" y="4779264"/>
            <a:ext cx="5047487" cy="390144"/>
          </a:xfrm>
        </p:spPr>
        <p:txBody>
          <a:bodyPr anchor="b"/>
          <a:lstStyle>
            <a:lvl1pPr marL="0" indent="0" algn="ctr">
              <a:buNone/>
              <a:defRPr b="1" cap="all" baseline="0">
                <a:solidFill>
                  <a:schemeClr val="accent4"/>
                </a:solidFill>
              </a:defRPr>
            </a:lvl1pPr>
            <a:lvl2pPr marL="228594" indent="0" algn="ctr">
              <a:buNone/>
              <a:defRPr/>
            </a:lvl2pPr>
            <a:lvl3pPr marL="457189" indent="0" algn="ctr">
              <a:buNone/>
              <a:defRPr/>
            </a:lvl3pPr>
            <a:lvl4pPr marL="685783" indent="0" algn="ctr">
              <a:buNone/>
              <a:defRPr/>
            </a:lvl4pPr>
            <a:lvl5pPr marL="914377" indent="0" algn="ctr">
              <a:buNone/>
              <a:defRPr/>
            </a:lvl5pPr>
          </a:lstStyle>
          <a:p>
            <a:pPr lvl="0"/>
            <a:r>
              <a:rPr lang="en-US" dirty="0"/>
              <a:t>14PT TREBUCHET Bold ALL Caps</a:t>
            </a:r>
          </a:p>
        </p:txBody>
      </p:sp>
      <p:pic>
        <p:nvPicPr>
          <p:cNvPr id="3" name="Picture 2" descr="A blue text on a black background&#10;&#10;Description automatically generated">
            <a:extLst>
              <a:ext uri="{FF2B5EF4-FFF2-40B4-BE49-F238E27FC236}">
                <a16:creationId xmlns:a16="http://schemas.microsoft.com/office/drawing/2014/main" id="{3F66F3ED-D776-3C3E-F7A3-392B1AB17475}"/>
              </a:ext>
            </a:extLst>
          </p:cNvPr>
          <p:cNvPicPr>
            <a:picLocks noChangeAspect="1"/>
          </p:cNvPicPr>
          <p:nvPr userDrawn="1"/>
        </p:nvPicPr>
        <p:blipFill rotWithShape="1">
          <a:blip r:embed="rId2"/>
          <a:srcRect t="23553" b="36305"/>
          <a:stretch/>
        </p:blipFill>
        <p:spPr>
          <a:xfrm>
            <a:off x="1397482" y="2078736"/>
            <a:ext cx="3070015" cy="952260"/>
          </a:xfrm>
          <a:prstGeom prst="rect">
            <a:avLst/>
          </a:prstGeom>
        </p:spPr>
      </p:pic>
    </p:spTree>
    <p:extLst>
      <p:ext uri="{BB962C8B-B14F-4D97-AF65-F5344CB8AC3E}">
        <p14:creationId xmlns:p14="http://schemas.microsoft.com/office/powerpoint/2010/main" val="2753229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_No Indication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84A2C1A-567A-4B95-9358-053512B1090A}" type="slidenum">
              <a:rPr lang="en-US" smtClean="0"/>
              <a:t>‹#›</a:t>
            </a:fld>
            <a:endParaRPr lang="en-US"/>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91250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90468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_Multi-indica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pink and blue text on a black background&#10;&#10;Description automatically generated">
            <a:extLst>
              <a:ext uri="{FF2B5EF4-FFF2-40B4-BE49-F238E27FC236}">
                <a16:creationId xmlns:a16="http://schemas.microsoft.com/office/drawing/2014/main" id="{9901DA0F-E85C-7C85-4B03-84A98E9593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301" y="5401153"/>
            <a:ext cx="1319626" cy="491861"/>
          </a:xfrm>
          <a:prstGeom prst="rect">
            <a:avLst/>
          </a:prstGeom>
        </p:spPr>
      </p:pic>
      <p:pic>
        <p:nvPicPr>
          <p:cNvPr id="10" name="Picture 9" descr="A black background with pink and blue text&#10;&#10;Description automatically generated">
            <a:extLst>
              <a:ext uri="{FF2B5EF4-FFF2-40B4-BE49-F238E27FC236}">
                <a16:creationId xmlns:a16="http://schemas.microsoft.com/office/drawing/2014/main" id="{197B8B97-E60F-E0B4-741A-7537DC670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3226" y="5455200"/>
            <a:ext cx="1384439" cy="437814"/>
          </a:xfrm>
          <a:prstGeom prst="rect">
            <a:avLst/>
          </a:prstGeom>
        </p:spPr>
      </p:pic>
      <p:pic>
        <p:nvPicPr>
          <p:cNvPr id="13" name="Picture 12" descr="A logo with pink and blue text&#10;&#10;Description automatically generated">
            <a:extLst>
              <a:ext uri="{FF2B5EF4-FFF2-40B4-BE49-F238E27FC236}">
                <a16:creationId xmlns:a16="http://schemas.microsoft.com/office/drawing/2014/main" id="{2F658DFF-5822-B9D5-74AE-EACB5BB8CE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84798" y="5456450"/>
            <a:ext cx="1384439" cy="441588"/>
          </a:xfrm>
          <a:prstGeom prst="rect">
            <a:avLst/>
          </a:prstGeom>
        </p:spPr>
      </p:pic>
      <p:sp>
        <p:nvSpPr>
          <p:cNvPr id="2" name="Title 1"/>
          <p:cNvSpPr>
            <a:spLocks noGrp="1"/>
          </p:cNvSpPr>
          <p:nvPr userDrawn="1">
            <p:ph type="ctrTitle" hasCustomPrompt="1"/>
          </p:nvPr>
        </p:nvSpPr>
        <p:spPr>
          <a:xfrm>
            <a:off x="490410" y="2129965"/>
            <a:ext cx="8550720" cy="1641388"/>
          </a:xfrm>
        </p:spPr>
        <p:txBody>
          <a:bodyPr anchor="b">
            <a:normAutofit/>
          </a:bodyPr>
          <a:lstStyle>
            <a:lvl1pPr algn="l">
              <a:lnSpc>
                <a:spcPct val="80000"/>
              </a:lnSpc>
              <a:defRPr sz="4400" b="1" baseline="0">
                <a:solidFill>
                  <a:srgbClr val="DC0077"/>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userDrawn="1">
            <p:ph type="subTitle" idx="1"/>
          </p:nvPr>
        </p:nvSpPr>
        <p:spPr>
          <a:xfrm>
            <a:off x="490410" y="4100014"/>
            <a:ext cx="4559821" cy="464865"/>
          </a:xfrm>
        </p:spPr>
        <p:txBody>
          <a:bodyPr>
            <a:normAutofit/>
          </a:bodyPr>
          <a:lstStyle>
            <a:lvl1pPr marL="0" indent="0" algn="l">
              <a:buNone/>
              <a:defRPr sz="2000" b="1" baseline="0">
                <a:solidFill>
                  <a:srgbClr val="014E6F"/>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userDrawn="1">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949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_Multi-indicaion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129965"/>
            <a:ext cx="7968343" cy="1641388"/>
          </a:xfrm>
        </p:spPr>
        <p:txBody>
          <a:bodyPr anchor="b">
            <a:normAutofit/>
          </a:bodyPr>
          <a:lstStyle>
            <a:lvl1pPr algn="l">
              <a:lnSpc>
                <a:spcPct val="80000"/>
              </a:lnSpc>
              <a:defRPr sz="4400" b="1" baseline="0">
                <a:solidFill>
                  <a:srgbClr val="DC0077"/>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nk and blue text on a black background&#10;&#10;Description automatically generated">
            <a:extLst>
              <a:ext uri="{FF2B5EF4-FFF2-40B4-BE49-F238E27FC236}">
                <a16:creationId xmlns:a16="http://schemas.microsoft.com/office/drawing/2014/main" id="{FFA580D9-D4F8-F4E0-3718-5F2B88C061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2301" y="5401153"/>
            <a:ext cx="1319626" cy="491861"/>
          </a:xfrm>
          <a:prstGeom prst="rect">
            <a:avLst/>
          </a:prstGeom>
        </p:spPr>
      </p:pic>
      <p:pic>
        <p:nvPicPr>
          <p:cNvPr id="5" name="Picture 4" descr="A black background with pink and blue text&#10;&#10;Description automatically generated">
            <a:extLst>
              <a:ext uri="{FF2B5EF4-FFF2-40B4-BE49-F238E27FC236}">
                <a16:creationId xmlns:a16="http://schemas.microsoft.com/office/drawing/2014/main" id="{A75316E2-7F53-68C5-94C0-D1FBFA0606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53226" y="5455200"/>
            <a:ext cx="1384439" cy="437814"/>
          </a:xfrm>
          <a:prstGeom prst="rect">
            <a:avLst/>
          </a:prstGeom>
        </p:spPr>
      </p:pic>
      <p:pic>
        <p:nvPicPr>
          <p:cNvPr id="6" name="Picture 5" descr="A logo with pink and blue text&#10;&#10;Description automatically generated">
            <a:extLst>
              <a:ext uri="{FF2B5EF4-FFF2-40B4-BE49-F238E27FC236}">
                <a16:creationId xmlns:a16="http://schemas.microsoft.com/office/drawing/2014/main" id="{E5B11E3C-B615-F9F5-F531-C35633D6587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4798" y="5456450"/>
            <a:ext cx="1384439" cy="441588"/>
          </a:xfrm>
          <a:prstGeom prst="rect">
            <a:avLst/>
          </a:prstGeom>
        </p:spPr>
      </p:pic>
    </p:spTree>
    <p:extLst>
      <p:ext uri="{BB962C8B-B14F-4D97-AF65-F5344CB8AC3E}">
        <p14:creationId xmlns:p14="http://schemas.microsoft.com/office/powerpoint/2010/main" val="1150311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_No indica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129965"/>
            <a:ext cx="8619300" cy="1641388"/>
          </a:xfrm>
        </p:spPr>
        <p:txBody>
          <a:bodyPr anchor="b">
            <a:normAutofit/>
          </a:bodyPr>
          <a:lstStyle>
            <a:lvl1pPr algn="l">
              <a:lnSpc>
                <a:spcPct val="80000"/>
              </a:lnSpc>
              <a:defRPr sz="4400" b="1" baseline="0">
                <a:solidFill>
                  <a:srgbClr val="DC0077"/>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06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_No indication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129965"/>
            <a:ext cx="7968343" cy="1641388"/>
          </a:xfrm>
        </p:spPr>
        <p:txBody>
          <a:bodyPr anchor="b">
            <a:normAutofit/>
          </a:bodyPr>
          <a:lstStyle>
            <a:lvl1pPr algn="l">
              <a:lnSpc>
                <a:spcPct val="80000"/>
              </a:lnSpc>
              <a:defRPr sz="4400" b="1" baseline="0">
                <a:solidFill>
                  <a:srgbClr val="DC0077"/>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747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_Advanced NSCL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nk and blue text on a black background&#10;&#10;Description automatically generated">
            <a:extLst>
              <a:ext uri="{FF2B5EF4-FFF2-40B4-BE49-F238E27FC236}">
                <a16:creationId xmlns:a16="http://schemas.microsoft.com/office/drawing/2014/main" id="{DF37F7D9-AF51-D591-08CD-3FFDF8A854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301" y="5401153"/>
            <a:ext cx="1319626" cy="491861"/>
          </a:xfrm>
          <a:prstGeom prst="rect">
            <a:avLst/>
          </a:prstGeom>
        </p:spPr>
      </p:pic>
      <p:sp>
        <p:nvSpPr>
          <p:cNvPr id="2" name="Title 1"/>
          <p:cNvSpPr>
            <a:spLocks noGrp="1"/>
          </p:cNvSpPr>
          <p:nvPr>
            <p:ph type="ctrTitle" hasCustomPrompt="1"/>
          </p:nvPr>
        </p:nvSpPr>
        <p:spPr>
          <a:xfrm>
            <a:off x="490410" y="2129965"/>
            <a:ext cx="8310690" cy="1641388"/>
          </a:xfrm>
        </p:spPr>
        <p:txBody>
          <a:bodyPr anchor="b">
            <a:normAutofit/>
          </a:bodyPr>
          <a:lstStyle>
            <a:lvl1pPr algn="l">
              <a:lnSpc>
                <a:spcPct val="80000"/>
              </a:lnSpc>
              <a:defRPr sz="4400" b="1" baseline="0">
                <a:solidFill>
                  <a:srgbClr val="DC0077"/>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953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_Advanced NSCL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129965"/>
            <a:ext cx="7968343" cy="1641388"/>
          </a:xfrm>
        </p:spPr>
        <p:txBody>
          <a:bodyPr anchor="b">
            <a:normAutofit/>
          </a:bodyPr>
          <a:lstStyle>
            <a:lvl1pPr algn="l">
              <a:lnSpc>
                <a:spcPct val="80000"/>
              </a:lnSpc>
              <a:defRPr sz="4400" b="1" baseline="0">
                <a:solidFill>
                  <a:srgbClr val="DC0077"/>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nk and blue text on a black background&#10;&#10;Description automatically generated">
            <a:extLst>
              <a:ext uri="{FF2B5EF4-FFF2-40B4-BE49-F238E27FC236}">
                <a16:creationId xmlns:a16="http://schemas.microsoft.com/office/drawing/2014/main" id="{1F8B6D68-3158-9C72-A663-9C7889D5FC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2301" y="5401153"/>
            <a:ext cx="1319626" cy="491861"/>
          </a:xfrm>
          <a:prstGeom prst="rect">
            <a:avLst/>
          </a:prstGeom>
        </p:spPr>
      </p:pic>
    </p:spTree>
    <p:extLst>
      <p:ext uri="{BB962C8B-B14F-4D97-AF65-F5344CB8AC3E}">
        <p14:creationId xmlns:p14="http://schemas.microsoft.com/office/powerpoint/2010/main" val="362650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_Advanced BC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black background with pink and blue text&#10;&#10;Description automatically generated">
            <a:extLst>
              <a:ext uri="{FF2B5EF4-FFF2-40B4-BE49-F238E27FC236}">
                <a16:creationId xmlns:a16="http://schemas.microsoft.com/office/drawing/2014/main" id="{3447AC55-D488-EC0C-4F17-324A43A5ED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487" y="5455200"/>
            <a:ext cx="1384439" cy="437814"/>
          </a:xfrm>
          <a:prstGeom prst="rect">
            <a:avLst/>
          </a:prstGeom>
        </p:spPr>
      </p:pic>
      <p:sp>
        <p:nvSpPr>
          <p:cNvPr id="2" name="Title 1"/>
          <p:cNvSpPr>
            <a:spLocks noGrp="1"/>
          </p:cNvSpPr>
          <p:nvPr>
            <p:ph type="ctrTitle" hasCustomPrompt="1"/>
          </p:nvPr>
        </p:nvSpPr>
        <p:spPr>
          <a:xfrm>
            <a:off x="490410" y="2129965"/>
            <a:ext cx="8436420" cy="1641388"/>
          </a:xfrm>
        </p:spPr>
        <p:txBody>
          <a:bodyPr anchor="b">
            <a:normAutofit/>
          </a:bodyPr>
          <a:lstStyle>
            <a:lvl1pPr algn="l">
              <a:lnSpc>
                <a:spcPct val="80000"/>
              </a:lnSpc>
              <a:defRPr sz="4400" b="1" baseline="0">
                <a:solidFill>
                  <a:srgbClr val="DC0077"/>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106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_Advanced BC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129965"/>
            <a:ext cx="8436420" cy="1641388"/>
          </a:xfrm>
        </p:spPr>
        <p:txBody>
          <a:bodyPr anchor="b">
            <a:normAutofit/>
          </a:bodyPr>
          <a:lstStyle>
            <a:lvl1pPr algn="l">
              <a:lnSpc>
                <a:spcPct val="80000"/>
              </a:lnSpc>
              <a:defRPr sz="4400" b="1" baseline="0">
                <a:solidFill>
                  <a:srgbClr val="DC0077"/>
                </a:solidFill>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pink and blue text&#10;&#10;Description automatically generated">
            <a:extLst>
              <a:ext uri="{FF2B5EF4-FFF2-40B4-BE49-F238E27FC236}">
                <a16:creationId xmlns:a16="http://schemas.microsoft.com/office/drawing/2014/main" id="{2B64D98D-347E-7B4C-E7C0-4058A4F283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2487" y="5455200"/>
            <a:ext cx="1384439" cy="437814"/>
          </a:xfrm>
          <a:prstGeom prst="rect">
            <a:avLst/>
          </a:prstGeom>
        </p:spPr>
      </p:pic>
    </p:spTree>
    <p:extLst>
      <p:ext uri="{BB962C8B-B14F-4D97-AF65-F5344CB8AC3E}">
        <p14:creationId xmlns:p14="http://schemas.microsoft.com/office/powerpoint/2010/main" val="1191444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_Advanced CSC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logo with pink and blue text&#10;&#10;Description automatically generated">
            <a:extLst>
              <a:ext uri="{FF2B5EF4-FFF2-40B4-BE49-F238E27FC236}">
                <a16:creationId xmlns:a16="http://schemas.microsoft.com/office/drawing/2014/main" id="{7C4D3C5A-38ED-329E-9A72-98685A1F15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550" y="5456450"/>
            <a:ext cx="1384439" cy="441588"/>
          </a:xfrm>
          <a:prstGeom prst="rect">
            <a:avLst/>
          </a:prstGeom>
        </p:spPr>
      </p:pic>
      <p:sp>
        <p:nvSpPr>
          <p:cNvPr id="2" name="Title 1"/>
          <p:cNvSpPr>
            <a:spLocks noGrp="1"/>
          </p:cNvSpPr>
          <p:nvPr>
            <p:ph type="ctrTitle" hasCustomPrompt="1"/>
          </p:nvPr>
        </p:nvSpPr>
        <p:spPr>
          <a:xfrm>
            <a:off x="490410" y="2129965"/>
            <a:ext cx="8367840" cy="1641388"/>
          </a:xfrm>
        </p:spPr>
        <p:txBody>
          <a:bodyPr anchor="b">
            <a:normAutofit/>
          </a:bodyPr>
          <a:lstStyle>
            <a:lvl1pPr algn="l">
              <a:lnSpc>
                <a:spcPct val="80000"/>
              </a:lnSpc>
              <a:defRPr sz="4400" b="1" baseline="0">
                <a:solidFill>
                  <a:srgbClr val="DC0077"/>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949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_Advanced CSC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129965"/>
            <a:ext cx="7968343" cy="1641388"/>
          </a:xfrm>
        </p:spPr>
        <p:txBody>
          <a:bodyPr anchor="b">
            <a:normAutofit/>
          </a:bodyPr>
          <a:lstStyle>
            <a:lvl1pPr algn="l">
              <a:lnSpc>
                <a:spcPct val="80000"/>
              </a:lnSpc>
              <a:defRPr sz="4400" b="1" baseline="0">
                <a:solidFill>
                  <a:srgbClr val="DC0077"/>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pink and blue text&#10;&#10;Description automatically generated">
            <a:extLst>
              <a:ext uri="{FF2B5EF4-FFF2-40B4-BE49-F238E27FC236}">
                <a16:creationId xmlns:a16="http://schemas.microsoft.com/office/drawing/2014/main" id="{75EF1843-FAF1-5E0F-4F99-0325F95B55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4550" y="5456450"/>
            <a:ext cx="1384439" cy="441588"/>
          </a:xfrm>
          <a:prstGeom prst="rect">
            <a:avLst/>
          </a:prstGeom>
        </p:spPr>
      </p:pic>
    </p:spTree>
    <p:extLst>
      <p:ext uri="{BB962C8B-B14F-4D97-AF65-F5344CB8AC3E}">
        <p14:creationId xmlns:p14="http://schemas.microsoft.com/office/powerpoint/2010/main" val="121101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with dark picture">
    <p:spTree>
      <p:nvGrpSpPr>
        <p:cNvPr id="1" name=""/>
        <p:cNvGrpSpPr/>
        <p:nvPr/>
      </p:nvGrpSpPr>
      <p:grpSpPr>
        <a:xfrm>
          <a:off x="0" y="0"/>
          <a:ext cx="0" cy="0"/>
          <a:chOff x="0" y="0"/>
          <a:chExt cx="0" cy="0"/>
        </a:xfrm>
      </p:grpSpPr>
      <p:pic>
        <p:nvPicPr>
          <p:cNvPr id="4" name="Picture 3" descr="A blue and white background&#10;&#10;AI-generated content may be incorrect.">
            <a:extLst>
              <a:ext uri="{FF2B5EF4-FFF2-40B4-BE49-F238E27FC236}">
                <a16:creationId xmlns:a16="http://schemas.microsoft.com/office/drawing/2014/main" id="{FA1A35BF-A4F6-F5D7-1373-7DE440AAE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A510B15-1B1E-EB70-1D9B-B71E0822416E}"/>
              </a:ext>
            </a:extLst>
          </p:cNvPr>
          <p:cNvSpPr txBox="1"/>
          <p:nvPr userDrawn="1"/>
        </p:nvSpPr>
        <p:spPr>
          <a:xfrm>
            <a:off x="8557260" y="260352"/>
            <a:ext cx="3313407" cy="997196"/>
          </a:xfrm>
          <a:prstGeom prst="rect">
            <a:avLst/>
          </a:prstGeom>
          <a:noFill/>
        </p:spPr>
        <p:txBody>
          <a:bodyPr wrap="none" lIns="0" tIns="0" rIns="0" bIns="0" rtlCol="0" anchor="ctr" anchorCtr="0">
            <a:spAutoFit/>
          </a:bodyPr>
          <a:lstStyle/>
          <a:p>
            <a:pPr marL="0" marR="0" lvl="0" indent="0" algn="r" defTabSz="457189"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Join at </a:t>
            </a:r>
            <a:r>
              <a:rPr kumimoji="0" lang="en-US" sz="3600" b="1" i="0" u="none" strike="noStrike" kern="0" cap="none" spc="0" normalizeH="0" baseline="0" noProof="0" dirty="0">
                <a:ln>
                  <a:noFill/>
                </a:ln>
                <a:solidFill>
                  <a:schemeClr val="bg1"/>
                </a:solidFill>
                <a:effectLst/>
                <a:uLnTx/>
                <a:uFillTx/>
              </a:rPr>
              <a:t>slido.com</a:t>
            </a:r>
            <a:br>
              <a:rPr kumimoji="0" lang="en-US" sz="4000" b="1" i="0" u="none" strike="noStrike" kern="0" cap="none" spc="0" normalizeH="0" baseline="0" noProof="0" dirty="0">
                <a:ln>
                  <a:noFill/>
                </a:ln>
                <a:solidFill>
                  <a:schemeClr val="bg1"/>
                </a:solidFill>
                <a:effectLst/>
                <a:uLnTx/>
                <a:uFillTx/>
              </a:rPr>
            </a:br>
            <a:r>
              <a:rPr kumimoji="0" lang="en-US" sz="3600" b="1" i="0" u="none" strike="noStrike" kern="0" cap="none" spc="0" normalizeH="0" baseline="0" noProof="0" dirty="0">
                <a:ln>
                  <a:noFill/>
                </a:ln>
                <a:solidFill>
                  <a:schemeClr val="bg1"/>
                </a:solidFill>
                <a:effectLst/>
                <a:uLnTx/>
                <a:uFillTx/>
              </a:rPr>
              <a:t>#exchange24</a:t>
            </a:r>
            <a:endParaRPr kumimoji="0" lang="en-US" sz="4000" b="1" i="0" u="none" strike="noStrike" kern="0" cap="none" spc="0" normalizeH="0" baseline="0" noProof="0" dirty="0">
              <a:ln>
                <a:noFill/>
              </a:ln>
              <a:solidFill>
                <a:schemeClr val="bg1"/>
              </a:solidFill>
              <a:effectLst/>
              <a:uLnTx/>
              <a:uFillTx/>
            </a:endParaRPr>
          </a:p>
        </p:txBody>
      </p:sp>
      <p:pic>
        <p:nvPicPr>
          <p:cNvPr id="3" name="Picture 2">
            <a:extLst>
              <a:ext uri="{FF2B5EF4-FFF2-40B4-BE49-F238E27FC236}">
                <a16:creationId xmlns:a16="http://schemas.microsoft.com/office/drawing/2014/main" id="{2472055D-3FBD-1E37-4037-F9B9122E12CE}"/>
              </a:ext>
            </a:extLst>
          </p:cNvPr>
          <p:cNvPicPr>
            <a:picLocks noChangeAspect="1"/>
          </p:cNvPicPr>
          <p:nvPr userDrawn="1"/>
        </p:nvPicPr>
        <p:blipFill>
          <a:blip r:embed="rId3"/>
          <a:stretch>
            <a:fillRect/>
          </a:stretch>
        </p:blipFill>
        <p:spPr>
          <a:xfrm>
            <a:off x="10148883" y="4730220"/>
            <a:ext cx="1684248" cy="1683811"/>
          </a:xfrm>
          <a:prstGeom prst="rect">
            <a:avLst/>
          </a:prstGeom>
        </p:spPr>
      </p:pic>
    </p:spTree>
    <p:extLst>
      <p:ext uri="{BB962C8B-B14F-4D97-AF65-F5344CB8AC3E}">
        <p14:creationId xmlns:p14="http://schemas.microsoft.com/office/powerpoint/2010/main" val="14999763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Title Slide_aBCC+aCSC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black background with pink and blue text&#10;&#10;Description automatically generated">
            <a:extLst>
              <a:ext uri="{FF2B5EF4-FFF2-40B4-BE49-F238E27FC236}">
                <a16:creationId xmlns:a16="http://schemas.microsoft.com/office/drawing/2014/main" id="{197B8B97-E60F-E0B4-741A-7537DC670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6404" y="5455200"/>
            <a:ext cx="1384439" cy="437814"/>
          </a:xfrm>
          <a:prstGeom prst="rect">
            <a:avLst/>
          </a:prstGeom>
        </p:spPr>
      </p:pic>
      <p:pic>
        <p:nvPicPr>
          <p:cNvPr id="13" name="Picture 12" descr="A logo with pink and blue text&#10;&#10;Description automatically generated">
            <a:extLst>
              <a:ext uri="{FF2B5EF4-FFF2-40B4-BE49-F238E27FC236}">
                <a16:creationId xmlns:a16="http://schemas.microsoft.com/office/drawing/2014/main" id="{2F658DFF-5822-B9D5-74AE-EACB5BB8CE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37976" y="5456450"/>
            <a:ext cx="1384439" cy="441588"/>
          </a:xfrm>
          <a:prstGeom prst="rect">
            <a:avLst/>
          </a:prstGeom>
        </p:spPr>
      </p:pic>
      <p:sp>
        <p:nvSpPr>
          <p:cNvPr id="2" name="Title 1"/>
          <p:cNvSpPr>
            <a:spLocks noGrp="1"/>
          </p:cNvSpPr>
          <p:nvPr userDrawn="1">
            <p:ph type="ctrTitle" hasCustomPrompt="1"/>
          </p:nvPr>
        </p:nvSpPr>
        <p:spPr>
          <a:xfrm>
            <a:off x="490410" y="2129965"/>
            <a:ext cx="8550720" cy="1641388"/>
          </a:xfrm>
        </p:spPr>
        <p:txBody>
          <a:bodyPr anchor="b">
            <a:normAutofit/>
          </a:bodyPr>
          <a:lstStyle>
            <a:lvl1pPr algn="l">
              <a:lnSpc>
                <a:spcPct val="80000"/>
              </a:lnSpc>
              <a:defRPr sz="4400" b="1" baseline="0">
                <a:solidFill>
                  <a:srgbClr val="DC0077"/>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userDrawn="1">
            <p:ph type="subTitle" idx="1"/>
          </p:nvPr>
        </p:nvSpPr>
        <p:spPr>
          <a:xfrm>
            <a:off x="490410" y="4100014"/>
            <a:ext cx="4559821" cy="464865"/>
          </a:xfrm>
        </p:spPr>
        <p:txBody>
          <a:bodyPr>
            <a:normAutofit/>
          </a:bodyPr>
          <a:lstStyle>
            <a:lvl1pPr marL="0" indent="0" algn="l">
              <a:buNone/>
              <a:defRPr sz="2000" b="1" baseline="0">
                <a:solidFill>
                  <a:srgbClr val="014E6F"/>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userDrawn="1">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059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1_Title Slide_aBCC+aCSC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129965"/>
            <a:ext cx="7968343" cy="1641388"/>
          </a:xfrm>
        </p:spPr>
        <p:txBody>
          <a:bodyPr anchor="b">
            <a:normAutofit/>
          </a:bodyPr>
          <a:lstStyle>
            <a:lvl1pPr algn="l">
              <a:lnSpc>
                <a:spcPct val="80000"/>
              </a:lnSpc>
              <a:defRPr sz="4400" b="1" baseline="0">
                <a:solidFill>
                  <a:srgbClr val="DC0077"/>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rgbClr val="014E6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pic>
        <p:nvPicPr>
          <p:cNvPr id="8" name="Picture 7" descr="A pink and blue text on a black background&#10;&#10;Description automatically generated">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60" y="231649"/>
            <a:ext cx="2392108"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rgbClr val="ECF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pink and blue text&#10;&#10;Description automatically generated">
            <a:extLst>
              <a:ext uri="{FF2B5EF4-FFF2-40B4-BE49-F238E27FC236}">
                <a16:creationId xmlns:a16="http://schemas.microsoft.com/office/drawing/2014/main" id="{1D701BAE-5095-67B1-B0C0-E926421749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6404" y="5455200"/>
            <a:ext cx="1384439" cy="437814"/>
          </a:xfrm>
          <a:prstGeom prst="rect">
            <a:avLst/>
          </a:prstGeom>
        </p:spPr>
      </p:pic>
      <p:pic>
        <p:nvPicPr>
          <p:cNvPr id="9" name="Picture 8" descr="A logo with pink and blue text&#10;&#10;Description automatically generated">
            <a:extLst>
              <a:ext uri="{FF2B5EF4-FFF2-40B4-BE49-F238E27FC236}">
                <a16:creationId xmlns:a16="http://schemas.microsoft.com/office/drawing/2014/main" id="{A3F0AF4D-1936-68A8-6A34-52A9207D07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7976" y="5456450"/>
            <a:ext cx="1384439" cy="441588"/>
          </a:xfrm>
          <a:prstGeom prst="rect">
            <a:avLst/>
          </a:prstGeom>
        </p:spPr>
      </p:pic>
    </p:spTree>
    <p:extLst>
      <p:ext uri="{BB962C8B-B14F-4D97-AF65-F5344CB8AC3E}">
        <p14:creationId xmlns:p14="http://schemas.microsoft.com/office/powerpoint/2010/main" val="2994683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Divider Slide_No indica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077303"/>
            <a:ext cx="8322120" cy="1694049"/>
          </a:xfrm>
        </p:spPr>
        <p:txBody>
          <a:bodyPr anchor="b">
            <a:normAutofit/>
          </a:bodyPr>
          <a:lstStyle>
            <a:lvl1pPr algn="l">
              <a:lnSpc>
                <a:spcPct val="80000"/>
              </a:lnSpc>
              <a:defRPr sz="4400" b="1" baseline="0">
                <a:solidFill>
                  <a:schemeClr val="bg1"/>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771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Divider Slide_No indication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077303"/>
            <a:ext cx="7968343" cy="1694049"/>
          </a:xfrm>
        </p:spPr>
        <p:txBody>
          <a:bodyPr anchor="b">
            <a:normAutofit/>
          </a:bodyPr>
          <a:lstStyle>
            <a:lvl1pPr algn="l">
              <a:lnSpc>
                <a:spcPct val="80000"/>
              </a:lnSpc>
              <a:defRPr sz="4400" b="1" baseline="0">
                <a:solidFill>
                  <a:schemeClr val="bg1"/>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812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Divider Slide_Advanced NSCL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8C528-2547-493A-24E9-36B3723DA68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5844" y="283124"/>
            <a:ext cx="1705934" cy="632970"/>
          </a:xfrm>
          <a:prstGeom prst="rect">
            <a:avLst/>
          </a:prstGeom>
        </p:spPr>
      </p:pic>
      <p:sp>
        <p:nvSpPr>
          <p:cNvPr id="2" name="Title 1"/>
          <p:cNvSpPr>
            <a:spLocks noGrp="1"/>
          </p:cNvSpPr>
          <p:nvPr>
            <p:ph type="ctrTitle" hasCustomPrompt="1"/>
          </p:nvPr>
        </p:nvSpPr>
        <p:spPr>
          <a:xfrm>
            <a:off x="490410" y="2077303"/>
            <a:ext cx="8322120" cy="1694049"/>
          </a:xfrm>
        </p:spPr>
        <p:txBody>
          <a:bodyPr anchor="b">
            <a:normAutofit/>
          </a:bodyPr>
          <a:lstStyle>
            <a:lvl1pPr algn="l">
              <a:lnSpc>
                <a:spcPct val="80000"/>
              </a:lnSpc>
              <a:defRPr sz="4400" b="1" baseline="0">
                <a:solidFill>
                  <a:schemeClr val="bg1"/>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72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vider Slide_Advanced NSCL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077303"/>
            <a:ext cx="7968343" cy="1694049"/>
          </a:xfrm>
        </p:spPr>
        <p:txBody>
          <a:bodyPr anchor="b">
            <a:normAutofit/>
          </a:bodyPr>
          <a:lstStyle>
            <a:lvl1pPr algn="l">
              <a:lnSpc>
                <a:spcPct val="80000"/>
              </a:lnSpc>
              <a:defRPr sz="4400" b="1" baseline="0">
                <a:solidFill>
                  <a:schemeClr val="bg1"/>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CCCF79-A61D-D6A5-6A73-CCED28BFA8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245844" y="283124"/>
            <a:ext cx="1705934" cy="632970"/>
          </a:xfrm>
          <a:prstGeom prst="rect">
            <a:avLst/>
          </a:prstGeom>
        </p:spPr>
      </p:pic>
    </p:spTree>
    <p:extLst>
      <p:ext uri="{BB962C8B-B14F-4D97-AF65-F5344CB8AC3E}">
        <p14:creationId xmlns:p14="http://schemas.microsoft.com/office/powerpoint/2010/main" val="4121125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vider Slide_Advanced BC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5816F35E-72B3-8768-DEDA-82030E845D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9500" y="317949"/>
            <a:ext cx="1884717" cy="598769"/>
          </a:xfrm>
          <a:prstGeom prst="rect">
            <a:avLst/>
          </a:prstGeom>
        </p:spPr>
      </p:pic>
      <p:sp>
        <p:nvSpPr>
          <p:cNvPr id="2" name="Title 1"/>
          <p:cNvSpPr>
            <a:spLocks noGrp="1"/>
          </p:cNvSpPr>
          <p:nvPr>
            <p:ph type="ctrTitle" hasCustomPrompt="1"/>
          </p:nvPr>
        </p:nvSpPr>
        <p:spPr>
          <a:xfrm>
            <a:off x="490410" y="2077303"/>
            <a:ext cx="8344980" cy="1694049"/>
          </a:xfrm>
        </p:spPr>
        <p:txBody>
          <a:bodyPr anchor="b">
            <a:normAutofit/>
          </a:bodyPr>
          <a:lstStyle>
            <a:lvl1pPr algn="l">
              <a:lnSpc>
                <a:spcPct val="80000"/>
              </a:lnSpc>
              <a:defRPr sz="4400" b="1" baseline="0">
                <a:solidFill>
                  <a:schemeClr val="bg1"/>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596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Divider Slide_Advanced BC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077303"/>
            <a:ext cx="7968343" cy="1694049"/>
          </a:xfrm>
        </p:spPr>
        <p:txBody>
          <a:bodyPr anchor="b">
            <a:normAutofit/>
          </a:bodyPr>
          <a:lstStyle>
            <a:lvl1pPr algn="l">
              <a:lnSpc>
                <a:spcPct val="80000"/>
              </a:lnSpc>
              <a:defRPr sz="4400" b="1" baseline="0">
                <a:solidFill>
                  <a:schemeClr val="bg1"/>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16C51985-519D-0D40-0AD9-F35445E50D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9500" y="317949"/>
            <a:ext cx="1884717" cy="598769"/>
          </a:xfrm>
          <a:prstGeom prst="rect">
            <a:avLst/>
          </a:prstGeom>
        </p:spPr>
      </p:pic>
    </p:spTree>
    <p:extLst>
      <p:ext uri="{BB962C8B-B14F-4D97-AF65-F5344CB8AC3E}">
        <p14:creationId xmlns:p14="http://schemas.microsoft.com/office/powerpoint/2010/main" val="3301468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Divider Slide_Advanced CSC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077303"/>
            <a:ext cx="8379270" cy="1694049"/>
          </a:xfrm>
        </p:spPr>
        <p:txBody>
          <a:bodyPr anchor="b">
            <a:normAutofit/>
          </a:bodyPr>
          <a:lstStyle>
            <a:lvl1pPr algn="l">
              <a:lnSpc>
                <a:spcPct val="80000"/>
              </a:lnSpc>
              <a:defRPr sz="4400" b="1" baseline="0">
                <a:solidFill>
                  <a:schemeClr val="bg1"/>
                </a:solidFill>
                <a:latin typeface="DM Sans 14pt" pitchFamily="2" charset="77"/>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42EF27-968D-48B7-1F7E-6B93E6A0D49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975528" y="317949"/>
            <a:ext cx="1872660" cy="598769"/>
          </a:xfrm>
          <a:prstGeom prst="rect">
            <a:avLst/>
          </a:prstGeom>
        </p:spPr>
      </p:pic>
    </p:spTree>
    <p:extLst>
      <p:ext uri="{BB962C8B-B14F-4D97-AF65-F5344CB8AC3E}">
        <p14:creationId xmlns:p14="http://schemas.microsoft.com/office/powerpoint/2010/main" val="939627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Divider Slide_Advanced CSC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0410" y="2077303"/>
            <a:ext cx="7968343" cy="1694049"/>
          </a:xfrm>
        </p:spPr>
        <p:txBody>
          <a:bodyPr anchor="b">
            <a:normAutofit/>
          </a:bodyPr>
          <a:lstStyle>
            <a:lvl1pPr algn="l">
              <a:lnSpc>
                <a:spcPct val="80000"/>
              </a:lnSpc>
              <a:defRPr sz="4400" b="1" baseline="0">
                <a:solidFill>
                  <a:schemeClr val="bg1"/>
                </a:solidFill>
              </a:defRPr>
            </a:lvl1pPr>
          </a:lstStyle>
          <a:p>
            <a:r>
              <a:rPr lang="en-US"/>
              <a:t>Click to edit Master title style</a:t>
            </a:r>
            <a:br>
              <a:rPr lang="en-US"/>
            </a:br>
            <a:r>
              <a:rPr lang="en-US"/>
              <a:t>Second line placeholder</a:t>
            </a:r>
          </a:p>
        </p:txBody>
      </p:sp>
      <p:sp>
        <p:nvSpPr>
          <p:cNvPr id="3" name="Subtitle 2"/>
          <p:cNvSpPr>
            <a:spLocks noGrp="1"/>
          </p:cNvSpPr>
          <p:nvPr>
            <p:ph type="subTitle" idx="1"/>
          </p:nvPr>
        </p:nvSpPr>
        <p:spPr>
          <a:xfrm>
            <a:off x="490410" y="4100014"/>
            <a:ext cx="4559821" cy="464865"/>
          </a:xfrm>
        </p:spPr>
        <p:txBody>
          <a:bodyPr>
            <a:normAutofit/>
          </a:bodyPr>
          <a:lstStyle>
            <a:lvl1pPr marL="0" indent="0" algn="l">
              <a:buNone/>
              <a:defRPr sz="2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9"/>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bg1"/>
                </a:solidFill>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70044E67-90BD-EFD2-950D-216D51C909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2260" y="231649"/>
            <a:ext cx="2392107" cy="1107344"/>
          </a:xfrm>
          <a:prstGeom prst="rect">
            <a:avLst/>
          </a:prstGeom>
        </p:spPr>
      </p:pic>
      <p:sp>
        <p:nvSpPr>
          <p:cNvPr id="19" name="Rectangle 18">
            <a:extLst>
              <a:ext uri="{FF2B5EF4-FFF2-40B4-BE49-F238E27FC236}">
                <a16:creationId xmlns:a16="http://schemas.microsoft.com/office/drawing/2014/main" id="{276EDE8F-4FA1-440C-1D44-B59543C9F0F9}"/>
              </a:ext>
            </a:extLst>
          </p:cNvPr>
          <p:cNvSpPr/>
          <p:nvPr userDrawn="1"/>
        </p:nvSpPr>
        <p:spPr>
          <a:xfrm>
            <a:off x="606404" y="3905594"/>
            <a:ext cx="1063384" cy="9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CE1923-D486-F021-E233-D1A7C4C7711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975528" y="317949"/>
            <a:ext cx="1872660" cy="598768"/>
          </a:xfrm>
          <a:prstGeom prst="rect">
            <a:avLst/>
          </a:prstGeom>
        </p:spPr>
      </p:pic>
    </p:spTree>
    <p:extLst>
      <p:ext uri="{BB962C8B-B14F-4D97-AF65-F5344CB8AC3E}">
        <p14:creationId xmlns:p14="http://schemas.microsoft.com/office/powerpoint/2010/main" val="2471375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with dark picture">
    <p:spTree>
      <p:nvGrpSpPr>
        <p:cNvPr id="1" name=""/>
        <p:cNvGrpSpPr/>
        <p:nvPr/>
      </p:nvGrpSpPr>
      <p:grpSpPr>
        <a:xfrm>
          <a:off x="0" y="0"/>
          <a:ext cx="0" cy="0"/>
          <a:chOff x="0" y="0"/>
          <a:chExt cx="0" cy="0"/>
        </a:xfrm>
      </p:grpSpPr>
      <p:pic>
        <p:nvPicPr>
          <p:cNvPr id="6" name="!!box" descr="A blue and white background&#10;&#10;AI-generated content may be incorrect.">
            <a:extLst>
              <a:ext uri="{FF2B5EF4-FFF2-40B4-BE49-F238E27FC236}">
                <a16:creationId xmlns:a16="http://schemas.microsoft.com/office/drawing/2014/main" id="{7D022EF8-ACEA-BE63-CC3F-CD1C746C8D34}"/>
              </a:ext>
            </a:extLst>
          </p:cNvPr>
          <p:cNvPicPr>
            <a:picLocks noChangeAspect="1"/>
          </p:cNvPicPr>
          <p:nvPr userDrawn="1"/>
        </p:nvPicPr>
        <p:blipFill>
          <a:blip r:embed="rId2">
            <a:extLst>
              <a:ext uri="{28A0092B-C50C-407E-A947-70E740481C1C}">
                <a14:useLocalDpi xmlns:a14="http://schemas.microsoft.com/office/drawing/2010/main" val="0"/>
              </a:ext>
            </a:extLst>
          </a:blip>
          <a:srcRect r="64999"/>
          <a:stretch/>
        </p:blipFill>
        <p:spPr>
          <a:xfrm>
            <a:off x="0" y="0"/>
            <a:ext cx="4267200" cy="6858000"/>
          </a:xfrm>
          <a:prstGeom prst="rect">
            <a:avLst/>
          </a:prstGeom>
        </p:spPr>
      </p:pic>
      <p:sp>
        <p:nvSpPr>
          <p:cNvPr id="5" name="!!triangle">
            <a:extLst>
              <a:ext uri="{FF2B5EF4-FFF2-40B4-BE49-F238E27FC236}">
                <a16:creationId xmlns:a16="http://schemas.microsoft.com/office/drawing/2014/main" id="{73FE53A0-F84E-A722-10CC-BEF8EC7443D4}"/>
              </a:ext>
            </a:extLst>
          </p:cNvPr>
          <p:cNvSpPr/>
          <p:nvPr userDrawn="1"/>
        </p:nvSpPr>
        <p:spPr>
          <a:xfrm>
            <a:off x="365760" y="381000"/>
            <a:ext cx="3535680" cy="24384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p:cNvSpPr>
            <a:spLocks noGrp="1"/>
          </p:cNvSpPr>
          <p:nvPr>
            <p:ph type="ctrTitle"/>
          </p:nvPr>
        </p:nvSpPr>
        <p:spPr>
          <a:xfrm>
            <a:off x="609600" y="624840"/>
            <a:ext cx="3048000" cy="1950720"/>
          </a:xfrm>
        </p:spPr>
        <p:txBody>
          <a:bodyPr anchor="t" anchorCtr="0"/>
          <a:lstStyle>
            <a:lvl1pPr algn="l">
              <a:lnSpc>
                <a:spcPct val="90000"/>
              </a:lnSpc>
              <a:defRPr sz="4267">
                <a:solidFill>
                  <a:schemeClr val="bg1"/>
                </a:solidFill>
              </a:defRPr>
            </a:lvl1pPr>
          </a:lstStyle>
          <a:p>
            <a:r>
              <a:rPr lang="en-US" noProof="0" dirty="0"/>
              <a:t>Click to edit Master title style</a:t>
            </a:r>
          </a:p>
        </p:txBody>
      </p:sp>
      <p:pic>
        <p:nvPicPr>
          <p:cNvPr id="7" name="!!logo" descr="A black background with white text&#10;&#10;AI-generated content may be incorrect.">
            <a:extLst>
              <a:ext uri="{FF2B5EF4-FFF2-40B4-BE49-F238E27FC236}">
                <a16:creationId xmlns:a16="http://schemas.microsoft.com/office/drawing/2014/main" id="{0E4EE56C-B5CB-11E9-4106-CF6891E64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 y="5344387"/>
            <a:ext cx="1828800" cy="1132613"/>
          </a:xfrm>
          <a:prstGeom prst="rect">
            <a:avLst/>
          </a:prstGeom>
        </p:spPr>
      </p:pic>
    </p:spTree>
    <p:extLst>
      <p:ext uri="{BB962C8B-B14F-4D97-AF65-F5344CB8AC3E}">
        <p14:creationId xmlns:p14="http://schemas.microsoft.com/office/powerpoint/2010/main" val="214420155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_No indica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DM Sans 14pt" pitchFamily="2" charset="77"/>
              </a:defRPr>
            </a:lvl1pPr>
            <a:lvl2pPr>
              <a:defRPr>
                <a:latin typeface="DM Sans 14pt" pitchFamily="2" charset="77"/>
              </a:defRPr>
            </a:lvl2pPr>
            <a:lvl3pPr>
              <a:defRPr>
                <a:latin typeface="DM Sans 14pt" pitchFamily="2" charset="77"/>
              </a:defRPr>
            </a:lvl3pPr>
            <a:lvl4pPr>
              <a:defRPr>
                <a:latin typeface="DM Sans 14pt" pitchFamily="2" charset="77"/>
              </a:defRPr>
            </a:lvl4pPr>
            <a:lvl5pPr>
              <a:defRPr>
                <a:latin typeface="DM Sans 14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DM Sans 14pt" pitchFamily="2" charset="77"/>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atin typeface="DM Sans 14pt" pitchFamily="2" charset="77"/>
              </a:defRPr>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
        <p:nvSpPr>
          <p:cNvPr id="2" name="Slide Number Placeholder 5">
            <a:extLst>
              <a:ext uri="{FF2B5EF4-FFF2-40B4-BE49-F238E27FC236}">
                <a16:creationId xmlns:a16="http://schemas.microsoft.com/office/drawing/2014/main" id="{CED3BDC3-388A-BAC5-C465-CA8F063441B2}"/>
              </a:ext>
            </a:extLst>
          </p:cNvPr>
          <p:cNvSpPr>
            <a:spLocks noGrp="1"/>
          </p:cNvSpPr>
          <p:nvPr>
            <p:ph type="sldNum" sz="quarter" idx="12"/>
          </p:nvPr>
        </p:nvSpPr>
        <p:spPr>
          <a:xfrm>
            <a:off x="-624134"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1611854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Slide_No Indication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vl1pPr>
          </a:lstStyle>
          <a:p>
            <a:r>
              <a:rPr lang="en-US"/>
              <a:t>Click to edit Master title style</a:t>
            </a:r>
            <a:br>
              <a:rPr lang="en-US"/>
            </a:br>
            <a:r>
              <a:rPr lang="en-US"/>
              <a:t>Second Line placeholder</a:t>
            </a:r>
          </a:p>
        </p:txBody>
      </p:sp>
      <p:sp>
        <p:nvSpPr>
          <p:cNvPr id="2" name="Rectangle 1">
            <a:extLst>
              <a:ext uri="{FF2B5EF4-FFF2-40B4-BE49-F238E27FC236}">
                <a16:creationId xmlns:a16="http://schemas.microsoft.com/office/drawing/2014/main" id="{F68DC294-A7A9-2486-6C2D-4388D5349BC6}"/>
              </a:ext>
            </a:extLst>
          </p:cNvPr>
          <p:cNvSpPr/>
          <p:nvPr userDrawn="1"/>
        </p:nvSpPr>
        <p:spPr>
          <a:xfrm>
            <a:off x="5345251" y="6492854"/>
            <a:ext cx="1485133"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900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_Advanced NSCL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08ED2A-46E4-F8D0-A679-7DC9BCF2D366}"/>
              </a:ext>
            </a:extLst>
          </p:cNvPr>
          <p:cNvGrpSpPr/>
          <p:nvPr userDrawn="1"/>
        </p:nvGrpSpPr>
        <p:grpSpPr>
          <a:xfrm>
            <a:off x="10137058" y="206477"/>
            <a:ext cx="1877961" cy="747252"/>
            <a:chOff x="10137058" y="206477"/>
            <a:chExt cx="1877961" cy="747252"/>
          </a:xfrm>
        </p:grpSpPr>
        <p:sp>
          <p:nvSpPr>
            <p:cNvPr id="4" name="Rectangle 3">
              <a:extLst>
                <a:ext uri="{FF2B5EF4-FFF2-40B4-BE49-F238E27FC236}">
                  <a16:creationId xmlns:a16="http://schemas.microsoft.com/office/drawing/2014/main" id="{D9FF73AC-8979-6100-4770-522695A2860F}"/>
                </a:ext>
              </a:extLst>
            </p:cNvPr>
            <p:cNvSpPr/>
            <p:nvPr userDrawn="1"/>
          </p:nvSpPr>
          <p:spPr>
            <a:xfrm>
              <a:off x="10137058" y="206477"/>
              <a:ext cx="1877961" cy="74725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A8E309D1-8459-B2A4-6DA0-F634A0F2E0D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3118" y="282107"/>
              <a:ext cx="1705931" cy="632970"/>
            </a:xfrm>
            <a:prstGeom prst="rect">
              <a:avLst/>
            </a:prstGeom>
          </p:spPr>
        </p:pic>
      </p:grpSp>
      <p:sp>
        <p:nvSpPr>
          <p:cNvPr id="3" name="Content Placeholder 2"/>
          <p:cNvSpPr>
            <a:spLocks noGrp="1"/>
          </p:cNvSpPr>
          <p:nvPr>
            <p:ph idx="1"/>
          </p:nvPr>
        </p:nvSpPr>
        <p:spPr/>
        <p:txBody>
          <a:bodyPr/>
          <a:lstStyle>
            <a:lvl1pPr>
              <a:defRPr>
                <a:latin typeface="DM Sans 14pt" pitchFamily="2" charset="77"/>
              </a:defRPr>
            </a:lvl1pPr>
            <a:lvl2pPr>
              <a:defRPr>
                <a:latin typeface="DM Sans 14pt" pitchFamily="2" charset="77"/>
              </a:defRPr>
            </a:lvl2pPr>
            <a:lvl3pPr>
              <a:defRPr>
                <a:latin typeface="DM Sans 14pt" pitchFamily="2" charset="77"/>
              </a:defRPr>
            </a:lvl3pPr>
            <a:lvl4pPr>
              <a:defRPr>
                <a:latin typeface="DM Sans 14pt" pitchFamily="2" charset="77"/>
              </a:defRPr>
            </a:lvl4pPr>
            <a:lvl5pPr>
              <a:defRPr>
                <a:latin typeface="DM Sans 14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DM Sans 14pt" pitchFamily="2" charset="77"/>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atin typeface="DM Sans 14pt" pitchFamily="2" charset="77"/>
              </a:defRPr>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
        <p:nvSpPr>
          <p:cNvPr id="9" name="Slide Number Placeholder 5">
            <a:extLst>
              <a:ext uri="{FF2B5EF4-FFF2-40B4-BE49-F238E27FC236}">
                <a16:creationId xmlns:a16="http://schemas.microsoft.com/office/drawing/2014/main" id="{BE54DC4B-E132-4F15-08BE-7170D48292E5}"/>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1896426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_Advanced NSCL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40480" y="1226675"/>
            <a:ext cx="8334375" cy="381000"/>
          </a:xfrm>
        </p:spPr>
        <p:txBody>
          <a:bodyPr>
            <a:noAutofit/>
          </a:bodyPr>
          <a:lstStyle>
            <a:lvl1pPr>
              <a:defRPr sz="18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0"/>
            <a:ext cx="8334103" cy="1036320"/>
          </a:xfrm>
        </p:spPr>
        <p:txBody>
          <a:bodyPr>
            <a:normAutofit/>
          </a:bodyPr>
          <a:lstStyle>
            <a:lvl1pPr>
              <a:defRPr sz="2200"/>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grpSp>
        <p:nvGrpSpPr>
          <p:cNvPr id="2" name="Group 1">
            <a:extLst>
              <a:ext uri="{FF2B5EF4-FFF2-40B4-BE49-F238E27FC236}">
                <a16:creationId xmlns:a16="http://schemas.microsoft.com/office/drawing/2014/main" id="{1E5DCD43-D6D6-1B58-C2D7-5922A49CACD0}"/>
              </a:ext>
            </a:extLst>
          </p:cNvPr>
          <p:cNvGrpSpPr/>
          <p:nvPr userDrawn="1"/>
        </p:nvGrpSpPr>
        <p:grpSpPr>
          <a:xfrm>
            <a:off x="10137058" y="206477"/>
            <a:ext cx="1877961" cy="747252"/>
            <a:chOff x="10137058" y="206477"/>
            <a:chExt cx="1877961" cy="747252"/>
          </a:xfrm>
        </p:grpSpPr>
        <p:sp>
          <p:nvSpPr>
            <p:cNvPr id="4" name="Rectangle 3">
              <a:extLst>
                <a:ext uri="{FF2B5EF4-FFF2-40B4-BE49-F238E27FC236}">
                  <a16:creationId xmlns:a16="http://schemas.microsoft.com/office/drawing/2014/main" id="{6BE22AB7-3894-6B31-B6BE-5A25787D1B87}"/>
                </a:ext>
              </a:extLst>
            </p:cNvPr>
            <p:cNvSpPr/>
            <p:nvPr userDrawn="1"/>
          </p:nvSpPr>
          <p:spPr>
            <a:xfrm>
              <a:off x="10137058" y="206477"/>
              <a:ext cx="1877961" cy="74725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A86C3F44-C0E1-8E8A-A7F0-A2463143A4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3118" y="282107"/>
              <a:ext cx="1705931" cy="632970"/>
            </a:xfrm>
            <a:prstGeom prst="rect">
              <a:avLst/>
            </a:prstGeom>
          </p:spPr>
        </p:pic>
      </p:grpSp>
      <p:sp>
        <p:nvSpPr>
          <p:cNvPr id="9" name="Slide Number Placeholder 5">
            <a:extLst>
              <a:ext uri="{FF2B5EF4-FFF2-40B4-BE49-F238E27FC236}">
                <a16:creationId xmlns:a16="http://schemas.microsoft.com/office/drawing/2014/main" id="{3C28DCE8-E0AB-AE99-CC80-F3ECB195DAAC}"/>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2506970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_Advanced BC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DM Sans 14pt" pitchFamily="2" charset="77"/>
              </a:defRPr>
            </a:lvl1pPr>
            <a:lvl2pPr>
              <a:defRPr>
                <a:latin typeface="DM Sans 14pt" pitchFamily="2" charset="77"/>
              </a:defRPr>
            </a:lvl2pPr>
            <a:lvl3pPr>
              <a:defRPr>
                <a:latin typeface="DM Sans 14pt" pitchFamily="2" charset="77"/>
              </a:defRPr>
            </a:lvl3pPr>
            <a:lvl4pPr>
              <a:defRPr>
                <a:latin typeface="DM Sans 14pt" pitchFamily="2" charset="77"/>
              </a:defRPr>
            </a:lvl4pPr>
            <a:lvl5pPr>
              <a:defRPr>
                <a:latin typeface="DM Sans 14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DM Sans 14pt" pitchFamily="2" charset="77"/>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atin typeface="DM Sans 14pt" pitchFamily="2" charset="77"/>
              </a:defRPr>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grpSp>
        <p:nvGrpSpPr>
          <p:cNvPr id="10" name="Group 9">
            <a:extLst>
              <a:ext uri="{FF2B5EF4-FFF2-40B4-BE49-F238E27FC236}">
                <a16:creationId xmlns:a16="http://schemas.microsoft.com/office/drawing/2014/main" id="{A1224291-1890-BE40-EEE5-707E84806732}"/>
              </a:ext>
            </a:extLst>
          </p:cNvPr>
          <p:cNvGrpSpPr/>
          <p:nvPr userDrawn="1"/>
        </p:nvGrpSpPr>
        <p:grpSpPr>
          <a:xfrm>
            <a:off x="9901536" y="319323"/>
            <a:ext cx="2000968" cy="596021"/>
            <a:chOff x="9901536" y="319323"/>
            <a:chExt cx="2000968" cy="596021"/>
          </a:xfrm>
        </p:grpSpPr>
        <p:sp>
          <p:nvSpPr>
            <p:cNvPr id="9" name="Rectangle 8">
              <a:extLst>
                <a:ext uri="{FF2B5EF4-FFF2-40B4-BE49-F238E27FC236}">
                  <a16:creationId xmlns:a16="http://schemas.microsoft.com/office/drawing/2014/main" id="{B9BD800B-4D90-863E-2E98-FE0FC1ECB2E5}"/>
                </a:ext>
              </a:extLst>
            </p:cNvPr>
            <p:cNvSpPr/>
            <p:nvPr userDrawn="1"/>
          </p:nvSpPr>
          <p:spPr>
            <a:xfrm>
              <a:off x="9901536" y="319323"/>
              <a:ext cx="2000968" cy="596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C52B315-90FE-534D-C822-EFE5C631167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969500" y="319323"/>
              <a:ext cx="1884717" cy="596021"/>
            </a:xfrm>
            <a:prstGeom prst="rect">
              <a:avLst/>
            </a:prstGeom>
          </p:spPr>
        </p:pic>
      </p:grpSp>
      <p:sp>
        <p:nvSpPr>
          <p:cNvPr id="5" name="Slide Number Placeholder 5">
            <a:extLst>
              <a:ext uri="{FF2B5EF4-FFF2-40B4-BE49-F238E27FC236}">
                <a16:creationId xmlns:a16="http://schemas.microsoft.com/office/drawing/2014/main" id="{42810145-8AF4-2D15-68D6-9BB9D224949F}"/>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762100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_Advanced BC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grpSp>
        <p:nvGrpSpPr>
          <p:cNvPr id="7" name="Group 6">
            <a:extLst>
              <a:ext uri="{FF2B5EF4-FFF2-40B4-BE49-F238E27FC236}">
                <a16:creationId xmlns:a16="http://schemas.microsoft.com/office/drawing/2014/main" id="{40C9994D-18A6-F266-523C-721545A34706}"/>
              </a:ext>
            </a:extLst>
          </p:cNvPr>
          <p:cNvGrpSpPr/>
          <p:nvPr userDrawn="1"/>
        </p:nvGrpSpPr>
        <p:grpSpPr>
          <a:xfrm>
            <a:off x="9901536" y="319323"/>
            <a:ext cx="2000968" cy="596021"/>
            <a:chOff x="9901536" y="319323"/>
            <a:chExt cx="2000968" cy="596021"/>
          </a:xfrm>
        </p:grpSpPr>
        <p:sp>
          <p:nvSpPr>
            <p:cNvPr id="9" name="Rectangle 8">
              <a:extLst>
                <a:ext uri="{FF2B5EF4-FFF2-40B4-BE49-F238E27FC236}">
                  <a16:creationId xmlns:a16="http://schemas.microsoft.com/office/drawing/2014/main" id="{17074095-38A0-5177-44D1-58C023392A9C}"/>
                </a:ext>
              </a:extLst>
            </p:cNvPr>
            <p:cNvSpPr/>
            <p:nvPr userDrawn="1"/>
          </p:nvSpPr>
          <p:spPr>
            <a:xfrm>
              <a:off x="9901536" y="319323"/>
              <a:ext cx="2000968" cy="596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60DE413-5C96-8C0E-5A23-9874F752BC3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969500" y="319323"/>
              <a:ext cx="1884717" cy="596021"/>
            </a:xfrm>
            <a:prstGeom prst="rect">
              <a:avLst/>
            </a:prstGeom>
          </p:spPr>
        </p:pic>
      </p:grpSp>
      <p:sp>
        <p:nvSpPr>
          <p:cNvPr id="4" name="Slide Number Placeholder 5">
            <a:extLst>
              <a:ext uri="{FF2B5EF4-FFF2-40B4-BE49-F238E27FC236}">
                <a16:creationId xmlns:a16="http://schemas.microsoft.com/office/drawing/2014/main" id="{F18CEC42-70A2-B95D-D231-3B456DAF11B2}"/>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129773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_Advanced CSC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DM Sans 14pt" pitchFamily="2" charset="77"/>
              </a:defRPr>
            </a:lvl1pPr>
            <a:lvl2pPr>
              <a:defRPr>
                <a:latin typeface="DM Sans 14pt" pitchFamily="2" charset="77"/>
              </a:defRPr>
            </a:lvl2pPr>
            <a:lvl3pPr>
              <a:defRPr>
                <a:latin typeface="DM Sans 14pt" pitchFamily="2" charset="77"/>
              </a:defRPr>
            </a:lvl3pPr>
            <a:lvl4pPr>
              <a:defRPr>
                <a:latin typeface="DM Sans 14pt" pitchFamily="2" charset="77"/>
              </a:defRPr>
            </a:lvl4pPr>
            <a:lvl5pPr>
              <a:defRPr>
                <a:latin typeface="DM Sans 14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DM Sans 14pt" pitchFamily="2" charset="77"/>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atin typeface="DM Sans 14pt" pitchFamily="2" charset="77"/>
              </a:defRPr>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grpSp>
        <p:nvGrpSpPr>
          <p:cNvPr id="12" name="Group 11">
            <a:extLst>
              <a:ext uri="{FF2B5EF4-FFF2-40B4-BE49-F238E27FC236}">
                <a16:creationId xmlns:a16="http://schemas.microsoft.com/office/drawing/2014/main" id="{CE802AD5-954D-D07D-540F-5528D08078DA}"/>
              </a:ext>
            </a:extLst>
          </p:cNvPr>
          <p:cNvGrpSpPr/>
          <p:nvPr userDrawn="1"/>
        </p:nvGrpSpPr>
        <p:grpSpPr>
          <a:xfrm>
            <a:off x="9901536" y="319323"/>
            <a:ext cx="2000968" cy="598579"/>
            <a:chOff x="9901536" y="319323"/>
            <a:chExt cx="2000968" cy="598579"/>
          </a:xfrm>
        </p:grpSpPr>
        <p:sp>
          <p:nvSpPr>
            <p:cNvPr id="14" name="Rectangle 13">
              <a:extLst>
                <a:ext uri="{FF2B5EF4-FFF2-40B4-BE49-F238E27FC236}">
                  <a16:creationId xmlns:a16="http://schemas.microsoft.com/office/drawing/2014/main" id="{20C2502D-94FF-A772-A525-5C8F48C718C5}"/>
                </a:ext>
              </a:extLst>
            </p:cNvPr>
            <p:cNvSpPr/>
            <p:nvPr userDrawn="1"/>
          </p:nvSpPr>
          <p:spPr>
            <a:xfrm>
              <a:off x="9901536" y="319323"/>
              <a:ext cx="2000968" cy="596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nk and blue text and a glass of liquid&#10;&#10;Description automatically generated">
              <a:extLst>
                <a:ext uri="{FF2B5EF4-FFF2-40B4-BE49-F238E27FC236}">
                  <a16:creationId xmlns:a16="http://schemas.microsoft.com/office/drawing/2014/main" id="{26A3A264-6BC9-3DC9-B1A0-0FF1E937B0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062" y="319323"/>
              <a:ext cx="1884717" cy="598579"/>
            </a:xfrm>
            <a:prstGeom prst="rect">
              <a:avLst/>
            </a:prstGeom>
          </p:spPr>
        </p:pic>
      </p:grpSp>
      <p:sp>
        <p:nvSpPr>
          <p:cNvPr id="4" name="Slide Number Placeholder 5">
            <a:extLst>
              <a:ext uri="{FF2B5EF4-FFF2-40B4-BE49-F238E27FC236}">
                <a16:creationId xmlns:a16="http://schemas.microsoft.com/office/drawing/2014/main" id="{75891BF0-209A-C744-48A8-9F1EB952E620}"/>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1930322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_Advanced CSCC_Ar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B2B1827-7F39-E794-BE98-08DC1F44CB12}"/>
              </a:ext>
            </a:extLst>
          </p:cNvPr>
          <p:cNvGrpSpPr/>
          <p:nvPr userDrawn="1"/>
        </p:nvGrpSpPr>
        <p:grpSpPr>
          <a:xfrm>
            <a:off x="9901536" y="319323"/>
            <a:ext cx="2000968" cy="598579"/>
            <a:chOff x="9901536" y="319323"/>
            <a:chExt cx="2000968" cy="598579"/>
          </a:xfrm>
        </p:grpSpPr>
        <p:sp>
          <p:nvSpPr>
            <p:cNvPr id="16" name="Rectangle 15">
              <a:extLst>
                <a:ext uri="{FF2B5EF4-FFF2-40B4-BE49-F238E27FC236}">
                  <a16:creationId xmlns:a16="http://schemas.microsoft.com/office/drawing/2014/main" id="{FDCF5919-FF0A-8DFF-4203-DD950235041A}"/>
                </a:ext>
              </a:extLst>
            </p:cNvPr>
            <p:cNvSpPr/>
            <p:nvPr userDrawn="1"/>
          </p:nvSpPr>
          <p:spPr>
            <a:xfrm>
              <a:off x="9901536" y="319323"/>
              <a:ext cx="2000968" cy="596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nk and blue text and a glass of liquid&#10;&#10;Description automatically generated">
              <a:extLst>
                <a:ext uri="{FF2B5EF4-FFF2-40B4-BE49-F238E27FC236}">
                  <a16:creationId xmlns:a16="http://schemas.microsoft.com/office/drawing/2014/main" id="{04FC46D4-5800-2FD2-0190-34E1BABF26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062" y="319323"/>
              <a:ext cx="1884717" cy="598579"/>
            </a:xfrm>
            <a:prstGeom prst="rect">
              <a:avLst/>
            </a:prstGeom>
          </p:spPr>
        </p:pic>
      </p:gr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97C041B5-B466-F2FC-28F2-062167B85EBE}"/>
              </a:ext>
            </a:extLst>
          </p:cNvPr>
          <p:cNvSpPr>
            <a:spLocks noGrp="1"/>
          </p:cNvSpPr>
          <p:nvPr>
            <p:ph type="title" hasCustomPrompt="1"/>
          </p:nvPr>
        </p:nvSpPr>
        <p:spPr>
          <a:xfrm>
            <a:off x="440480" y="60008"/>
            <a:ext cx="8334103" cy="1036320"/>
          </a:xfrm>
        </p:spPr>
        <p:txBody>
          <a:bodyPr>
            <a:normAutofit/>
          </a:bodyPr>
          <a:lstStyle>
            <a:lvl1pPr>
              <a:defRPr sz="2200"/>
            </a:lvl1pPr>
          </a:lstStyle>
          <a:p>
            <a:r>
              <a:rPr lang="en-US"/>
              <a:t>Click to edit Master title style</a:t>
            </a:r>
            <a:br>
              <a:rPr lang="en-US"/>
            </a:br>
            <a:r>
              <a:rPr lang="en-US"/>
              <a:t>Second Line placeholder</a:t>
            </a:r>
          </a:p>
        </p:txBody>
      </p:sp>
      <p:sp>
        <p:nvSpPr>
          <p:cNvPr id="13" name="Footer Placeholder 9">
            <a:extLst>
              <a:ext uri="{FF2B5EF4-FFF2-40B4-BE49-F238E27FC236}">
                <a16:creationId xmlns:a16="http://schemas.microsoft.com/office/drawing/2014/main" id="{FF38CACF-7D2B-22D8-DCEF-B529E9DA767B}"/>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
        <p:nvSpPr>
          <p:cNvPr id="4" name="Slide Number Placeholder 5">
            <a:extLst>
              <a:ext uri="{FF2B5EF4-FFF2-40B4-BE49-F238E27FC236}">
                <a16:creationId xmlns:a16="http://schemas.microsoft.com/office/drawing/2014/main" id="{6A25A163-7154-6FB1-F55C-7370F6B240DA}"/>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1014660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FF1A43A-9A6B-0047-B97B-C299C47A1BED}"/>
              </a:ext>
            </a:extLst>
          </p:cNvPr>
          <p:cNvSpPr>
            <a:spLocks noGrp="1"/>
          </p:cNvSpPr>
          <p:nvPr>
            <p:ph sz="half" idx="1"/>
          </p:nvPr>
        </p:nvSpPr>
        <p:spPr>
          <a:xfrm>
            <a:off x="428897" y="1985553"/>
            <a:ext cx="4460966" cy="4206120"/>
          </a:xfrm>
        </p:spPr>
        <p:txBody>
          <a:bodyPr/>
          <a:lstStyle>
            <a:lvl1pPr>
              <a:defRPr>
                <a:latin typeface="DM Sans 14pt" pitchFamily="2" charset="77"/>
              </a:defRPr>
            </a:lvl1pPr>
            <a:lvl2pPr>
              <a:defRPr>
                <a:latin typeface="DM Sans 14pt" pitchFamily="2" charset="77"/>
              </a:defRPr>
            </a:lvl2pPr>
            <a:lvl3pPr>
              <a:defRPr>
                <a:latin typeface="DM Sans 14pt" pitchFamily="2" charset="77"/>
              </a:defRPr>
            </a:lvl3pPr>
            <a:lvl4pPr>
              <a:defRPr>
                <a:latin typeface="DM Sans 14pt" pitchFamily="2" charset="77"/>
              </a:defRPr>
            </a:lvl4pPr>
            <a:lvl5pPr>
              <a:defRPr>
                <a:latin typeface="DM Sans 14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B910AC7-25FA-244D-80C4-079E41344B66}"/>
              </a:ext>
            </a:extLst>
          </p:cNvPr>
          <p:cNvSpPr>
            <a:spLocks noGrp="1"/>
          </p:cNvSpPr>
          <p:nvPr>
            <p:ph sz="half" idx="2"/>
          </p:nvPr>
        </p:nvSpPr>
        <p:spPr>
          <a:xfrm>
            <a:off x="5196840" y="1985553"/>
            <a:ext cx="4460966" cy="4206120"/>
          </a:xfrm>
        </p:spPr>
        <p:txBody>
          <a:bodyPr/>
          <a:lstStyle>
            <a:lvl1pPr>
              <a:defRPr>
                <a:latin typeface="DM Sans 14pt" pitchFamily="2" charset="77"/>
              </a:defRPr>
            </a:lvl1pPr>
            <a:lvl2pPr>
              <a:defRPr>
                <a:latin typeface="DM Sans 14pt" pitchFamily="2" charset="77"/>
              </a:defRPr>
            </a:lvl2pPr>
            <a:lvl3pPr>
              <a:defRPr>
                <a:latin typeface="DM Sans 14pt" pitchFamily="2" charset="77"/>
              </a:defRPr>
            </a:lvl3pPr>
            <a:lvl4pPr>
              <a:defRPr>
                <a:latin typeface="DM Sans 14pt" pitchFamily="2" charset="77"/>
              </a:defRPr>
            </a:lvl4pPr>
            <a:lvl5pPr>
              <a:defRPr>
                <a:latin typeface="DM Sans 14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9">
            <a:extLst>
              <a:ext uri="{FF2B5EF4-FFF2-40B4-BE49-F238E27FC236}">
                <a16:creationId xmlns:a16="http://schemas.microsoft.com/office/drawing/2014/main" id="{D7BDEDBE-D0F6-B9E1-24C4-BF39E6854E99}"/>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
        <p:nvSpPr>
          <p:cNvPr id="4" name="Text Placeholder 7">
            <a:extLst>
              <a:ext uri="{FF2B5EF4-FFF2-40B4-BE49-F238E27FC236}">
                <a16:creationId xmlns:a16="http://schemas.microsoft.com/office/drawing/2014/main" id="{F527CD67-69D3-C6E9-27B8-5664DABF23E4}"/>
              </a:ext>
            </a:extLst>
          </p:cNvPr>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DM Sans 14pt" pitchFamily="2" charset="77"/>
                <a:cs typeface="Arial" panose="020B0604020202020204" pitchFamily="34" charset="0"/>
              </a:defRPr>
            </a:lvl1pPr>
          </a:lstStyle>
          <a:p>
            <a:pPr lvl="0"/>
            <a:r>
              <a:rPr lang="en-US"/>
              <a:t>Click to edit Master text styles</a:t>
            </a:r>
          </a:p>
        </p:txBody>
      </p:sp>
      <p:sp>
        <p:nvSpPr>
          <p:cNvPr id="8" name="Title 10">
            <a:extLst>
              <a:ext uri="{FF2B5EF4-FFF2-40B4-BE49-F238E27FC236}">
                <a16:creationId xmlns:a16="http://schemas.microsoft.com/office/drawing/2014/main" id="{39E9A284-9D67-B962-2AF2-94859C1AC9DD}"/>
              </a:ext>
            </a:extLst>
          </p:cNvPr>
          <p:cNvSpPr>
            <a:spLocks noGrp="1"/>
          </p:cNvSpPr>
          <p:nvPr>
            <p:ph type="title" hasCustomPrompt="1"/>
          </p:nvPr>
        </p:nvSpPr>
        <p:spPr>
          <a:xfrm>
            <a:off x="440480" y="60008"/>
            <a:ext cx="8334103" cy="1036320"/>
          </a:xfrm>
        </p:spPr>
        <p:txBody>
          <a:bodyPr>
            <a:normAutofit/>
          </a:bodyPr>
          <a:lstStyle>
            <a:lvl1pPr>
              <a:defRPr sz="2200">
                <a:latin typeface="DM Sans 14pt" pitchFamily="2" charset="77"/>
              </a:defRPr>
            </a:lvl1pPr>
          </a:lstStyle>
          <a:p>
            <a:r>
              <a:rPr lang="en-US"/>
              <a:t>Click to edit Master title style</a:t>
            </a:r>
            <a:br>
              <a:rPr lang="en-US"/>
            </a:br>
            <a:r>
              <a:rPr lang="en-US"/>
              <a:t>Second Line placeholder</a:t>
            </a:r>
          </a:p>
        </p:txBody>
      </p:sp>
      <p:sp>
        <p:nvSpPr>
          <p:cNvPr id="6" name="Slide Number Placeholder 5">
            <a:extLst>
              <a:ext uri="{FF2B5EF4-FFF2-40B4-BE49-F238E27FC236}">
                <a16:creationId xmlns:a16="http://schemas.microsoft.com/office/drawing/2014/main" id="{ECBAD223-00CF-85F2-5958-E57B4802D02F}"/>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4204395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9">
            <a:extLst>
              <a:ext uri="{FF2B5EF4-FFF2-40B4-BE49-F238E27FC236}">
                <a16:creationId xmlns:a16="http://schemas.microsoft.com/office/drawing/2014/main" id="{EF1FFAD1-8867-E281-F75A-C9F3C0640804}"/>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
        <p:nvSpPr>
          <p:cNvPr id="3" name="Text Placeholder 7">
            <a:extLst>
              <a:ext uri="{FF2B5EF4-FFF2-40B4-BE49-F238E27FC236}">
                <a16:creationId xmlns:a16="http://schemas.microsoft.com/office/drawing/2014/main" id="{AFA617C6-F8CC-1A66-47EF-1F92E8359F73}"/>
              </a:ext>
            </a:extLst>
          </p:cNvPr>
          <p:cNvSpPr>
            <a:spLocks noGrp="1"/>
          </p:cNvSpPr>
          <p:nvPr>
            <p:ph type="body" sz="quarter" idx="13"/>
          </p:nvPr>
        </p:nvSpPr>
        <p:spPr>
          <a:xfrm>
            <a:off x="463340" y="1286683"/>
            <a:ext cx="8334375" cy="381000"/>
          </a:xfrm>
        </p:spPr>
        <p:txBody>
          <a:bodyPr>
            <a:noAutofit/>
          </a:bodyPr>
          <a:lstStyle>
            <a:lvl1pPr>
              <a:defRPr sz="1800" b="1" i="0">
                <a:solidFill>
                  <a:schemeClr val="accent2"/>
                </a:solidFill>
                <a:latin typeface="DM Sans 14pt" pitchFamily="2" charset="77"/>
                <a:cs typeface="Arial" panose="020B0604020202020204" pitchFamily="34" charset="0"/>
              </a:defRPr>
            </a:lvl1pPr>
          </a:lstStyle>
          <a:p>
            <a:pPr lvl="0"/>
            <a:r>
              <a:rPr lang="en-US"/>
              <a:t>Click to edit Master text styles</a:t>
            </a:r>
          </a:p>
        </p:txBody>
      </p:sp>
      <p:sp>
        <p:nvSpPr>
          <p:cNvPr id="4" name="Title 10">
            <a:extLst>
              <a:ext uri="{FF2B5EF4-FFF2-40B4-BE49-F238E27FC236}">
                <a16:creationId xmlns:a16="http://schemas.microsoft.com/office/drawing/2014/main" id="{B26C8849-7047-7ECE-7EAC-C89829500953}"/>
              </a:ext>
            </a:extLst>
          </p:cNvPr>
          <p:cNvSpPr>
            <a:spLocks noGrp="1"/>
          </p:cNvSpPr>
          <p:nvPr>
            <p:ph type="title" hasCustomPrompt="1"/>
          </p:nvPr>
        </p:nvSpPr>
        <p:spPr>
          <a:xfrm>
            <a:off x="440480" y="60008"/>
            <a:ext cx="8334103" cy="1036320"/>
          </a:xfrm>
        </p:spPr>
        <p:txBody>
          <a:bodyPr>
            <a:normAutofit/>
          </a:bodyPr>
          <a:lstStyle>
            <a:lvl1pPr>
              <a:defRPr sz="2200">
                <a:latin typeface="DM Sans 14pt" pitchFamily="2" charset="77"/>
              </a:defRPr>
            </a:lvl1pPr>
          </a:lstStyle>
          <a:p>
            <a:r>
              <a:rPr lang="en-US" dirty="0"/>
              <a:t>Click to edit Master title style</a:t>
            </a:r>
            <a:br>
              <a:rPr lang="en-US" dirty="0"/>
            </a:br>
            <a:r>
              <a:rPr lang="en-US" dirty="0"/>
              <a:t>Second Line placeholder</a:t>
            </a:r>
          </a:p>
        </p:txBody>
      </p:sp>
      <p:sp>
        <p:nvSpPr>
          <p:cNvPr id="6" name="Slide Number Placeholder 5">
            <a:extLst>
              <a:ext uri="{FF2B5EF4-FFF2-40B4-BE49-F238E27FC236}">
                <a16:creationId xmlns:a16="http://schemas.microsoft.com/office/drawing/2014/main" id="{F0079317-F172-A57C-4028-427368529E0D}"/>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
        <p:nvSpPr>
          <p:cNvPr id="5" name="Rectangle 4">
            <a:extLst>
              <a:ext uri="{FF2B5EF4-FFF2-40B4-BE49-F238E27FC236}">
                <a16:creationId xmlns:a16="http://schemas.microsoft.com/office/drawing/2014/main" id="{0A70DF8F-E2EE-7C6B-C742-9A13EA79F78E}"/>
              </a:ext>
            </a:extLst>
          </p:cNvPr>
          <p:cNvSpPr/>
          <p:nvPr userDrawn="1"/>
        </p:nvSpPr>
        <p:spPr>
          <a:xfrm>
            <a:off x="463340" y="5971216"/>
            <a:ext cx="1880961" cy="461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CE1BE7-019E-877B-FD3B-FE0F0596B826}"/>
              </a:ext>
            </a:extLst>
          </p:cNvPr>
          <p:cNvSpPr/>
          <p:nvPr userDrawn="1"/>
        </p:nvSpPr>
        <p:spPr>
          <a:xfrm>
            <a:off x="5247938" y="6384603"/>
            <a:ext cx="1880961" cy="461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641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with dark picture">
    <p:spTree>
      <p:nvGrpSpPr>
        <p:cNvPr id="1" name=""/>
        <p:cNvGrpSpPr/>
        <p:nvPr/>
      </p:nvGrpSpPr>
      <p:grpSpPr>
        <a:xfrm>
          <a:off x="0" y="0"/>
          <a:ext cx="0" cy="0"/>
          <a:chOff x="0" y="0"/>
          <a:chExt cx="0" cy="0"/>
        </a:xfrm>
      </p:grpSpPr>
      <p:pic>
        <p:nvPicPr>
          <p:cNvPr id="6" name="!!box" descr="A blue and white background&#10;&#10;AI-generated content may be incorrect.">
            <a:extLst>
              <a:ext uri="{FF2B5EF4-FFF2-40B4-BE49-F238E27FC236}">
                <a16:creationId xmlns:a16="http://schemas.microsoft.com/office/drawing/2014/main" id="{7D022EF8-ACEA-BE63-CC3F-CD1C746C8D34}"/>
              </a:ext>
            </a:extLst>
          </p:cNvPr>
          <p:cNvPicPr>
            <a:picLocks noChangeAspect="1"/>
          </p:cNvPicPr>
          <p:nvPr userDrawn="1"/>
        </p:nvPicPr>
        <p:blipFill>
          <a:blip r:embed="rId2">
            <a:extLst>
              <a:ext uri="{28A0092B-C50C-407E-A947-70E740481C1C}">
                <a14:useLocalDpi xmlns:a14="http://schemas.microsoft.com/office/drawing/2010/main" val="0"/>
              </a:ext>
            </a:extLst>
          </a:blip>
          <a:srcRect r="64999"/>
          <a:stretch/>
        </p:blipFill>
        <p:spPr>
          <a:xfrm>
            <a:off x="7924800" y="0"/>
            <a:ext cx="4267200" cy="6858000"/>
          </a:xfrm>
          <a:prstGeom prst="rect">
            <a:avLst/>
          </a:prstGeom>
        </p:spPr>
      </p:pic>
      <p:sp>
        <p:nvSpPr>
          <p:cNvPr id="5" name="!!triangle">
            <a:extLst>
              <a:ext uri="{FF2B5EF4-FFF2-40B4-BE49-F238E27FC236}">
                <a16:creationId xmlns:a16="http://schemas.microsoft.com/office/drawing/2014/main" id="{73FE53A0-F84E-A722-10CC-BEF8EC7443D4}"/>
              </a:ext>
            </a:extLst>
          </p:cNvPr>
          <p:cNvSpPr/>
          <p:nvPr userDrawn="1"/>
        </p:nvSpPr>
        <p:spPr>
          <a:xfrm>
            <a:off x="8290560" y="381000"/>
            <a:ext cx="3535680" cy="24384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p:cNvSpPr>
            <a:spLocks noGrp="1"/>
          </p:cNvSpPr>
          <p:nvPr>
            <p:ph type="ctrTitle"/>
          </p:nvPr>
        </p:nvSpPr>
        <p:spPr>
          <a:xfrm>
            <a:off x="8534400" y="624840"/>
            <a:ext cx="3048000" cy="1950720"/>
          </a:xfrm>
        </p:spPr>
        <p:txBody>
          <a:bodyPr anchor="t" anchorCtr="0"/>
          <a:lstStyle>
            <a:lvl1pPr algn="l">
              <a:lnSpc>
                <a:spcPct val="90000"/>
              </a:lnSpc>
              <a:defRPr sz="4267">
                <a:solidFill>
                  <a:schemeClr val="bg1"/>
                </a:solidFill>
              </a:defRPr>
            </a:lvl1pPr>
          </a:lstStyle>
          <a:p>
            <a:r>
              <a:rPr lang="en-US" noProof="0" dirty="0"/>
              <a:t>Click to edit Master title style</a:t>
            </a:r>
          </a:p>
        </p:txBody>
      </p:sp>
      <p:pic>
        <p:nvPicPr>
          <p:cNvPr id="7" name="!!logo" descr="A black background with white text&#10;&#10;AI-generated content may be incorrect.">
            <a:extLst>
              <a:ext uri="{FF2B5EF4-FFF2-40B4-BE49-F238E27FC236}">
                <a16:creationId xmlns:a16="http://schemas.microsoft.com/office/drawing/2014/main" id="{0E4EE56C-B5CB-11E9-4106-CF6891E64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3600" y="5344387"/>
            <a:ext cx="1828800" cy="1132613"/>
          </a:xfrm>
          <a:prstGeom prst="rect">
            <a:avLst/>
          </a:prstGeom>
        </p:spPr>
      </p:pic>
    </p:spTree>
    <p:extLst>
      <p:ext uri="{BB962C8B-B14F-4D97-AF65-F5344CB8AC3E}">
        <p14:creationId xmlns:p14="http://schemas.microsoft.com/office/powerpoint/2010/main" val="351381830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2-LINE HEADLIN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2177" y="515272"/>
            <a:ext cx="10461218" cy="880781"/>
          </a:xfrm>
        </p:spPr>
        <p:txBody>
          <a:bodyPr/>
          <a:lstStyle>
            <a:lvl1pPr>
              <a:defRPr>
                <a:latin typeface="DM Sans 14pt" pitchFamily="2" charset="77"/>
              </a:defRPr>
            </a:lvl1pPr>
          </a:lstStyle>
          <a:p>
            <a:r>
              <a:rPr lang="en-US"/>
              <a:t>Click to edit Master title style</a:t>
            </a:r>
          </a:p>
        </p:txBody>
      </p:sp>
      <p:sp>
        <p:nvSpPr>
          <p:cNvPr id="3" name="Content Placeholder 2"/>
          <p:cNvSpPr>
            <a:spLocks noGrp="1"/>
          </p:cNvSpPr>
          <p:nvPr>
            <p:ph idx="1"/>
          </p:nvPr>
        </p:nvSpPr>
        <p:spPr>
          <a:xfrm>
            <a:off x="452177" y="1628273"/>
            <a:ext cx="10461218" cy="4768476"/>
          </a:xfrm>
        </p:spPr>
        <p:txBody>
          <a:bodyPr/>
          <a:lstStyle>
            <a:lvl1pPr>
              <a:defRPr>
                <a:latin typeface="DM Sans 14pt" pitchFamily="2" charset="77"/>
              </a:defRPr>
            </a:lvl1pPr>
            <a:lvl2pPr>
              <a:defRPr>
                <a:latin typeface="DM Sans 14pt" pitchFamily="2" charset="77"/>
              </a:defRPr>
            </a:lvl2pPr>
            <a:lvl3pPr>
              <a:defRPr>
                <a:latin typeface="DM Sans 14pt" pitchFamily="2" charset="77"/>
              </a:defRPr>
            </a:lvl3pPr>
            <a:lvl4pPr>
              <a:defRPr>
                <a:latin typeface="DM Sans 14pt" pitchFamily="2" charset="77"/>
              </a:defRPr>
            </a:lvl4pPr>
            <a:lvl5pPr>
              <a:defRPr>
                <a:latin typeface="DM Sans 14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Shape 3">
            <a:extLst>
              <a:ext uri="{FF2B5EF4-FFF2-40B4-BE49-F238E27FC236}">
                <a16:creationId xmlns:a16="http://schemas.microsoft.com/office/drawing/2014/main" id="{AF922C9F-E1D1-45C7-BA14-240B25F0D246}"/>
              </a:ext>
            </a:extLst>
          </p:cNvPr>
          <p:cNvSpPr/>
          <p:nvPr userDrawn="1"/>
        </p:nvSpPr>
        <p:spPr>
          <a:xfrm>
            <a:off x="-84841" y="3139126"/>
            <a:ext cx="3747700" cy="3733267"/>
          </a:xfrm>
          <a:custGeom>
            <a:avLst/>
            <a:gdLst>
              <a:gd name="connsiteX0" fmla="*/ 2177592 w 3747700"/>
              <a:gd name="connsiteY0" fmla="*/ 3365369 h 3733267"/>
              <a:gd name="connsiteX1" fmla="*/ 3667027 w 3747700"/>
              <a:gd name="connsiteY1" fmla="*/ 3421930 h 3733267"/>
              <a:gd name="connsiteX2" fmla="*/ 0 w 3747700"/>
              <a:gd name="connsiteY2" fmla="*/ 0 h 3733267"/>
            </a:gdLst>
            <a:ahLst/>
            <a:cxnLst>
              <a:cxn ang="0">
                <a:pos x="connsiteX0" y="connsiteY0"/>
              </a:cxn>
              <a:cxn ang="0">
                <a:pos x="connsiteX1" y="connsiteY1"/>
              </a:cxn>
              <a:cxn ang="0">
                <a:pos x="connsiteX2" y="connsiteY2"/>
              </a:cxn>
            </a:cxnLst>
            <a:rect l="l" t="t" r="r" b="b"/>
            <a:pathLst>
              <a:path w="3747700" h="3733267">
                <a:moveTo>
                  <a:pt x="2177592" y="3365369"/>
                </a:moveTo>
                <a:cubicBezTo>
                  <a:pt x="3103775" y="3674097"/>
                  <a:pt x="4029959" y="3982825"/>
                  <a:pt x="3667027" y="3421930"/>
                </a:cubicBezTo>
                <a:cubicBezTo>
                  <a:pt x="3304095" y="2861035"/>
                  <a:pt x="655163" y="1337035"/>
                  <a:pt x="0"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9484AA7-E755-442F-BCA7-113E2D4D3B51}"/>
              </a:ext>
            </a:extLst>
          </p:cNvPr>
          <p:cNvSpPr/>
          <p:nvPr userDrawn="1"/>
        </p:nvSpPr>
        <p:spPr>
          <a:xfrm>
            <a:off x="2083323" y="6476214"/>
            <a:ext cx="1579535" cy="17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9">
            <a:extLst>
              <a:ext uri="{FF2B5EF4-FFF2-40B4-BE49-F238E27FC236}">
                <a16:creationId xmlns:a16="http://schemas.microsoft.com/office/drawing/2014/main" id="{88C794BE-673D-26E9-3684-09AE98587DE2}"/>
              </a:ext>
            </a:extLst>
          </p:cNvPr>
          <p:cNvSpPr>
            <a:spLocks noGrp="1"/>
          </p:cNvSpPr>
          <p:nvPr>
            <p:ph type="ftr" sz="quarter" idx="3"/>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
        <p:nvSpPr>
          <p:cNvPr id="8" name="Slide Number Placeholder 5">
            <a:extLst>
              <a:ext uri="{FF2B5EF4-FFF2-40B4-BE49-F238E27FC236}">
                <a16:creationId xmlns:a16="http://schemas.microsoft.com/office/drawing/2014/main" id="{8CACF27F-991D-A560-7AD3-D9268D9F3CCF}"/>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1160829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E30E-E0F3-444C-975B-3A2F6C1882D7}"/>
              </a:ext>
            </a:extLst>
          </p:cNvPr>
          <p:cNvSpPr>
            <a:spLocks noGrp="1"/>
          </p:cNvSpPr>
          <p:nvPr>
            <p:ph type="title" hasCustomPrompt="1"/>
          </p:nvPr>
        </p:nvSpPr>
        <p:spPr>
          <a:xfrm>
            <a:off x="634701" y="343609"/>
            <a:ext cx="10922598" cy="1325563"/>
          </a:xfrm>
          <a:prstGeom prst="rect">
            <a:avLst/>
          </a:prstGeom>
        </p:spPr>
        <p:txBody>
          <a:bodyPr/>
          <a:lstStyle>
            <a:lvl1pPr>
              <a:defRPr>
                <a:latin typeface="DM Sans 14pt" pitchFamily="2" charset="77"/>
              </a:defRPr>
            </a:lvl1pPr>
          </a:lstStyle>
          <a:p>
            <a:r>
              <a:rPr lang="en-US"/>
              <a:t>CLICK TO EDIT MASTER TITLE STYLE</a:t>
            </a:r>
          </a:p>
        </p:txBody>
      </p:sp>
      <p:sp>
        <p:nvSpPr>
          <p:cNvPr id="6" name="Footer Placeholder 9">
            <a:extLst>
              <a:ext uri="{FF2B5EF4-FFF2-40B4-BE49-F238E27FC236}">
                <a16:creationId xmlns:a16="http://schemas.microsoft.com/office/drawing/2014/main" id="{947A2A56-9DBC-DC76-CC9E-AF62A7227F8D}"/>
              </a:ext>
            </a:extLst>
          </p:cNvPr>
          <p:cNvSpPr txBox="1">
            <a:spLocks/>
          </p:cNvSpPr>
          <p:nvPr userDrawn="1"/>
        </p:nvSpPr>
        <p:spPr>
          <a:xfrm>
            <a:off x="102023" y="6340508"/>
            <a:ext cx="6665559" cy="365125"/>
          </a:xfrm>
          <a:prstGeom prst="rect">
            <a:avLst/>
          </a:prstGeom>
        </p:spPr>
        <p:txBody>
          <a:bodyPr vert="horz" lIns="91440" tIns="45720" rIns="91440" bIns="45720" rtlCol="0" anchor="ctr"/>
          <a:lstStyle>
            <a:defPPr>
              <a:defRPr lang="en-US"/>
            </a:defPPr>
            <a:lvl1pPr marL="0" algn="ctr" defTabSz="914400" rtl="0" eaLnBrk="1" latinLnBrk="0" hangingPunct="1">
              <a:defRPr sz="900" b="1" i="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FOR INTERNAL USE ONLY. DO NOT DUPLICATE, DISTRIBUTE, OR USE IN PROMOTION.</a:t>
            </a:r>
          </a:p>
        </p:txBody>
      </p:sp>
      <p:sp>
        <p:nvSpPr>
          <p:cNvPr id="4" name="Slide Number Placeholder 5">
            <a:extLst>
              <a:ext uri="{FF2B5EF4-FFF2-40B4-BE49-F238E27FC236}">
                <a16:creationId xmlns:a16="http://schemas.microsoft.com/office/drawing/2014/main" id="{2AF510DA-FC45-2E55-E34B-CA1483345FE5}"/>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33853228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DC0077"/>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p:txBody>
          <a:bodyPr lIns="0" tIns="0" rIns="0" bIns="0"/>
          <a:lstStyle>
            <a:lvl1pPr algn="l">
              <a:defRPr sz="1200">
                <a:solidFill>
                  <a:schemeClr val="bg1"/>
                </a:solidFill>
              </a:defRPr>
            </a:lvl1pPr>
          </a:lstStyle>
          <a:p>
            <a:endParaRPr lang="en-US"/>
          </a:p>
        </p:txBody>
      </p:sp>
      <p:sp>
        <p:nvSpPr>
          <p:cNvPr id="8" name="Footer Placeholder 9">
            <a:extLst>
              <a:ext uri="{FF2B5EF4-FFF2-40B4-BE49-F238E27FC236}">
                <a16:creationId xmlns:a16="http://schemas.microsoft.com/office/drawing/2014/main" id="{C5321900-3722-ACED-1406-B4FE73E023F1}"/>
              </a:ext>
            </a:extLst>
          </p:cNvPr>
          <p:cNvSpPr>
            <a:spLocks noGrp="1"/>
          </p:cNvSpPr>
          <p:nvPr>
            <p:ph type="ftr" sz="quarter" idx="10"/>
          </p:nvPr>
        </p:nvSpPr>
        <p:spPr>
          <a:xfrm>
            <a:off x="102023" y="6340508"/>
            <a:ext cx="6665559" cy="365125"/>
          </a:xfrm>
          <a:prstGeom prst="rect">
            <a:avLst/>
          </a:prstGeom>
        </p:spPr>
        <p:txBody>
          <a:bodyPr vert="horz" lIns="91440" tIns="45720" rIns="91440" bIns="45720" rtlCol="0" anchor="ctr"/>
          <a:lstStyle>
            <a:lvl1pPr algn="ctr">
              <a:defRPr sz="900" b="1" i="0" baseline="0">
                <a:solidFill>
                  <a:schemeClr val="tx1"/>
                </a:solidFill>
                <a:latin typeface="Arial" panose="020B0604020202020204" pitchFamily="34" charset="0"/>
              </a:defRPr>
            </a:lvl1pPr>
          </a:lstStyle>
          <a:p>
            <a:endParaRPr lang="en-US"/>
          </a:p>
        </p:txBody>
      </p:sp>
      <p:sp>
        <p:nvSpPr>
          <p:cNvPr id="9" name="Slide Number Placeholder 5">
            <a:extLst>
              <a:ext uri="{FF2B5EF4-FFF2-40B4-BE49-F238E27FC236}">
                <a16:creationId xmlns:a16="http://schemas.microsoft.com/office/drawing/2014/main" id="{9E1295E4-CB4A-544B-796D-C4EC4D821E49}"/>
              </a:ext>
            </a:extLst>
          </p:cNvPr>
          <p:cNvSpPr>
            <a:spLocks noGrp="1"/>
          </p:cNvSpPr>
          <p:nvPr>
            <p:ph type="sldNum" sz="quarter" idx="12"/>
          </p:nvPr>
        </p:nvSpPr>
        <p:spPr>
          <a:xfrm>
            <a:off x="-650012" y="6432867"/>
            <a:ext cx="1248267" cy="365125"/>
          </a:xfrm>
        </p:spPr>
        <p:txBody>
          <a:bodyPr/>
          <a:lstStyle/>
          <a:p>
            <a:fld id="{E84A2C1A-567A-4B95-9358-053512B1090A}" type="slidenum">
              <a:rPr lang="en-US" smtClean="0"/>
              <a:t>‹#›</a:t>
            </a:fld>
            <a:endParaRPr lang="en-US"/>
          </a:p>
        </p:txBody>
      </p:sp>
    </p:spTree>
    <p:extLst>
      <p:ext uri="{BB962C8B-B14F-4D97-AF65-F5344CB8AC3E}">
        <p14:creationId xmlns:p14="http://schemas.microsoft.com/office/powerpoint/2010/main" val="919239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PP_Title_B.jpg                                                 0033966FKarls G4                       C0DC18D5:">
            <a:extLst>
              <a:ext uri="{FF2B5EF4-FFF2-40B4-BE49-F238E27FC236}">
                <a16:creationId xmlns:a16="http://schemas.microsoft.com/office/drawing/2014/main" id="{4ACE72AA-4EA8-4064-9C70-4A3B967241E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bwMode="white">
          <a:xfrm>
            <a:off x="1079501" y="3429000"/>
            <a:ext cx="10401300" cy="1143000"/>
          </a:xfrm>
        </p:spPr>
        <p:txBody>
          <a:bodyPr/>
          <a:lstStyle>
            <a:lvl1pPr>
              <a:defRPr>
                <a:solidFill>
                  <a:schemeClr val="bg1"/>
                </a:solidFill>
              </a:defRPr>
            </a:lvl1pPr>
          </a:lstStyle>
          <a:p>
            <a:r>
              <a:rPr lang="en-US"/>
              <a:t>Click to edit Master title style</a:t>
            </a:r>
          </a:p>
        </p:txBody>
      </p:sp>
      <p:sp>
        <p:nvSpPr>
          <p:cNvPr id="2052" name="Rectangle 4"/>
          <p:cNvSpPr>
            <a:spLocks noGrp="1" noChangeArrowheads="1"/>
          </p:cNvSpPr>
          <p:nvPr>
            <p:ph type="subTitle" idx="1"/>
          </p:nvPr>
        </p:nvSpPr>
        <p:spPr bwMode="white">
          <a:xfrm>
            <a:off x="1079501" y="4610100"/>
            <a:ext cx="10401300" cy="914400"/>
          </a:xfrm>
        </p:spPr>
        <p:txBody>
          <a:bodyPr/>
          <a:lstStyle>
            <a:lvl1pPr marL="0" indent="0">
              <a:buFontTx/>
              <a:buNone/>
              <a:defRPr sz="2400">
                <a:solidFill>
                  <a:schemeClr val="bg1"/>
                </a:solidFill>
              </a:defRPr>
            </a:lvl1pPr>
          </a:lstStyle>
          <a:p>
            <a:r>
              <a:rPr lang="en-US"/>
              <a:t>Click to edit Master subtitle style</a:t>
            </a:r>
          </a:p>
        </p:txBody>
      </p:sp>
      <p:sp>
        <p:nvSpPr>
          <p:cNvPr id="5" name="Rectangle 5">
            <a:extLst>
              <a:ext uri="{FF2B5EF4-FFF2-40B4-BE49-F238E27FC236}">
                <a16:creationId xmlns:a16="http://schemas.microsoft.com/office/drawing/2014/main" id="{99ECC3C0-1B2C-4851-8A9D-7A05B7023FB7}"/>
              </a:ext>
            </a:extLst>
          </p:cNvPr>
          <p:cNvSpPr>
            <a:spLocks noGrp="1" noChangeArrowheads="1"/>
          </p:cNvSpPr>
          <p:nvPr>
            <p:ph type="dt" sz="half" idx="10"/>
          </p:nvPr>
        </p:nvSpPr>
        <p:spPr bwMode="white">
          <a:xfrm>
            <a:off x="1092200" y="6477000"/>
            <a:ext cx="2540000" cy="381000"/>
          </a:xfrm>
        </p:spPr>
        <p:txBody>
          <a:bodyPr/>
          <a:lstStyle>
            <a:lvl1pPr>
              <a:defRPr>
                <a:solidFill>
                  <a:schemeClr val="bg1"/>
                </a:solidFill>
              </a:defRPr>
            </a:lvl1pPr>
          </a:lstStyle>
          <a:p>
            <a:pPr>
              <a:defRPr/>
            </a:pPr>
            <a:fld id="{CF07B063-F3A5-4489-BF1E-064EA217A0EF}" type="datetime1">
              <a:rPr lang="en-US" altLang="en-US"/>
              <a:pPr>
                <a:defRPr/>
              </a:pPr>
              <a:t>3/29/2025</a:t>
            </a:fld>
            <a:endParaRPr lang="en-US" altLang="en-US">
              <a:latin typeface="Times" panose="02020603050405020304" pitchFamily="18" charset="0"/>
            </a:endParaRPr>
          </a:p>
        </p:txBody>
      </p:sp>
      <p:sp>
        <p:nvSpPr>
          <p:cNvPr id="6" name="Rectangle 6">
            <a:extLst>
              <a:ext uri="{FF2B5EF4-FFF2-40B4-BE49-F238E27FC236}">
                <a16:creationId xmlns:a16="http://schemas.microsoft.com/office/drawing/2014/main" id="{2EE209E8-CDA7-48F0-B352-656DCCBF62CC}"/>
              </a:ext>
            </a:extLst>
          </p:cNvPr>
          <p:cNvSpPr>
            <a:spLocks noGrp="1" noChangeArrowheads="1"/>
          </p:cNvSpPr>
          <p:nvPr>
            <p:ph type="ftr" sz="quarter" idx="11"/>
          </p:nvPr>
        </p:nvSpPr>
        <p:spPr bwMode="white">
          <a:xfrm>
            <a:off x="4165600" y="6477000"/>
            <a:ext cx="3860800" cy="381000"/>
          </a:xfrm>
        </p:spPr>
        <p:txBody>
          <a:bodyPr/>
          <a:lstStyle>
            <a:lvl1pPr>
              <a:defRPr>
                <a:solidFill>
                  <a:schemeClr val="bg1"/>
                </a:solidFill>
              </a:defRPr>
            </a:lvl1pPr>
          </a:lstStyle>
          <a:p>
            <a:pPr>
              <a:defRPr/>
            </a:pPr>
            <a:endParaRPr lang="en-US"/>
          </a:p>
        </p:txBody>
      </p:sp>
      <p:sp>
        <p:nvSpPr>
          <p:cNvPr id="7" name="Rectangle 7">
            <a:extLst>
              <a:ext uri="{FF2B5EF4-FFF2-40B4-BE49-F238E27FC236}">
                <a16:creationId xmlns:a16="http://schemas.microsoft.com/office/drawing/2014/main" id="{FBBCBC7C-6CF1-48E9-86AD-4E770A5B1B6B}"/>
              </a:ext>
            </a:extLst>
          </p:cNvPr>
          <p:cNvSpPr>
            <a:spLocks noGrp="1" noChangeArrowheads="1"/>
          </p:cNvSpPr>
          <p:nvPr>
            <p:ph type="sldNum" sz="quarter" idx="12"/>
          </p:nvPr>
        </p:nvSpPr>
        <p:spPr bwMode="white">
          <a:xfrm>
            <a:off x="8940800" y="6477000"/>
            <a:ext cx="2540000" cy="381000"/>
          </a:xfrm>
        </p:spPr>
        <p:txBody>
          <a:bodyPr/>
          <a:lstStyle>
            <a:lvl1pPr>
              <a:defRPr>
                <a:solidFill>
                  <a:schemeClr val="bg1"/>
                </a:solidFill>
              </a:defRPr>
            </a:lvl1pPr>
          </a:lstStyle>
          <a:p>
            <a:pPr>
              <a:defRPr/>
            </a:pPr>
            <a:fld id="{48C57339-2B28-4BA6-B550-E92D9C8A902F}" type="slidenum">
              <a:rPr lang="en-US" altLang="en-US"/>
              <a:pPr>
                <a:defRPr/>
              </a:pPr>
              <a:t>‹#›</a:t>
            </a:fld>
            <a:endParaRPr lang="en-US" altLang="en-US"/>
          </a:p>
        </p:txBody>
      </p:sp>
    </p:spTree>
    <p:extLst>
      <p:ext uri="{BB962C8B-B14F-4D97-AF65-F5344CB8AC3E}">
        <p14:creationId xmlns:p14="http://schemas.microsoft.com/office/powerpoint/2010/main" val="3252845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271C720-A1A7-42AA-8D03-72A3BC4500B0}"/>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866741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FFCDA40D-9032-4E38-B525-2C379D66263E}"/>
              </a:ext>
            </a:extLst>
          </p:cNvPr>
          <p:cNvSpPr>
            <a:spLocks noGrp="1"/>
          </p:cNvSpPr>
          <p:nvPr>
            <p:ph type="dt" sz="half" idx="10"/>
          </p:nvPr>
        </p:nvSpPr>
        <p:spPr/>
        <p:txBody>
          <a:bodyPr/>
          <a:lstStyle>
            <a:lvl1pPr>
              <a:defRPr/>
            </a:lvl1pPr>
          </a:lstStyle>
          <a:p>
            <a:pPr>
              <a:defRPr/>
            </a:pPr>
            <a:fld id="{D5202993-E987-4E29-BFE0-C26CD692FC84}" type="datetime1">
              <a:rPr lang="en-US" altLang="en-US"/>
              <a:pPr>
                <a:defRPr/>
              </a:pPr>
              <a:t>3/29/2025</a:t>
            </a:fld>
            <a:endParaRPr lang="en-US" altLang="en-US">
              <a:latin typeface="Times" panose="02020603050405020304" pitchFamily="18" charset="0"/>
            </a:endParaRPr>
          </a:p>
        </p:txBody>
      </p:sp>
      <p:sp>
        <p:nvSpPr>
          <p:cNvPr id="5" name="Footer Placeholder 4">
            <a:extLst>
              <a:ext uri="{FF2B5EF4-FFF2-40B4-BE49-F238E27FC236}">
                <a16:creationId xmlns:a16="http://schemas.microsoft.com/office/drawing/2014/main" id="{B1C70AC2-DFD6-448B-BACC-531F2109DB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6C13FB-BABC-40B0-AB1A-1485456E5573}"/>
              </a:ext>
            </a:extLst>
          </p:cNvPr>
          <p:cNvSpPr>
            <a:spLocks noGrp="1"/>
          </p:cNvSpPr>
          <p:nvPr>
            <p:ph type="sldNum" sz="quarter" idx="12"/>
          </p:nvPr>
        </p:nvSpPr>
        <p:spPr/>
        <p:txBody>
          <a:bodyPr/>
          <a:lstStyle>
            <a:lvl1pPr>
              <a:defRPr/>
            </a:lvl1pPr>
          </a:lstStyle>
          <a:p>
            <a:pPr>
              <a:defRPr/>
            </a:pPr>
            <a:fld id="{22C26328-4E33-4236-8DAB-2E5202118265}"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342951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95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7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AB46E-9381-4111-899B-39A5D53E2AD6}"/>
              </a:ext>
            </a:extLst>
          </p:cNvPr>
          <p:cNvSpPr>
            <a:spLocks noGrp="1"/>
          </p:cNvSpPr>
          <p:nvPr>
            <p:ph type="dt" sz="half" idx="10"/>
          </p:nvPr>
        </p:nvSpPr>
        <p:spPr/>
        <p:txBody>
          <a:bodyPr/>
          <a:lstStyle>
            <a:lvl1pPr>
              <a:defRPr/>
            </a:lvl1pPr>
          </a:lstStyle>
          <a:p>
            <a:pPr>
              <a:defRPr/>
            </a:pPr>
            <a:fld id="{70696520-D7BF-47F2-97AF-F1BB27C24BB1}" type="datetime1">
              <a:rPr lang="en-US" altLang="en-US"/>
              <a:pPr>
                <a:defRPr/>
              </a:pPr>
              <a:t>3/29/2025</a:t>
            </a:fld>
            <a:endParaRPr lang="en-US" altLang="en-US">
              <a:latin typeface="Times" panose="02020603050405020304" pitchFamily="18" charset="0"/>
            </a:endParaRPr>
          </a:p>
        </p:txBody>
      </p:sp>
      <p:sp>
        <p:nvSpPr>
          <p:cNvPr id="6" name="Footer Placeholder 5">
            <a:extLst>
              <a:ext uri="{FF2B5EF4-FFF2-40B4-BE49-F238E27FC236}">
                <a16:creationId xmlns:a16="http://schemas.microsoft.com/office/drawing/2014/main" id="{EFE8E99D-A87B-4609-BED6-80311F78CA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984D5FB-0A87-4DED-BE87-BE92D488137D}"/>
              </a:ext>
            </a:extLst>
          </p:cNvPr>
          <p:cNvSpPr>
            <a:spLocks noGrp="1"/>
          </p:cNvSpPr>
          <p:nvPr>
            <p:ph type="sldNum" sz="quarter" idx="12"/>
          </p:nvPr>
        </p:nvSpPr>
        <p:spPr/>
        <p:txBody>
          <a:bodyPr/>
          <a:lstStyle>
            <a:lvl1pPr>
              <a:defRPr/>
            </a:lvl1pPr>
          </a:lstStyle>
          <a:p>
            <a:pPr>
              <a:defRPr/>
            </a:pPr>
            <a:fld id="{4C26886A-9A4C-49A3-B397-5CC132091B0C}"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1012227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2AFA79-F5B2-4F0D-913B-B9BCECA8E552}"/>
              </a:ext>
            </a:extLst>
          </p:cNvPr>
          <p:cNvSpPr>
            <a:spLocks noGrp="1"/>
          </p:cNvSpPr>
          <p:nvPr>
            <p:ph type="dt" sz="half" idx="10"/>
          </p:nvPr>
        </p:nvSpPr>
        <p:spPr/>
        <p:txBody>
          <a:bodyPr/>
          <a:lstStyle>
            <a:lvl1pPr>
              <a:defRPr/>
            </a:lvl1pPr>
          </a:lstStyle>
          <a:p>
            <a:pPr>
              <a:defRPr/>
            </a:pPr>
            <a:fld id="{4EE7C696-4027-491A-A69A-B3A7CACE3D7E}" type="datetime1">
              <a:rPr lang="en-US" altLang="en-US"/>
              <a:pPr>
                <a:defRPr/>
              </a:pPr>
              <a:t>3/29/2025</a:t>
            </a:fld>
            <a:endParaRPr lang="en-US" altLang="en-US">
              <a:latin typeface="Times" panose="02020603050405020304" pitchFamily="18" charset="0"/>
            </a:endParaRPr>
          </a:p>
        </p:txBody>
      </p:sp>
      <p:sp>
        <p:nvSpPr>
          <p:cNvPr id="8" name="Footer Placeholder 7">
            <a:extLst>
              <a:ext uri="{FF2B5EF4-FFF2-40B4-BE49-F238E27FC236}">
                <a16:creationId xmlns:a16="http://schemas.microsoft.com/office/drawing/2014/main" id="{8C8F9264-9FB3-4EC4-8495-A778B725AF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9F363A2-E72C-4244-A5C3-489C7FB5E9CE}"/>
              </a:ext>
            </a:extLst>
          </p:cNvPr>
          <p:cNvSpPr>
            <a:spLocks noGrp="1"/>
          </p:cNvSpPr>
          <p:nvPr>
            <p:ph type="sldNum" sz="quarter" idx="12"/>
          </p:nvPr>
        </p:nvSpPr>
        <p:spPr/>
        <p:txBody>
          <a:bodyPr/>
          <a:lstStyle>
            <a:lvl1pPr>
              <a:defRPr/>
            </a:lvl1pPr>
          </a:lstStyle>
          <a:p>
            <a:pPr>
              <a:defRPr/>
            </a:pPr>
            <a:fld id="{424559D8-6BA1-4703-8CF9-08068C3BFA73}"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2661461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D4D7DE-1342-4063-90A9-E7AA7110FC10}"/>
              </a:ext>
            </a:extLst>
          </p:cNvPr>
          <p:cNvSpPr>
            <a:spLocks noGrp="1"/>
          </p:cNvSpPr>
          <p:nvPr>
            <p:ph type="dt" sz="half" idx="10"/>
          </p:nvPr>
        </p:nvSpPr>
        <p:spPr/>
        <p:txBody>
          <a:bodyPr/>
          <a:lstStyle>
            <a:lvl1pPr>
              <a:defRPr/>
            </a:lvl1pPr>
          </a:lstStyle>
          <a:p>
            <a:pPr>
              <a:defRPr/>
            </a:pPr>
            <a:fld id="{74DD0B62-032E-4E45-BE41-30BBC5DE548C}" type="datetime1">
              <a:rPr lang="en-US" altLang="en-US"/>
              <a:pPr>
                <a:defRPr/>
              </a:pPr>
              <a:t>3/29/2025</a:t>
            </a:fld>
            <a:endParaRPr lang="en-US" altLang="en-US">
              <a:latin typeface="Times" panose="02020603050405020304" pitchFamily="18" charset="0"/>
            </a:endParaRPr>
          </a:p>
        </p:txBody>
      </p:sp>
      <p:sp>
        <p:nvSpPr>
          <p:cNvPr id="4" name="Footer Placeholder 3">
            <a:extLst>
              <a:ext uri="{FF2B5EF4-FFF2-40B4-BE49-F238E27FC236}">
                <a16:creationId xmlns:a16="http://schemas.microsoft.com/office/drawing/2014/main" id="{B8731E9E-47FA-49A7-8B5D-63735708B4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E12808F-2E06-466F-BEFA-E3EF62170A79}"/>
              </a:ext>
            </a:extLst>
          </p:cNvPr>
          <p:cNvSpPr>
            <a:spLocks noGrp="1"/>
          </p:cNvSpPr>
          <p:nvPr>
            <p:ph type="sldNum" sz="quarter" idx="12"/>
          </p:nvPr>
        </p:nvSpPr>
        <p:spPr/>
        <p:txBody>
          <a:bodyPr/>
          <a:lstStyle>
            <a:lvl1pPr>
              <a:defRPr/>
            </a:lvl1pPr>
          </a:lstStyle>
          <a:p>
            <a:pPr>
              <a:defRPr/>
            </a:pPr>
            <a:fld id="{61DBA0D2-C6AB-40C9-83B3-CD3F07DAFAEA}"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1856463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EC33D5-5FD0-49D9-91FC-A59808C6BECA}"/>
              </a:ext>
            </a:extLst>
          </p:cNvPr>
          <p:cNvSpPr>
            <a:spLocks noGrp="1"/>
          </p:cNvSpPr>
          <p:nvPr>
            <p:ph type="dt" sz="half" idx="10"/>
          </p:nvPr>
        </p:nvSpPr>
        <p:spPr/>
        <p:txBody>
          <a:bodyPr/>
          <a:lstStyle>
            <a:lvl1pPr>
              <a:defRPr/>
            </a:lvl1pPr>
          </a:lstStyle>
          <a:p>
            <a:pPr>
              <a:defRPr/>
            </a:pPr>
            <a:fld id="{28D24C77-65F9-4E14-99CF-3BAE7A0F611D}" type="datetime1">
              <a:rPr lang="en-US" altLang="en-US"/>
              <a:pPr>
                <a:defRPr/>
              </a:pPr>
              <a:t>3/29/2025</a:t>
            </a:fld>
            <a:endParaRPr lang="en-US" altLang="en-US">
              <a:latin typeface="Times" panose="02020603050405020304" pitchFamily="18" charset="0"/>
            </a:endParaRPr>
          </a:p>
        </p:txBody>
      </p:sp>
      <p:sp>
        <p:nvSpPr>
          <p:cNvPr id="3" name="Footer Placeholder 2">
            <a:extLst>
              <a:ext uri="{FF2B5EF4-FFF2-40B4-BE49-F238E27FC236}">
                <a16:creationId xmlns:a16="http://schemas.microsoft.com/office/drawing/2014/main" id="{6BCC8970-D98A-4484-B9D1-C6FA24936C2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3C1AA5C-106F-4A50-A11C-A2879E57AF90}"/>
              </a:ext>
            </a:extLst>
          </p:cNvPr>
          <p:cNvSpPr>
            <a:spLocks noGrp="1"/>
          </p:cNvSpPr>
          <p:nvPr>
            <p:ph type="sldNum" sz="quarter" idx="12"/>
          </p:nvPr>
        </p:nvSpPr>
        <p:spPr/>
        <p:txBody>
          <a:bodyPr/>
          <a:lstStyle>
            <a:lvl1pPr>
              <a:defRPr/>
            </a:lvl1pPr>
          </a:lstStyle>
          <a:p>
            <a:pPr>
              <a:defRPr/>
            </a:pPr>
            <a:fld id="{2FD40C9F-B051-441E-9560-C389D4333983}"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258574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792480" y="381000"/>
            <a:ext cx="5303520" cy="975360"/>
          </a:xfrm>
        </p:spPr>
        <p:txBody>
          <a:bodyPr/>
          <a:lstStyle/>
          <a:p>
            <a:r>
              <a:rPr lang="en-US" noProof="0"/>
              <a:t>Click to edit Master title style</a:t>
            </a:r>
          </a:p>
        </p:txBody>
      </p:sp>
      <p:sp>
        <p:nvSpPr>
          <p:cNvPr id="3" name="Content Placeholder 2"/>
          <p:cNvSpPr>
            <a:spLocks noGrp="1"/>
          </p:cNvSpPr>
          <p:nvPr>
            <p:ph idx="1"/>
          </p:nvPr>
        </p:nvSpPr>
        <p:spPr>
          <a:xfrm>
            <a:off x="792480" y="2087880"/>
            <a:ext cx="5181600" cy="414528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6217921" y="0"/>
            <a:ext cx="5974079" cy="6858000"/>
          </a:xfrm>
        </p:spPr>
        <p:txBody>
          <a:bodyPr anchor="ctr" anchorCtr="1"/>
          <a:lstStyle>
            <a:lvl1pPr algn="ctr">
              <a:defRPr/>
            </a:lvl1pPr>
          </a:lstStyle>
          <a:p>
            <a:r>
              <a:rPr lang="en-US" noProof="0"/>
              <a:t>Click icon to add picture</a:t>
            </a:r>
          </a:p>
        </p:txBody>
      </p:sp>
      <p:sp>
        <p:nvSpPr>
          <p:cNvPr id="8" name="Date Placeholder 3">
            <a:extLst>
              <a:ext uri="{FF2B5EF4-FFF2-40B4-BE49-F238E27FC236}">
                <a16:creationId xmlns:a16="http://schemas.microsoft.com/office/drawing/2014/main" id="{B924F01F-9070-F89D-2551-A88596EE99CB}"/>
              </a:ext>
            </a:extLst>
          </p:cNvPr>
          <p:cNvSpPr>
            <a:spLocks noGrp="1"/>
          </p:cNvSpPr>
          <p:nvPr>
            <p:ph type="dt" sz="half" idx="10"/>
          </p:nvPr>
        </p:nvSpPr>
        <p:spPr>
          <a:xfrm rot="-5400000">
            <a:off x="26499" y="5773573"/>
            <a:ext cx="576000" cy="144000"/>
          </a:xfrm>
        </p:spPr>
        <p:txBody>
          <a:bodyPr/>
          <a:lstStyle/>
          <a:p>
            <a:fld id="{71B4382D-6520-084B-B5DF-8F224A4E046D}" type="datetime1">
              <a:rPr lang="en-US" smtClean="0"/>
              <a:t>3/29/2025</a:t>
            </a:fld>
            <a:endParaRPr lang="en-US"/>
          </a:p>
        </p:txBody>
      </p:sp>
      <p:sp>
        <p:nvSpPr>
          <p:cNvPr id="12" name="Footer Placeholder 4">
            <a:extLst>
              <a:ext uri="{FF2B5EF4-FFF2-40B4-BE49-F238E27FC236}">
                <a16:creationId xmlns:a16="http://schemas.microsoft.com/office/drawing/2014/main" id="{20CCC635-2E00-1B49-3D0B-A016C0242BD1}"/>
              </a:ext>
            </a:extLst>
          </p:cNvPr>
          <p:cNvSpPr>
            <a:spLocks noGrp="1"/>
          </p:cNvSpPr>
          <p:nvPr>
            <p:ph type="ftr" sz="quarter" idx="11"/>
          </p:nvPr>
        </p:nvSpPr>
        <p:spPr>
          <a:xfrm rot="-5400000">
            <a:off x="-850724" y="4327489"/>
            <a:ext cx="2330445" cy="144000"/>
          </a:xfrm>
        </p:spPr>
        <p:txBody>
          <a:bodyPr/>
          <a:lstStyle/>
          <a:p>
            <a:r>
              <a:rPr lang="en-US"/>
              <a:t>Confidential</a:t>
            </a:r>
            <a:endParaRPr lang="en-US" dirty="0"/>
          </a:p>
        </p:txBody>
      </p:sp>
      <p:sp>
        <p:nvSpPr>
          <p:cNvPr id="14" name="Slide Number Placeholder 5">
            <a:extLst>
              <a:ext uri="{FF2B5EF4-FFF2-40B4-BE49-F238E27FC236}">
                <a16:creationId xmlns:a16="http://schemas.microsoft.com/office/drawing/2014/main" id="{42C28E53-282D-389D-7496-150E6B7F866E}"/>
              </a:ext>
            </a:extLst>
          </p:cNvPr>
          <p:cNvSpPr>
            <a:spLocks noGrp="1"/>
          </p:cNvSpPr>
          <p:nvPr>
            <p:ph type="sldNum" sz="quarter" idx="12"/>
          </p:nvPr>
        </p:nvSpPr>
        <p:spPr>
          <a:xfrm rot="-5400000">
            <a:off x="194499" y="6190393"/>
            <a:ext cx="240000" cy="144000"/>
          </a:xfrm>
        </p:spPr>
        <p:txBody>
          <a:bodyPr/>
          <a:lstStyle/>
          <a:p>
            <a:fld id="{7402B711-A71A-452E-950A-8AB93037233C}" type="slidenum">
              <a:rPr lang="en-US" smtClean="0"/>
              <a:t>‹#›</a:t>
            </a:fld>
            <a:endParaRPr lang="en-US"/>
          </a:p>
        </p:txBody>
      </p:sp>
    </p:spTree>
    <p:extLst>
      <p:ext uri="{BB962C8B-B14F-4D97-AF65-F5344CB8AC3E}">
        <p14:creationId xmlns:p14="http://schemas.microsoft.com/office/powerpoint/2010/main" val="212948445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9AA5235-F7DA-4603-A08C-51305E1CC12D}"/>
              </a:ext>
            </a:extLst>
          </p:cNvPr>
          <p:cNvSpPr>
            <a:spLocks noGrp="1"/>
          </p:cNvSpPr>
          <p:nvPr>
            <p:ph type="dt" sz="half" idx="10"/>
          </p:nvPr>
        </p:nvSpPr>
        <p:spPr/>
        <p:txBody>
          <a:bodyPr/>
          <a:lstStyle>
            <a:lvl1pPr>
              <a:defRPr/>
            </a:lvl1pPr>
          </a:lstStyle>
          <a:p>
            <a:pPr>
              <a:defRPr/>
            </a:pPr>
            <a:fld id="{095C9296-90BA-463A-8EB1-FB10BC94CBF2}" type="datetime1">
              <a:rPr lang="en-US" altLang="en-US"/>
              <a:pPr>
                <a:defRPr/>
              </a:pPr>
              <a:t>3/29/2025</a:t>
            </a:fld>
            <a:endParaRPr lang="en-US" altLang="en-US">
              <a:latin typeface="Times" panose="02020603050405020304" pitchFamily="18" charset="0"/>
            </a:endParaRPr>
          </a:p>
        </p:txBody>
      </p:sp>
      <p:sp>
        <p:nvSpPr>
          <p:cNvPr id="6" name="Footer Placeholder 5">
            <a:extLst>
              <a:ext uri="{FF2B5EF4-FFF2-40B4-BE49-F238E27FC236}">
                <a16:creationId xmlns:a16="http://schemas.microsoft.com/office/drawing/2014/main" id="{B4488F96-C72D-42D1-B68D-63DA1F39BF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C9BC690-149F-4CB9-84ED-7598C66B850E}"/>
              </a:ext>
            </a:extLst>
          </p:cNvPr>
          <p:cNvSpPr>
            <a:spLocks noGrp="1"/>
          </p:cNvSpPr>
          <p:nvPr>
            <p:ph type="sldNum" sz="quarter" idx="12"/>
          </p:nvPr>
        </p:nvSpPr>
        <p:spPr/>
        <p:txBody>
          <a:bodyPr/>
          <a:lstStyle>
            <a:lvl1pPr>
              <a:defRPr/>
            </a:lvl1pPr>
          </a:lstStyle>
          <a:p>
            <a:pPr>
              <a:defRPr/>
            </a:pPr>
            <a:fld id="{A20737BB-BB82-415C-AFDE-DD45444253D7}"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3612009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6219E3F-F7CD-45D6-989C-9E9C3E583718}"/>
              </a:ext>
            </a:extLst>
          </p:cNvPr>
          <p:cNvSpPr>
            <a:spLocks noGrp="1"/>
          </p:cNvSpPr>
          <p:nvPr>
            <p:ph type="dt" sz="half" idx="10"/>
          </p:nvPr>
        </p:nvSpPr>
        <p:spPr/>
        <p:txBody>
          <a:bodyPr/>
          <a:lstStyle>
            <a:lvl1pPr>
              <a:defRPr/>
            </a:lvl1pPr>
          </a:lstStyle>
          <a:p>
            <a:pPr>
              <a:defRPr/>
            </a:pPr>
            <a:fld id="{EACDD0F7-9302-4748-97B7-FBE2CEF0D125}" type="datetime1">
              <a:rPr lang="en-US" altLang="en-US"/>
              <a:pPr>
                <a:defRPr/>
              </a:pPr>
              <a:t>3/29/2025</a:t>
            </a:fld>
            <a:endParaRPr lang="en-US" altLang="en-US">
              <a:latin typeface="Times" panose="02020603050405020304" pitchFamily="18" charset="0"/>
            </a:endParaRPr>
          </a:p>
        </p:txBody>
      </p:sp>
      <p:sp>
        <p:nvSpPr>
          <p:cNvPr id="6" name="Footer Placeholder 5">
            <a:extLst>
              <a:ext uri="{FF2B5EF4-FFF2-40B4-BE49-F238E27FC236}">
                <a16:creationId xmlns:a16="http://schemas.microsoft.com/office/drawing/2014/main" id="{DABA84AA-572D-4A0A-B868-8B95E6FBA6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7C8F926-BA6F-41F2-B12A-8C6D24159B50}"/>
              </a:ext>
            </a:extLst>
          </p:cNvPr>
          <p:cNvSpPr>
            <a:spLocks noGrp="1"/>
          </p:cNvSpPr>
          <p:nvPr>
            <p:ph type="sldNum" sz="quarter" idx="12"/>
          </p:nvPr>
        </p:nvSpPr>
        <p:spPr/>
        <p:txBody>
          <a:bodyPr/>
          <a:lstStyle>
            <a:lvl1pPr>
              <a:defRPr/>
            </a:lvl1pPr>
          </a:lstStyle>
          <a:p>
            <a:pPr>
              <a:defRPr/>
            </a:pPr>
            <a:fld id="{E4CD36D0-83C8-4EF1-BAA2-9C81575353AA}"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29783297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DC893-3942-4D12-B520-9A309343145E}"/>
              </a:ext>
            </a:extLst>
          </p:cNvPr>
          <p:cNvSpPr>
            <a:spLocks noGrp="1"/>
          </p:cNvSpPr>
          <p:nvPr>
            <p:ph type="dt" sz="half" idx="10"/>
          </p:nvPr>
        </p:nvSpPr>
        <p:spPr/>
        <p:txBody>
          <a:bodyPr/>
          <a:lstStyle>
            <a:lvl1pPr>
              <a:defRPr/>
            </a:lvl1pPr>
          </a:lstStyle>
          <a:p>
            <a:pPr>
              <a:defRPr/>
            </a:pPr>
            <a:fld id="{4CDE2948-A076-4657-8157-E6E91416796C}" type="datetime1">
              <a:rPr lang="en-US" altLang="en-US"/>
              <a:pPr>
                <a:defRPr/>
              </a:pPr>
              <a:t>3/29/2025</a:t>
            </a:fld>
            <a:endParaRPr lang="en-US" altLang="en-US">
              <a:latin typeface="Times" panose="02020603050405020304" pitchFamily="18" charset="0"/>
            </a:endParaRPr>
          </a:p>
        </p:txBody>
      </p:sp>
      <p:sp>
        <p:nvSpPr>
          <p:cNvPr id="5" name="Footer Placeholder 4">
            <a:extLst>
              <a:ext uri="{FF2B5EF4-FFF2-40B4-BE49-F238E27FC236}">
                <a16:creationId xmlns:a16="http://schemas.microsoft.com/office/drawing/2014/main" id="{1361C103-FA6A-4BCD-AF81-9C1ED76A55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8F359E-DC06-4991-8A6D-3337D1A3BDB5}"/>
              </a:ext>
            </a:extLst>
          </p:cNvPr>
          <p:cNvSpPr>
            <a:spLocks noGrp="1"/>
          </p:cNvSpPr>
          <p:nvPr>
            <p:ph type="sldNum" sz="quarter" idx="12"/>
          </p:nvPr>
        </p:nvSpPr>
        <p:spPr/>
        <p:txBody>
          <a:bodyPr/>
          <a:lstStyle>
            <a:lvl1pPr>
              <a:defRPr/>
            </a:lvl1pPr>
          </a:lstStyle>
          <a:p>
            <a:pPr>
              <a:defRPr/>
            </a:pPr>
            <a:fld id="{D1E73E02-9AFD-451D-927F-9488DE02BF59}"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3299629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390526"/>
            <a:ext cx="25908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390526"/>
            <a:ext cx="75692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AFEE1-1EE9-4D87-A577-B79959895950}"/>
              </a:ext>
            </a:extLst>
          </p:cNvPr>
          <p:cNvSpPr>
            <a:spLocks noGrp="1"/>
          </p:cNvSpPr>
          <p:nvPr>
            <p:ph type="dt" sz="half" idx="10"/>
          </p:nvPr>
        </p:nvSpPr>
        <p:spPr/>
        <p:txBody>
          <a:bodyPr/>
          <a:lstStyle>
            <a:lvl1pPr>
              <a:defRPr/>
            </a:lvl1pPr>
          </a:lstStyle>
          <a:p>
            <a:pPr>
              <a:defRPr/>
            </a:pPr>
            <a:fld id="{AA741515-B824-45ED-B0A4-FE6991AA9F2D}" type="datetime1">
              <a:rPr lang="en-US" altLang="en-US"/>
              <a:pPr>
                <a:defRPr/>
              </a:pPr>
              <a:t>3/29/2025</a:t>
            </a:fld>
            <a:endParaRPr lang="en-US" altLang="en-US">
              <a:latin typeface="Times" panose="02020603050405020304" pitchFamily="18" charset="0"/>
            </a:endParaRPr>
          </a:p>
        </p:txBody>
      </p:sp>
      <p:sp>
        <p:nvSpPr>
          <p:cNvPr id="5" name="Footer Placeholder 4">
            <a:extLst>
              <a:ext uri="{FF2B5EF4-FFF2-40B4-BE49-F238E27FC236}">
                <a16:creationId xmlns:a16="http://schemas.microsoft.com/office/drawing/2014/main" id="{0515EB1C-7D3E-4F02-A997-7B01B2DCAB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A1254-CE13-45D8-A9BE-FCA6C1AD95FF}"/>
              </a:ext>
            </a:extLst>
          </p:cNvPr>
          <p:cNvSpPr>
            <a:spLocks noGrp="1"/>
          </p:cNvSpPr>
          <p:nvPr>
            <p:ph type="sldNum" sz="quarter" idx="12"/>
          </p:nvPr>
        </p:nvSpPr>
        <p:spPr/>
        <p:txBody>
          <a:bodyPr/>
          <a:lstStyle>
            <a:lvl1pPr>
              <a:defRPr/>
            </a:lvl1pPr>
          </a:lstStyle>
          <a:p>
            <a:pPr>
              <a:defRPr/>
            </a:pPr>
            <a:fld id="{74622A7C-CCFE-4AAB-A8E4-7C57268423F7}"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1227629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breaker">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DDC927-1227-42D4-9628-483EA1CCC5D7}"/>
              </a:ext>
            </a:extLst>
          </p:cNvPr>
          <p:cNvSpPr/>
          <p:nvPr userDrawn="1"/>
        </p:nvSpPr>
        <p:spPr>
          <a:xfrm>
            <a:off x="0" y="5646029"/>
            <a:ext cx="12192000" cy="1204936"/>
          </a:xfrm>
          <a:prstGeom prst="rect">
            <a:avLst/>
          </a:prstGeom>
          <a:gradFill flip="none" rotWithShape="1">
            <a:gsLst>
              <a:gs pos="0">
                <a:schemeClr val="accent1">
                  <a:shade val="30000"/>
                  <a:satMod val="115000"/>
                </a:schemeClr>
              </a:gs>
              <a:gs pos="27000">
                <a:schemeClr val="accent1">
                  <a:shade val="67500"/>
                  <a:satMod val="115000"/>
                </a:schemeClr>
              </a:gs>
              <a:gs pos="54000">
                <a:srgbClr val="E33800"/>
              </a:gs>
              <a:gs pos="82000">
                <a:srgbClr val="F26733"/>
              </a:gs>
            </a:gsLst>
            <a:path path="circle">
              <a:fillToRect l="50000" t="50000" r="50000" b="50000"/>
            </a:path>
            <a:tileRect/>
          </a:gra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a:solidFill>
                <a:schemeClr val="accent6">
                  <a:lumMod val="75000"/>
                </a:schemeClr>
              </a:solidFill>
              <a:latin typeface="Arial" panose="020B0604020202020204" pitchFamily="34" charset="0"/>
              <a:cs typeface="Arial" panose="020B0604020202020204" pitchFamily="34" charset="0"/>
            </a:endParaRPr>
          </a:p>
        </p:txBody>
      </p:sp>
      <p:pic>
        <p:nvPicPr>
          <p:cNvPr id="8" name="Picture 7" descr="A chain link fence&#10;&#10;Description automatically generated">
            <a:extLst>
              <a:ext uri="{FF2B5EF4-FFF2-40B4-BE49-F238E27FC236}">
                <a16:creationId xmlns:a16="http://schemas.microsoft.com/office/drawing/2014/main" id="{00221073-0B2A-4F00-8108-E69A1A34D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4121844" cy="6857991"/>
          </a:xfrm>
          <a:prstGeom prst="rect">
            <a:avLst/>
          </a:prstGeom>
        </p:spPr>
      </p:pic>
      <p:sp>
        <p:nvSpPr>
          <p:cNvPr id="2" name="Title 1"/>
          <p:cNvSpPr>
            <a:spLocks noGrp="1"/>
          </p:cNvSpPr>
          <p:nvPr>
            <p:ph type="title" hasCustomPrompt="1"/>
          </p:nvPr>
        </p:nvSpPr>
        <p:spPr>
          <a:xfrm>
            <a:off x="3242561" y="2550361"/>
            <a:ext cx="7486409" cy="878636"/>
          </a:xfrm>
        </p:spPr>
        <p:txBody>
          <a:bodyPr anchor="b">
            <a:noAutofit/>
          </a:bodyPr>
          <a:lstStyle>
            <a:lvl1pPr>
              <a:lnSpc>
                <a:spcPct val="85000"/>
              </a:lnSpc>
              <a:defRPr sz="4267" b="1" cap="none" baseline="0">
                <a:solidFill>
                  <a:schemeClr val="tx2"/>
                </a:solidFill>
              </a:defRPr>
            </a:lvl1pPr>
          </a:lstStyle>
          <a:p>
            <a:r>
              <a:rPr lang="en-US"/>
              <a:t>Click To Edit Master Title Style</a:t>
            </a:r>
          </a:p>
        </p:txBody>
      </p:sp>
      <p:sp>
        <p:nvSpPr>
          <p:cNvPr id="10" name="Rectangle 9">
            <a:extLst>
              <a:ext uri="{FF2B5EF4-FFF2-40B4-BE49-F238E27FC236}">
                <a16:creationId xmlns:a16="http://schemas.microsoft.com/office/drawing/2014/main" id="{D854818A-89CD-4827-B681-DD5D7E89C4CD}"/>
              </a:ext>
            </a:extLst>
          </p:cNvPr>
          <p:cNvSpPr/>
          <p:nvPr userDrawn="1"/>
        </p:nvSpPr>
        <p:spPr>
          <a:xfrm>
            <a:off x="0" y="5653056"/>
            <a:ext cx="12192000" cy="1204936"/>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400">
              <a:solidFill>
                <a:schemeClr val="accent6">
                  <a:lumMod val="75000"/>
                </a:schemeClr>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1D0DE05-49A7-42FE-84FB-916FDD8DA030}"/>
              </a:ext>
            </a:extLst>
          </p:cNvPr>
          <p:cNvSpPr>
            <a:spLocks noGrp="1"/>
          </p:cNvSpPr>
          <p:nvPr>
            <p:ph type="body" sz="quarter" idx="10"/>
          </p:nvPr>
        </p:nvSpPr>
        <p:spPr>
          <a:xfrm>
            <a:off x="1371600" y="6333063"/>
            <a:ext cx="8361680" cy="321733"/>
          </a:xfrm>
        </p:spPr>
        <p:txBody>
          <a:bodyPr/>
          <a:lstStyle>
            <a:lvl1pPr>
              <a:defRPr sz="1107">
                <a:solidFill>
                  <a:schemeClr val="bg1"/>
                </a:solidFill>
              </a:defRPr>
            </a:lvl1pPr>
            <a:lvl2pPr marL="11112"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BFF8FB29-4AFF-4AC5-8AA0-BDCB0FC4CA8B}"/>
              </a:ext>
            </a:extLst>
          </p:cNvPr>
          <p:cNvSpPr>
            <a:spLocks noGrp="1"/>
          </p:cNvSpPr>
          <p:nvPr>
            <p:ph type="body" sz="quarter" idx="11"/>
          </p:nvPr>
        </p:nvSpPr>
        <p:spPr>
          <a:xfrm>
            <a:off x="3242559" y="3694497"/>
            <a:ext cx="7486825" cy="1468967"/>
          </a:xfrm>
        </p:spPr>
        <p:txBody>
          <a:bodyPr/>
          <a:lstStyle>
            <a:lvl1pPr>
              <a:defRPr sz="2667" i="1">
                <a:solidFill>
                  <a:schemeClr val="tx2"/>
                </a:solidFill>
              </a:defRPr>
            </a:lvl1pPr>
          </a:lstStyle>
          <a:p>
            <a:pPr lvl="0"/>
            <a:r>
              <a:rPr lang="en-US"/>
              <a:t>Click to edit Master text styles</a:t>
            </a:r>
          </a:p>
        </p:txBody>
      </p:sp>
      <p:sp>
        <p:nvSpPr>
          <p:cNvPr id="18" name="Rectangle 17">
            <a:extLst>
              <a:ext uri="{FF2B5EF4-FFF2-40B4-BE49-F238E27FC236}">
                <a16:creationId xmlns:a16="http://schemas.microsoft.com/office/drawing/2014/main" id="{6B2FEAC3-5EEB-4535-BD5C-DF3A08B14FBD}"/>
              </a:ext>
            </a:extLst>
          </p:cNvPr>
          <p:cNvSpPr/>
          <p:nvPr userDrawn="1"/>
        </p:nvSpPr>
        <p:spPr>
          <a:xfrm>
            <a:off x="0" y="-3865"/>
            <a:ext cx="12192000" cy="127244"/>
          </a:xfrm>
          <a:prstGeom prst="rect">
            <a:avLst/>
          </a:prstGeom>
          <a:solidFill>
            <a:schemeClr val="accent6"/>
          </a:soli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a:solidFill>
                <a:schemeClr val="accent6">
                  <a:lumMod val="75000"/>
                </a:schemeClr>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8285714F-74FC-46AE-A314-4610AF9BB77C}"/>
              </a:ext>
            </a:extLst>
          </p:cNvPr>
          <p:cNvCxnSpPr>
            <a:cxnSpLocks/>
          </p:cNvCxnSpPr>
          <p:nvPr userDrawn="1"/>
        </p:nvCxnSpPr>
        <p:spPr>
          <a:xfrm>
            <a:off x="3181351" y="2371789"/>
            <a:ext cx="0" cy="132751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453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blue text on a black background">
            <a:extLst>
              <a:ext uri="{FF2B5EF4-FFF2-40B4-BE49-F238E27FC236}">
                <a16:creationId xmlns:a16="http://schemas.microsoft.com/office/drawing/2014/main" id="{EBC0EFC3-1D91-8B66-A44E-F95BF9A87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4012" y="136525"/>
            <a:ext cx="4842235" cy="2124996"/>
          </a:xfrm>
          <a:prstGeom prst="rect">
            <a:avLst/>
          </a:prstGeom>
        </p:spPr>
      </p:pic>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1285240" y="7148195"/>
            <a:ext cx="2743200" cy="365125"/>
          </a:xfrm>
        </p:spPr>
        <p:txBody>
          <a:bodyPr/>
          <a:lstStyle>
            <a:lvl1pPr>
              <a:defRPr sz="800">
                <a:solidFill>
                  <a:schemeClr val="bg1"/>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1708623" y="6397787"/>
            <a:ext cx="8774754" cy="282249"/>
          </a:xfrm>
          <a:prstGeom prst="rect">
            <a:avLst/>
          </a:prstGeom>
        </p:spPr>
        <p:txBody>
          <a:bodyPr vert="horz" wrap="square" lIns="0" tIns="5199" rIns="0" bIns="0" rtlCol="0">
            <a:spAutoFit/>
          </a:bodyPr>
          <a:lstStyle/>
          <a:p>
            <a:pPr marL="5776" algn="ctr">
              <a:spcBef>
                <a:spcPts val="41"/>
              </a:spcBef>
            </a:pPr>
            <a:r>
              <a:rPr lang="en-US" sz="1000" spc="51" baseline="0" dirty="0">
                <a:solidFill>
                  <a:schemeClr val="bg1"/>
                </a:solidFill>
                <a:latin typeface="Arial" panose="020B0604020202020204" pitchFamily="34" charset="0"/>
                <a:cs typeface="Arial" panose="020B0604020202020204" pitchFamily="34" charset="0"/>
              </a:rPr>
              <a:t>Please see full Prescribing Information, including BOXED WARNING, and Medication Guide for ELREXFIO, available with this presentation. </a:t>
            </a:r>
            <a:endParaRPr lang="en-US" sz="800" u="sng" spc="51" baseline="0" dirty="0">
              <a:solidFill>
                <a:srgbClr val="FF33CC"/>
              </a:solidFill>
              <a:latin typeface="Arial" panose="020B0604020202020204" pitchFamily="34" charset="0"/>
              <a:cs typeface="Arial" panose="020B0604020202020204" pitchFamily="34" charset="0"/>
            </a:endParaRPr>
          </a:p>
          <a:p>
            <a:pPr marL="5776" algn="ctr">
              <a:spcBef>
                <a:spcPts val="41"/>
              </a:spcBef>
            </a:pPr>
            <a:r>
              <a:rPr lang="en-US" sz="800" spc="51" baseline="0" dirty="0">
                <a:solidFill>
                  <a:schemeClr val="bg1"/>
                </a:solidFill>
                <a:latin typeface="Arial" panose="020B0604020202020204" pitchFamily="34" charset="0"/>
                <a:cs typeface="Arial" panose="020B0604020202020204" pitchFamily="34" charset="0"/>
              </a:rPr>
              <a:t>PP-L1A-USA-0261 © 2024 Pfizer Inc. All rights reserved.</a:t>
            </a:r>
          </a:p>
        </p:txBody>
      </p:sp>
      <p:pic>
        <p:nvPicPr>
          <p:cNvPr id="20" name="Picture 19" descr="Logo&#10;&#10;Description automatically generated">
            <a:extLst>
              <a:ext uri="{FF2B5EF4-FFF2-40B4-BE49-F238E27FC236}">
                <a16:creationId xmlns:a16="http://schemas.microsoft.com/office/drawing/2014/main" id="{241F8AEB-CA19-AA12-833D-C106E2D66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67" y="6324820"/>
            <a:ext cx="969689" cy="400329"/>
          </a:xfrm>
          <a:prstGeom prst="rect">
            <a:avLst/>
          </a:prstGeom>
        </p:spPr>
      </p:pic>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234" r="1"/>
          <a:stretch/>
        </p:blipFill>
        <p:spPr>
          <a:xfrm>
            <a:off x="0" y="796390"/>
            <a:ext cx="4235980" cy="4420716"/>
          </a:xfrm>
          <a:prstGeom prst="rect">
            <a:avLst/>
          </a:prstGeom>
        </p:spPr>
      </p:pic>
    </p:spTree>
    <p:extLst>
      <p:ext uri="{BB962C8B-B14F-4D97-AF65-F5344CB8AC3E}">
        <p14:creationId xmlns:p14="http://schemas.microsoft.com/office/powerpoint/2010/main" val="1341326865"/>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Pfizer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0" y="7315200"/>
            <a:ext cx="464457" cy="198120"/>
          </a:xfrm>
        </p:spPr>
        <p:txBody>
          <a:bodyPr/>
          <a:lstStyle>
            <a:lvl1pPr>
              <a:defRPr sz="8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sp>
        <p:nvSpPr>
          <p:cNvPr id="7" name="object 33">
            <a:extLst>
              <a:ext uri="{FF2B5EF4-FFF2-40B4-BE49-F238E27FC236}">
                <a16:creationId xmlns:a16="http://schemas.microsoft.com/office/drawing/2014/main" id="{1FC86039-2D37-2B2F-6BBA-C131E7B0D129}"/>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8" name="Picture 7" descr="A blue text on a black background">
            <a:extLst>
              <a:ext uri="{FF2B5EF4-FFF2-40B4-BE49-F238E27FC236}">
                <a16:creationId xmlns:a16="http://schemas.microsoft.com/office/drawing/2014/main" id="{F4D6BE1B-BCFF-1962-E7CB-8FC40E18B9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Tree>
    <p:extLst>
      <p:ext uri="{BB962C8B-B14F-4D97-AF65-F5344CB8AC3E}">
        <p14:creationId xmlns:p14="http://schemas.microsoft.com/office/powerpoint/2010/main" val="2998432592"/>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1_Title Slide with Pfizer Oncolog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5212" y="7223125"/>
            <a:ext cx="328163" cy="90170"/>
          </a:xfrm>
        </p:spPr>
        <p:txBody>
          <a:bodyPr/>
          <a:lstStyle>
            <a:lvl1pPr>
              <a:defRPr sz="1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pic>
        <p:nvPicPr>
          <p:cNvPr id="11" name="object 5">
            <a:extLst>
              <a:ext uri="{FF2B5EF4-FFF2-40B4-BE49-F238E27FC236}">
                <a16:creationId xmlns:a16="http://schemas.microsoft.com/office/drawing/2014/main" id="{449DE85F-A74A-29FF-8DD5-03EDDEC43BF5}"/>
              </a:ext>
            </a:extLst>
          </p:cNvPr>
          <p:cNvPicPr>
            <a:picLocks noChangeAspect="1"/>
          </p:cNvPicPr>
          <p:nvPr userDrawn="1"/>
        </p:nvPicPr>
        <p:blipFill>
          <a:blip r:embed="rId4" cstate="print"/>
          <a:stretch>
            <a:fillRect/>
          </a:stretch>
        </p:blipFill>
        <p:spPr>
          <a:xfrm>
            <a:off x="432687" y="6254641"/>
            <a:ext cx="1001275" cy="492234"/>
          </a:xfrm>
          <a:prstGeom prst="rect">
            <a:avLst/>
          </a:prstGeom>
        </p:spPr>
      </p:pic>
      <p:sp>
        <p:nvSpPr>
          <p:cNvPr id="7" name="object 33">
            <a:extLst>
              <a:ext uri="{FF2B5EF4-FFF2-40B4-BE49-F238E27FC236}">
                <a16:creationId xmlns:a16="http://schemas.microsoft.com/office/drawing/2014/main" id="{3B6D1A32-231E-BE21-FDCF-B341B7F411A6}"/>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8" name="Picture 7" descr="A blue text on a black background">
            <a:extLst>
              <a:ext uri="{FF2B5EF4-FFF2-40B4-BE49-F238E27FC236}">
                <a16:creationId xmlns:a16="http://schemas.microsoft.com/office/drawing/2014/main" id="{74DA5EAE-3301-D479-51E6-FCC7301A1A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Tree>
    <p:extLst>
      <p:ext uri="{BB962C8B-B14F-4D97-AF65-F5344CB8AC3E}">
        <p14:creationId xmlns:p14="http://schemas.microsoft.com/office/powerpoint/2010/main" val="3406535286"/>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29A-EBC4-9D13-C942-A7991815D63C}"/>
              </a:ext>
            </a:extLst>
          </p:cNvPr>
          <p:cNvSpPr>
            <a:spLocks noGrp="1"/>
          </p:cNvSpPr>
          <p:nvPr>
            <p:ph type="title"/>
          </p:nvPr>
        </p:nvSpPr>
        <p:spPr>
          <a:xfrm>
            <a:off x="914400" y="21002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989C97C1-9423-B162-8372-617A88378E34}"/>
              </a:ext>
            </a:extLst>
          </p:cNvPr>
          <p:cNvSpPr>
            <a:spLocks noGrp="1"/>
          </p:cNvSpPr>
          <p:nvPr>
            <p:ph idx="1"/>
          </p:nvPr>
        </p:nvSpPr>
        <p:spPr>
          <a:xfrm>
            <a:off x="914400" y="1259840"/>
            <a:ext cx="10363200" cy="4805363"/>
          </a:xfrm>
          <a:prstGeom prst="rect">
            <a:avLst/>
          </a:prstGeom>
        </p:spPr>
        <p:txBody>
          <a:bodyPr rIns="0">
            <a:noAutofit/>
          </a:bodyPr>
          <a:lstStyle>
            <a:lvl1pPr marL="342900" indent="-342900">
              <a:defRPr/>
            </a:lvl1pPr>
            <a:lvl2pPr marL="749300" indent="-292100">
              <a:defRPr/>
            </a:lvl2pPr>
            <a:lvl3pPr marL="1206500" indent="-292100">
              <a:defRPr/>
            </a:lvl3pPr>
            <a:lvl4pPr marL="1663700" indent="-292100">
              <a:defRPr/>
            </a:lvl4pPr>
            <a:lvl5pPr marL="2120900" indent="-2921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26ECF-F065-7BDE-6E9A-B02E29BEEA06}"/>
              </a:ext>
            </a:extLst>
          </p:cNvPr>
          <p:cNvSpPr>
            <a:spLocks noGrp="1"/>
          </p:cNvSpPr>
          <p:nvPr>
            <p:ph type="dt" sz="half" idx="10"/>
          </p:nvPr>
        </p:nvSpPr>
        <p:spPr/>
        <p:txBody>
          <a:bodyPr/>
          <a:lstStyle/>
          <a:p>
            <a:fld id="{16FC1D02-FA40-4B98-A012-59D7512E93AE}" type="datetime1">
              <a:rPr lang="en-US" smtClean="0"/>
              <a:t>3/29/2025</a:t>
            </a:fld>
            <a:endParaRPr lang="en-US"/>
          </a:p>
        </p:txBody>
      </p:sp>
      <p:sp>
        <p:nvSpPr>
          <p:cNvPr id="5" name="Footer Placeholder 4">
            <a:extLst>
              <a:ext uri="{FF2B5EF4-FFF2-40B4-BE49-F238E27FC236}">
                <a16:creationId xmlns:a16="http://schemas.microsoft.com/office/drawing/2014/main" id="{DF477CF0-C25B-E21B-1AD1-E5BFF4342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2BEE0-71C0-9BBF-B76C-C761D316D39A}"/>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4086981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8020448-DA03-60E6-59E6-67AAB5BECA2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2" name="Title 1">
            <a:extLst>
              <a:ext uri="{FF2B5EF4-FFF2-40B4-BE49-F238E27FC236}">
                <a16:creationId xmlns:a16="http://schemas.microsoft.com/office/drawing/2014/main" id="{DD64DA0C-206F-6411-0895-2B3D25D409DB}"/>
              </a:ext>
            </a:extLst>
          </p:cNvPr>
          <p:cNvSpPr>
            <a:spLocks noGrp="1"/>
          </p:cNvSpPr>
          <p:nvPr>
            <p:ph type="title"/>
          </p:nvPr>
        </p:nvSpPr>
        <p:spPr>
          <a:xfrm>
            <a:off x="3322320" y="1780859"/>
            <a:ext cx="8035290" cy="2442209"/>
          </a:xfrm>
          <a:prstGeom prst="rect">
            <a:avLst/>
          </a:prstGeom>
        </p:spPr>
        <p:txBody>
          <a:bodyPr anchor="ctr">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10DA9C2F-3D50-C498-6322-BD2D6DDC1253}"/>
              </a:ext>
            </a:extLst>
          </p:cNvPr>
          <p:cNvSpPr>
            <a:spLocks noGrp="1"/>
          </p:cNvSpPr>
          <p:nvPr>
            <p:ph type="body" idx="1"/>
          </p:nvPr>
        </p:nvSpPr>
        <p:spPr>
          <a:xfrm>
            <a:off x="5720080" y="4345623"/>
            <a:ext cx="5627370" cy="1500187"/>
          </a:xfrm>
          <a:prstGeom prst="rect">
            <a:avLst/>
          </a:prstGeo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4B3F7-D1F0-421F-4019-73FB32763F93}"/>
              </a:ext>
            </a:extLst>
          </p:cNvPr>
          <p:cNvSpPr>
            <a:spLocks noGrp="1"/>
          </p:cNvSpPr>
          <p:nvPr>
            <p:ph type="dt" sz="half" idx="10"/>
          </p:nvPr>
        </p:nvSpPr>
        <p:spPr/>
        <p:txBody>
          <a:bodyPr/>
          <a:lstStyle/>
          <a:p>
            <a:fld id="{8FB80766-B0C7-49B6-A6A2-244608601126}" type="datetime1">
              <a:rPr lang="en-US" smtClean="0"/>
              <a:t>3/29/2025</a:t>
            </a:fld>
            <a:endParaRPr lang="en-US"/>
          </a:p>
        </p:txBody>
      </p:sp>
      <p:sp>
        <p:nvSpPr>
          <p:cNvPr id="5" name="Footer Placeholder 4">
            <a:extLst>
              <a:ext uri="{FF2B5EF4-FFF2-40B4-BE49-F238E27FC236}">
                <a16:creationId xmlns:a16="http://schemas.microsoft.com/office/drawing/2014/main" id="{0CC6A651-6AF1-77C6-4A2F-6C352272E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19FFD-4387-F8CD-3DA9-59D59795529A}"/>
              </a:ext>
            </a:extLst>
          </p:cNvPr>
          <p:cNvSpPr>
            <a:spLocks noGrp="1"/>
          </p:cNvSpPr>
          <p:nvPr>
            <p:ph type="sldNum" sz="quarter" idx="12"/>
          </p:nvPr>
        </p:nvSpPr>
        <p:spPr/>
        <p:txBody>
          <a:bodyPr/>
          <a:lstStyle>
            <a:lvl1pPr>
              <a:defRPr>
                <a:solidFill>
                  <a:schemeClr val="bg1"/>
                </a:solidFill>
              </a:defRPr>
            </a:lvl1pPr>
          </a:lstStyle>
          <a:p>
            <a:fld id="{07529FB9-71BC-41F9-AF52-C0B592CBFEF2}" type="slidenum">
              <a:rPr lang="en-US" smtClean="0"/>
              <a:pPr/>
              <a:t>‹#›</a:t>
            </a:fld>
            <a:endParaRPr lang="en-US"/>
          </a:p>
        </p:txBody>
      </p:sp>
      <p:pic>
        <p:nvPicPr>
          <p:cNvPr id="8" name="Graphic 7">
            <a:extLst>
              <a:ext uri="{FF2B5EF4-FFF2-40B4-BE49-F238E27FC236}">
                <a16:creationId xmlns:a16="http://schemas.microsoft.com/office/drawing/2014/main" id="{E19E1B95-E470-6C07-C3E5-0226CABADE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 r="1"/>
          <a:stretch/>
        </p:blipFill>
        <p:spPr>
          <a:xfrm>
            <a:off x="206641" y="1511303"/>
            <a:ext cx="4030486" cy="2927852"/>
          </a:xfrm>
          <a:prstGeom prst="rect">
            <a:avLst/>
          </a:prstGeom>
        </p:spPr>
      </p:pic>
      <p:pic>
        <p:nvPicPr>
          <p:cNvPr id="10" name="Picture 9" descr="A blue text on a black background&#10;&#10;Description automatically generated with low confidence">
            <a:extLst>
              <a:ext uri="{FF2B5EF4-FFF2-40B4-BE49-F238E27FC236}">
                <a16:creationId xmlns:a16="http://schemas.microsoft.com/office/drawing/2014/main" id="{50B5C357-C396-D648-C61F-59841DE9D4A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97745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792480" y="381000"/>
            <a:ext cx="7376160" cy="975360"/>
          </a:xfrm>
        </p:spPr>
        <p:txBody>
          <a:bodyPr/>
          <a:lstStyle/>
          <a:p>
            <a:r>
              <a:rPr lang="en-US" noProof="0" dirty="0"/>
              <a:t>Click to edit Master title style</a:t>
            </a:r>
          </a:p>
        </p:txBody>
      </p:sp>
      <p:sp>
        <p:nvSpPr>
          <p:cNvPr id="3" name="Content Placeholder 2"/>
          <p:cNvSpPr>
            <a:spLocks noGrp="1"/>
          </p:cNvSpPr>
          <p:nvPr>
            <p:ph idx="1"/>
          </p:nvPr>
        </p:nvSpPr>
        <p:spPr>
          <a:xfrm>
            <a:off x="792480" y="3307080"/>
            <a:ext cx="3535680" cy="292608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fld id="{71B4382D-6520-084B-B5DF-8F224A4E046D}" type="datetime1">
              <a:rPr lang="en-US" smtClean="0"/>
              <a:t>3/29/2025</a:t>
            </a:fld>
            <a:endParaRPr lang="en-US"/>
          </a:p>
        </p:txBody>
      </p:sp>
      <p:sp>
        <p:nvSpPr>
          <p:cNvPr id="5" name="Footer Placeholder 4"/>
          <p:cNvSpPr>
            <a:spLocks noGrp="1"/>
          </p:cNvSpPr>
          <p:nvPr>
            <p:ph type="ftr" sz="quarter" idx="11"/>
          </p:nvPr>
        </p:nvSpPr>
        <p:spPr/>
        <p:txBody>
          <a:bodyPr/>
          <a:lstStyle/>
          <a:p>
            <a:r>
              <a:rPr lang="en-US"/>
              <a:t>Confidential</a:t>
            </a:r>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32960" y="3307080"/>
            <a:ext cx="3535680" cy="292608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792480" y="2575560"/>
            <a:ext cx="3535680" cy="609600"/>
          </a:xfrm>
        </p:spPr>
        <p:txBody>
          <a:bodyPr/>
          <a:lstStyle>
            <a:lvl1pPr>
              <a:defRPr sz="1600"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dirty="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32960" y="2575560"/>
            <a:ext cx="3535680" cy="609600"/>
          </a:xfrm>
        </p:spPr>
        <p:txBody>
          <a:bodyPr/>
          <a:lstStyle>
            <a:lvl1pPr>
              <a:defRPr sz="1600"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dirty="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8412481" y="0"/>
            <a:ext cx="3779519"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407799741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169793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F2DA-595E-8463-B8EE-184CED2BF13A}"/>
              </a:ext>
            </a:extLst>
          </p:cNvPr>
          <p:cNvSpPr>
            <a:spLocks noGrp="1"/>
          </p:cNvSpPr>
          <p:nvPr>
            <p:ph type="title"/>
          </p:nvPr>
        </p:nvSpPr>
        <p:spPr>
          <a:xfrm>
            <a:off x="914400" y="364479"/>
            <a:ext cx="10363200" cy="723446"/>
          </a:xfrm>
        </p:spPr>
        <p:txBody>
          <a:bodyPr rIns="0"/>
          <a:lstStyle/>
          <a:p>
            <a:r>
              <a:rPr lang="en-US"/>
              <a:t>Click to edit Master title style</a:t>
            </a:r>
          </a:p>
        </p:txBody>
      </p:sp>
      <p:sp>
        <p:nvSpPr>
          <p:cNvPr id="3" name="Text Placeholder 2">
            <a:extLst>
              <a:ext uri="{FF2B5EF4-FFF2-40B4-BE49-F238E27FC236}">
                <a16:creationId xmlns:a16="http://schemas.microsoft.com/office/drawing/2014/main" id="{3FB980F9-A9F9-933C-D10B-3E3912C07AAD}"/>
              </a:ext>
            </a:extLst>
          </p:cNvPr>
          <p:cNvSpPr>
            <a:spLocks noGrp="1"/>
          </p:cNvSpPr>
          <p:nvPr>
            <p:ph type="body" idx="1"/>
          </p:nvPr>
        </p:nvSpPr>
        <p:spPr>
          <a:xfrm>
            <a:off x="914400" y="1333500"/>
            <a:ext cx="5083175"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5C773B-B499-6827-4906-89DE71276ECD}"/>
              </a:ext>
            </a:extLst>
          </p:cNvPr>
          <p:cNvSpPr>
            <a:spLocks noGrp="1"/>
          </p:cNvSpPr>
          <p:nvPr>
            <p:ph sz="half" idx="2"/>
          </p:nvPr>
        </p:nvSpPr>
        <p:spPr>
          <a:xfrm>
            <a:off x="914400" y="2157412"/>
            <a:ext cx="5083175"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7F1F6-698F-0626-D6A8-18681D5BB218}"/>
              </a:ext>
            </a:extLst>
          </p:cNvPr>
          <p:cNvSpPr>
            <a:spLocks noGrp="1"/>
          </p:cNvSpPr>
          <p:nvPr>
            <p:ph type="body" sz="quarter" idx="3"/>
          </p:nvPr>
        </p:nvSpPr>
        <p:spPr>
          <a:xfrm>
            <a:off x="6172200" y="1333500"/>
            <a:ext cx="5105400"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6A787-27DD-7245-1F67-56D7FB443A3D}"/>
              </a:ext>
            </a:extLst>
          </p:cNvPr>
          <p:cNvSpPr>
            <a:spLocks noGrp="1"/>
          </p:cNvSpPr>
          <p:nvPr>
            <p:ph sz="quarter" idx="4"/>
          </p:nvPr>
        </p:nvSpPr>
        <p:spPr>
          <a:xfrm>
            <a:off x="6172200" y="2157412"/>
            <a:ext cx="5105400"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EAEEC-53A6-198C-8EF2-2AD394ACAFF4}"/>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8" name="Footer Placeholder 7">
            <a:extLst>
              <a:ext uri="{FF2B5EF4-FFF2-40B4-BE49-F238E27FC236}">
                <a16:creationId xmlns:a16="http://schemas.microsoft.com/office/drawing/2014/main" id="{BD2737C8-954A-E2C3-9B7D-AA5192FF3B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A1582-E391-E964-E956-53E2E6C984C2}"/>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984982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889A-9584-F498-A1AD-5485B26C204B}"/>
              </a:ext>
            </a:extLst>
          </p:cNvPr>
          <p:cNvSpPr>
            <a:spLocks noGrp="1"/>
          </p:cNvSpPr>
          <p:nvPr>
            <p:ph type="title"/>
          </p:nvPr>
        </p:nvSpPr>
        <p:spPr>
          <a:xfrm>
            <a:off x="914400" y="307648"/>
            <a:ext cx="10439400" cy="778826"/>
          </a:xfrm>
          <a:prstGeom prst="rect">
            <a:avLst/>
          </a:prstGeom>
        </p:spPr>
        <p:txBody>
          <a:bodyPr rIns="0"/>
          <a:lstStyle/>
          <a:p>
            <a:r>
              <a:rPr lang="en-US"/>
              <a:t>Click to edit Master title style</a:t>
            </a:r>
          </a:p>
        </p:txBody>
      </p:sp>
      <p:sp>
        <p:nvSpPr>
          <p:cNvPr id="3" name="Date Placeholder 2">
            <a:extLst>
              <a:ext uri="{FF2B5EF4-FFF2-40B4-BE49-F238E27FC236}">
                <a16:creationId xmlns:a16="http://schemas.microsoft.com/office/drawing/2014/main" id="{A286E511-F40A-80E2-B5E2-79AD51796156}"/>
              </a:ext>
            </a:extLst>
          </p:cNvPr>
          <p:cNvSpPr>
            <a:spLocks noGrp="1"/>
          </p:cNvSpPr>
          <p:nvPr>
            <p:ph type="dt" sz="half" idx="10"/>
          </p:nvPr>
        </p:nvSpPr>
        <p:spPr/>
        <p:txBody>
          <a:bodyPr/>
          <a:lstStyle/>
          <a:p>
            <a:fld id="{EE444C48-0B0D-40E8-B617-6731AEE621F2}" type="datetime1">
              <a:rPr lang="en-US" smtClean="0"/>
              <a:t>3/29/2025</a:t>
            </a:fld>
            <a:endParaRPr lang="en-US"/>
          </a:p>
        </p:txBody>
      </p:sp>
      <p:sp>
        <p:nvSpPr>
          <p:cNvPr id="4" name="Footer Placeholder 3">
            <a:extLst>
              <a:ext uri="{FF2B5EF4-FFF2-40B4-BE49-F238E27FC236}">
                <a16:creationId xmlns:a16="http://schemas.microsoft.com/office/drawing/2014/main" id="{74E96698-D053-2EFF-F1C4-DC5E29527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173CEA-63B2-EFB6-30DA-2C0D4DFBDECD}"/>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3780594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06FEAA-9F4B-3B1B-1B51-2B6577F70BA6}"/>
              </a:ext>
            </a:extLst>
          </p:cNvPr>
          <p:cNvSpPr>
            <a:spLocks noGrp="1"/>
          </p:cNvSpPr>
          <p:nvPr>
            <p:ph type="dt" sz="half" idx="10"/>
          </p:nvPr>
        </p:nvSpPr>
        <p:spPr/>
        <p:txBody>
          <a:bodyPr/>
          <a:lstStyle/>
          <a:p>
            <a:fld id="{E2DF45EA-C697-485B-87EF-ECB759880746}" type="datetime1">
              <a:rPr lang="en-US" smtClean="0"/>
              <a:t>3/29/2025</a:t>
            </a:fld>
            <a:endParaRPr lang="en-US"/>
          </a:p>
        </p:txBody>
      </p:sp>
      <p:sp>
        <p:nvSpPr>
          <p:cNvPr id="3" name="Footer Placeholder 2">
            <a:extLst>
              <a:ext uri="{FF2B5EF4-FFF2-40B4-BE49-F238E27FC236}">
                <a16:creationId xmlns:a16="http://schemas.microsoft.com/office/drawing/2014/main" id="{F2DAA8FF-133F-4BD1-0F65-64BAC1FBB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0C947-A9C8-AA47-D0B2-27E19C7A1A03}"/>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0699820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439D-C6F9-5ACA-4072-05F1DBA4F360}"/>
              </a:ext>
            </a:extLst>
          </p:cNvPr>
          <p:cNvSpPr>
            <a:spLocks noGrp="1"/>
          </p:cNvSpPr>
          <p:nvPr>
            <p:ph type="title"/>
          </p:nvPr>
        </p:nvSpPr>
        <p:spPr>
          <a:xfrm>
            <a:off x="914400" y="457200"/>
            <a:ext cx="3857625" cy="1600200"/>
          </a:xfrm>
          <a:prstGeom prst="rect">
            <a:avLst/>
          </a:prstGeom>
        </p:spPr>
        <p:txBody>
          <a:bodyPr rIns="0"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14316-FFA7-2316-8C62-0B03156A0632}"/>
              </a:ext>
            </a:extLst>
          </p:cNvPr>
          <p:cNvSpPr>
            <a:spLocks noGrp="1"/>
          </p:cNvSpPr>
          <p:nvPr>
            <p:ph idx="1"/>
          </p:nvPr>
        </p:nvSpPr>
        <p:spPr>
          <a:xfrm>
            <a:off x="5183188" y="987425"/>
            <a:ext cx="6172200" cy="4873625"/>
          </a:xfrm>
          <a:prstGeom prst="rect">
            <a:avLst/>
          </a:prstGeom>
        </p:spPr>
        <p:txBody>
          <a:bodyPr/>
          <a:lstStyle>
            <a:lvl1pPr>
              <a:defRPr sz="20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F02F0-226C-EB17-A66F-A51A196BE295}"/>
              </a:ext>
            </a:extLst>
          </p:cNvPr>
          <p:cNvSpPr>
            <a:spLocks noGrp="1"/>
          </p:cNvSpPr>
          <p:nvPr>
            <p:ph type="body" sz="half" idx="2"/>
          </p:nvPr>
        </p:nvSpPr>
        <p:spPr>
          <a:xfrm>
            <a:off x="914400" y="2057400"/>
            <a:ext cx="3857625" cy="3811588"/>
          </a:xfrm>
          <a:prstGeom prst="rect">
            <a:avLst/>
          </a:prstGeo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B4506-C6F6-C9D9-4F2F-9EC6015B1ECD}"/>
              </a:ext>
            </a:extLst>
          </p:cNvPr>
          <p:cNvSpPr>
            <a:spLocks noGrp="1"/>
          </p:cNvSpPr>
          <p:nvPr>
            <p:ph type="dt" sz="half" idx="10"/>
          </p:nvPr>
        </p:nvSpPr>
        <p:spPr/>
        <p:txBody>
          <a:bodyPr/>
          <a:lstStyle/>
          <a:p>
            <a:fld id="{74683C14-F786-4CCA-91BF-1F7FE54BE5F9}" type="datetime1">
              <a:rPr lang="en-US" smtClean="0"/>
              <a:t>3/29/2025</a:t>
            </a:fld>
            <a:endParaRPr lang="en-US"/>
          </a:p>
        </p:txBody>
      </p:sp>
      <p:sp>
        <p:nvSpPr>
          <p:cNvPr id="6" name="Footer Placeholder 5">
            <a:extLst>
              <a:ext uri="{FF2B5EF4-FFF2-40B4-BE49-F238E27FC236}">
                <a16:creationId xmlns:a16="http://schemas.microsoft.com/office/drawing/2014/main" id="{4502BFE4-1302-E21F-5F40-2885BAFB4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BEB6F-D81C-42BB-8078-C3A5CFE1BDDF}"/>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37229709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01D4-A6A3-BE85-1937-3337C9B7A841}"/>
              </a:ext>
            </a:extLst>
          </p:cNvPr>
          <p:cNvSpPr>
            <a:spLocks noGrp="1"/>
          </p:cNvSpPr>
          <p:nvPr>
            <p:ph type="title"/>
          </p:nvPr>
        </p:nvSpPr>
        <p:spPr>
          <a:xfrm>
            <a:off x="914400" y="457200"/>
            <a:ext cx="3857625" cy="1600200"/>
          </a:xfrm>
        </p:spPr>
        <p:txBody>
          <a:bodyPr rIns="0"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5AC80-A38D-AB35-A374-FCE002FE6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185BB5-A336-098D-EE18-01DB5DDCB9AE}"/>
              </a:ext>
            </a:extLst>
          </p:cNvPr>
          <p:cNvSpPr>
            <a:spLocks noGrp="1"/>
          </p:cNvSpPr>
          <p:nvPr>
            <p:ph type="body" sz="half" idx="2"/>
          </p:nvPr>
        </p:nvSpPr>
        <p:spPr>
          <a:xfrm>
            <a:off x="914400" y="2057400"/>
            <a:ext cx="3857625" cy="3811588"/>
          </a:xfr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87F4C-4BBF-5478-23FA-ACBBC7E84A2D}"/>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6" name="Footer Placeholder 5">
            <a:extLst>
              <a:ext uri="{FF2B5EF4-FFF2-40B4-BE49-F238E27FC236}">
                <a16:creationId xmlns:a16="http://schemas.microsoft.com/office/drawing/2014/main" id="{BE3510C6-F9E9-27CC-D81C-FE0BF045E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DF78C-DF34-2D4C-FD35-2534313B0479}"/>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1197746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1285240" y="7148195"/>
            <a:ext cx="2743200" cy="365125"/>
          </a:xfrm>
        </p:spPr>
        <p:txBody>
          <a:bodyPr/>
          <a:lstStyle>
            <a:lvl1pPr>
              <a:defRPr sz="800">
                <a:solidFill>
                  <a:schemeClr val="bg1"/>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0" name="Picture 19" descr="Logo&#10;&#10;Description automatically generated">
            <a:extLst>
              <a:ext uri="{FF2B5EF4-FFF2-40B4-BE49-F238E27FC236}">
                <a16:creationId xmlns:a16="http://schemas.microsoft.com/office/drawing/2014/main" id="{241F8AEB-CA19-AA12-833D-C106E2D66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67" y="6324820"/>
            <a:ext cx="969689" cy="400329"/>
          </a:xfrm>
          <a:prstGeom prst="rect">
            <a:avLst/>
          </a:prstGeom>
        </p:spPr>
      </p:pic>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0234" r="1"/>
          <a:stretch/>
        </p:blipFill>
        <p:spPr>
          <a:xfrm>
            <a:off x="0" y="796390"/>
            <a:ext cx="4235980" cy="4420716"/>
          </a:xfrm>
          <a:prstGeom prst="rect">
            <a:avLst/>
          </a:prstGeom>
        </p:spPr>
      </p:pic>
      <p:pic>
        <p:nvPicPr>
          <p:cNvPr id="7" name="Picture 6" descr="A blue text on a black background">
            <a:extLst>
              <a:ext uri="{FF2B5EF4-FFF2-40B4-BE49-F238E27FC236}">
                <a16:creationId xmlns:a16="http://schemas.microsoft.com/office/drawing/2014/main" id="{D870AD47-0159-031B-3E76-3110151633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74964" y="465804"/>
            <a:ext cx="3474391" cy="1524723"/>
          </a:xfrm>
          <a:prstGeom prst="rect">
            <a:avLst/>
          </a:prstGeom>
        </p:spPr>
      </p:pic>
    </p:spTree>
    <p:extLst>
      <p:ext uri="{BB962C8B-B14F-4D97-AF65-F5344CB8AC3E}">
        <p14:creationId xmlns:p14="http://schemas.microsoft.com/office/powerpoint/2010/main" val="1746379731"/>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Pfizer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0" y="7315200"/>
            <a:ext cx="464457" cy="198120"/>
          </a:xfrm>
        </p:spPr>
        <p:txBody>
          <a:bodyPr/>
          <a:lstStyle>
            <a:lvl1pPr>
              <a:defRPr sz="8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pic>
        <p:nvPicPr>
          <p:cNvPr id="5" name="Picture 4">
            <a:extLst>
              <a:ext uri="{FF2B5EF4-FFF2-40B4-BE49-F238E27FC236}">
                <a16:creationId xmlns:a16="http://schemas.microsoft.com/office/drawing/2014/main" id="{F5C5FBC0-24A3-FC3D-E952-2E6264107230}"/>
              </a:ext>
            </a:extLst>
          </p:cNvPr>
          <p:cNvPicPr>
            <a:picLocks noChangeAspect="1"/>
          </p:cNvPicPr>
          <p:nvPr userDrawn="1"/>
        </p:nvPicPr>
        <p:blipFill>
          <a:blip r:embed="rId4"/>
          <a:stretch>
            <a:fillRect/>
          </a:stretch>
        </p:blipFill>
        <p:spPr>
          <a:xfrm>
            <a:off x="8849120" y="753940"/>
            <a:ext cx="2926080" cy="948453"/>
          </a:xfrm>
          <a:prstGeom prst="rect">
            <a:avLst/>
          </a:prstGeom>
        </p:spPr>
      </p:pic>
    </p:spTree>
    <p:extLst>
      <p:ext uri="{BB962C8B-B14F-4D97-AF65-F5344CB8AC3E}">
        <p14:creationId xmlns:p14="http://schemas.microsoft.com/office/powerpoint/2010/main" val="3902472619"/>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1_Title Slide with Pfizer Oncolog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D77F-B95F-5BAB-E414-0C22FB919012}"/>
              </a:ext>
            </a:extLst>
          </p:cNvPr>
          <p:cNvSpPr>
            <a:spLocks noGrp="1"/>
          </p:cNvSpPr>
          <p:nvPr>
            <p:ph type="ctrTitle"/>
          </p:nvPr>
        </p:nvSpPr>
        <p:spPr>
          <a:xfrm>
            <a:off x="2824480" y="1898642"/>
            <a:ext cx="8894666" cy="2287278"/>
          </a:xfrm>
          <a:prstGeom prst="rect">
            <a:avLst/>
          </a:prstGeom>
        </p:spPr>
        <p:txBody>
          <a:bodyPr anchor="ctr">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1C1E09FE-DA92-28B2-4B88-AE4A7AC5C7A0}"/>
              </a:ext>
            </a:extLst>
          </p:cNvPr>
          <p:cNvSpPr>
            <a:spLocks noGrp="1"/>
          </p:cNvSpPr>
          <p:nvPr>
            <p:ph type="subTitle" idx="1"/>
          </p:nvPr>
        </p:nvSpPr>
        <p:spPr>
          <a:xfrm>
            <a:off x="5902960" y="4267200"/>
            <a:ext cx="5831840" cy="165655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D29F-E2CC-0656-DD0E-7666CD6F84D2}"/>
              </a:ext>
            </a:extLst>
          </p:cNvPr>
          <p:cNvSpPr>
            <a:spLocks noGrp="1"/>
          </p:cNvSpPr>
          <p:nvPr>
            <p:ph type="dt" sz="half" idx="10"/>
          </p:nvPr>
        </p:nvSpPr>
        <p:spPr>
          <a:xfrm>
            <a:off x="5212" y="7223125"/>
            <a:ext cx="328163" cy="90170"/>
          </a:xfrm>
        </p:spPr>
        <p:txBody>
          <a:bodyPr/>
          <a:lstStyle>
            <a:lvl1pPr>
              <a:defRPr sz="100">
                <a:solidFill>
                  <a:srgbClr val="E6E6E6"/>
                </a:solidFill>
              </a:defRPr>
            </a:lvl1pPr>
          </a:lstStyle>
          <a:p>
            <a:fld id="{04AA55C0-1229-473D-BD73-792C36D50924}" type="datetime1">
              <a:rPr lang="en-US" smtClean="0"/>
              <a:pPr/>
              <a:t>3/29/2025</a:t>
            </a:fld>
            <a:endParaRPr lang="en-US"/>
          </a:p>
        </p:txBody>
      </p:sp>
      <p:sp>
        <p:nvSpPr>
          <p:cNvPr id="15" name="Footer Placeholder 4">
            <a:extLst>
              <a:ext uri="{FF2B5EF4-FFF2-40B4-BE49-F238E27FC236}">
                <a16:creationId xmlns:a16="http://schemas.microsoft.com/office/drawing/2014/main" id="{413A7831-3079-07E1-8F6E-8273FF3F9BD7}"/>
              </a:ext>
            </a:extLst>
          </p:cNvPr>
          <p:cNvSpPr>
            <a:spLocks noGrp="1"/>
          </p:cNvSpPr>
          <p:nvPr>
            <p:ph type="ftr" sz="quarter" idx="11"/>
          </p:nvPr>
        </p:nvSpPr>
        <p:spPr>
          <a:xfrm>
            <a:off x="827691" y="6264166"/>
            <a:ext cx="9094076" cy="457309"/>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53865E4C-EE42-5D32-D8DA-0D564704D244}"/>
              </a:ext>
            </a:extLst>
          </p:cNvPr>
          <p:cNvSpPr>
            <a:spLocks noGrp="1"/>
          </p:cNvSpPr>
          <p:nvPr>
            <p:ph type="sldNum" sz="quarter" idx="12"/>
          </p:nvPr>
        </p:nvSpPr>
        <p:spPr>
          <a:xfrm>
            <a:off x="220716" y="6356350"/>
            <a:ext cx="493987" cy="365125"/>
          </a:xfrm>
          <a:prstGeom prst="rect">
            <a:avLst/>
          </a:prstGeom>
        </p:spPr>
        <p:txBody>
          <a:bodyPr/>
          <a:lstStyle/>
          <a:p>
            <a:fld id="{17F487FB-2CAE-4083-BF0F-AF19ADE7713D}" type="slidenum">
              <a:rPr lang="en-US" smtClean="0"/>
              <a:t>‹#›</a:t>
            </a:fld>
            <a:endParaRPr lang="en-US"/>
          </a:p>
        </p:txBody>
      </p:sp>
      <p:sp>
        <p:nvSpPr>
          <p:cNvPr id="17" name="Rectangle 16">
            <a:extLst>
              <a:ext uri="{FF2B5EF4-FFF2-40B4-BE49-F238E27FC236}">
                <a16:creationId xmlns:a16="http://schemas.microsoft.com/office/drawing/2014/main" id="{A61E545B-8A8C-0C30-B327-617FC6521795}"/>
              </a:ext>
            </a:extLst>
          </p:cNvPr>
          <p:cNvSpPr/>
          <p:nvPr userDrawn="1"/>
        </p:nvSpPr>
        <p:spPr>
          <a:xfrm>
            <a:off x="0" y="6154057"/>
            <a:ext cx="12192000" cy="743516"/>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400" b="1">
              <a:solidFill>
                <a:schemeClr val="bg1"/>
              </a:solidFill>
              <a:latin typeface="+mj-lt"/>
            </a:endParaRPr>
          </a:p>
        </p:txBody>
      </p:sp>
      <p:sp>
        <p:nvSpPr>
          <p:cNvPr id="18" name="object 33">
            <a:extLst>
              <a:ext uri="{FF2B5EF4-FFF2-40B4-BE49-F238E27FC236}">
                <a16:creationId xmlns:a16="http://schemas.microsoft.com/office/drawing/2014/main" id="{22598D50-12F8-1F49-E5BC-A10E05FDCCAA}"/>
              </a:ext>
            </a:extLst>
          </p:cNvPr>
          <p:cNvSpPr txBox="1"/>
          <p:nvPr userDrawn="1"/>
        </p:nvSpPr>
        <p:spPr>
          <a:xfrm>
            <a:off x="4296217" y="6456568"/>
            <a:ext cx="3599565" cy="128360"/>
          </a:xfrm>
          <a:prstGeom prst="rect">
            <a:avLst/>
          </a:prstGeom>
        </p:spPr>
        <p:txBody>
          <a:bodyPr vert="horz" wrap="square" lIns="0" tIns="5199" rIns="0" bIns="0" rtlCol="0">
            <a:spAutoFit/>
          </a:bodyPr>
          <a:lstStyle/>
          <a:p>
            <a:pPr marL="5776" algn="ctr">
              <a:spcBef>
                <a:spcPts val="41"/>
              </a:spcBef>
            </a:pPr>
            <a:r>
              <a:rPr lang="en-US" sz="800" spc="51" baseline="0">
                <a:solidFill>
                  <a:schemeClr val="bg1"/>
                </a:solidFill>
                <a:latin typeface="Arial" panose="020B0604020202020204" pitchFamily="34" charset="0"/>
                <a:cs typeface="Arial" panose="020B0604020202020204" pitchFamily="34" charset="0"/>
              </a:rPr>
              <a:t>PP-L1A-USA-0105 © 2024 Pfizer Inc. All rights reserved.</a:t>
            </a:r>
          </a:p>
        </p:txBody>
      </p:sp>
      <p:pic>
        <p:nvPicPr>
          <p:cNvPr id="21" name="Graphic 20">
            <a:extLst>
              <a:ext uri="{FF2B5EF4-FFF2-40B4-BE49-F238E27FC236}">
                <a16:creationId xmlns:a16="http://schemas.microsoft.com/office/drawing/2014/main" id="{0D436D5E-5C32-E460-B2A0-5C64165213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234" r="1"/>
          <a:stretch/>
        </p:blipFill>
        <p:spPr>
          <a:xfrm>
            <a:off x="0" y="796390"/>
            <a:ext cx="4235980" cy="4420716"/>
          </a:xfrm>
          <a:prstGeom prst="rect">
            <a:avLst/>
          </a:prstGeom>
        </p:spPr>
      </p:pic>
      <p:pic>
        <p:nvPicPr>
          <p:cNvPr id="11" name="object 5">
            <a:extLst>
              <a:ext uri="{FF2B5EF4-FFF2-40B4-BE49-F238E27FC236}">
                <a16:creationId xmlns:a16="http://schemas.microsoft.com/office/drawing/2014/main" id="{449DE85F-A74A-29FF-8DD5-03EDDEC43BF5}"/>
              </a:ext>
            </a:extLst>
          </p:cNvPr>
          <p:cNvPicPr>
            <a:picLocks noChangeAspect="1"/>
          </p:cNvPicPr>
          <p:nvPr userDrawn="1"/>
        </p:nvPicPr>
        <p:blipFill>
          <a:blip r:embed="rId4" cstate="print"/>
          <a:stretch>
            <a:fillRect/>
          </a:stretch>
        </p:blipFill>
        <p:spPr>
          <a:xfrm>
            <a:off x="432687" y="6254641"/>
            <a:ext cx="1001275" cy="492234"/>
          </a:xfrm>
          <a:prstGeom prst="rect">
            <a:avLst/>
          </a:prstGeom>
        </p:spPr>
      </p:pic>
      <p:pic>
        <p:nvPicPr>
          <p:cNvPr id="5" name="Picture 4">
            <a:extLst>
              <a:ext uri="{FF2B5EF4-FFF2-40B4-BE49-F238E27FC236}">
                <a16:creationId xmlns:a16="http://schemas.microsoft.com/office/drawing/2014/main" id="{23011560-2C38-578E-51C3-4BF7F0EF8A1D}"/>
              </a:ext>
            </a:extLst>
          </p:cNvPr>
          <p:cNvPicPr>
            <a:picLocks noChangeAspect="1"/>
          </p:cNvPicPr>
          <p:nvPr userDrawn="1"/>
        </p:nvPicPr>
        <p:blipFill>
          <a:blip r:embed="rId5"/>
          <a:stretch>
            <a:fillRect/>
          </a:stretch>
        </p:blipFill>
        <p:spPr>
          <a:xfrm>
            <a:off x="8849120" y="753940"/>
            <a:ext cx="2926080" cy="948453"/>
          </a:xfrm>
          <a:prstGeom prst="rect">
            <a:avLst/>
          </a:prstGeom>
        </p:spPr>
      </p:pic>
    </p:spTree>
    <p:extLst>
      <p:ext uri="{BB962C8B-B14F-4D97-AF65-F5344CB8AC3E}">
        <p14:creationId xmlns:p14="http://schemas.microsoft.com/office/powerpoint/2010/main" val="1477385737"/>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29A-EBC4-9D13-C942-A7991815D63C}"/>
              </a:ext>
            </a:extLst>
          </p:cNvPr>
          <p:cNvSpPr>
            <a:spLocks noGrp="1"/>
          </p:cNvSpPr>
          <p:nvPr>
            <p:ph type="title"/>
          </p:nvPr>
        </p:nvSpPr>
        <p:spPr>
          <a:xfrm>
            <a:off x="914400" y="210027"/>
            <a:ext cx="10363200" cy="883919"/>
          </a:xfrm>
          <a:prstGeom prst="rect">
            <a:avLst/>
          </a:prstGeom>
        </p:spPr>
        <p:txBody>
          <a:bodyPr rIns="0">
            <a:normAutofit/>
          </a:bodyPr>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989C97C1-9423-B162-8372-617A88378E34}"/>
              </a:ext>
            </a:extLst>
          </p:cNvPr>
          <p:cNvSpPr>
            <a:spLocks noGrp="1"/>
          </p:cNvSpPr>
          <p:nvPr>
            <p:ph idx="1"/>
          </p:nvPr>
        </p:nvSpPr>
        <p:spPr>
          <a:xfrm>
            <a:off x="914400" y="1259840"/>
            <a:ext cx="10363200" cy="4805363"/>
          </a:xfrm>
          <a:prstGeom prst="rect">
            <a:avLst/>
          </a:prstGeom>
        </p:spPr>
        <p:txBody>
          <a:bodyPr rIns="0">
            <a:noAutofit/>
          </a:bodyPr>
          <a:lstStyle>
            <a:lvl1pPr marL="342900" indent="-342900">
              <a:defRPr/>
            </a:lvl1pPr>
            <a:lvl2pPr marL="749300" indent="-292100">
              <a:defRPr/>
            </a:lvl2pPr>
            <a:lvl3pPr marL="1206500" indent="-292100">
              <a:defRPr/>
            </a:lvl3pPr>
            <a:lvl4pPr marL="1663700" indent="-292100">
              <a:defRPr/>
            </a:lvl4pPr>
            <a:lvl5pPr marL="2120900" indent="-2921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26ECF-F065-7BDE-6E9A-B02E29BEEA06}"/>
              </a:ext>
            </a:extLst>
          </p:cNvPr>
          <p:cNvSpPr>
            <a:spLocks noGrp="1"/>
          </p:cNvSpPr>
          <p:nvPr>
            <p:ph type="dt" sz="half" idx="10"/>
          </p:nvPr>
        </p:nvSpPr>
        <p:spPr/>
        <p:txBody>
          <a:bodyPr/>
          <a:lstStyle/>
          <a:p>
            <a:fld id="{16FC1D02-FA40-4B98-A012-59D7512E93AE}" type="datetime1">
              <a:rPr lang="en-US" smtClean="0"/>
              <a:t>3/29/2025</a:t>
            </a:fld>
            <a:endParaRPr lang="en-US"/>
          </a:p>
        </p:txBody>
      </p:sp>
      <p:sp>
        <p:nvSpPr>
          <p:cNvPr id="5" name="Footer Placeholder 4">
            <a:extLst>
              <a:ext uri="{FF2B5EF4-FFF2-40B4-BE49-F238E27FC236}">
                <a16:creationId xmlns:a16="http://schemas.microsoft.com/office/drawing/2014/main" id="{DF477CF0-C25B-E21B-1AD1-E5BFF4342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2BEE0-71C0-9BBF-B76C-C761D316D39A}"/>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35450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1" y="1"/>
            <a:ext cx="12191999" cy="3719504"/>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1097280" y="4770120"/>
            <a:ext cx="4693920" cy="158496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dirty="0"/>
              <a:t>Click to edit Master text styles</a:t>
            </a:r>
          </a:p>
          <a:p>
            <a:pPr lvl="1"/>
            <a:r>
              <a:rPr lang="en-US" noProof="0" dirty="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6400800" y="4770120"/>
            <a:ext cx="4693920" cy="158496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dirty="0"/>
              <a:t>Click to edit Master text styles</a:t>
            </a:r>
          </a:p>
          <a:p>
            <a:pPr lvl="1"/>
            <a:r>
              <a:rPr lang="en-US" noProof="0" dirty="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1097280" y="3916680"/>
            <a:ext cx="4693920" cy="731520"/>
          </a:xfrm>
        </p:spPr>
        <p:txBody>
          <a:bodyPr/>
          <a:lstStyle>
            <a:lvl1pPr>
              <a:defRPr sz="1600"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dirty="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6400800" y="3916680"/>
            <a:ext cx="4693920" cy="731520"/>
          </a:xfrm>
        </p:spPr>
        <p:txBody>
          <a:bodyPr/>
          <a:lstStyle>
            <a:lvl1pPr>
              <a:defRPr sz="1600"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dirty="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fld id="{32BBAC6D-CB15-4C4D-BFCC-B3BEA8624F2F}" type="datetime1">
              <a:rPr lang="en-US" smtClean="0"/>
              <a:t>3/29/2025</a:t>
            </a:fld>
            <a:endParaRPr lang="en-US" dirty="0"/>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323674" y="4854539"/>
            <a:ext cx="12763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endParaRPr lang="en-US" dirty="0"/>
          </a:p>
        </p:txBody>
      </p:sp>
    </p:spTree>
    <p:extLst>
      <p:ext uri="{BB962C8B-B14F-4D97-AF65-F5344CB8AC3E}">
        <p14:creationId xmlns:p14="http://schemas.microsoft.com/office/powerpoint/2010/main" val="1168004856"/>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hort A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E02-FBEF-D508-738F-C493FD666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7B46-F348-81F0-67E9-1063A945BEC5}"/>
              </a:ext>
            </a:extLst>
          </p:cNvPr>
          <p:cNvSpPr>
            <a:spLocks noGrp="1"/>
          </p:cNvSpPr>
          <p:nvPr>
            <p:ph type="dt" sz="half" idx="10"/>
          </p:nvPr>
        </p:nvSpPr>
        <p:spPr/>
        <p:txBody>
          <a:bodyPr/>
          <a:lstStyle/>
          <a:p>
            <a:fld id="{C2D90FC7-92E4-45A7-A2D6-BAC4ECA829B5}" type="datetime1">
              <a:rPr lang="en-US" smtClean="0"/>
              <a:pPr/>
              <a:t>3/29/2025</a:t>
            </a:fld>
            <a:endParaRPr lang="en-US"/>
          </a:p>
        </p:txBody>
      </p:sp>
      <p:sp>
        <p:nvSpPr>
          <p:cNvPr id="4" name="Footer Placeholder 3">
            <a:extLst>
              <a:ext uri="{FF2B5EF4-FFF2-40B4-BE49-F238E27FC236}">
                <a16:creationId xmlns:a16="http://schemas.microsoft.com/office/drawing/2014/main" id="{7902469F-9073-3704-0673-A8418FD50C67}"/>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64F27AE3-810F-CD03-52F0-4B27E229FCA1}"/>
              </a:ext>
            </a:extLst>
          </p:cNvPr>
          <p:cNvSpPr/>
          <p:nvPr userDrawn="1"/>
        </p:nvSpPr>
        <p:spPr>
          <a:xfrm>
            <a:off x="0" y="-8626"/>
            <a:ext cx="12192000" cy="182880"/>
          </a:xfrm>
          <a:prstGeom prst="rect">
            <a:avLst/>
          </a:prstGeom>
          <a:solidFill>
            <a:srgbClr val="612466"/>
          </a:solidFill>
          <a:ln>
            <a:solidFill>
              <a:srgbClr val="61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5EC679A-F615-7790-74BA-606C49F8CE9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5" name="Slide Number Placeholder 4">
            <a:extLst>
              <a:ext uri="{FF2B5EF4-FFF2-40B4-BE49-F238E27FC236}">
                <a16:creationId xmlns:a16="http://schemas.microsoft.com/office/drawing/2014/main" id="{34AB0B3C-4F93-6F1C-2539-497D41BCE7BC}"/>
              </a:ext>
            </a:extLst>
          </p:cNvPr>
          <p:cNvSpPr>
            <a:spLocks noGrp="1"/>
          </p:cNvSpPr>
          <p:nvPr>
            <p:ph type="sldNum" sz="quarter" idx="12"/>
          </p:nvPr>
        </p:nvSpPr>
        <p:spPr/>
        <p:txBody>
          <a:bodyPr/>
          <a:lstStyle/>
          <a:p>
            <a:fld id="{07529FB9-71BC-41F9-AF52-C0B592CBFEF2}" type="slidenum">
              <a:rPr lang="en-US" smtClean="0"/>
              <a:pPr/>
              <a:t>‹#›</a:t>
            </a:fld>
            <a:endParaRPr lang="en-US"/>
          </a:p>
        </p:txBody>
      </p:sp>
      <p:pic>
        <p:nvPicPr>
          <p:cNvPr id="10" name="Picture 9" descr="A blue text on a black background&#10;&#10;Description automatically generated with low confidence">
            <a:extLst>
              <a:ext uri="{FF2B5EF4-FFF2-40B4-BE49-F238E27FC236}">
                <a16:creationId xmlns:a16="http://schemas.microsoft.com/office/drawing/2014/main" id="{3C39018E-9930-E903-9BA4-1597F6B11C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1686279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hort B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E02-FBEF-D508-738F-C493FD666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7B46-F348-81F0-67E9-1063A945BEC5}"/>
              </a:ext>
            </a:extLst>
          </p:cNvPr>
          <p:cNvSpPr>
            <a:spLocks noGrp="1"/>
          </p:cNvSpPr>
          <p:nvPr>
            <p:ph type="dt" sz="half" idx="10"/>
          </p:nvPr>
        </p:nvSpPr>
        <p:spPr/>
        <p:txBody>
          <a:bodyPr/>
          <a:lstStyle/>
          <a:p>
            <a:fld id="{C2D90FC7-92E4-45A7-A2D6-BAC4ECA829B5}" type="datetime1">
              <a:rPr lang="en-US" smtClean="0"/>
              <a:pPr/>
              <a:t>3/29/2025</a:t>
            </a:fld>
            <a:endParaRPr lang="en-US"/>
          </a:p>
        </p:txBody>
      </p:sp>
      <p:sp>
        <p:nvSpPr>
          <p:cNvPr id="4" name="Footer Placeholder 3">
            <a:extLst>
              <a:ext uri="{FF2B5EF4-FFF2-40B4-BE49-F238E27FC236}">
                <a16:creationId xmlns:a16="http://schemas.microsoft.com/office/drawing/2014/main" id="{7902469F-9073-3704-0673-A8418FD50C67}"/>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64F27AE3-810F-CD03-52F0-4B27E229FCA1}"/>
              </a:ext>
            </a:extLst>
          </p:cNvPr>
          <p:cNvSpPr/>
          <p:nvPr userDrawn="1"/>
        </p:nvSpPr>
        <p:spPr>
          <a:xfrm>
            <a:off x="0" y="0"/>
            <a:ext cx="121920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5EC679A-F615-7790-74BA-606C49F8CE9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5" name="Slide Number Placeholder 4">
            <a:extLst>
              <a:ext uri="{FF2B5EF4-FFF2-40B4-BE49-F238E27FC236}">
                <a16:creationId xmlns:a16="http://schemas.microsoft.com/office/drawing/2014/main" id="{34AB0B3C-4F93-6F1C-2539-497D41BCE7BC}"/>
              </a:ext>
            </a:extLst>
          </p:cNvPr>
          <p:cNvSpPr>
            <a:spLocks noGrp="1"/>
          </p:cNvSpPr>
          <p:nvPr>
            <p:ph type="sldNum" sz="quarter" idx="12"/>
          </p:nvPr>
        </p:nvSpPr>
        <p:spPr/>
        <p:txBody>
          <a:bodyPr/>
          <a:lstStyle/>
          <a:p>
            <a:fld id="{07529FB9-71BC-41F9-AF52-C0B592CBFEF2}" type="slidenum">
              <a:rPr lang="en-US" smtClean="0"/>
              <a:pPr/>
              <a:t>‹#›</a:t>
            </a:fld>
            <a:endParaRPr lang="en-US"/>
          </a:p>
        </p:txBody>
      </p:sp>
      <p:pic>
        <p:nvPicPr>
          <p:cNvPr id="10" name="Picture 9" descr="A blue text on a black background&#10;&#10;Description automatically generated with low confidence">
            <a:extLst>
              <a:ext uri="{FF2B5EF4-FFF2-40B4-BE49-F238E27FC236}">
                <a16:creationId xmlns:a16="http://schemas.microsoft.com/office/drawing/2014/main" id="{F460CEC9-6828-77F7-0E24-3E9C93E538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12417935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8020448-DA03-60E6-59E6-67AAB5BECA26}"/>
              </a:ext>
            </a:extLst>
          </p:cNvPr>
          <p:cNvPicPr>
            <a:picLocks/>
          </p:cNvPicPr>
          <p:nvPr userDrawn="1"/>
        </p:nvPicPr>
        <p:blipFill rotWithShape="1">
          <a:blip r:embed="rId2">
            <a:extLst>
              <a:ext uri="{96DAC541-7B7A-43D3-8B79-37D633B846F1}">
                <asvg:svgBlip xmlns:asvg="http://schemas.microsoft.com/office/drawing/2016/SVG/main" r:embed="rId3"/>
              </a:ext>
            </a:extLst>
          </a:blip>
          <a:srcRect l="1" r="40842" b="957"/>
          <a:stretch/>
        </p:blipFill>
        <p:spPr>
          <a:xfrm flipH="1">
            <a:off x="-605" y="6454024"/>
            <a:ext cx="585766" cy="322913"/>
          </a:xfrm>
          <a:prstGeom prst="rect">
            <a:avLst/>
          </a:prstGeom>
        </p:spPr>
      </p:pic>
      <p:sp>
        <p:nvSpPr>
          <p:cNvPr id="2" name="Title 1">
            <a:extLst>
              <a:ext uri="{FF2B5EF4-FFF2-40B4-BE49-F238E27FC236}">
                <a16:creationId xmlns:a16="http://schemas.microsoft.com/office/drawing/2014/main" id="{DD64DA0C-206F-6411-0895-2B3D25D409DB}"/>
              </a:ext>
            </a:extLst>
          </p:cNvPr>
          <p:cNvSpPr>
            <a:spLocks noGrp="1"/>
          </p:cNvSpPr>
          <p:nvPr>
            <p:ph type="title"/>
          </p:nvPr>
        </p:nvSpPr>
        <p:spPr>
          <a:xfrm>
            <a:off x="3322320" y="1780859"/>
            <a:ext cx="8035290" cy="2442209"/>
          </a:xfrm>
          <a:prstGeom prst="rect">
            <a:avLst/>
          </a:prstGeom>
        </p:spPr>
        <p:txBody>
          <a:bodyPr anchor="ctr">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10DA9C2F-3D50-C498-6322-BD2D6DDC1253}"/>
              </a:ext>
            </a:extLst>
          </p:cNvPr>
          <p:cNvSpPr>
            <a:spLocks noGrp="1"/>
          </p:cNvSpPr>
          <p:nvPr>
            <p:ph type="body" idx="1"/>
          </p:nvPr>
        </p:nvSpPr>
        <p:spPr>
          <a:xfrm>
            <a:off x="5720080" y="4345623"/>
            <a:ext cx="5627370" cy="1500187"/>
          </a:xfrm>
          <a:prstGeom prst="rect">
            <a:avLst/>
          </a:prstGeo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4B3F7-D1F0-421F-4019-73FB32763F93}"/>
              </a:ext>
            </a:extLst>
          </p:cNvPr>
          <p:cNvSpPr>
            <a:spLocks noGrp="1"/>
          </p:cNvSpPr>
          <p:nvPr>
            <p:ph type="dt" sz="half" idx="10"/>
          </p:nvPr>
        </p:nvSpPr>
        <p:spPr/>
        <p:txBody>
          <a:bodyPr/>
          <a:lstStyle/>
          <a:p>
            <a:fld id="{8FB80766-B0C7-49B6-A6A2-244608601126}" type="datetime1">
              <a:rPr lang="en-US" smtClean="0"/>
              <a:t>3/29/2025</a:t>
            </a:fld>
            <a:endParaRPr lang="en-US"/>
          </a:p>
        </p:txBody>
      </p:sp>
      <p:sp>
        <p:nvSpPr>
          <p:cNvPr id="5" name="Footer Placeholder 4">
            <a:extLst>
              <a:ext uri="{FF2B5EF4-FFF2-40B4-BE49-F238E27FC236}">
                <a16:creationId xmlns:a16="http://schemas.microsoft.com/office/drawing/2014/main" id="{0CC6A651-6AF1-77C6-4A2F-6C352272E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19FFD-4387-F8CD-3DA9-59D59795529A}"/>
              </a:ext>
            </a:extLst>
          </p:cNvPr>
          <p:cNvSpPr>
            <a:spLocks noGrp="1"/>
          </p:cNvSpPr>
          <p:nvPr>
            <p:ph type="sldNum" sz="quarter" idx="12"/>
          </p:nvPr>
        </p:nvSpPr>
        <p:spPr/>
        <p:txBody>
          <a:bodyPr/>
          <a:lstStyle>
            <a:lvl1pPr>
              <a:defRPr>
                <a:solidFill>
                  <a:schemeClr val="bg1"/>
                </a:solidFill>
              </a:defRPr>
            </a:lvl1pPr>
          </a:lstStyle>
          <a:p>
            <a:fld id="{07529FB9-71BC-41F9-AF52-C0B592CBFEF2}" type="slidenum">
              <a:rPr lang="en-US" smtClean="0"/>
              <a:pPr/>
              <a:t>‹#›</a:t>
            </a:fld>
            <a:endParaRPr lang="en-US"/>
          </a:p>
        </p:txBody>
      </p:sp>
      <p:pic>
        <p:nvPicPr>
          <p:cNvPr id="8" name="Graphic 7">
            <a:extLst>
              <a:ext uri="{FF2B5EF4-FFF2-40B4-BE49-F238E27FC236}">
                <a16:creationId xmlns:a16="http://schemas.microsoft.com/office/drawing/2014/main" id="{E19E1B95-E470-6C07-C3E5-0226CABADE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 r="1"/>
          <a:stretch/>
        </p:blipFill>
        <p:spPr>
          <a:xfrm>
            <a:off x="206641" y="1511303"/>
            <a:ext cx="4030486" cy="2927852"/>
          </a:xfrm>
          <a:prstGeom prst="rect">
            <a:avLst/>
          </a:prstGeom>
        </p:spPr>
      </p:pic>
      <p:pic>
        <p:nvPicPr>
          <p:cNvPr id="11" name="Picture 10">
            <a:extLst>
              <a:ext uri="{FF2B5EF4-FFF2-40B4-BE49-F238E27FC236}">
                <a16:creationId xmlns:a16="http://schemas.microsoft.com/office/drawing/2014/main" id="{8688069B-0CBD-662B-4FCD-446856541DCB}"/>
              </a:ext>
            </a:extLst>
          </p:cNvPr>
          <p:cNvPicPr>
            <a:picLocks noChangeAspect="1"/>
          </p:cNvPicPr>
          <p:nvPr userDrawn="1"/>
        </p:nvPicPr>
        <p:blipFill>
          <a:blip r:embed="rId6"/>
          <a:stretch>
            <a:fillRect/>
          </a:stretch>
        </p:blipFill>
        <p:spPr>
          <a:xfrm>
            <a:off x="10091739" y="6042727"/>
            <a:ext cx="1927542" cy="624791"/>
          </a:xfrm>
          <a:prstGeom prst="rect">
            <a:avLst/>
          </a:prstGeom>
        </p:spPr>
      </p:pic>
      <p:sp>
        <p:nvSpPr>
          <p:cNvPr id="10" name="TextBox 9">
            <a:extLst>
              <a:ext uri="{FF2B5EF4-FFF2-40B4-BE49-F238E27FC236}">
                <a16:creationId xmlns:a16="http://schemas.microsoft.com/office/drawing/2014/main" id="{C739F9EE-B26C-7FEF-FE5C-00D345A9F0D8}"/>
              </a:ext>
            </a:extLst>
          </p:cNvPr>
          <p:cNvSpPr txBox="1"/>
          <p:nvPr userDrawn="1"/>
        </p:nvSpPr>
        <p:spPr>
          <a:xfrm>
            <a:off x="9859992" y="5788325"/>
            <a:ext cx="2263428" cy="1014430"/>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784592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157972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8AEF-BC2B-A997-29B6-71EFA9A702E4}"/>
              </a:ext>
            </a:extLst>
          </p:cNvPr>
          <p:cNvSpPr>
            <a:spLocks noGrp="1"/>
          </p:cNvSpPr>
          <p:nvPr>
            <p:ph type="title"/>
          </p:nvPr>
        </p:nvSpPr>
        <p:spPr>
          <a:xfrm>
            <a:off x="914400" y="208597"/>
            <a:ext cx="10363200" cy="883919"/>
          </a:xfrm>
          <a:prstGeom prst="rect">
            <a:avLst/>
          </a:prstGeo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15858363-07F2-A09C-1925-F89D06B1CD57}"/>
              </a:ext>
            </a:extLst>
          </p:cNvPr>
          <p:cNvSpPr>
            <a:spLocks noGrp="1"/>
          </p:cNvSpPr>
          <p:nvPr>
            <p:ph sz="half" idx="1"/>
          </p:nvPr>
        </p:nvSpPr>
        <p:spPr>
          <a:xfrm>
            <a:off x="9144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BFF0D-CE19-33EF-96F9-FD8043CD57F9}"/>
              </a:ext>
            </a:extLst>
          </p:cNvPr>
          <p:cNvSpPr>
            <a:spLocks noGrp="1"/>
          </p:cNvSpPr>
          <p:nvPr>
            <p:ph sz="half" idx="2"/>
          </p:nvPr>
        </p:nvSpPr>
        <p:spPr>
          <a:xfrm>
            <a:off x="6172200" y="1259840"/>
            <a:ext cx="5105400" cy="4917123"/>
          </a:xfrm>
          <a:prstGeom prst="rect">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B4707-0E06-364C-C64A-31EB69DF3304}"/>
              </a:ext>
            </a:extLst>
          </p:cNvPr>
          <p:cNvSpPr>
            <a:spLocks noGrp="1"/>
          </p:cNvSpPr>
          <p:nvPr>
            <p:ph type="dt" sz="half" idx="10"/>
          </p:nvPr>
        </p:nvSpPr>
        <p:spPr/>
        <p:txBody>
          <a:bodyPr/>
          <a:lstStyle/>
          <a:p>
            <a:fld id="{59C2530A-57F9-4122-84CE-73E428044756}" type="datetime1">
              <a:rPr lang="en-US" smtClean="0"/>
              <a:t>3/29/2025</a:t>
            </a:fld>
            <a:endParaRPr lang="en-US"/>
          </a:p>
        </p:txBody>
      </p:sp>
      <p:sp>
        <p:nvSpPr>
          <p:cNvPr id="6" name="Footer Placeholder 5">
            <a:extLst>
              <a:ext uri="{FF2B5EF4-FFF2-40B4-BE49-F238E27FC236}">
                <a16:creationId xmlns:a16="http://schemas.microsoft.com/office/drawing/2014/main" id="{1D7ED4A7-33F4-2100-4934-B2D798EA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BB44-88CF-617A-3F65-5A201B10778E}"/>
              </a:ext>
            </a:extLst>
          </p:cNvPr>
          <p:cNvSpPr>
            <a:spLocks noGrp="1"/>
          </p:cNvSpPr>
          <p:nvPr>
            <p:ph type="sldNum" sz="quarter" idx="12"/>
          </p:nvPr>
        </p:nvSpPr>
        <p:spPr/>
        <p:txBody>
          <a:bodyPr/>
          <a:lstStyle/>
          <a:p>
            <a:fld id="{07529FB9-71BC-41F9-AF52-C0B592CBFEF2}" type="slidenum">
              <a:rPr lang="en-US" smtClean="0"/>
              <a:t>‹#›</a:t>
            </a:fld>
            <a:endParaRPr lang="en-US"/>
          </a:p>
        </p:txBody>
      </p:sp>
      <p:sp>
        <p:nvSpPr>
          <p:cNvPr id="38" name="TextBox 37">
            <a:extLst>
              <a:ext uri="{FF2B5EF4-FFF2-40B4-BE49-F238E27FC236}">
                <a16:creationId xmlns:a16="http://schemas.microsoft.com/office/drawing/2014/main" id="{79CCEB5A-D709-FC8A-5B05-637370FA5DE1}"/>
              </a:ext>
            </a:extLst>
          </p:cNvPr>
          <p:cNvSpPr txBox="1"/>
          <p:nvPr userDrawn="1"/>
        </p:nvSpPr>
        <p:spPr>
          <a:xfrm>
            <a:off x="9489057" y="5474287"/>
            <a:ext cx="2634363" cy="1328468"/>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2950527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F2DA-595E-8463-B8EE-184CED2BF13A}"/>
              </a:ext>
            </a:extLst>
          </p:cNvPr>
          <p:cNvSpPr>
            <a:spLocks noGrp="1"/>
          </p:cNvSpPr>
          <p:nvPr>
            <p:ph type="title"/>
          </p:nvPr>
        </p:nvSpPr>
        <p:spPr>
          <a:xfrm>
            <a:off x="914400" y="374004"/>
            <a:ext cx="10363200" cy="723446"/>
          </a:xfrm>
        </p:spPr>
        <p:txBody>
          <a:bodyPr rIns="0"/>
          <a:lstStyle/>
          <a:p>
            <a:r>
              <a:rPr lang="en-US"/>
              <a:t>Click to edit Master title style</a:t>
            </a:r>
          </a:p>
        </p:txBody>
      </p:sp>
      <p:sp>
        <p:nvSpPr>
          <p:cNvPr id="3" name="Text Placeholder 2">
            <a:extLst>
              <a:ext uri="{FF2B5EF4-FFF2-40B4-BE49-F238E27FC236}">
                <a16:creationId xmlns:a16="http://schemas.microsoft.com/office/drawing/2014/main" id="{3FB980F9-A9F9-933C-D10B-3E3912C07AAD}"/>
              </a:ext>
            </a:extLst>
          </p:cNvPr>
          <p:cNvSpPr>
            <a:spLocks noGrp="1"/>
          </p:cNvSpPr>
          <p:nvPr>
            <p:ph type="body" idx="1"/>
          </p:nvPr>
        </p:nvSpPr>
        <p:spPr>
          <a:xfrm>
            <a:off x="914400" y="1333500"/>
            <a:ext cx="5083175"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5C773B-B499-6827-4906-89DE71276ECD}"/>
              </a:ext>
            </a:extLst>
          </p:cNvPr>
          <p:cNvSpPr>
            <a:spLocks noGrp="1"/>
          </p:cNvSpPr>
          <p:nvPr>
            <p:ph sz="half" idx="2"/>
          </p:nvPr>
        </p:nvSpPr>
        <p:spPr>
          <a:xfrm>
            <a:off x="914400" y="2157412"/>
            <a:ext cx="5083175"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7F1F6-698F-0626-D6A8-18681D5BB218}"/>
              </a:ext>
            </a:extLst>
          </p:cNvPr>
          <p:cNvSpPr>
            <a:spLocks noGrp="1"/>
          </p:cNvSpPr>
          <p:nvPr>
            <p:ph type="body" sz="quarter" idx="3"/>
          </p:nvPr>
        </p:nvSpPr>
        <p:spPr>
          <a:xfrm>
            <a:off x="6172200" y="1333500"/>
            <a:ext cx="5105400" cy="823912"/>
          </a:xfrm>
        </p:spPr>
        <p:txBody>
          <a:bodyPr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6A787-27DD-7245-1F67-56D7FB443A3D}"/>
              </a:ext>
            </a:extLst>
          </p:cNvPr>
          <p:cNvSpPr>
            <a:spLocks noGrp="1"/>
          </p:cNvSpPr>
          <p:nvPr>
            <p:ph sz="quarter" idx="4"/>
          </p:nvPr>
        </p:nvSpPr>
        <p:spPr>
          <a:xfrm>
            <a:off x="6172200" y="2157412"/>
            <a:ext cx="5105400" cy="36845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EAEEC-53A6-198C-8EF2-2AD394ACAFF4}"/>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8" name="Footer Placeholder 7">
            <a:extLst>
              <a:ext uri="{FF2B5EF4-FFF2-40B4-BE49-F238E27FC236}">
                <a16:creationId xmlns:a16="http://schemas.microsoft.com/office/drawing/2014/main" id="{BD2737C8-954A-E2C3-9B7D-AA5192FF3B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A1582-E391-E964-E956-53E2E6C984C2}"/>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4183958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889A-9584-F498-A1AD-5485B26C204B}"/>
              </a:ext>
            </a:extLst>
          </p:cNvPr>
          <p:cNvSpPr>
            <a:spLocks noGrp="1"/>
          </p:cNvSpPr>
          <p:nvPr>
            <p:ph type="title"/>
          </p:nvPr>
        </p:nvSpPr>
        <p:spPr>
          <a:xfrm>
            <a:off x="914400" y="317173"/>
            <a:ext cx="10439400" cy="778826"/>
          </a:xfrm>
          <a:prstGeom prst="rect">
            <a:avLst/>
          </a:prstGeom>
        </p:spPr>
        <p:txBody>
          <a:bodyPr rIns="0"/>
          <a:lstStyle/>
          <a:p>
            <a:r>
              <a:rPr lang="en-US"/>
              <a:t>Click to edit Master title style</a:t>
            </a:r>
          </a:p>
        </p:txBody>
      </p:sp>
      <p:sp>
        <p:nvSpPr>
          <p:cNvPr id="3" name="Date Placeholder 2">
            <a:extLst>
              <a:ext uri="{FF2B5EF4-FFF2-40B4-BE49-F238E27FC236}">
                <a16:creationId xmlns:a16="http://schemas.microsoft.com/office/drawing/2014/main" id="{A286E511-F40A-80E2-B5E2-79AD51796156}"/>
              </a:ext>
            </a:extLst>
          </p:cNvPr>
          <p:cNvSpPr>
            <a:spLocks noGrp="1"/>
          </p:cNvSpPr>
          <p:nvPr>
            <p:ph type="dt" sz="half" idx="10"/>
          </p:nvPr>
        </p:nvSpPr>
        <p:spPr/>
        <p:txBody>
          <a:bodyPr/>
          <a:lstStyle/>
          <a:p>
            <a:fld id="{EE444C48-0B0D-40E8-B617-6731AEE621F2}" type="datetime1">
              <a:rPr lang="en-US" smtClean="0"/>
              <a:t>3/29/2025</a:t>
            </a:fld>
            <a:endParaRPr lang="en-US"/>
          </a:p>
        </p:txBody>
      </p:sp>
      <p:sp>
        <p:nvSpPr>
          <p:cNvPr id="4" name="Footer Placeholder 3">
            <a:extLst>
              <a:ext uri="{FF2B5EF4-FFF2-40B4-BE49-F238E27FC236}">
                <a16:creationId xmlns:a16="http://schemas.microsoft.com/office/drawing/2014/main" id="{74E96698-D053-2EFF-F1C4-DC5E29527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173CEA-63B2-EFB6-30DA-2C0D4DFBDECD}"/>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739325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06FEAA-9F4B-3B1B-1B51-2B6577F70BA6}"/>
              </a:ext>
            </a:extLst>
          </p:cNvPr>
          <p:cNvSpPr>
            <a:spLocks noGrp="1"/>
          </p:cNvSpPr>
          <p:nvPr>
            <p:ph type="dt" sz="half" idx="10"/>
          </p:nvPr>
        </p:nvSpPr>
        <p:spPr/>
        <p:txBody>
          <a:bodyPr/>
          <a:lstStyle/>
          <a:p>
            <a:fld id="{E2DF45EA-C697-485B-87EF-ECB759880746}" type="datetime1">
              <a:rPr lang="en-US" smtClean="0"/>
              <a:t>3/29/2025</a:t>
            </a:fld>
            <a:endParaRPr lang="en-US"/>
          </a:p>
        </p:txBody>
      </p:sp>
      <p:sp>
        <p:nvSpPr>
          <p:cNvPr id="3" name="Footer Placeholder 2">
            <a:extLst>
              <a:ext uri="{FF2B5EF4-FFF2-40B4-BE49-F238E27FC236}">
                <a16:creationId xmlns:a16="http://schemas.microsoft.com/office/drawing/2014/main" id="{F2DAA8FF-133F-4BD1-0F65-64BAC1FBB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0C947-A9C8-AA47-D0B2-27E19C7A1A03}"/>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2838806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439D-C6F9-5ACA-4072-05F1DBA4F360}"/>
              </a:ext>
            </a:extLst>
          </p:cNvPr>
          <p:cNvSpPr>
            <a:spLocks noGrp="1"/>
          </p:cNvSpPr>
          <p:nvPr>
            <p:ph type="title"/>
          </p:nvPr>
        </p:nvSpPr>
        <p:spPr>
          <a:xfrm>
            <a:off x="914400" y="457200"/>
            <a:ext cx="3857625" cy="1600200"/>
          </a:xfrm>
          <a:prstGeom prst="rect">
            <a:avLst/>
          </a:prstGeom>
        </p:spPr>
        <p:txBody>
          <a:bodyPr rIns="0"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14316-FFA7-2316-8C62-0B03156A0632}"/>
              </a:ext>
            </a:extLst>
          </p:cNvPr>
          <p:cNvSpPr>
            <a:spLocks noGrp="1"/>
          </p:cNvSpPr>
          <p:nvPr>
            <p:ph idx="1"/>
          </p:nvPr>
        </p:nvSpPr>
        <p:spPr>
          <a:xfrm>
            <a:off x="5183188" y="987425"/>
            <a:ext cx="6172200" cy="4873625"/>
          </a:xfrm>
          <a:prstGeom prst="rect">
            <a:avLst/>
          </a:prstGeom>
        </p:spPr>
        <p:txBody>
          <a:bodyPr/>
          <a:lstStyle>
            <a:lvl1pPr>
              <a:defRPr sz="20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F02F0-226C-EB17-A66F-A51A196BE295}"/>
              </a:ext>
            </a:extLst>
          </p:cNvPr>
          <p:cNvSpPr>
            <a:spLocks noGrp="1"/>
          </p:cNvSpPr>
          <p:nvPr>
            <p:ph type="body" sz="half" idx="2"/>
          </p:nvPr>
        </p:nvSpPr>
        <p:spPr>
          <a:xfrm>
            <a:off x="914400" y="2057400"/>
            <a:ext cx="3857625" cy="3811588"/>
          </a:xfrm>
          <a:prstGeom prst="rect">
            <a:avLst/>
          </a:prstGeo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B4506-C6F6-C9D9-4F2F-9EC6015B1ECD}"/>
              </a:ext>
            </a:extLst>
          </p:cNvPr>
          <p:cNvSpPr>
            <a:spLocks noGrp="1"/>
          </p:cNvSpPr>
          <p:nvPr>
            <p:ph type="dt" sz="half" idx="10"/>
          </p:nvPr>
        </p:nvSpPr>
        <p:spPr/>
        <p:txBody>
          <a:bodyPr/>
          <a:lstStyle/>
          <a:p>
            <a:fld id="{74683C14-F786-4CCA-91BF-1F7FE54BE5F9}" type="datetime1">
              <a:rPr lang="en-US" smtClean="0"/>
              <a:t>3/29/2025</a:t>
            </a:fld>
            <a:endParaRPr lang="en-US"/>
          </a:p>
        </p:txBody>
      </p:sp>
      <p:sp>
        <p:nvSpPr>
          <p:cNvPr id="6" name="Footer Placeholder 5">
            <a:extLst>
              <a:ext uri="{FF2B5EF4-FFF2-40B4-BE49-F238E27FC236}">
                <a16:creationId xmlns:a16="http://schemas.microsoft.com/office/drawing/2014/main" id="{4502BFE4-1302-E21F-5F40-2885BAFB4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BEB6F-D81C-42BB-8078-C3A5CFE1BDDF}"/>
              </a:ext>
            </a:extLst>
          </p:cNvPr>
          <p:cNvSpPr>
            <a:spLocks noGrp="1"/>
          </p:cNvSpPr>
          <p:nvPr>
            <p:ph type="sldNum" sz="quarter" idx="12"/>
          </p:nvPr>
        </p:nvSpPr>
        <p:spPr/>
        <p:txBody>
          <a:bodyPr/>
          <a:lstStyle/>
          <a:p>
            <a:fld id="{07529FB9-71BC-41F9-AF52-C0B592CBFEF2}" type="slidenum">
              <a:rPr lang="en-US" smtClean="0"/>
              <a:t>‹#›</a:t>
            </a:fld>
            <a:endParaRPr lang="en-US"/>
          </a:p>
        </p:txBody>
      </p:sp>
    </p:spTree>
    <p:extLst>
      <p:ext uri="{BB962C8B-B14F-4D97-AF65-F5344CB8AC3E}">
        <p14:creationId xmlns:p14="http://schemas.microsoft.com/office/powerpoint/2010/main" val="2339137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01D4-A6A3-BE85-1937-3337C9B7A841}"/>
              </a:ext>
            </a:extLst>
          </p:cNvPr>
          <p:cNvSpPr>
            <a:spLocks noGrp="1"/>
          </p:cNvSpPr>
          <p:nvPr>
            <p:ph type="title"/>
          </p:nvPr>
        </p:nvSpPr>
        <p:spPr>
          <a:xfrm>
            <a:off x="914400" y="457200"/>
            <a:ext cx="3857625" cy="1600200"/>
          </a:xfrm>
        </p:spPr>
        <p:txBody>
          <a:bodyPr rIns="0"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5AC80-A38D-AB35-A374-FCE002FE6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185BB5-A336-098D-EE18-01DB5DDCB9AE}"/>
              </a:ext>
            </a:extLst>
          </p:cNvPr>
          <p:cNvSpPr>
            <a:spLocks noGrp="1"/>
          </p:cNvSpPr>
          <p:nvPr>
            <p:ph type="body" sz="half" idx="2"/>
          </p:nvPr>
        </p:nvSpPr>
        <p:spPr>
          <a:xfrm>
            <a:off x="914400" y="2057400"/>
            <a:ext cx="3857625" cy="3811588"/>
          </a:xfrm>
        </p:spPr>
        <p:txBody>
          <a:bodyPr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87F4C-4BBF-5478-23FA-ACBBC7E84A2D}"/>
              </a:ext>
            </a:extLst>
          </p:cNvPr>
          <p:cNvSpPr>
            <a:spLocks noGrp="1"/>
          </p:cNvSpPr>
          <p:nvPr>
            <p:ph type="dt" sz="half" idx="10"/>
          </p:nvPr>
        </p:nvSpPr>
        <p:spPr/>
        <p:txBody>
          <a:bodyPr/>
          <a:lstStyle/>
          <a:p>
            <a:fld id="{98CAD03D-44A7-4C7C-93B2-8051416B722F}" type="datetimeFigureOut">
              <a:rPr lang="en-US" smtClean="0"/>
              <a:t>3/29/2025</a:t>
            </a:fld>
            <a:endParaRPr lang="en-US"/>
          </a:p>
        </p:txBody>
      </p:sp>
      <p:sp>
        <p:nvSpPr>
          <p:cNvPr id="6" name="Footer Placeholder 5">
            <a:extLst>
              <a:ext uri="{FF2B5EF4-FFF2-40B4-BE49-F238E27FC236}">
                <a16:creationId xmlns:a16="http://schemas.microsoft.com/office/drawing/2014/main" id="{BE3510C6-F9E9-27CC-D81C-FE0BF045E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DF78C-DF34-2D4C-FD35-2534313B0479}"/>
              </a:ext>
            </a:extLst>
          </p:cNvPr>
          <p:cNvSpPr>
            <a:spLocks noGrp="1"/>
          </p:cNvSpPr>
          <p:nvPr>
            <p:ph type="sldNum" sz="quarter" idx="12"/>
          </p:nvPr>
        </p:nvSpPr>
        <p:spPr/>
        <p:txBody>
          <a:bodyPr/>
          <a:lstStyle/>
          <a:p>
            <a:fld id="{F8EBC870-71FF-4B9C-839A-2910DD1A8ADA}" type="slidenum">
              <a:rPr lang="en-US" smtClean="0"/>
              <a:t>‹#›</a:t>
            </a:fld>
            <a:endParaRPr lang="en-US"/>
          </a:p>
        </p:txBody>
      </p:sp>
    </p:spTree>
    <p:extLst>
      <p:ext uri="{BB962C8B-B14F-4D97-AF65-F5344CB8AC3E}">
        <p14:creationId xmlns:p14="http://schemas.microsoft.com/office/powerpoint/2010/main" val="116453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32.png"/><Relationship Id="rId3" Type="http://schemas.openxmlformats.org/officeDocument/2006/relationships/slideLayout" Target="../slideLayouts/slideLayout130.xml"/><Relationship Id="rId21" Type="http://schemas.openxmlformats.org/officeDocument/2006/relationships/image" Target="../media/image35.png"/><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1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image" Target="../media/image34.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33.sv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theme" Target="../theme/theme12.xml"/><Relationship Id="rId1" Type="http://schemas.openxmlformats.org/officeDocument/2006/relationships/slideLayout" Target="../slideLayouts/slideLayout147.xml"/><Relationship Id="rId4" Type="http://schemas.openxmlformats.org/officeDocument/2006/relationships/image" Target="../media/image44.emf"/></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50.xml"/><Relationship Id="rId7" Type="http://schemas.openxmlformats.org/officeDocument/2006/relationships/image" Target="../media/image42.png"/><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image" Target="../media/image45.jpg"/><Relationship Id="rId5" Type="http://schemas.openxmlformats.org/officeDocument/2006/relationships/theme" Target="../theme/theme13.xml"/><Relationship Id="rId4"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theme" Target="../theme/theme14.xml"/><Relationship Id="rId1" Type="http://schemas.openxmlformats.org/officeDocument/2006/relationships/slideLayout" Target="../slideLayouts/slideLayout152.xml"/><Relationship Id="rId5" Type="http://schemas.openxmlformats.org/officeDocument/2006/relationships/image" Target="../media/image46.emf"/><Relationship Id="rId4" Type="http://schemas.openxmlformats.org/officeDocument/2006/relationships/image" Target="../media/image4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9.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image" Target="../media/image10.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3.xml"/><Relationship Id="rId8"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7.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theme" Target="../theme/theme5.xml"/><Relationship Id="rId1" Type="http://schemas.openxmlformats.org/officeDocument/2006/relationships/slideLayout" Target="../slideLayouts/slideLayout74.xml"/><Relationship Id="rId4" Type="http://schemas.openxmlformats.org/officeDocument/2006/relationships/image" Target="../media/image3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32.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6" Type="http://schemas.openxmlformats.org/officeDocument/2006/relationships/image" Target="../media/image35.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34.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33.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34.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33.svg"/><Relationship Id="rId2" Type="http://schemas.openxmlformats.org/officeDocument/2006/relationships/slideLayout" Target="../slideLayouts/slideLayout87.xml"/><Relationship Id="rId16" Type="http://schemas.openxmlformats.org/officeDocument/2006/relationships/image" Target="../media/image32.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7.xml"/><Relationship Id="rId10" Type="http://schemas.openxmlformats.org/officeDocument/2006/relationships/slideLayout" Target="../slideLayouts/slideLayout95.xml"/><Relationship Id="rId19" Type="http://schemas.openxmlformats.org/officeDocument/2006/relationships/image" Target="../media/image35.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image" Target="../media/image34.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33.svg"/><Relationship Id="rId2" Type="http://schemas.openxmlformats.org/officeDocument/2006/relationships/slideLayout" Target="../slideLayouts/slideLayout101.xml"/><Relationship Id="rId16" Type="http://schemas.openxmlformats.org/officeDocument/2006/relationships/image" Target="../media/image32.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8.xml"/><Relationship Id="rId10" Type="http://schemas.openxmlformats.org/officeDocument/2006/relationships/slideLayout" Target="../slideLayouts/slideLayout109.xml"/><Relationship Id="rId19" Type="http://schemas.openxmlformats.org/officeDocument/2006/relationships/image" Target="../media/image35.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image" Target="../media/image34.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image" Target="../media/image33.svg"/><Relationship Id="rId2" Type="http://schemas.openxmlformats.org/officeDocument/2006/relationships/slideLayout" Target="../slideLayouts/slideLayout115.xml"/><Relationship Id="rId16" Type="http://schemas.openxmlformats.org/officeDocument/2006/relationships/image" Target="../media/image32.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9.xml"/><Relationship Id="rId10" Type="http://schemas.openxmlformats.org/officeDocument/2006/relationships/slideLayout" Target="../slideLayouts/slideLayout123.xml"/><Relationship Id="rId19" Type="http://schemas.openxmlformats.org/officeDocument/2006/relationships/image" Target="../media/image35.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835200" y="2197303"/>
            <a:ext cx="11007067" cy="4162656"/>
          </a:xfrm>
          <a:prstGeom prst="rect">
            <a:avLst/>
          </a:prstGeom>
        </p:spPr>
        <p:txBody>
          <a:bodyPr vert="horz" lIns="0" tIns="0" rIns="0" bIns="0" rtlCol="0" anchor="t" anchorCtr="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rot="-5400000">
            <a:off x="26499" y="5773573"/>
            <a:ext cx="576000"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fld id="{66029881-6A0F-6B4F-87C5-6CF4FD0536DE}" type="datetime1">
              <a:rPr lang="en-US" smtClean="0"/>
              <a:t>3/29/2025</a:t>
            </a:fld>
            <a:endParaRPr lang="en-US" dirty="0"/>
          </a:p>
        </p:txBody>
      </p:sp>
      <p:sp>
        <p:nvSpPr>
          <p:cNvPr id="5" name="Footer Placeholder 4"/>
          <p:cNvSpPr>
            <a:spLocks noGrp="1"/>
          </p:cNvSpPr>
          <p:nvPr>
            <p:ph type="ftr" sz="quarter" idx="3"/>
          </p:nvPr>
        </p:nvSpPr>
        <p:spPr>
          <a:xfrm rot="-5400000">
            <a:off x="-850724" y="4327489"/>
            <a:ext cx="23304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endParaRPr lang="en-US" dirty="0"/>
          </a:p>
        </p:txBody>
      </p:sp>
      <p:sp>
        <p:nvSpPr>
          <p:cNvPr id="6" name="Slide Number Placeholder 5"/>
          <p:cNvSpPr>
            <a:spLocks noGrp="1"/>
          </p:cNvSpPr>
          <p:nvPr>
            <p:ph type="sldNum" sz="quarter" idx="4"/>
          </p:nvPr>
        </p:nvSpPr>
        <p:spPr>
          <a:xfrm rot="-5400000">
            <a:off x="194499" y="6190393"/>
            <a:ext cx="240000" cy="144000"/>
          </a:xfrm>
          <a:prstGeom prst="rect">
            <a:avLst/>
          </a:prstGeom>
        </p:spPr>
        <p:txBody>
          <a:bodyPr vert="horz" lIns="0" tIns="0" rIns="0" bIns="0" rtlCol="0" anchor="t" anchorCtr="0">
            <a:noAutofit/>
          </a:bodyPr>
          <a:lstStyle>
            <a:lvl1pPr algn="l">
              <a:lnSpc>
                <a:spcPct val="100000"/>
              </a:lnSpc>
              <a:spcBef>
                <a:spcPts val="0"/>
              </a:spcBef>
              <a:defRPr sz="8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dirty="0"/>
          </a:p>
        </p:txBody>
      </p:sp>
    </p:spTree>
    <p:extLst>
      <p:ext uri="{BB962C8B-B14F-4D97-AF65-F5344CB8AC3E}">
        <p14:creationId xmlns:p14="http://schemas.microsoft.com/office/powerpoint/2010/main" val="125415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marL="0" marR="0" indent="0" algn="l" defTabSz="914377" rtl="0" eaLnBrk="1" fontAlgn="auto" latinLnBrk="0" hangingPunct="1">
        <a:lnSpc>
          <a:spcPct val="100000"/>
        </a:lnSpc>
        <a:spcBef>
          <a:spcPts val="0"/>
        </a:spcBef>
        <a:spcAft>
          <a:spcPts val="0"/>
        </a:spcAft>
        <a:buClrTx/>
        <a:buSzTx/>
        <a:buFontTx/>
        <a:buNone/>
        <a:tabLst/>
        <a:defRPr sz="2933" kern="1200">
          <a:solidFill>
            <a:schemeClr val="tx1"/>
          </a:solidFill>
          <a:latin typeface="+mj-lt"/>
          <a:ea typeface="+mj-ea"/>
          <a:cs typeface="Arial" panose="020B0604020202020204" pitchFamily="34" charset="0"/>
        </a:defRPr>
      </a:lvl1pPr>
    </p:titleStyle>
    <p:body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374">
          <p15:clr>
            <a:srgbClr val="F26B43"/>
          </p15:clr>
        </p15:guide>
        <p15:guide id="4" pos="5386">
          <p15:clr>
            <a:srgbClr val="F26B43"/>
          </p15:clr>
        </p15:guide>
        <p15:guide id="5" orient="horz" pos="180">
          <p15:clr>
            <a:srgbClr val="F26B43"/>
          </p15:clr>
        </p15:guide>
        <p15:guide id="6" orient="horz" pos="30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CF968D1-E17F-6E97-5E7E-2018265DDC95}"/>
              </a:ext>
            </a:extLst>
          </p:cNvPr>
          <p:cNvPicPr>
            <a:picLocks/>
          </p:cNvPicPr>
          <p:nvPr userDrawn="1"/>
        </p:nvPicPr>
        <p:blipFill rotWithShape="1">
          <a:blip r:embed="rId18">
            <a:extLst>
              <a:ext uri="{96DAC541-7B7A-43D3-8B79-37D633B846F1}">
                <asvg:svgBlip xmlns:asvg="http://schemas.microsoft.com/office/drawing/2016/SVG/main" r:embed="rId19"/>
              </a:ext>
            </a:extLst>
          </a:blip>
          <a:srcRect l="1" r="40842" b="957"/>
          <a:stretch/>
        </p:blipFill>
        <p:spPr>
          <a:xfrm flipH="1">
            <a:off x="-605" y="6454024"/>
            <a:ext cx="585766" cy="322913"/>
          </a:xfrm>
          <a:prstGeom prst="rect">
            <a:avLst/>
          </a:prstGeom>
        </p:spPr>
      </p:pic>
      <p:sp>
        <p:nvSpPr>
          <p:cNvPr id="2" name="Title Placeholder 1">
            <a:extLst>
              <a:ext uri="{FF2B5EF4-FFF2-40B4-BE49-F238E27FC236}">
                <a16:creationId xmlns:a16="http://schemas.microsoft.com/office/drawing/2014/main" id="{EAC057B6-BDDA-6391-C889-1F6167564F67}"/>
              </a:ext>
            </a:extLst>
          </p:cNvPr>
          <p:cNvSpPr>
            <a:spLocks noGrp="1"/>
          </p:cNvSpPr>
          <p:nvPr>
            <p:ph type="title"/>
          </p:nvPr>
        </p:nvSpPr>
        <p:spPr>
          <a:xfrm>
            <a:off x="914400" y="215572"/>
            <a:ext cx="10363200" cy="883919"/>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9ED02A8-ECA8-FD9F-40C9-C16DF95B0B84}"/>
              </a:ext>
            </a:extLst>
          </p:cNvPr>
          <p:cNvSpPr>
            <a:spLocks noGrp="1"/>
          </p:cNvSpPr>
          <p:nvPr>
            <p:ph type="body" idx="1"/>
          </p:nvPr>
        </p:nvSpPr>
        <p:spPr>
          <a:xfrm>
            <a:off x="914400" y="1259840"/>
            <a:ext cx="10363200" cy="48053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59C39-8CFB-B867-C85F-A13E0565279F}"/>
              </a:ext>
            </a:extLst>
          </p:cNvPr>
          <p:cNvSpPr>
            <a:spLocks noGrp="1"/>
          </p:cNvSpPr>
          <p:nvPr>
            <p:ph type="dt" sz="half" idx="2"/>
          </p:nvPr>
        </p:nvSpPr>
        <p:spPr>
          <a:xfrm>
            <a:off x="0" y="7226300"/>
            <a:ext cx="561340" cy="182562"/>
          </a:xfrm>
          <a:prstGeom prst="rect">
            <a:avLst/>
          </a:prstGeom>
        </p:spPr>
        <p:txBody>
          <a:bodyPr vert="horz" lIns="0" tIns="0" rIns="0" bIns="0" rtlCol="0" anchor="ctr"/>
          <a:lstStyle>
            <a:lvl1pPr algn="l">
              <a:defRPr sz="100">
                <a:solidFill>
                  <a:schemeClr val="bg1"/>
                </a:solidFill>
              </a:defRPr>
            </a:lvl1pPr>
          </a:lstStyle>
          <a:p>
            <a:fld id="{C2D90FC7-92E4-45A7-A2D6-BAC4ECA829B5}" type="datetime1">
              <a:rPr lang="en-US" smtClean="0"/>
              <a:pPr/>
              <a:t>3/29/2025</a:t>
            </a:fld>
            <a:endParaRPr lang="en-US"/>
          </a:p>
        </p:txBody>
      </p:sp>
      <p:sp>
        <p:nvSpPr>
          <p:cNvPr id="5" name="Footer Placeholder 4">
            <a:extLst>
              <a:ext uri="{FF2B5EF4-FFF2-40B4-BE49-F238E27FC236}">
                <a16:creationId xmlns:a16="http://schemas.microsoft.com/office/drawing/2014/main" id="{095E267A-7F0B-8A29-0080-879B6BD6EDA4}"/>
              </a:ext>
            </a:extLst>
          </p:cNvPr>
          <p:cNvSpPr>
            <a:spLocks noGrp="1"/>
          </p:cNvSpPr>
          <p:nvPr>
            <p:ph type="ftr" sz="quarter" idx="3"/>
          </p:nvPr>
        </p:nvSpPr>
        <p:spPr>
          <a:xfrm>
            <a:off x="914400" y="6312217"/>
            <a:ext cx="9276080" cy="365125"/>
          </a:xfrm>
          <a:prstGeom prst="rect">
            <a:avLst/>
          </a:prstGeom>
        </p:spPr>
        <p:txBody>
          <a:bodyPr vert="horz" lIns="0" tIns="0" rIns="0" bIns="0" rtlCol="0" anchor="b"/>
          <a:lstStyle>
            <a:lvl1pPr algn="l">
              <a:defRPr sz="900">
                <a:solidFill>
                  <a:schemeClr val="tx1">
                    <a:lumMod val="75000"/>
                    <a:lumOff val="25000"/>
                  </a:schemeClr>
                </a:solidFill>
              </a:defRPr>
            </a:lvl1pPr>
          </a:lstStyle>
          <a:p>
            <a:endParaRPr lang="en-US"/>
          </a:p>
        </p:txBody>
      </p:sp>
      <p:sp>
        <p:nvSpPr>
          <p:cNvPr id="6" name="Slide Number Placeholder 5">
            <a:extLst>
              <a:ext uri="{FF2B5EF4-FFF2-40B4-BE49-F238E27FC236}">
                <a16:creationId xmlns:a16="http://schemas.microsoft.com/office/drawing/2014/main" id="{13E065BD-6254-44C7-B330-CEC5593A8C0D}"/>
              </a:ext>
            </a:extLst>
          </p:cNvPr>
          <p:cNvSpPr>
            <a:spLocks noGrp="1"/>
          </p:cNvSpPr>
          <p:nvPr>
            <p:ph type="sldNum" sz="quarter" idx="4"/>
          </p:nvPr>
        </p:nvSpPr>
        <p:spPr>
          <a:xfrm>
            <a:off x="68580" y="6437630"/>
            <a:ext cx="561340" cy="365125"/>
          </a:xfrm>
          <a:prstGeom prst="rect">
            <a:avLst/>
          </a:prstGeom>
        </p:spPr>
        <p:txBody>
          <a:bodyPr vert="horz" lIns="91440" tIns="45720" rIns="91440" bIns="45720" rtlCol="0" anchor="ctr"/>
          <a:lstStyle>
            <a:lvl1pPr algn="l">
              <a:defRPr sz="1100">
                <a:solidFill>
                  <a:schemeClr val="bg1"/>
                </a:solidFill>
              </a:defRPr>
            </a:lvl1pPr>
          </a:lstStyle>
          <a:p>
            <a:fld id="{07529FB9-71BC-41F9-AF52-C0B592CBFEF2}" type="slidenum">
              <a:rPr lang="en-US" smtClean="0"/>
              <a:pPr/>
              <a:t>‹#›</a:t>
            </a:fld>
            <a:endParaRPr lang="en-US"/>
          </a:p>
        </p:txBody>
      </p:sp>
      <p:sp>
        <p:nvSpPr>
          <p:cNvPr id="12" name="Rectangle 11">
            <a:extLst>
              <a:ext uri="{FF2B5EF4-FFF2-40B4-BE49-F238E27FC236}">
                <a16:creationId xmlns:a16="http://schemas.microsoft.com/office/drawing/2014/main" id="{2E4EC98B-4A18-35E9-3718-C3672A106960}"/>
              </a:ext>
            </a:extLst>
          </p:cNvPr>
          <p:cNvSpPr/>
          <p:nvPr userDrawn="1"/>
        </p:nvSpPr>
        <p:spPr>
          <a:xfrm>
            <a:off x="0" y="0"/>
            <a:ext cx="12192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text on a black background&#10;&#10;Description automatically generated with low confidence">
            <a:extLst>
              <a:ext uri="{FF2B5EF4-FFF2-40B4-BE49-F238E27FC236}">
                <a16:creationId xmlns:a16="http://schemas.microsoft.com/office/drawing/2014/main" id="{71D61437-1F71-7541-9718-81229FEED87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173498001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Lst>
  <p:hf sldNum="0" hdr="0" ftr="0" dt="0"/>
  <p:txStyles>
    <p:titleStyle>
      <a:lvl1pPr algn="l" defTabSz="914400" rtl="0" eaLnBrk="1" latinLnBrk="0" hangingPunct="1">
        <a:lnSpc>
          <a:spcPct val="90000"/>
        </a:lnSpc>
        <a:spcBef>
          <a:spcPct val="0"/>
        </a:spcBef>
        <a:buNone/>
        <a:defRPr sz="2600" b="1"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SzPct val="50000"/>
        <a:buFontTx/>
        <a:buBlip>
          <a:blip r:embed="rId21"/>
        </a:buBlip>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9300" indent="-292100" algn="l" defTabSz="914400" rtl="0" eaLnBrk="1" latinLnBrk="0" hangingPunct="1">
        <a:lnSpc>
          <a:spcPct val="100000"/>
        </a:lnSpc>
        <a:spcBef>
          <a:spcPts val="500"/>
        </a:spcBef>
        <a:buSzPct val="50000"/>
        <a:buFontTx/>
        <a:buBlip>
          <a:blip r:embed="rId21"/>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206500" indent="-292100" algn="l" defTabSz="914400" rtl="0" eaLnBrk="1" latinLnBrk="0" hangingPunct="1">
        <a:lnSpc>
          <a:spcPct val="100000"/>
        </a:lnSpc>
        <a:spcBef>
          <a:spcPts val="500"/>
        </a:spcBef>
        <a:buSzPct val="50000"/>
        <a:buFontTx/>
        <a:buBlip>
          <a:blip r:embed="rId21"/>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63700" indent="-292100" algn="l" defTabSz="914400" rtl="0" eaLnBrk="1" latinLnBrk="0" hangingPunct="1">
        <a:lnSpc>
          <a:spcPct val="100000"/>
        </a:lnSpc>
        <a:spcBef>
          <a:spcPts val="500"/>
        </a:spcBef>
        <a:buSzPct val="50000"/>
        <a:buFontTx/>
        <a:buBlip>
          <a:blip r:embed="rId21"/>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120900" indent="-292100" algn="l" defTabSz="914400" rtl="0" eaLnBrk="1" latinLnBrk="0" hangingPunct="1">
        <a:lnSpc>
          <a:spcPct val="100000"/>
        </a:lnSpc>
        <a:spcBef>
          <a:spcPts val="500"/>
        </a:spcBef>
        <a:buSzPct val="50000"/>
        <a:buFontTx/>
        <a:buBlip>
          <a:blip r:embed="rId21"/>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F26B43"/>
          </p15:clr>
        </p15:guide>
        <p15:guide id="2" orient="horz" pos="608">
          <p15:clr>
            <a:srgbClr val="F26B43"/>
          </p15:clr>
        </p15:guide>
        <p15:guide id="3" orient="horz" pos="4200">
          <p15:clr>
            <a:srgbClr val="F26B43"/>
          </p15:clr>
        </p15:guide>
        <p15:guide id="4" pos="120">
          <p15:clr>
            <a:srgbClr val="F26B43"/>
          </p15:clr>
        </p15:guide>
        <p15:guide id="5" pos="7560">
          <p15:clr>
            <a:srgbClr val="F26B43"/>
          </p15:clr>
        </p15:guide>
        <p15:guide id="6" pos="576">
          <p15:clr>
            <a:srgbClr val="F26B43"/>
          </p15:clr>
        </p15:guide>
        <p15:guide id="7" pos="7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A white and blue background&#10;&#10;Description automatically generated">
            <a:extLst>
              <a:ext uri="{FF2B5EF4-FFF2-40B4-BE49-F238E27FC236}">
                <a16:creationId xmlns:a16="http://schemas.microsoft.com/office/drawing/2014/main" id="{D7EA6ECA-662A-AAC1-7A2B-3DF5E94908F6}"/>
              </a:ext>
            </a:extLst>
          </p:cNvPr>
          <p:cNvPicPr>
            <a:picLocks noChangeAspect="1"/>
          </p:cNvPicPr>
          <p:nvPr userDrawn="1"/>
        </p:nvPicPr>
        <p:blipFill>
          <a:blip r:embed="rId5">
            <a:extLst>
              <a:ext uri="{28A0092B-C50C-407E-A947-70E740481C1C}">
                <a14:useLocalDpi xmlns:a14="http://schemas.microsoft.com/office/drawing/2010/main" val="0"/>
              </a:ext>
            </a:extLst>
          </a:blip>
          <a:srcRect l="2532" t="2532" r="2532" b="2532"/>
          <a:stretch/>
        </p:blipFill>
        <p:spPr>
          <a:xfrm flipH="1">
            <a:off x="0" y="0"/>
            <a:ext cx="12192000" cy="6858000"/>
          </a:xfrm>
          <a:prstGeom prst="rect">
            <a:avLst/>
          </a:prstGeom>
        </p:spPr>
      </p:pic>
      <p:sp>
        <p:nvSpPr>
          <p:cNvPr id="9" name="Holder 2">
            <a:extLst>
              <a:ext uri="{FF2B5EF4-FFF2-40B4-BE49-F238E27FC236}">
                <a16:creationId xmlns:a16="http://schemas.microsoft.com/office/drawing/2014/main" id="{E9345316-B408-11FC-DA24-336C808B5B77}"/>
              </a:ext>
            </a:extLst>
          </p:cNvPr>
          <p:cNvSpPr>
            <a:spLocks noGrp="1"/>
          </p:cNvSpPr>
          <p:nvPr>
            <p:ph type="ftr" sz="quarter" idx="3"/>
          </p:nvPr>
        </p:nvSpPr>
        <p:spPr>
          <a:xfrm>
            <a:off x="1921411" y="6474298"/>
            <a:ext cx="8462010" cy="153888"/>
          </a:xfrm>
          <a:prstGeom prst="rect">
            <a:avLst/>
          </a:prstGeom>
        </p:spPr>
        <p:txBody>
          <a:bodyPr lIns="0" tIns="0" rIns="0" bIns="0"/>
          <a:lstStyle>
            <a:lvl1pPr>
              <a:defRPr sz="1000" b="1" i="0">
                <a:solidFill>
                  <a:schemeClr val="tx1"/>
                </a:solidFill>
                <a:latin typeface="Arial"/>
                <a:cs typeface="Aria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pic>
        <p:nvPicPr>
          <p:cNvPr id="2" name="bg object 17">
            <a:extLst>
              <a:ext uri="{FF2B5EF4-FFF2-40B4-BE49-F238E27FC236}">
                <a16:creationId xmlns:a16="http://schemas.microsoft.com/office/drawing/2014/main" id="{46B805F1-0652-0B5C-8F56-9E66891717F7}"/>
              </a:ext>
            </a:extLst>
          </p:cNvPr>
          <p:cNvPicPr/>
          <p:nvPr userDrawn="1"/>
        </p:nvPicPr>
        <p:blipFill>
          <a:blip r:embed="rId6" cstate="print"/>
          <a:stretch>
            <a:fillRect/>
          </a:stretch>
        </p:blipFill>
        <p:spPr>
          <a:xfrm>
            <a:off x="9360421" y="381000"/>
            <a:ext cx="2374379" cy="1090180"/>
          </a:xfrm>
          <a:prstGeom prst="rect">
            <a:avLst/>
          </a:prstGeom>
        </p:spPr>
      </p:pic>
    </p:spTree>
    <p:extLst>
      <p:ext uri="{BB962C8B-B14F-4D97-AF65-F5344CB8AC3E}">
        <p14:creationId xmlns:p14="http://schemas.microsoft.com/office/powerpoint/2010/main" val="3256856336"/>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urple and pink background&#10;&#10;AI-generated content may be incorrect.">
            <a:extLst>
              <a:ext uri="{FF2B5EF4-FFF2-40B4-BE49-F238E27FC236}">
                <a16:creationId xmlns:a16="http://schemas.microsoft.com/office/drawing/2014/main" id="{CA00F27E-1448-1013-95F9-EFADAA0239C8}"/>
              </a:ext>
            </a:extLst>
          </p:cNvPr>
          <p:cNvPicPr>
            <a:picLocks noChangeAspect="1"/>
          </p:cNvPicPr>
          <p:nvPr userDrawn="1"/>
        </p:nvPicPr>
        <p:blipFill>
          <a:blip r:embed="rId3">
            <a:extLst>
              <a:ext uri="{28A0092B-C50C-407E-A947-70E740481C1C}">
                <a14:useLocalDpi xmlns:a14="http://schemas.microsoft.com/office/drawing/2010/main" val="0"/>
              </a:ext>
            </a:extLst>
          </a:blip>
          <a:srcRect b="6080"/>
          <a:stretch/>
        </p:blipFill>
        <p:spPr>
          <a:xfrm>
            <a:off x="-1" y="0"/>
            <a:ext cx="12272211" cy="6858000"/>
          </a:xfrm>
          <a:prstGeom prst="rect">
            <a:avLst/>
          </a:prstGeom>
        </p:spPr>
      </p:pic>
      <p:pic>
        <p:nvPicPr>
          <p:cNvPr id="7" name="Picture 6">
            <a:extLst>
              <a:ext uri="{FF2B5EF4-FFF2-40B4-BE49-F238E27FC236}">
                <a16:creationId xmlns:a16="http://schemas.microsoft.com/office/drawing/2014/main" id="{7B329D0C-1865-80A6-5AAE-B865C3DCD092}"/>
              </a:ext>
            </a:extLst>
          </p:cNvPr>
          <p:cNvPicPr>
            <a:picLocks noChangeAspect="1"/>
          </p:cNvPicPr>
          <p:nvPr userDrawn="1"/>
        </p:nvPicPr>
        <p:blipFill>
          <a:blip r:embed="rId4"/>
          <a:stretch>
            <a:fillRect/>
          </a:stretch>
        </p:blipFill>
        <p:spPr>
          <a:xfrm>
            <a:off x="304800" y="5928863"/>
            <a:ext cx="1528151" cy="727692"/>
          </a:xfrm>
          <a:prstGeom prst="rect">
            <a:avLst/>
          </a:prstGeom>
        </p:spPr>
      </p:pic>
      <p:sp>
        <p:nvSpPr>
          <p:cNvPr id="6" name="Holder 2">
            <a:extLst>
              <a:ext uri="{FF2B5EF4-FFF2-40B4-BE49-F238E27FC236}">
                <a16:creationId xmlns:a16="http://schemas.microsoft.com/office/drawing/2014/main" id="{05C60C5F-207D-B2BB-1C0E-99AF291C1BA4}"/>
              </a:ext>
            </a:extLst>
          </p:cNvPr>
          <p:cNvSpPr>
            <a:spLocks noGrp="1"/>
          </p:cNvSpPr>
          <p:nvPr>
            <p:ph type="ftr" sz="quarter" idx="3"/>
          </p:nvPr>
        </p:nvSpPr>
        <p:spPr>
          <a:xfrm>
            <a:off x="2338879" y="6474298"/>
            <a:ext cx="8462010" cy="153888"/>
          </a:xfrm>
          <a:prstGeom prst="rect">
            <a:avLst/>
          </a:prstGeom>
        </p:spPr>
        <p:txBody>
          <a:bodyPr lIns="0" tIns="0" rIns="0" bIns="0"/>
          <a:lstStyle>
            <a:lvl1pPr>
              <a:defRPr sz="1000" b="1" i="0">
                <a:solidFill>
                  <a:schemeClr val="bg1"/>
                </a:solidFill>
                <a:latin typeface="Arial"/>
                <a:cs typeface="Arial"/>
              </a:defRPr>
            </a:lvl1pPr>
          </a:lstStyle>
          <a:p>
            <a:pPr marL="12700">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cxnSp>
        <p:nvCxnSpPr>
          <p:cNvPr id="10" name="Straight Connector 9">
            <a:extLst>
              <a:ext uri="{FF2B5EF4-FFF2-40B4-BE49-F238E27FC236}">
                <a16:creationId xmlns:a16="http://schemas.microsoft.com/office/drawing/2014/main" id="{62FBAF79-722E-A7C1-0FE5-9C6C5F8D2B8E}"/>
              </a:ext>
            </a:extLst>
          </p:cNvPr>
          <p:cNvCxnSpPr/>
          <p:nvPr userDrawn="1"/>
        </p:nvCxnSpPr>
        <p:spPr>
          <a:xfrm>
            <a:off x="2057400" y="5937736"/>
            <a:ext cx="0" cy="690450"/>
          </a:xfrm>
          <a:prstGeom prst="line">
            <a:avLst/>
          </a:prstGeom>
          <a:ln w="9525">
            <a:solidFill>
              <a:srgbClr val="AEAEAE"/>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20CD410-29D6-11CB-CE48-F8101ADC2D14}"/>
              </a:ext>
            </a:extLst>
          </p:cNvPr>
          <p:cNvCxnSpPr/>
          <p:nvPr userDrawn="1"/>
        </p:nvCxnSpPr>
        <p:spPr>
          <a:xfrm>
            <a:off x="2057400" y="5937736"/>
            <a:ext cx="0" cy="690450"/>
          </a:xfrm>
          <a:prstGeom prst="line">
            <a:avLst/>
          </a:prstGeom>
          <a:ln w="9525">
            <a:solidFill>
              <a:srgbClr val="AEAEA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668040"/>
      </p:ext>
    </p:extLst>
  </p:cSld>
  <p:clrMap bg1="lt1" tx1="dk1" bg2="lt2" tx2="dk2" accent1="accent1" accent2="accent2" accent3="accent3" accent4="accent4" accent5="accent5" accent6="accent6" hlink="hlink" folHlink="folHlink"/>
  <p:sldLayoutIdLst>
    <p:sldLayoutId id="214748386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B0BC2304-DF5D-6852-74A9-E2CB9A512466}"/>
              </a:ext>
            </a:extLst>
          </p:cNvPr>
          <p:cNvPicPr/>
          <p:nvPr userDrawn="1"/>
        </p:nvPicPr>
        <p:blipFill>
          <a:blip r:embed="rId6" cstate="print"/>
          <a:stretch>
            <a:fillRect/>
          </a:stretch>
        </p:blipFill>
        <p:spPr>
          <a:xfrm>
            <a:off x="0" y="0"/>
            <a:ext cx="12191997" cy="6857998"/>
          </a:xfrm>
          <a:prstGeom prst="rect">
            <a:avLst/>
          </a:prstGeom>
        </p:spPr>
      </p:pic>
      <p:sp>
        <p:nvSpPr>
          <p:cNvPr id="9" name="Holder 2">
            <a:extLst>
              <a:ext uri="{FF2B5EF4-FFF2-40B4-BE49-F238E27FC236}">
                <a16:creationId xmlns:a16="http://schemas.microsoft.com/office/drawing/2014/main" id="{958BE5A9-79E2-D438-2A9D-6982CE634D15}"/>
              </a:ext>
            </a:extLst>
          </p:cNvPr>
          <p:cNvSpPr>
            <a:spLocks noGrp="1"/>
          </p:cNvSpPr>
          <p:nvPr>
            <p:ph type="ftr" sz="quarter" idx="3"/>
          </p:nvPr>
        </p:nvSpPr>
        <p:spPr>
          <a:xfrm>
            <a:off x="1921411" y="6474298"/>
            <a:ext cx="8462010" cy="153888"/>
          </a:xfrm>
          <a:prstGeom prst="rect">
            <a:avLst/>
          </a:prstGeom>
        </p:spPr>
        <p:txBody>
          <a:bodyPr lIns="0" tIns="0" rIns="0" bIns="0"/>
          <a:lstStyle>
            <a:lvl1pPr>
              <a:defRPr sz="1000" b="1" i="0">
                <a:solidFill>
                  <a:schemeClr val="tx1"/>
                </a:solidFill>
                <a:latin typeface="Arial"/>
                <a:cs typeface="Aria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pic>
        <p:nvPicPr>
          <p:cNvPr id="10" name="bg object 17">
            <a:extLst>
              <a:ext uri="{FF2B5EF4-FFF2-40B4-BE49-F238E27FC236}">
                <a16:creationId xmlns:a16="http://schemas.microsoft.com/office/drawing/2014/main" id="{46ECB56B-1EA5-E952-516E-4663AFD08A92}"/>
              </a:ext>
            </a:extLst>
          </p:cNvPr>
          <p:cNvPicPr/>
          <p:nvPr userDrawn="1"/>
        </p:nvPicPr>
        <p:blipFill>
          <a:blip r:embed="rId7" cstate="print"/>
          <a:stretch>
            <a:fillRect/>
          </a:stretch>
        </p:blipFill>
        <p:spPr>
          <a:xfrm>
            <a:off x="457200" y="381000"/>
            <a:ext cx="2374379" cy="1090180"/>
          </a:xfrm>
          <a:prstGeom prst="rect">
            <a:avLst/>
          </a:prstGeom>
        </p:spPr>
      </p:pic>
    </p:spTree>
    <p:extLst>
      <p:ext uri="{BB962C8B-B14F-4D97-AF65-F5344CB8AC3E}">
        <p14:creationId xmlns:p14="http://schemas.microsoft.com/office/powerpoint/2010/main" val="185800482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and blue background&#10;&#10;Description automatically generated">
            <a:extLst>
              <a:ext uri="{FF2B5EF4-FFF2-40B4-BE49-F238E27FC236}">
                <a16:creationId xmlns:a16="http://schemas.microsoft.com/office/drawing/2014/main" id="{B6F2BA53-D798-6250-9753-75EA400E298D}"/>
              </a:ext>
            </a:extLst>
          </p:cNvPr>
          <p:cNvPicPr>
            <a:picLocks noChangeAspect="1"/>
          </p:cNvPicPr>
          <p:nvPr userDrawn="1"/>
        </p:nvPicPr>
        <p:blipFill>
          <a:blip r:embed="rId3">
            <a:extLst>
              <a:ext uri="{28A0092B-C50C-407E-A947-70E740481C1C}">
                <a14:useLocalDpi xmlns:a14="http://schemas.microsoft.com/office/drawing/2010/main" val="0"/>
              </a:ext>
            </a:extLst>
          </a:blip>
          <a:srcRect l="2532" t="2532" r="2532" b="2532"/>
          <a:stretch/>
        </p:blipFill>
        <p:spPr>
          <a:xfrm flipH="1">
            <a:off x="0" y="0"/>
            <a:ext cx="12192000" cy="6858000"/>
          </a:xfrm>
          <a:prstGeom prst="rect">
            <a:avLst/>
          </a:prstGeom>
        </p:spPr>
      </p:pic>
      <p:sp>
        <p:nvSpPr>
          <p:cNvPr id="8" name="Holder 2">
            <a:extLst>
              <a:ext uri="{FF2B5EF4-FFF2-40B4-BE49-F238E27FC236}">
                <a16:creationId xmlns:a16="http://schemas.microsoft.com/office/drawing/2014/main" id="{63FB1724-97F3-0390-1F21-1D3DF93FE549}"/>
              </a:ext>
            </a:extLst>
          </p:cNvPr>
          <p:cNvSpPr>
            <a:spLocks noGrp="1"/>
          </p:cNvSpPr>
          <p:nvPr>
            <p:ph type="ftr" sz="quarter" idx="3"/>
          </p:nvPr>
        </p:nvSpPr>
        <p:spPr>
          <a:xfrm>
            <a:off x="457200" y="6474298"/>
            <a:ext cx="8462010" cy="153888"/>
          </a:xfrm>
          <a:prstGeom prst="rect">
            <a:avLst/>
          </a:prstGeom>
        </p:spPr>
        <p:txBody>
          <a:bodyPr lIns="0" tIns="0" rIns="0" bIns="0"/>
          <a:lstStyle>
            <a:lvl1pPr>
              <a:defRPr sz="1000" b="1" i="0">
                <a:solidFill>
                  <a:schemeClr val="tx1"/>
                </a:solidFill>
                <a:latin typeface="Arial"/>
                <a:cs typeface="Arial"/>
              </a:defRPr>
            </a:lvl1pPr>
          </a:lstStyle>
          <a:p>
            <a:pPr marL="12700">
              <a:lnSpc>
                <a:spcPct val="100000"/>
              </a:lnSpc>
              <a:spcBef>
                <a:spcPts val="5"/>
              </a:spcBef>
            </a:pPr>
            <a:r>
              <a:rPr lang="en-US" dirty="0"/>
              <a:t>Please</a:t>
            </a:r>
            <a:r>
              <a:rPr lang="en-US" spc="-30" dirty="0"/>
              <a:t> </a:t>
            </a:r>
            <a:r>
              <a:rPr lang="en-US" dirty="0"/>
              <a:t>see</a:t>
            </a:r>
            <a:r>
              <a:rPr lang="en-US" spc="-25" dirty="0"/>
              <a:t> </a:t>
            </a:r>
            <a:r>
              <a:rPr lang="en-US" dirty="0"/>
              <a:t>Important</a:t>
            </a:r>
            <a:r>
              <a:rPr lang="en-US" spc="-20" dirty="0"/>
              <a:t> </a:t>
            </a:r>
            <a:r>
              <a:rPr lang="en-US" dirty="0"/>
              <a:t>Safety</a:t>
            </a:r>
            <a:r>
              <a:rPr lang="en-US" spc="-25" dirty="0"/>
              <a:t> </a:t>
            </a:r>
            <a:r>
              <a:rPr lang="en-US" dirty="0"/>
              <a:t>Information</a:t>
            </a:r>
            <a:r>
              <a:rPr lang="en-US" spc="-20" dirty="0"/>
              <a:t> on slide X</a:t>
            </a:r>
            <a:r>
              <a:rPr lang="en-US" dirty="0"/>
              <a:t> and</a:t>
            </a:r>
            <a:r>
              <a:rPr lang="en-US" spc="-25" dirty="0"/>
              <a:t> </a:t>
            </a:r>
            <a:r>
              <a:rPr lang="en-US" dirty="0"/>
              <a:t>full</a:t>
            </a:r>
            <a:r>
              <a:rPr lang="en-US" spc="-25" dirty="0"/>
              <a:t> </a:t>
            </a:r>
            <a:r>
              <a:rPr lang="en-US" spc="-10" dirty="0"/>
              <a:t>Prescribing</a:t>
            </a:r>
            <a:r>
              <a:rPr lang="en-US" spc="-20" dirty="0"/>
              <a:t> </a:t>
            </a:r>
            <a:r>
              <a:rPr lang="en-US" dirty="0"/>
              <a:t>Information</a:t>
            </a:r>
            <a:r>
              <a:rPr lang="en-US" spc="-25" dirty="0"/>
              <a:t> </a:t>
            </a:r>
            <a:r>
              <a:rPr lang="en-US" dirty="0"/>
              <a:t>provided</a:t>
            </a:r>
            <a:r>
              <a:rPr lang="en-US" spc="-20" dirty="0"/>
              <a:t> </a:t>
            </a:r>
            <a:r>
              <a:rPr lang="en-US" dirty="0"/>
              <a:t>by</a:t>
            </a:r>
            <a:r>
              <a:rPr lang="en-US" spc="-25" dirty="0"/>
              <a:t> </a:t>
            </a:r>
            <a:r>
              <a:rPr lang="en-US" dirty="0"/>
              <a:t>a</a:t>
            </a:r>
            <a:r>
              <a:rPr lang="en-US" spc="-30" dirty="0"/>
              <a:t> </a:t>
            </a:r>
            <a:r>
              <a:rPr lang="en-US" dirty="0"/>
              <a:t>Bristol</a:t>
            </a:r>
            <a:r>
              <a:rPr lang="en-US" spc="-25" dirty="0"/>
              <a:t> </a:t>
            </a:r>
            <a:r>
              <a:rPr lang="en-US" dirty="0"/>
              <a:t>Myers</a:t>
            </a:r>
            <a:r>
              <a:rPr lang="en-US" spc="-25" dirty="0"/>
              <a:t> </a:t>
            </a:r>
            <a:r>
              <a:rPr lang="en-US" dirty="0"/>
              <a:t>Squibb</a:t>
            </a:r>
            <a:r>
              <a:rPr lang="en-US" spc="-25" dirty="0"/>
              <a:t> </a:t>
            </a:r>
            <a:r>
              <a:rPr lang="en-US" spc="-10" dirty="0"/>
              <a:t>Representative.</a:t>
            </a:r>
          </a:p>
        </p:txBody>
      </p:sp>
      <p:pic>
        <p:nvPicPr>
          <p:cNvPr id="9" name="bg object 17">
            <a:extLst>
              <a:ext uri="{FF2B5EF4-FFF2-40B4-BE49-F238E27FC236}">
                <a16:creationId xmlns:a16="http://schemas.microsoft.com/office/drawing/2014/main" id="{06E96713-88C2-7466-E057-57A77BEB45A2}"/>
              </a:ext>
            </a:extLst>
          </p:cNvPr>
          <p:cNvPicPr/>
          <p:nvPr userDrawn="1"/>
        </p:nvPicPr>
        <p:blipFill>
          <a:blip r:embed="rId4" cstate="print"/>
          <a:stretch>
            <a:fillRect/>
          </a:stretch>
        </p:blipFill>
        <p:spPr>
          <a:xfrm>
            <a:off x="9372600" y="381000"/>
            <a:ext cx="2374379" cy="1090180"/>
          </a:xfrm>
          <a:prstGeom prst="rect">
            <a:avLst/>
          </a:prstGeom>
        </p:spPr>
      </p:pic>
      <p:sp>
        <p:nvSpPr>
          <p:cNvPr id="11" name="Holder 2">
            <a:extLst>
              <a:ext uri="{FF2B5EF4-FFF2-40B4-BE49-F238E27FC236}">
                <a16:creationId xmlns:a16="http://schemas.microsoft.com/office/drawing/2014/main" id="{FE8A7458-B1DA-FDBE-E782-D1DEB42EFB14}"/>
              </a:ext>
            </a:extLst>
          </p:cNvPr>
          <p:cNvSpPr txBox="1">
            <a:spLocks/>
          </p:cNvSpPr>
          <p:nvPr userDrawn="1"/>
        </p:nvSpPr>
        <p:spPr>
          <a:xfrm>
            <a:off x="467139" y="5736836"/>
            <a:ext cx="8462010" cy="609600"/>
          </a:xfrm>
          <a:prstGeom prst="rect">
            <a:avLst/>
          </a:prstGeom>
        </p:spPr>
        <p:txBody>
          <a:bodyPr lIns="0" tIns="0" rIns="0" bIns="0"/>
          <a:lstStyle>
            <a:defPPr>
              <a:defRPr kern="0"/>
            </a:defPPr>
            <a:lvl1pPr>
              <a:defRPr sz="1000" b="1" i="0">
                <a:solidFill>
                  <a:schemeClr val="tx1"/>
                </a:solidFill>
                <a:latin typeface="Arial"/>
                <a:cs typeface="Arial"/>
              </a:defRPr>
            </a:lvl1pPr>
          </a:lstStyle>
          <a:p>
            <a:r>
              <a:rPr lang="en-US" sz="800" b="0" dirty="0">
                <a:effectLst/>
              </a:rPr>
              <a:t>REBLOZYL</a:t>
            </a:r>
            <a:r>
              <a:rPr lang="en-US" sz="800" b="0" baseline="30000" dirty="0">
                <a:effectLst/>
              </a:rPr>
              <a:t>®</a:t>
            </a:r>
            <a:r>
              <a:rPr lang="en-US" sz="800" b="0" dirty="0">
                <a:effectLst/>
              </a:rPr>
              <a:t> is a trademark of Celgene Corporation, a Bristol Myers Squibb company.</a:t>
            </a:r>
          </a:p>
          <a:p>
            <a:r>
              <a:rPr lang="en-US" sz="800" b="0" dirty="0">
                <a:effectLst/>
              </a:rPr>
              <a:t>REBLOZY</a:t>
            </a:r>
            <a:r>
              <a:rPr lang="en-US" sz="800" b="0" baseline="0" dirty="0">
                <a:effectLst/>
              </a:rPr>
              <a:t>L</a:t>
            </a:r>
            <a:r>
              <a:rPr lang="en-US" sz="800" b="0" baseline="30000" dirty="0">
                <a:effectLst/>
              </a:rPr>
              <a:t>® </a:t>
            </a:r>
            <a:r>
              <a:rPr lang="en-US" sz="800" b="0" dirty="0">
                <a:effectLst/>
              </a:rPr>
              <a:t>is licensed from Merck &amp; Co., Inc., Rahway, NJ, USA and its affiliates.</a:t>
            </a:r>
          </a:p>
          <a:p>
            <a:r>
              <a:rPr lang="en-US" sz="800" b="0" dirty="0">
                <a:effectLst/>
              </a:rPr>
              <a:t>© 2025 Bristol-Myers Squibb Company.</a:t>
            </a:r>
          </a:p>
          <a:p>
            <a:r>
              <a:rPr lang="en-US" sz="800" b="0" dirty="0">
                <a:effectLst/>
              </a:rPr>
              <a:t>2007-US-2500032  03/25</a:t>
            </a:r>
          </a:p>
        </p:txBody>
      </p:sp>
      <p:pic>
        <p:nvPicPr>
          <p:cNvPr id="13" name="Picture 12">
            <a:extLst>
              <a:ext uri="{FF2B5EF4-FFF2-40B4-BE49-F238E27FC236}">
                <a16:creationId xmlns:a16="http://schemas.microsoft.com/office/drawing/2014/main" id="{9F03ABFF-F4E1-3C22-369C-98576DE17DF3}"/>
              </a:ext>
            </a:extLst>
          </p:cNvPr>
          <p:cNvPicPr>
            <a:picLocks noChangeAspect="1"/>
          </p:cNvPicPr>
          <p:nvPr userDrawn="1"/>
        </p:nvPicPr>
        <p:blipFill>
          <a:blip r:embed="rId5"/>
          <a:stretch>
            <a:fillRect/>
          </a:stretch>
        </p:blipFill>
        <p:spPr>
          <a:xfrm>
            <a:off x="314739" y="5053738"/>
            <a:ext cx="2415177" cy="609600"/>
          </a:xfrm>
          <a:prstGeom prst="rect">
            <a:avLst/>
          </a:prstGeom>
        </p:spPr>
      </p:pic>
    </p:spTree>
    <p:extLst>
      <p:ext uri="{BB962C8B-B14F-4D97-AF65-F5344CB8AC3E}">
        <p14:creationId xmlns:p14="http://schemas.microsoft.com/office/powerpoint/2010/main" val="316007593"/>
      </p:ext>
    </p:extLst>
  </p:cSld>
  <p:clrMap bg1="lt1" tx1="dk1" bg2="lt2" tx2="dk2" accent1="accent1" accent2="accent2" accent3="accent3" accent4="accent4" accent5="accent5" accent6="accent6" hlink="hlink" folHlink="folHlink"/>
  <p:sldLayoutIdLst>
    <p:sldLayoutId id="214748387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70077EF1-45A8-2E00-32E9-5D56E9982DCA}"/>
              </a:ext>
            </a:extLst>
          </p:cNvPr>
          <p:cNvSpPr/>
          <p:nvPr userDrawn="1"/>
        </p:nvSpPr>
        <p:spPr>
          <a:xfrm flipH="1" flipV="1">
            <a:off x="263236" y="0"/>
            <a:ext cx="11928764" cy="1251856"/>
          </a:xfrm>
          <a:prstGeom prst="round2SameRect">
            <a:avLst>
              <a:gd name="adj1" fmla="val 50000"/>
              <a:gd name="adj2" fmla="val 0"/>
            </a:avLst>
          </a:prstGeom>
          <a:solidFill>
            <a:srgbClr val="88DB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Same Side Corner Rectangle 6">
            <a:extLst>
              <a:ext uri="{FF2B5EF4-FFF2-40B4-BE49-F238E27FC236}">
                <a16:creationId xmlns:a16="http://schemas.microsoft.com/office/drawing/2014/main" id="{2AC34716-1797-9F52-CE21-65D59E319E09}"/>
              </a:ext>
            </a:extLst>
          </p:cNvPr>
          <p:cNvSpPr/>
          <p:nvPr userDrawn="1"/>
        </p:nvSpPr>
        <p:spPr>
          <a:xfrm flipH="1" flipV="1">
            <a:off x="568036" y="0"/>
            <a:ext cx="11623964" cy="1136074"/>
          </a:xfrm>
          <a:prstGeom prst="round2SameRect">
            <a:avLst>
              <a:gd name="adj1" fmla="val 50000"/>
              <a:gd name="adj2" fmla="val 0"/>
            </a:avLst>
          </a:prstGeom>
          <a:solidFill>
            <a:srgbClr val="071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0"/>
            <a:ext cx="10668000" cy="945222"/>
          </a:xfrm>
          <a:prstGeom prst="rect">
            <a:avLst/>
          </a:prstGeom>
        </p:spPr>
        <p:txBody>
          <a:bodyPr vert="horz" lIns="91440" tIns="45720" rIns="91440" bIns="45720" rtlCol="0" anchor="b">
            <a:normAutofit/>
          </a:bodyPr>
          <a:lstStyle/>
          <a:p>
            <a:r>
              <a:rPr lang="en-US" dirty="0"/>
              <a:t>Slide Title 20pt. Trebuchet Bold</a:t>
            </a:r>
          </a:p>
        </p:txBody>
      </p:sp>
      <p:sp>
        <p:nvSpPr>
          <p:cNvPr id="3" name="Text Placeholder 2"/>
          <p:cNvSpPr>
            <a:spLocks noGrp="1"/>
          </p:cNvSpPr>
          <p:nvPr>
            <p:ph type="body" idx="1"/>
          </p:nvPr>
        </p:nvSpPr>
        <p:spPr>
          <a:xfrm>
            <a:off x="609600" y="1524000"/>
            <a:ext cx="10972800" cy="4618041"/>
          </a:xfrm>
          <a:prstGeom prst="rect">
            <a:avLst/>
          </a:prstGeom>
        </p:spPr>
        <p:txBody>
          <a:bodyPr vert="horz" lIns="91440" tIns="45720" rIns="91440" bIns="45720" rtlCol="0">
            <a:normAutofit/>
          </a:bodyPr>
          <a:lstStyle/>
          <a:p>
            <a:pPr lvl="0"/>
            <a:r>
              <a:rPr lang="en-US" dirty="0"/>
              <a:t>1st Level/14pt. Trebuchet Regular</a:t>
            </a:r>
          </a:p>
          <a:p>
            <a:pPr lvl="1"/>
            <a:r>
              <a:rPr lang="en-US" dirty="0"/>
              <a:t>2nd level/12pt. Trebuchet Regular</a:t>
            </a:r>
          </a:p>
          <a:p>
            <a:pPr lvl="2"/>
            <a:r>
              <a:rPr lang="en-US" dirty="0"/>
              <a:t>3rd level/12pt. Trebuchet Regular</a:t>
            </a:r>
          </a:p>
          <a:p>
            <a:pPr lvl="3"/>
            <a:r>
              <a:rPr lang="en-US" dirty="0"/>
              <a:t>4th level/11pt. Trebuchet Regular</a:t>
            </a:r>
          </a:p>
          <a:p>
            <a:pPr lvl="4"/>
            <a:r>
              <a:rPr lang="en-US" dirty="0"/>
              <a:t>5th level/10pt. Trebuchet Regular</a:t>
            </a:r>
          </a:p>
          <a:p>
            <a:pPr lvl="5"/>
            <a:r>
              <a:rPr lang="en-US" dirty="0"/>
              <a:t>Sixth level/10pt. Trebuchet Regular</a:t>
            </a:r>
          </a:p>
          <a:p>
            <a:pPr lvl="6"/>
            <a:r>
              <a:rPr lang="en-US" dirty="0"/>
              <a:t>Seventh level/9pt. Trebuchet Regular</a:t>
            </a:r>
          </a:p>
          <a:p>
            <a:pPr lvl="7"/>
            <a:r>
              <a:rPr lang="en-US" dirty="0"/>
              <a:t>Eighth level/9pt. Trebuchet Regular</a:t>
            </a:r>
          </a:p>
          <a:p>
            <a:pPr lvl="8"/>
            <a:r>
              <a:rPr lang="en-US" dirty="0"/>
              <a:t>Ninth level/8pt. Trebuchet Regular</a:t>
            </a:r>
          </a:p>
        </p:txBody>
      </p:sp>
      <p:sp>
        <p:nvSpPr>
          <p:cNvPr id="11" name="Footer Placeholder 4">
            <a:extLst>
              <a:ext uri="{FF2B5EF4-FFF2-40B4-BE49-F238E27FC236}">
                <a16:creationId xmlns:a16="http://schemas.microsoft.com/office/drawing/2014/main" id="{3615F914-A15B-3445-B3CE-71D9D8DD6398}"/>
              </a:ext>
            </a:extLst>
          </p:cNvPr>
          <p:cNvSpPr txBox="1">
            <a:spLocks/>
          </p:cNvSpPr>
          <p:nvPr userDrawn="1"/>
        </p:nvSpPr>
        <p:spPr>
          <a:xfrm>
            <a:off x="1292352" y="6069964"/>
            <a:ext cx="6803136" cy="548640"/>
          </a:xfrm>
          <a:prstGeom prst="rect">
            <a:avLst/>
          </a:prstGeom>
        </p:spPr>
        <p:txBody>
          <a:bodyPr vert="horz" lIns="0" tIns="0" rIns="0" bIns="0" rtlCol="0" anchor="b"/>
          <a:lstStyle>
            <a:defPPr>
              <a:defRPr lang="en-US"/>
            </a:defPPr>
            <a:lvl1pPr marL="0" algn="l"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900" b="1" dirty="0"/>
              <a:t>This document is intended for Health Care Providers only. Not for further dissemination or distribution.</a:t>
            </a:r>
          </a:p>
        </p:txBody>
      </p:sp>
      <p:sp>
        <p:nvSpPr>
          <p:cNvPr id="12" name="Slide Number Placeholder 5">
            <a:extLst>
              <a:ext uri="{FF2B5EF4-FFF2-40B4-BE49-F238E27FC236}">
                <a16:creationId xmlns:a16="http://schemas.microsoft.com/office/drawing/2014/main" id="{E0A7F981-F0EC-8642-BAB9-8771DA7A46BF}"/>
              </a:ext>
            </a:extLst>
          </p:cNvPr>
          <p:cNvSpPr txBox="1">
            <a:spLocks/>
          </p:cNvSpPr>
          <p:nvPr userDrawn="1"/>
        </p:nvSpPr>
        <p:spPr>
          <a:xfrm>
            <a:off x="609600" y="6260678"/>
            <a:ext cx="682752" cy="365125"/>
          </a:xfrm>
          <a:prstGeom prst="rect">
            <a:avLst/>
          </a:prstGeom>
        </p:spPr>
        <p:txBody>
          <a:bodyPr vert="horz" lIns="0" tIns="0" rIns="0" bIns="0" rtlCol="0" anchor="b"/>
          <a:lstStyle>
            <a:defPPr>
              <a:defRPr lang="en-US"/>
            </a:defPPr>
            <a:lvl1pPr marL="0" algn="l"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CD75688C-9E36-0844-B43A-2822293C3100}" type="slidenum">
              <a:rPr lang="en-US" sz="1067" smtClean="0"/>
              <a:pPr algn="l"/>
              <a:t>‹#›</a:t>
            </a:fld>
            <a:endParaRPr lang="en-US" sz="1067" dirty="0"/>
          </a:p>
        </p:txBody>
      </p:sp>
      <p:pic>
        <p:nvPicPr>
          <p:cNvPr id="6" name="Picture 5" descr="A blue text on a black background&#10;&#10;Description automatically generated">
            <a:extLst>
              <a:ext uri="{FF2B5EF4-FFF2-40B4-BE49-F238E27FC236}">
                <a16:creationId xmlns:a16="http://schemas.microsoft.com/office/drawing/2014/main" id="{DF2EA9CE-2D86-2BF7-14AD-5FBE895FB489}"/>
              </a:ext>
            </a:extLst>
          </p:cNvPr>
          <p:cNvPicPr>
            <a:picLocks noChangeAspect="1"/>
          </p:cNvPicPr>
          <p:nvPr userDrawn="1"/>
        </p:nvPicPr>
        <p:blipFill rotWithShape="1">
          <a:blip r:embed="rId15"/>
          <a:srcRect t="23553" b="36305"/>
          <a:stretch/>
        </p:blipFill>
        <p:spPr>
          <a:xfrm>
            <a:off x="10070407" y="6207642"/>
            <a:ext cx="1511993" cy="468991"/>
          </a:xfrm>
          <a:prstGeom prst="rect">
            <a:avLst/>
          </a:prstGeom>
        </p:spPr>
      </p:pic>
    </p:spTree>
    <p:extLst>
      <p:ext uri="{BB962C8B-B14F-4D97-AF65-F5344CB8AC3E}">
        <p14:creationId xmlns:p14="http://schemas.microsoft.com/office/powerpoint/2010/main" val="134117610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dt="0"/>
  <p:txStyles>
    <p:titleStyle>
      <a:lvl1pPr algn="l" defTabSz="914377" rtl="0" eaLnBrk="1" latinLnBrk="0" hangingPunct="1">
        <a:lnSpc>
          <a:spcPct val="90000"/>
        </a:lnSpc>
        <a:spcBef>
          <a:spcPct val="0"/>
        </a:spcBef>
        <a:buNone/>
        <a:defRPr sz="2667" b="1"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4"/>
        </a:buClr>
        <a:buFont typeface="Arial" panose="020B0604020202020204" pitchFamily="34" charset="0"/>
        <a:buChar char="•"/>
        <a:defRPr sz="1867" kern="1200">
          <a:solidFill>
            <a:schemeClr val="tx1"/>
          </a:solidFill>
          <a:latin typeface="+mn-lt"/>
          <a:ea typeface="+mn-ea"/>
          <a:cs typeface="+mn-cs"/>
        </a:defRPr>
      </a:lvl1pPr>
      <a:lvl2pPr marL="457189" indent="-228594" algn="l" defTabSz="914377" rtl="0" eaLnBrk="1" latinLnBrk="0" hangingPunct="1">
        <a:lnSpc>
          <a:spcPct val="90000"/>
        </a:lnSpc>
        <a:spcBef>
          <a:spcPts val="500"/>
        </a:spcBef>
        <a:buFont typeface=".AppleSystemUIFont"/>
        <a:buChar char="–"/>
        <a:tabLst/>
        <a:defRPr sz="1600" kern="1200">
          <a:solidFill>
            <a:schemeClr val="tx1"/>
          </a:solidFill>
          <a:latin typeface="+mn-lt"/>
          <a:ea typeface="+mn-ea"/>
          <a:cs typeface="+mn-cs"/>
        </a:defRPr>
      </a:lvl2pPr>
      <a:lvl3pPr marL="685783" indent="-228594" algn="l" defTabSz="914377"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914377" indent="-228594" algn="l" defTabSz="914377" rtl="0" eaLnBrk="1" latinLnBrk="0" hangingPunct="1">
        <a:lnSpc>
          <a:spcPct val="90000"/>
        </a:lnSpc>
        <a:spcBef>
          <a:spcPts val="500"/>
        </a:spcBef>
        <a:buFont typeface=".AppleSystemUIFont"/>
        <a:buChar char="–"/>
        <a:tabLst/>
        <a:defRPr sz="1467" kern="1200">
          <a:solidFill>
            <a:schemeClr val="tx1"/>
          </a:solidFill>
          <a:latin typeface="+mn-lt"/>
          <a:ea typeface="+mn-ea"/>
          <a:cs typeface="+mn-cs"/>
        </a:defRPr>
      </a:lvl4pPr>
      <a:lvl5pPr marL="1145089" indent="-230712" algn="l" defTabSz="914377" rtl="0" eaLnBrk="1" latinLnBrk="0" hangingPunct="1">
        <a:lnSpc>
          <a:spcPct val="90000"/>
        </a:lnSpc>
        <a:spcBef>
          <a:spcPts val="500"/>
        </a:spcBef>
        <a:buFont typeface="Arial" panose="020B0604020202020204" pitchFamily="34" charset="0"/>
        <a:buChar char="•"/>
        <a:tabLst/>
        <a:defRPr sz="1333" kern="1200">
          <a:solidFill>
            <a:schemeClr val="tx1"/>
          </a:solidFill>
          <a:latin typeface="+mn-lt"/>
          <a:ea typeface="+mn-ea"/>
          <a:cs typeface="+mn-cs"/>
        </a:defRPr>
      </a:lvl5pPr>
      <a:lvl6pPr marL="1373683" indent="-228594" algn="l" defTabSz="914377" rtl="0" eaLnBrk="1" latinLnBrk="0" hangingPunct="1">
        <a:lnSpc>
          <a:spcPct val="90000"/>
        </a:lnSpc>
        <a:spcBef>
          <a:spcPts val="500"/>
        </a:spcBef>
        <a:buFont typeface=".AppleSystemUIFont"/>
        <a:buChar char="–"/>
        <a:tabLst/>
        <a:defRPr sz="1333" kern="1200">
          <a:solidFill>
            <a:schemeClr val="tx1"/>
          </a:solidFill>
          <a:latin typeface="+mn-lt"/>
          <a:ea typeface="+mn-ea"/>
          <a:cs typeface="+mn-cs"/>
        </a:defRPr>
      </a:lvl6pPr>
      <a:lvl7pPr marL="1602277" indent="-228594" algn="l" defTabSz="914377"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1830872" indent="-228594" algn="l" defTabSz="914377" rtl="0" eaLnBrk="1" latinLnBrk="0" hangingPunct="1">
        <a:lnSpc>
          <a:spcPct val="90000"/>
        </a:lnSpc>
        <a:spcBef>
          <a:spcPts val="500"/>
        </a:spcBef>
        <a:buFont typeface=".AppleSystemUIFont"/>
        <a:buChar char="–"/>
        <a:tabLst/>
        <a:defRPr sz="1200" kern="1200">
          <a:solidFill>
            <a:schemeClr val="tx1"/>
          </a:solidFill>
          <a:latin typeface="+mn-lt"/>
          <a:ea typeface="+mn-ea"/>
          <a:cs typeface="+mn-cs"/>
        </a:defRPr>
      </a:lvl8pPr>
      <a:lvl9pPr marL="2061582" indent="-230712" algn="l" defTabSz="914377" rtl="0" eaLnBrk="1" latinLnBrk="0" hangingPunct="1">
        <a:lnSpc>
          <a:spcPct val="90000"/>
        </a:lnSpc>
        <a:spcBef>
          <a:spcPts val="500"/>
        </a:spcBef>
        <a:buFont typeface="Arial" panose="020B0604020202020204" pitchFamily="34" charset="0"/>
        <a:buChar char="•"/>
        <a:tabLst/>
        <a:defRPr sz="1067"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384">
          <p15:clr>
            <a:srgbClr val="F26B43"/>
          </p15:clr>
        </p15:guide>
        <p15:guide id="3" orient="horz" pos="960">
          <p15:clr>
            <a:srgbClr val="F26B43"/>
          </p15:clr>
        </p15:guide>
        <p15:guide id="4" orient="horz" pos="4056">
          <p15:clr>
            <a:srgbClr val="F26B43"/>
          </p15:clr>
        </p15:guide>
        <p15:guide id="5" pos="7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897" y="226424"/>
            <a:ext cx="8334103" cy="1036320"/>
          </a:xfrm>
          <a:prstGeom prst="rect">
            <a:avLst/>
          </a:prstGeom>
        </p:spPr>
        <p:txBody>
          <a:bodyPr vert="horz" lIns="91440" tIns="0" rIns="91440" bIns="0" rtlCol="0" anchor="b">
            <a:normAutofit/>
          </a:bodyPr>
          <a:lstStyle/>
          <a:p>
            <a:r>
              <a:rPr lang="en-US"/>
              <a:t>Click to edit Master title style</a:t>
            </a:r>
          </a:p>
        </p:txBody>
      </p:sp>
      <p:sp>
        <p:nvSpPr>
          <p:cNvPr id="3" name="Text Placeholder 2"/>
          <p:cNvSpPr>
            <a:spLocks noGrp="1"/>
          </p:cNvSpPr>
          <p:nvPr>
            <p:ph type="body" idx="1"/>
          </p:nvPr>
        </p:nvSpPr>
        <p:spPr>
          <a:xfrm>
            <a:off x="428897" y="1985553"/>
            <a:ext cx="9324703" cy="41914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05333" y="6230839"/>
            <a:ext cx="1248267" cy="365125"/>
          </a:xfrm>
          <a:prstGeom prst="rect">
            <a:avLst/>
          </a:prstGeom>
        </p:spPr>
        <p:txBody>
          <a:bodyPr vert="horz" lIns="91440" tIns="45720" rIns="91440" bIns="45720" rtlCol="0" anchor="ctr"/>
          <a:lstStyle>
            <a:lvl1pPr algn="r">
              <a:defRPr sz="1600" b="0" i="0">
                <a:solidFill>
                  <a:srgbClr val="DC0077"/>
                </a:solidFill>
                <a:latin typeface="+mn-lt"/>
              </a:defRPr>
            </a:lvl1pPr>
          </a:lstStyle>
          <a:p>
            <a:fld id="{E84A2C1A-567A-4B95-9358-053512B1090A}" type="slidenum">
              <a:rPr lang="en-US" smtClean="0"/>
              <a:pPr/>
              <a:t>‹#›</a:t>
            </a:fld>
            <a:endParaRPr lang="en-US"/>
          </a:p>
        </p:txBody>
      </p:sp>
      <p:sp>
        <p:nvSpPr>
          <p:cNvPr id="10" name="Footer Placeholder 9"/>
          <p:cNvSpPr>
            <a:spLocks noGrp="1"/>
          </p:cNvSpPr>
          <p:nvPr>
            <p:ph type="ftr" sz="quarter" idx="3"/>
          </p:nvPr>
        </p:nvSpPr>
        <p:spPr>
          <a:xfrm>
            <a:off x="428897" y="6277973"/>
            <a:ext cx="6605060" cy="365125"/>
          </a:xfrm>
          <a:prstGeom prst="rect">
            <a:avLst/>
          </a:prstGeom>
        </p:spPr>
        <p:txBody>
          <a:bodyPr vert="horz" lIns="91440" tIns="45720" rIns="91440" bIns="45720" rtlCol="0" anchor="ctr"/>
          <a:lstStyle>
            <a:lvl1pPr algn="ctr">
              <a:defRPr sz="1000" b="1" i="0" baseline="0">
                <a:solidFill>
                  <a:schemeClr val="tx1"/>
                </a:solidFill>
                <a:latin typeface="+mn-lt"/>
              </a:defRPr>
            </a:lvl1pPr>
          </a:lstStyle>
          <a:p>
            <a:endParaRPr lang="en-US"/>
          </a:p>
        </p:txBody>
      </p:sp>
    </p:spTree>
    <p:extLst>
      <p:ext uri="{BB962C8B-B14F-4D97-AF65-F5344CB8AC3E}">
        <p14:creationId xmlns:p14="http://schemas.microsoft.com/office/powerpoint/2010/main" val="25873754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Lst>
  <p:hf hdr="0" ftr="0" dt="0"/>
  <p:txStyles>
    <p:titleStyle>
      <a:lvl1pPr algn="l" defTabSz="914400" rtl="0" eaLnBrk="1" latinLnBrk="0" hangingPunct="1">
        <a:lnSpc>
          <a:spcPct val="100000"/>
        </a:lnSpc>
        <a:spcBef>
          <a:spcPct val="0"/>
        </a:spcBef>
        <a:buNone/>
        <a:defRPr sz="3200" b="1" i="0" kern="1200">
          <a:solidFill>
            <a:schemeClr val="accent1"/>
          </a:solidFill>
          <a:latin typeface="+mn-lt"/>
          <a:ea typeface="+mj-ea"/>
          <a:cs typeface="+mj-cs"/>
        </a:defRPr>
      </a:lvl1pPr>
    </p:titleStyle>
    <p:bodyStyle>
      <a:lvl1pPr marL="0" indent="0" algn="l" defTabSz="914400" rtl="0" eaLnBrk="1" latinLnBrk="0" hangingPunct="1">
        <a:lnSpc>
          <a:spcPct val="100000"/>
        </a:lnSpc>
        <a:spcBef>
          <a:spcPts val="1000"/>
        </a:spcBef>
        <a:buClr>
          <a:srgbClr val="CE248A"/>
        </a:buClr>
        <a:buFont typeface="Arial" panose="020B0604020202020204" pitchFamily="34" charset="0"/>
        <a:buNone/>
        <a:defRPr sz="1500" b="0" i="0" kern="1200">
          <a:solidFill>
            <a:schemeClr val="tx1"/>
          </a:solidFill>
          <a:latin typeface="+mn-lt"/>
          <a:ea typeface="+mn-ea"/>
          <a:cs typeface="+mn-cs"/>
        </a:defRPr>
      </a:lvl1pPr>
      <a:lvl2pPr marL="287338" indent="-174625" algn="l" defTabSz="914400" rtl="0" eaLnBrk="1" latinLnBrk="0" hangingPunct="1">
        <a:lnSpc>
          <a:spcPct val="100000"/>
        </a:lnSpc>
        <a:spcBef>
          <a:spcPts val="500"/>
        </a:spcBef>
        <a:buClr>
          <a:schemeClr val="accent1"/>
        </a:buClr>
        <a:buFont typeface="Arial" panose="020B0604020202020204" pitchFamily="34" charset="0"/>
        <a:buChar char="•"/>
        <a:defRPr sz="1500" b="0" i="0" kern="1200">
          <a:solidFill>
            <a:schemeClr val="tx1"/>
          </a:solidFill>
          <a:latin typeface="+mn-lt"/>
          <a:ea typeface="+mn-ea"/>
          <a:cs typeface="+mn-cs"/>
        </a:defRPr>
      </a:lvl2pPr>
      <a:lvl3pPr marL="514350" indent="-174625" algn="l" defTabSz="914400" rtl="0" eaLnBrk="1" latinLnBrk="0" hangingPunct="1">
        <a:lnSpc>
          <a:spcPct val="100000"/>
        </a:lnSpc>
        <a:spcBef>
          <a:spcPts val="500"/>
        </a:spcBef>
        <a:buClr>
          <a:schemeClr val="tx1"/>
        </a:buClr>
        <a:buFont typeface="Arial" panose="020B0604020202020204" pitchFamily="34" charset="0"/>
        <a:buChar char="–"/>
        <a:defRPr sz="1500" b="0" i="0" kern="1200">
          <a:solidFill>
            <a:schemeClr val="tx1"/>
          </a:solidFill>
          <a:latin typeface="+mn-lt"/>
          <a:ea typeface="+mn-ea"/>
          <a:cs typeface="+mn-cs"/>
        </a:defRPr>
      </a:lvl3pPr>
      <a:lvl4pPr marL="854075" indent="-166688" algn="l" defTabSz="914400" rtl="0" eaLnBrk="1" latinLnBrk="0" hangingPunct="1">
        <a:lnSpc>
          <a:spcPct val="100000"/>
        </a:lnSpc>
        <a:spcBef>
          <a:spcPts val="500"/>
        </a:spcBef>
        <a:buClr>
          <a:schemeClr val="accent1"/>
        </a:buClr>
        <a:buFont typeface="Arial" panose="020B0604020202020204" pitchFamily="34" charset="0"/>
        <a:buChar char="•"/>
        <a:defRPr sz="1500" b="0" i="0" kern="1200">
          <a:solidFill>
            <a:schemeClr val="tx1"/>
          </a:solidFill>
          <a:latin typeface="+mn-lt"/>
          <a:ea typeface="+mn-ea"/>
          <a:cs typeface="+mn-cs"/>
        </a:defRPr>
      </a:lvl4pPr>
      <a:lvl5pPr marL="1201738" indent="-227013" algn="l" defTabSz="914400" rtl="0" eaLnBrk="1" latinLnBrk="0" hangingPunct="1">
        <a:lnSpc>
          <a:spcPct val="100000"/>
        </a:lnSpc>
        <a:spcBef>
          <a:spcPts val="500"/>
        </a:spcBef>
        <a:buClr>
          <a:schemeClr val="tx1"/>
        </a:buClr>
        <a:buFont typeface="Arial" panose="020B0604020202020204" pitchFamily="34" charset="0"/>
        <a:buChar char="–"/>
        <a:defRPr sz="15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_Second_B.jpg                                                0033966FKarls G4                       C0DC18D5:">
            <a:extLst>
              <a:ext uri="{FF2B5EF4-FFF2-40B4-BE49-F238E27FC236}">
                <a16:creationId xmlns:a16="http://schemas.microsoft.com/office/drawing/2014/main" id="{546D690A-FF9B-498F-87D1-2E2B74F05A58}"/>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39253952-974E-466B-8AEB-A3CE27C2978F}"/>
              </a:ext>
            </a:extLst>
          </p:cNvPr>
          <p:cNvSpPr>
            <a:spLocks noGrp="1" noChangeArrowheads="1"/>
          </p:cNvSpPr>
          <p:nvPr>
            <p:ph type="title"/>
          </p:nvPr>
        </p:nvSpPr>
        <p:spPr bwMode="black">
          <a:xfrm>
            <a:off x="1079500" y="39052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4C4912C7-80C0-473F-ADDA-8B1197C00665}"/>
              </a:ext>
            </a:extLst>
          </p:cNvPr>
          <p:cNvSpPr>
            <a:spLocks noGrp="1" noChangeArrowheads="1"/>
          </p:cNvSpPr>
          <p:nvPr>
            <p:ph type="body" idx="1"/>
          </p:nvPr>
        </p:nvSpPr>
        <p:spPr bwMode="black">
          <a:xfrm>
            <a:off x="10795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97E197AB-4084-44FA-8335-0888B2697C88}"/>
              </a:ext>
            </a:extLst>
          </p:cNvPr>
          <p:cNvSpPr>
            <a:spLocks noGrp="1" noChangeArrowheads="1"/>
          </p:cNvSpPr>
          <p:nvPr>
            <p:ph type="dt" sz="half" idx="2"/>
          </p:nvPr>
        </p:nvSpPr>
        <p:spPr bwMode="black">
          <a:xfrm>
            <a:off x="10795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254B8E"/>
                </a:solidFill>
                <a:latin typeface="Arial" panose="020B0604020202020204" pitchFamily="34" charset="0"/>
                <a:ea typeface="ＭＳ Ｐゴシック" panose="020B0600070205080204" pitchFamily="34" charset="-128"/>
              </a:defRPr>
            </a:lvl1pPr>
          </a:lstStyle>
          <a:p>
            <a:pPr>
              <a:defRPr/>
            </a:pPr>
            <a:fld id="{B698A7D2-09BA-45B8-9451-7B92EC9EE4E8}" type="datetime1">
              <a:rPr lang="en-US" altLang="en-US"/>
              <a:pPr>
                <a:defRPr/>
              </a:pPr>
              <a:t>3/29/2025</a:t>
            </a:fld>
            <a:endParaRPr lang="en-US" altLang="en-US"/>
          </a:p>
        </p:txBody>
      </p:sp>
      <p:sp>
        <p:nvSpPr>
          <p:cNvPr id="1029" name="Rectangle 5">
            <a:extLst>
              <a:ext uri="{FF2B5EF4-FFF2-40B4-BE49-F238E27FC236}">
                <a16:creationId xmlns:a16="http://schemas.microsoft.com/office/drawing/2014/main" id="{46FAB323-29C4-43CD-BD7C-BDB82E689ACE}"/>
              </a:ext>
            </a:extLst>
          </p:cNvPr>
          <p:cNvSpPr>
            <a:spLocks noGrp="1" noChangeArrowheads="1"/>
          </p:cNvSpPr>
          <p:nvPr>
            <p:ph type="ftr" sz="quarter" idx="3"/>
          </p:nvPr>
        </p:nvSpPr>
        <p:spPr bwMode="black">
          <a:xfrm>
            <a:off x="4165600" y="6324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mn-lt"/>
                <a:ea typeface="+mn-ea"/>
              </a:defRPr>
            </a:lvl1pPr>
          </a:lstStyle>
          <a:p>
            <a:pPr>
              <a:defRPr/>
            </a:pPr>
            <a:endParaRPr lang="en-US"/>
          </a:p>
        </p:txBody>
      </p:sp>
      <p:sp>
        <p:nvSpPr>
          <p:cNvPr id="1030" name="Rectangle 6">
            <a:extLst>
              <a:ext uri="{FF2B5EF4-FFF2-40B4-BE49-F238E27FC236}">
                <a16:creationId xmlns:a16="http://schemas.microsoft.com/office/drawing/2014/main" id="{65ACB3DA-31CD-40CD-892A-63EE32842231}"/>
              </a:ext>
            </a:extLst>
          </p:cNvPr>
          <p:cNvSpPr>
            <a:spLocks noGrp="1" noChangeArrowheads="1"/>
          </p:cNvSpPr>
          <p:nvPr>
            <p:ph type="sldNum" sz="quarter" idx="4"/>
          </p:nvPr>
        </p:nvSpPr>
        <p:spPr bwMode="black">
          <a:xfrm>
            <a:off x="88900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54B8E"/>
                </a:solidFill>
                <a:latin typeface="Arial" panose="020B0604020202020204" pitchFamily="34" charset="0"/>
                <a:ea typeface="ＭＳ Ｐゴシック" panose="020B0600070205080204" pitchFamily="34" charset="-128"/>
              </a:defRPr>
            </a:lvl1pPr>
          </a:lstStyle>
          <a:p>
            <a:pPr>
              <a:defRPr/>
            </a:pPr>
            <a:fld id="{3F3EBAD1-457A-4A45-A112-00944F8DBBD2}"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35917250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p:txStyles>
    <p:titleStyle>
      <a:lvl1pPr algn="l" rtl="0" eaLnBrk="0" fontAlgn="base" hangingPunct="0">
        <a:spcBef>
          <a:spcPct val="0"/>
        </a:spcBef>
        <a:spcAft>
          <a:spcPct val="0"/>
        </a:spcAft>
        <a:defRPr sz="3600" b="1">
          <a:solidFill>
            <a:srgbClr val="254B8E"/>
          </a:solidFill>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0" fontAlgn="base" hangingPunct="0">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254B8E"/>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254B8E"/>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254B8E"/>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CE27E00-CA60-42B1-8517-30CBBA670FC7}"/>
              </a:ext>
            </a:extLst>
          </p:cNvPr>
          <p:cNvPicPr>
            <a:picLocks noChangeAspect="1"/>
          </p:cNvPicPr>
          <p:nvPr userDrawn="1"/>
        </p:nvPicPr>
        <p:blipFill rotWithShape="1">
          <a:blip r:embed="rId3"/>
          <a:srcRect t="15582" b="11384"/>
          <a:stretch/>
        </p:blipFill>
        <p:spPr>
          <a:xfrm>
            <a:off x="9796535" y="5699211"/>
            <a:ext cx="2267573" cy="975360"/>
          </a:xfrm>
          <a:prstGeom prst="rect">
            <a:avLst/>
          </a:prstGeom>
        </p:spPr>
      </p:pic>
      <p:sp>
        <p:nvSpPr>
          <p:cNvPr id="2" name="Title Placeholder 1"/>
          <p:cNvSpPr>
            <a:spLocks noGrp="1"/>
          </p:cNvSpPr>
          <p:nvPr>
            <p:ph type="title"/>
          </p:nvPr>
        </p:nvSpPr>
        <p:spPr>
          <a:xfrm>
            <a:off x="533400" y="238126"/>
            <a:ext cx="10566400" cy="1184265"/>
          </a:xfrm>
          <a:prstGeom prst="rect">
            <a:avLst/>
          </a:prstGeom>
        </p:spPr>
        <p:txBody>
          <a:bodyPr vert="horz" lIns="91440" tIns="18288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33400" y="1825625"/>
            <a:ext cx="10820400" cy="37474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86063" y="6614987"/>
            <a:ext cx="675959" cy="199479"/>
          </a:xfrm>
          <a:prstGeom prst="rect">
            <a:avLst/>
          </a:prstGeom>
        </p:spPr>
        <p:txBody>
          <a:bodyPr vert="horz" lIns="91440" tIns="45720" rIns="91440" bIns="45720" rtlCol="0" anchor="ctr"/>
          <a:lstStyle>
            <a:lvl1pPr algn="r">
              <a:defRPr sz="1067">
                <a:solidFill>
                  <a:schemeClr val="tx1"/>
                </a:solidFill>
                <a:latin typeface="Arial" charset="0"/>
                <a:ea typeface="Arial" charset="0"/>
                <a:cs typeface="Arial" charset="0"/>
              </a:defRPr>
            </a:lvl1pPr>
          </a:lstStyle>
          <a:p>
            <a:fld id="{8053DD38-64BF-9043-B0C6-2FF360F8F5DA}" type="slidenum">
              <a:rPr lang="en-US" smtClean="0"/>
              <a:pPr/>
              <a:t>‹#›</a:t>
            </a:fld>
            <a:endParaRPr lang="en-US"/>
          </a:p>
        </p:txBody>
      </p:sp>
    </p:spTree>
    <p:extLst>
      <p:ext uri="{BB962C8B-B14F-4D97-AF65-F5344CB8AC3E}">
        <p14:creationId xmlns:p14="http://schemas.microsoft.com/office/powerpoint/2010/main" val="239368711"/>
      </p:ext>
    </p:extLst>
  </p:cSld>
  <p:clrMap bg1="lt1" tx1="dk1" bg2="lt2" tx2="dk2" accent1="accent1" accent2="accent2" accent3="accent3" accent4="accent4" accent5="accent5" accent6="accent6" hlink="hlink" folHlink="folHlink"/>
  <p:sldLayoutIdLst>
    <p:sldLayoutId id="2147483774" r:id="rId1"/>
  </p:sldLayoutIdLst>
  <p:hf hdr="0" dt="0"/>
  <p:txStyles>
    <p:titleStyle>
      <a:lvl1pPr algn="l" defTabSz="914354" rtl="0" eaLnBrk="1" latinLnBrk="0" hangingPunct="1">
        <a:lnSpc>
          <a:spcPct val="90000"/>
        </a:lnSpc>
        <a:spcBef>
          <a:spcPct val="0"/>
        </a:spcBef>
        <a:buNone/>
        <a:defRPr sz="2933" kern="1200">
          <a:solidFill>
            <a:schemeClr val="accent1"/>
          </a:solidFill>
          <a:latin typeface="Arial" charset="0"/>
          <a:ea typeface="Arial" charset="0"/>
          <a:cs typeface="Arial" charset="0"/>
        </a:defRPr>
      </a:lvl1pPr>
    </p:titleStyle>
    <p:bodyStyle>
      <a:lvl1pPr marL="0" indent="0" algn="l" defTabSz="914354" rtl="0" eaLnBrk="1" latinLnBrk="0" hangingPunct="1">
        <a:lnSpc>
          <a:spcPct val="90000"/>
        </a:lnSpc>
        <a:spcBef>
          <a:spcPts val="1400"/>
        </a:spcBef>
        <a:buClr>
          <a:schemeClr val="accent1"/>
        </a:buClr>
        <a:buFontTx/>
        <a:buNone/>
        <a:defRPr sz="2200" kern="1200">
          <a:solidFill>
            <a:schemeClr val="tx1"/>
          </a:solidFill>
          <a:latin typeface="Arial" charset="0"/>
          <a:ea typeface="Arial" charset="0"/>
          <a:cs typeface="Arial" charset="0"/>
        </a:defRPr>
      </a:lvl1pPr>
      <a:lvl2pPr marL="231764" indent="-220652" algn="l" defTabSz="914354" rtl="0" eaLnBrk="1" latinLnBrk="0" hangingPunct="1">
        <a:lnSpc>
          <a:spcPct val="90000"/>
        </a:lnSpc>
        <a:spcBef>
          <a:spcPts val="800"/>
        </a:spcBef>
        <a:buClr>
          <a:schemeClr val="accent1"/>
        </a:buClr>
        <a:buFontTx/>
        <a:buBlip>
          <a:blip r:embed="rId4"/>
        </a:buBlip>
        <a:defRPr sz="2000" kern="1200">
          <a:solidFill>
            <a:schemeClr val="tx1"/>
          </a:solidFill>
          <a:latin typeface="Arial" charset="0"/>
          <a:ea typeface="Arial" charset="0"/>
          <a:cs typeface="Arial" charset="0"/>
        </a:defRPr>
      </a:lvl2pPr>
      <a:lvl3pPr marL="568296" indent="-163505" algn="l" defTabSz="914354"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Arial" charset="0"/>
          <a:ea typeface="Arial" charset="0"/>
          <a:cs typeface="Arial" charset="0"/>
        </a:defRPr>
      </a:lvl3pPr>
      <a:lvl4pPr marL="1087383" indent="-228589" algn="l" defTabSz="914354" rtl="0" eaLnBrk="1" latinLnBrk="0" hangingPunct="1">
        <a:lnSpc>
          <a:spcPct val="90000"/>
        </a:lnSpc>
        <a:spcBef>
          <a:spcPts val="400"/>
        </a:spcBef>
        <a:buClr>
          <a:schemeClr val="accent1"/>
        </a:buClr>
        <a:buFontTx/>
        <a:buBlip>
          <a:blip r:embed="rId4"/>
        </a:buBlip>
        <a:defRPr sz="1600" kern="1200">
          <a:solidFill>
            <a:schemeClr val="tx1"/>
          </a:solidFill>
          <a:latin typeface="Arial" charset="0"/>
          <a:ea typeface="Arial" charset="0"/>
          <a:cs typeface="Arial" charset="0"/>
        </a:defRPr>
      </a:lvl4pPr>
      <a:lvl5pPr marL="1423916" indent="-171442" algn="l" defTabSz="914354" rtl="0" eaLnBrk="1" latinLnBrk="0" hangingPunct="1">
        <a:lnSpc>
          <a:spcPct val="90000"/>
        </a:lnSpc>
        <a:spcBef>
          <a:spcPts val="4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6">
          <p15:clr>
            <a:srgbClr val="F26B43"/>
          </p15:clr>
        </p15:guide>
        <p15:guide id="2" pos="336">
          <p15:clr>
            <a:srgbClr val="F26B43"/>
          </p15:clr>
        </p15:guide>
        <p15:guide id="3" orient="horz" pos="15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CF968D1-E17F-6E97-5E7E-2018265DDC95}"/>
              </a:ext>
            </a:extLst>
          </p:cNvPr>
          <p:cNvPicPr>
            <a:picLocks/>
          </p:cNvPicPr>
          <p:nvPr userDrawn="1"/>
        </p:nvPicPr>
        <p:blipFill rotWithShape="1">
          <a:blip r:embed="rId13">
            <a:extLst>
              <a:ext uri="{96DAC541-7B7A-43D3-8B79-37D633B846F1}">
                <asvg:svgBlip xmlns:asvg="http://schemas.microsoft.com/office/drawing/2016/SVG/main" r:embed="rId14"/>
              </a:ext>
            </a:extLst>
          </a:blip>
          <a:srcRect l="1" r="40842" b="957"/>
          <a:stretch/>
        </p:blipFill>
        <p:spPr>
          <a:xfrm flipH="1">
            <a:off x="-605" y="6454024"/>
            <a:ext cx="585766" cy="322913"/>
          </a:xfrm>
          <a:prstGeom prst="rect">
            <a:avLst/>
          </a:prstGeom>
        </p:spPr>
      </p:pic>
      <p:sp>
        <p:nvSpPr>
          <p:cNvPr id="2" name="Title Placeholder 1">
            <a:extLst>
              <a:ext uri="{FF2B5EF4-FFF2-40B4-BE49-F238E27FC236}">
                <a16:creationId xmlns:a16="http://schemas.microsoft.com/office/drawing/2014/main" id="{EAC057B6-BDDA-6391-C889-1F6167564F67}"/>
              </a:ext>
            </a:extLst>
          </p:cNvPr>
          <p:cNvSpPr>
            <a:spLocks noGrp="1"/>
          </p:cNvSpPr>
          <p:nvPr>
            <p:ph type="title"/>
          </p:nvPr>
        </p:nvSpPr>
        <p:spPr>
          <a:xfrm>
            <a:off x="914400" y="215572"/>
            <a:ext cx="10363200" cy="883919"/>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9ED02A8-ECA8-FD9F-40C9-C16DF95B0B84}"/>
              </a:ext>
            </a:extLst>
          </p:cNvPr>
          <p:cNvSpPr>
            <a:spLocks noGrp="1"/>
          </p:cNvSpPr>
          <p:nvPr>
            <p:ph type="body" idx="1"/>
          </p:nvPr>
        </p:nvSpPr>
        <p:spPr>
          <a:xfrm>
            <a:off x="914400" y="1259840"/>
            <a:ext cx="10363200" cy="48053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59C39-8CFB-B867-C85F-A13E0565279F}"/>
              </a:ext>
            </a:extLst>
          </p:cNvPr>
          <p:cNvSpPr>
            <a:spLocks noGrp="1"/>
          </p:cNvSpPr>
          <p:nvPr>
            <p:ph type="dt" sz="half" idx="2"/>
          </p:nvPr>
        </p:nvSpPr>
        <p:spPr>
          <a:xfrm>
            <a:off x="0" y="7226300"/>
            <a:ext cx="561340" cy="182562"/>
          </a:xfrm>
          <a:prstGeom prst="rect">
            <a:avLst/>
          </a:prstGeom>
        </p:spPr>
        <p:txBody>
          <a:bodyPr vert="horz" lIns="0" tIns="0" rIns="0" bIns="0" rtlCol="0" anchor="ctr"/>
          <a:lstStyle>
            <a:lvl1pPr algn="l">
              <a:defRPr sz="100">
                <a:solidFill>
                  <a:schemeClr val="bg1"/>
                </a:solidFill>
              </a:defRPr>
            </a:lvl1pPr>
          </a:lstStyle>
          <a:p>
            <a:fld id="{C2D90FC7-92E4-45A7-A2D6-BAC4ECA829B5}" type="datetime1">
              <a:rPr lang="en-US" smtClean="0"/>
              <a:pPr/>
              <a:t>3/29/2025</a:t>
            </a:fld>
            <a:endParaRPr lang="en-US"/>
          </a:p>
        </p:txBody>
      </p:sp>
      <p:sp>
        <p:nvSpPr>
          <p:cNvPr id="5" name="Footer Placeholder 4">
            <a:extLst>
              <a:ext uri="{FF2B5EF4-FFF2-40B4-BE49-F238E27FC236}">
                <a16:creationId xmlns:a16="http://schemas.microsoft.com/office/drawing/2014/main" id="{095E267A-7F0B-8A29-0080-879B6BD6EDA4}"/>
              </a:ext>
            </a:extLst>
          </p:cNvPr>
          <p:cNvSpPr>
            <a:spLocks noGrp="1"/>
          </p:cNvSpPr>
          <p:nvPr>
            <p:ph type="ftr" sz="quarter" idx="3"/>
          </p:nvPr>
        </p:nvSpPr>
        <p:spPr>
          <a:xfrm>
            <a:off x="914400" y="6312217"/>
            <a:ext cx="9276080" cy="365125"/>
          </a:xfrm>
          <a:prstGeom prst="rect">
            <a:avLst/>
          </a:prstGeom>
        </p:spPr>
        <p:txBody>
          <a:bodyPr vert="horz" lIns="0" tIns="0" rIns="0" bIns="0" rtlCol="0" anchor="b"/>
          <a:lstStyle>
            <a:lvl1pPr algn="l">
              <a:defRPr sz="900">
                <a:solidFill>
                  <a:schemeClr val="tx1">
                    <a:lumMod val="75000"/>
                    <a:lumOff val="25000"/>
                  </a:schemeClr>
                </a:solidFill>
              </a:defRPr>
            </a:lvl1pPr>
          </a:lstStyle>
          <a:p>
            <a:endParaRPr lang="en-US"/>
          </a:p>
        </p:txBody>
      </p:sp>
      <p:sp>
        <p:nvSpPr>
          <p:cNvPr id="6" name="Slide Number Placeholder 5">
            <a:extLst>
              <a:ext uri="{FF2B5EF4-FFF2-40B4-BE49-F238E27FC236}">
                <a16:creationId xmlns:a16="http://schemas.microsoft.com/office/drawing/2014/main" id="{13E065BD-6254-44C7-B330-CEC5593A8C0D}"/>
              </a:ext>
            </a:extLst>
          </p:cNvPr>
          <p:cNvSpPr>
            <a:spLocks noGrp="1"/>
          </p:cNvSpPr>
          <p:nvPr>
            <p:ph type="sldNum" sz="quarter" idx="4"/>
          </p:nvPr>
        </p:nvSpPr>
        <p:spPr>
          <a:xfrm>
            <a:off x="68580" y="6437630"/>
            <a:ext cx="561340" cy="365125"/>
          </a:xfrm>
          <a:prstGeom prst="rect">
            <a:avLst/>
          </a:prstGeom>
        </p:spPr>
        <p:txBody>
          <a:bodyPr vert="horz" lIns="91440" tIns="45720" rIns="91440" bIns="45720" rtlCol="0" anchor="ctr"/>
          <a:lstStyle>
            <a:lvl1pPr algn="l">
              <a:defRPr sz="1100">
                <a:solidFill>
                  <a:schemeClr val="bg1"/>
                </a:solidFill>
              </a:defRPr>
            </a:lvl1pPr>
          </a:lstStyle>
          <a:p>
            <a:fld id="{07529FB9-71BC-41F9-AF52-C0B592CBFEF2}" type="slidenum">
              <a:rPr lang="en-US" smtClean="0"/>
              <a:pPr/>
              <a:t>‹#›</a:t>
            </a:fld>
            <a:endParaRPr lang="en-US"/>
          </a:p>
        </p:txBody>
      </p:sp>
      <p:sp>
        <p:nvSpPr>
          <p:cNvPr id="10" name="Rectangle 9">
            <a:extLst>
              <a:ext uri="{FF2B5EF4-FFF2-40B4-BE49-F238E27FC236}">
                <a16:creationId xmlns:a16="http://schemas.microsoft.com/office/drawing/2014/main" id="{783BBB0B-40A3-30FA-2BB0-F70076C620AF}"/>
              </a:ext>
            </a:extLst>
          </p:cNvPr>
          <p:cNvSpPr/>
          <p:nvPr userDrawn="1"/>
        </p:nvSpPr>
        <p:spPr>
          <a:xfrm>
            <a:off x="0" y="0"/>
            <a:ext cx="121920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ext on a black background&#10;&#10;Description automatically generated with low confidence">
            <a:extLst>
              <a:ext uri="{FF2B5EF4-FFF2-40B4-BE49-F238E27FC236}">
                <a16:creationId xmlns:a16="http://schemas.microsoft.com/office/drawing/2014/main" id="{243414DE-BC25-780A-1432-4642D6D3248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371681938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lvl1pPr algn="l" defTabSz="914400" rtl="0" eaLnBrk="1" latinLnBrk="0" hangingPunct="1">
        <a:lnSpc>
          <a:spcPct val="90000"/>
        </a:lnSpc>
        <a:spcBef>
          <a:spcPct val="0"/>
        </a:spcBef>
        <a:buNone/>
        <a:defRPr sz="2600" b="1"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SzPct val="50000"/>
        <a:buFontTx/>
        <a:buBlip>
          <a:blip r:embed="rId16"/>
        </a:buBlip>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9300" indent="-292100" algn="l" defTabSz="914400" rtl="0" eaLnBrk="1" latinLnBrk="0" hangingPunct="1">
        <a:lnSpc>
          <a:spcPct val="100000"/>
        </a:lnSpc>
        <a:spcBef>
          <a:spcPts val="500"/>
        </a:spcBef>
        <a:buSzPct val="50000"/>
        <a:buFontTx/>
        <a:buBlip>
          <a:blip r:embed="rId16"/>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206500" indent="-292100" algn="l" defTabSz="914400" rtl="0" eaLnBrk="1" latinLnBrk="0" hangingPunct="1">
        <a:lnSpc>
          <a:spcPct val="100000"/>
        </a:lnSpc>
        <a:spcBef>
          <a:spcPts val="500"/>
        </a:spcBef>
        <a:buSzPct val="50000"/>
        <a:buFontTx/>
        <a:buBlip>
          <a:blip r:embed="rId16"/>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63700" indent="-292100" algn="l" defTabSz="914400" rtl="0" eaLnBrk="1" latinLnBrk="0" hangingPunct="1">
        <a:lnSpc>
          <a:spcPct val="100000"/>
        </a:lnSpc>
        <a:spcBef>
          <a:spcPts val="500"/>
        </a:spcBef>
        <a:buSzPct val="50000"/>
        <a:buFontTx/>
        <a:buBlip>
          <a:blip r:embed="rId16"/>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120900" indent="-292100" algn="l" defTabSz="914400" rtl="0" eaLnBrk="1" latinLnBrk="0" hangingPunct="1">
        <a:lnSpc>
          <a:spcPct val="100000"/>
        </a:lnSpc>
        <a:spcBef>
          <a:spcPts val="500"/>
        </a:spcBef>
        <a:buSzPct val="50000"/>
        <a:buFontTx/>
        <a:buBlip>
          <a:blip r:embed="rId16"/>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F26B43"/>
          </p15:clr>
        </p15:guide>
        <p15:guide id="2" orient="horz" pos="608">
          <p15:clr>
            <a:srgbClr val="F26B43"/>
          </p15:clr>
        </p15:guide>
        <p15:guide id="3" orient="horz" pos="4200">
          <p15:clr>
            <a:srgbClr val="F26B43"/>
          </p15:clr>
        </p15:guide>
        <p15:guide id="4" pos="120">
          <p15:clr>
            <a:srgbClr val="F26B43"/>
          </p15:clr>
        </p15:guide>
        <p15:guide id="5" pos="7560">
          <p15:clr>
            <a:srgbClr val="F26B43"/>
          </p15:clr>
        </p15:guide>
        <p15:guide id="6" pos="576">
          <p15:clr>
            <a:srgbClr val="F26B43"/>
          </p15:clr>
        </p15:guide>
        <p15:guide id="7" pos="71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CF968D1-E17F-6E97-5E7E-2018265DDC95}"/>
              </a:ext>
            </a:extLst>
          </p:cNvPr>
          <p:cNvPicPr>
            <a:picLocks/>
          </p:cNvPicPr>
          <p:nvPr userDrawn="1"/>
        </p:nvPicPr>
        <p:blipFill rotWithShape="1">
          <a:blip r:embed="rId16">
            <a:extLst>
              <a:ext uri="{96DAC541-7B7A-43D3-8B79-37D633B846F1}">
                <asvg:svgBlip xmlns:asvg="http://schemas.microsoft.com/office/drawing/2016/SVG/main" r:embed="rId17"/>
              </a:ext>
            </a:extLst>
          </a:blip>
          <a:srcRect l="1" r="40842" b="957"/>
          <a:stretch/>
        </p:blipFill>
        <p:spPr>
          <a:xfrm flipH="1">
            <a:off x="-605" y="6454024"/>
            <a:ext cx="585766" cy="322913"/>
          </a:xfrm>
          <a:prstGeom prst="rect">
            <a:avLst/>
          </a:prstGeom>
        </p:spPr>
      </p:pic>
      <p:sp>
        <p:nvSpPr>
          <p:cNvPr id="2" name="Title Placeholder 1">
            <a:extLst>
              <a:ext uri="{FF2B5EF4-FFF2-40B4-BE49-F238E27FC236}">
                <a16:creationId xmlns:a16="http://schemas.microsoft.com/office/drawing/2014/main" id="{EAC057B6-BDDA-6391-C889-1F6167564F67}"/>
              </a:ext>
            </a:extLst>
          </p:cNvPr>
          <p:cNvSpPr>
            <a:spLocks noGrp="1"/>
          </p:cNvSpPr>
          <p:nvPr>
            <p:ph type="title"/>
          </p:nvPr>
        </p:nvSpPr>
        <p:spPr>
          <a:xfrm>
            <a:off x="914400" y="215572"/>
            <a:ext cx="10363200" cy="883919"/>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9ED02A8-ECA8-FD9F-40C9-C16DF95B0B84}"/>
              </a:ext>
            </a:extLst>
          </p:cNvPr>
          <p:cNvSpPr>
            <a:spLocks noGrp="1"/>
          </p:cNvSpPr>
          <p:nvPr>
            <p:ph type="body" idx="1"/>
          </p:nvPr>
        </p:nvSpPr>
        <p:spPr>
          <a:xfrm>
            <a:off x="914400" y="1259840"/>
            <a:ext cx="10363200" cy="48053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59C39-8CFB-B867-C85F-A13E0565279F}"/>
              </a:ext>
            </a:extLst>
          </p:cNvPr>
          <p:cNvSpPr>
            <a:spLocks noGrp="1"/>
          </p:cNvSpPr>
          <p:nvPr>
            <p:ph type="dt" sz="half" idx="2"/>
          </p:nvPr>
        </p:nvSpPr>
        <p:spPr>
          <a:xfrm>
            <a:off x="0" y="7226300"/>
            <a:ext cx="561340" cy="182562"/>
          </a:xfrm>
          <a:prstGeom prst="rect">
            <a:avLst/>
          </a:prstGeom>
        </p:spPr>
        <p:txBody>
          <a:bodyPr vert="horz" lIns="0" tIns="0" rIns="0" bIns="0" rtlCol="0" anchor="ctr"/>
          <a:lstStyle>
            <a:lvl1pPr algn="l">
              <a:defRPr sz="100">
                <a:solidFill>
                  <a:schemeClr val="bg1"/>
                </a:solidFill>
              </a:defRPr>
            </a:lvl1pPr>
          </a:lstStyle>
          <a:p>
            <a:fld id="{C2D90FC7-92E4-45A7-A2D6-BAC4ECA829B5}" type="datetime1">
              <a:rPr lang="en-US" smtClean="0"/>
              <a:pPr/>
              <a:t>3/29/2025</a:t>
            </a:fld>
            <a:endParaRPr lang="en-US"/>
          </a:p>
        </p:txBody>
      </p:sp>
      <p:sp>
        <p:nvSpPr>
          <p:cNvPr id="5" name="Footer Placeholder 4">
            <a:extLst>
              <a:ext uri="{FF2B5EF4-FFF2-40B4-BE49-F238E27FC236}">
                <a16:creationId xmlns:a16="http://schemas.microsoft.com/office/drawing/2014/main" id="{095E267A-7F0B-8A29-0080-879B6BD6EDA4}"/>
              </a:ext>
            </a:extLst>
          </p:cNvPr>
          <p:cNvSpPr>
            <a:spLocks noGrp="1"/>
          </p:cNvSpPr>
          <p:nvPr>
            <p:ph type="ftr" sz="quarter" idx="3"/>
          </p:nvPr>
        </p:nvSpPr>
        <p:spPr>
          <a:xfrm>
            <a:off x="914400" y="6312217"/>
            <a:ext cx="9276080" cy="365125"/>
          </a:xfrm>
          <a:prstGeom prst="rect">
            <a:avLst/>
          </a:prstGeom>
        </p:spPr>
        <p:txBody>
          <a:bodyPr vert="horz" lIns="0" tIns="0" rIns="0" bIns="0" rtlCol="0" anchor="b"/>
          <a:lstStyle>
            <a:lvl1pPr algn="l">
              <a:defRPr sz="900">
                <a:solidFill>
                  <a:schemeClr val="tx1">
                    <a:lumMod val="75000"/>
                    <a:lumOff val="25000"/>
                  </a:schemeClr>
                </a:solidFill>
              </a:defRPr>
            </a:lvl1pPr>
          </a:lstStyle>
          <a:p>
            <a:endParaRPr lang="en-US"/>
          </a:p>
        </p:txBody>
      </p:sp>
      <p:sp>
        <p:nvSpPr>
          <p:cNvPr id="6" name="Slide Number Placeholder 5">
            <a:extLst>
              <a:ext uri="{FF2B5EF4-FFF2-40B4-BE49-F238E27FC236}">
                <a16:creationId xmlns:a16="http://schemas.microsoft.com/office/drawing/2014/main" id="{13E065BD-6254-44C7-B330-CEC5593A8C0D}"/>
              </a:ext>
            </a:extLst>
          </p:cNvPr>
          <p:cNvSpPr>
            <a:spLocks noGrp="1"/>
          </p:cNvSpPr>
          <p:nvPr>
            <p:ph type="sldNum" sz="quarter" idx="4"/>
          </p:nvPr>
        </p:nvSpPr>
        <p:spPr>
          <a:xfrm>
            <a:off x="68580" y="6437630"/>
            <a:ext cx="561340" cy="365125"/>
          </a:xfrm>
          <a:prstGeom prst="rect">
            <a:avLst/>
          </a:prstGeom>
        </p:spPr>
        <p:txBody>
          <a:bodyPr vert="horz" lIns="91440" tIns="45720" rIns="91440" bIns="45720" rtlCol="0" anchor="ctr"/>
          <a:lstStyle>
            <a:lvl1pPr algn="l">
              <a:defRPr sz="1100">
                <a:solidFill>
                  <a:schemeClr val="bg1"/>
                </a:solidFill>
              </a:defRPr>
            </a:lvl1pPr>
          </a:lstStyle>
          <a:p>
            <a:fld id="{07529FB9-71BC-41F9-AF52-C0B592CBFEF2}" type="slidenum">
              <a:rPr lang="en-US" smtClean="0"/>
              <a:pPr/>
              <a:t>‹#›</a:t>
            </a:fld>
            <a:endParaRPr lang="en-US"/>
          </a:p>
        </p:txBody>
      </p:sp>
      <p:sp>
        <p:nvSpPr>
          <p:cNvPr id="10" name="Rectangle 9">
            <a:extLst>
              <a:ext uri="{FF2B5EF4-FFF2-40B4-BE49-F238E27FC236}">
                <a16:creationId xmlns:a16="http://schemas.microsoft.com/office/drawing/2014/main" id="{783BBB0B-40A3-30FA-2BB0-F70076C620AF}"/>
              </a:ext>
            </a:extLst>
          </p:cNvPr>
          <p:cNvSpPr/>
          <p:nvPr userDrawn="1"/>
        </p:nvSpPr>
        <p:spPr>
          <a:xfrm>
            <a:off x="0" y="0"/>
            <a:ext cx="12192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text on a black background&#10;&#10;Description automatically generated with low confidence">
            <a:extLst>
              <a:ext uri="{FF2B5EF4-FFF2-40B4-BE49-F238E27FC236}">
                <a16:creationId xmlns:a16="http://schemas.microsoft.com/office/drawing/2014/main" id="{6F9F2C8F-9FE7-6763-31C5-3C53E53112D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19239326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sldNum="0" hdr="0" ftr="0" dt="0"/>
  <p:txStyles>
    <p:titleStyle>
      <a:lvl1pPr algn="l" defTabSz="914400" rtl="0" eaLnBrk="1" latinLnBrk="0" hangingPunct="1">
        <a:lnSpc>
          <a:spcPct val="90000"/>
        </a:lnSpc>
        <a:spcBef>
          <a:spcPct val="0"/>
        </a:spcBef>
        <a:buNone/>
        <a:defRPr sz="2600" b="1"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SzPct val="50000"/>
        <a:buFontTx/>
        <a:buBlip>
          <a:blip r:embed="rId19"/>
        </a:buBlip>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93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2065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637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1209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F26B43"/>
          </p15:clr>
        </p15:guide>
        <p15:guide id="2" orient="horz" pos="608">
          <p15:clr>
            <a:srgbClr val="F26B43"/>
          </p15:clr>
        </p15:guide>
        <p15:guide id="3" orient="horz" pos="4200">
          <p15:clr>
            <a:srgbClr val="F26B43"/>
          </p15:clr>
        </p15:guide>
        <p15:guide id="4" pos="120">
          <p15:clr>
            <a:srgbClr val="F26B43"/>
          </p15:clr>
        </p15:guide>
        <p15:guide id="5" pos="7560">
          <p15:clr>
            <a:srgbClr val="F26B43"/>
          </p15:clr>
        </p15:guide>
        <p15:guide id="6" pos="576">
          <p15:clr>
            <a:srgbClr val="F26B43"/>
          </p15:clr>
        </p15:guide>
        <p15:guide id="7" pos="710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CF968D1-E17F-6E97-5E7E-2018265DDC95}"/>
              </a:ext>
            </a:extLst>
          </p:cNvPr>
          <p:cNvPicPr>
            <a:picLocks/>
          </p:cNvPicPr>
          <p:nvPr userDrawn="1"/>
        </p:nvPicPr>
        <p:blipFill rotWithShape="1">
          <a:blip r:embed="rId16">
            <a:extLst>
              <a:ext uri="{96DAC541-7B7A-43D3-8B79-37D633B846F1}">
                <asvg:svgBlip xmlns:asvg="http://schemas.microsoft.com/office/drawing/2016/SVG/main" r:embed="rId17"/>
              </a:ext>
            </a:extLst>
          </a:blip>
          <a:srcRect l="1" r="40842" b="957"/>
          <a:stretch/>
        </p:blipFill>
        <p:spPr>
          <a:xfrm flipH="1">
            <a:off x="-605" y="6454024"/>
            <a:ext cx="585766" cy="322913"/>
          </a:xfrm>
          <a:prstGeom prst="rect">
            <a:avLst/>
          </a:prstGeom>
        </p:spPr>
      </p:pic>
      <p:sp>
        <p:nvSpPr>
          <p:cNvPr id="2" name="Title Placeholder 1">
            <a:extLst>
              <a:ext uri="{FF2B5EF4-FFF2-40B4-BE49-F238E27FC236}">
                <a16:creationId xmlns:a16="http://schemas.microsoft.com/office/drawing/2014/main" id="{EAC057B6-BDDA-6391-C889-1F6167564F67}"/>
              </a:ext>
            </a:extLst>
          </p:cNvPr>
          <p:cNvSpPr>
            <a:spLocks noGrp="1"/>
          </p:cNvSpPr>
          <p:nvPr>
            <p:ph type="title"/>
          </p:nvPr>
        </p:nvSpPr>
        <p:spPr>
          <a:xfrm>
            <a:off x="914400" y="215572"/>
            <a:ext cx="10363200" cy="883919"/>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9ED02A8-ECA8-FD9F-40C9-C16DF95B0B84}"/>
              </a:ext>
            </a:extLst>
          </p:cNvPr>
          <p:cNvSpPr>
            <a:spLocks noGrp="1"/>
          </p:cNvSpPr>
          <p:nvPr>
            <p:ph type="body" idx="1"/>
          </p:nvPr>
        </p:nvSpPr>
        <p:spPr>
          <a:xfrm>
            <a:off x="914400" y="1259840"/>
            <a:ext cx="10363200" cy="48053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59C39-8CFB-B867-C85F-A13E0565279F}"/>
              </a:ext>
            </a:extLst>
          </p:cNvPr>
          <p:cNvSpPr>
            <a:spLocks noGrp="1"/>
          </p:cNvSpPr>
          <p:nvPr>
            <p:ph type="dt" sz="half" idx="2"/>
          </p:nvPr>
        </p:nvSpPr>
        <p:spPr>
          <a:xfrm>
            <a:off x="0" y="7226300"/>
            <a:ext cx="561340" cy="182562"/>
          </a:xfrm>
          <a:prstGeom prst="rect">
            <a:avLst/>
          </a:prstGeom>
        </p:spPr>
        <p:txBody>
          <a:bodyPr vert="horz" lIns="0" tIns="0" rIns="0" bIns="0" rtlCol="0" anchor="ctr"/>
          <a:lstStyle>
            <a:lvl1pPr algn="l">
              <a:defRPr sz="100">
                <a:solidFill>
                  <a:schemeClr val="bg1"/>
                </a:solidFill>
              </a:defRPr>
            </a:lvl1pPr>
          </a:lstStyle>
          <a:p>
            <a:fld id="{C2D90FC7-92E4-45A7-A2D6-BAC4ECA829B5}" type="datetime1">
              <a:rPr lang="en-US" smtClean="0"/>
              <a:pPr/>
              <a:t>3/29/2025</a:t>
            </a:fld>
            <a:endParaRPr lang="en-US"/>
          </a:p>
        </p:txBody>
      </p:sp>
      <p:sp>
        <p:nvSpPr>
          <p:cNvPr id="5" name="Footer Placeholder 4">
            <a:extLst>
              <a:ext uri="{FF2B5EF4-FFF2-40B4-BE49-F238E27FC236}">
                <a16:creationId xmlns:a16="http://schemas.microsoft.com/office/drawing/2014/main" id="{095E267A-7F0B-8A29-0080-879B6BD6EDA4}"/>
              </a:ext>
            </a:extLst>
          </p:cNvPr>
          <p:cNvSpPr>
            <a:spLocks noGrp="1"/>
          </p:cNvSpPr>
          <p:nvPr>
            <p:ph type="ftr" sz="quarter" idx="3"/>
          </p:nvPr>
        </p:nvSpPr>
        <p:spPr>
          <a:xfrm>
            <a:off x="914400" y="6312217"/>
            <a:ext cx="9276080" cy="365125"/>
          </a:xfrm>
          <a:prstGeom prst="rect">
            <a:avLst/>
          </a:prstGeom>
        </p:spPr>
        <p:txBody>
          <a:bodyPr vert="horz" lIns="0" tIns="0" rIns="0" bIns="0" rtlCol="0" anchor="b"/>
          <a:lstStyle>
            <a:lvl1pPr algn="l">
              <a:defRPr sz="900">
                <a:solidFill>
                  <a:schemeClr val="tx1">
                    <a:lumMod val="75000"/>
                    <a:lumOff val="25000"/>
                  </a:schemeClr>
                </a:solidFill>
              </a:defRPr>
            </a:lvl1pPr>
          </a:lstStyle>
          <a:p>
            <a:endParaRPr lang="en-US"/>
          </a:p>
        </p:txBody>
      </p:sp>
      <p:sp>
        <p:nvSpPr>
          <p:cNvPr id="6" name="Slide Number Placeholder 5">
            <a:extLst>
              <a:ext uri="{FF2B5EF4-FFF2-40B4-BE49-F238E27FC236}">
                <a16:creationId xmlns:a16="http://schemas.microsoft.com/office/drawing/2014/main" id="{13E065BD-6254-44C7-B330-CEC5593A8C0D}"/>
              </a:ext>
            </a:extLst>
          </p:cNvPr>
          <p:cNvSpPr>
            <a:spLocks noGrp="1"/>
          </p:cNvSpPr>
          <p:nvPr>
            <p:ph type="sldNum" sz="quarter" idx="4"/>
          </p:nvPr>
        </p:nvSpPr>
        <p:spPr>
          <a:xfrm>
            <a:off x="68580" y="6437630"/>
            <a:ext cx="561340" cy="365125"/>
          </a:xfrm>
          <a:prstGeom prst="rect">
            <a:avLst/>
          </a:prstGeom>
        </p:spPr>
        <p:txBody>
          <a:bodyPr vert="horz" lIns="91440" tIns="45720" rIns="91440" bIns="45720" rtlCol="0" anchor="ctr"/>
          <a:lstStyle>
            <a:lvl1pPr algn="l">
              <a:defRPr sz="1100">
                <a:solidFill>
                  <a:schemeClr val="bg1"/>
                </a:solidFill>
              </a:defRPr>
            </a:lvl1pPr>
          </a:lstStyle>
          <a:p>
            <a:fld id="{07529FB9-71BC-41F9-AF52-C0B592CBFEF2}" type="slidenum">
              <a:rPr lang="en-US" smtClean="0"/>
              <a:pPr/>
              <a:t>‹#›</a:t>
            </a:fld>
            <a:endParaRPr lang="en-US"/>
          </a:p>
        </p:txBody>
      </p:sp>
      <p:sp>
        <p:nvSpPr>
          <p:cNvPr id="10" name="Rectangle 9">
            <a:extLst>
              <a:ext uri="{FF2B5EF4-FFF2-40B4-BE49-F238E27FC236}">
                <a16:creationId xmlns:a16="http://schemas.microsoft.com/office/drawing/2014/main" id="{783BBB0B-40A3-30FA-2BB0-F70076C620AF}"/>
              </a:ext>
            </a:extLst>
          </p:cNvPr>
          <p:cNvSpPr/>
          <p:nvPr userDrawn="1"/>
        </p:nvSpPr>
        <p:spPr>
          <a:xfrm>
            <a:off x="0" y="0"/>
            <a:ext cx="12192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text on a black background&#10;&#10;Description automatically generated with low confidence">
            <a:extLst>
              <a:ext uri="{FF2B5EF4-FFF2-40B4-BE49-F238E27FC236}">
                <a16:creationId xmlns:a16="http://schemas.microsoft.com/office/drawing/2014/main" id="{6F9F2C8F-9FE7-6763-31C5-3C53E53112D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165731059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sldNum="0" hdr="0" ftr="0" dt="0"/>
  <p:txStyles>
    <p:titleStyle>
      <a:lvl1pPr algn="l" defTabSz="914400" rtl="0" eaLnBrk="1" latinLnBrk="0" hangingPunct="1">
        <a:lnSpc>
          <a:spcPct val="90000"/>
        </a:lnSpc>
        <a:spcBef>
          <a:spcPct val="0"/>
        </a:spcBef>
        <a:buNone/>
        <a:defRPr sz="2600" b="1"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SzPct val="50000"/>
        <a:buFontTx/>
        <a:buBlip>
          <a:blip r:embed="rId19"/>
        </a:buBlip>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93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2065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637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1209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F26B43"/>
          </p15:clr>
        </p15:guide>
        <p15:guide id="2" orient="horz" pos="608">
          <p15:clr>
            <a:srgbClr val="F26B43"/>
          </p15:clr>
        </p15:guide>
        <p15:guide id="3" orient="horz" pos="4200">
          <p15:clr>
            <a:srgbClr val="F26B43"/>
          </p15:clr>
        </p15:guide>
        <p15:guide id="4" pos="120">
          <p15:clr>
            <a:srgbClr val="F26B43"/>
          </p15:clr>
        </p15:guide>
        <p15:guide id="5" pos="7560">
          <p15:clr>
            <a:srgbClr val="F26B43"/>
          </p15:clr>
        </p15:guide>
        <p15:guide id="6" pos="576">
          <p15:clr>
            <a:srgbClr val="F26B43"/>
          </p15:clr>
        </p15:guide>
        <p15:guide id="7" pos="710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CF968D1-E17F-6E97-5E7E-2018265DDC95}"/>
              </a:ext>
            </a:extLst>
          </p:cNvPr>
          <p:cNvPicPr>
            <a:picLocks/>
          </p:cNvPicPr>
          <p:nvPr userDrawn="1"/>
        </p:nvPicPr>
        <p:blipFill rotWithShape="1">
          <a:blip r:embed="rId16">
            <a:extLst>
              <a:ext uri="{96DAC541-7B7A-43D3-8B79-37D633B846F1}">
                <asvg:svgBlip xmlns:asvg="http://schemas.microsoft.com/office/drawing/2016/SVG/main" r:embed="rId17"/>
              </a:ext>
            </a:extLst>
          </a:blip>
          <a:srcRect l="1" r="40842" b="957"/>
          <a:stretch/>
        </p:blipFill>
        <p:spPr>
          <a:xfrm flipH="1">
            <a:off x="-605" y="6454024"/>
            <a:ext cx="585766" cy="322913"/>
          </a:xfrm>
          <a:prstGeom prst="rect">
            <a:avLst/>
          </a:prstGeom>
        </p:spPr>
      </p:pic>
      <p:sp>
        <p:nvSpPr>
          <p:cNvPr id="2" name="Title Placeholder 1">
            <a:extLst>
              <a:ext uri="{FF2B5EF4-FFF2-40B4-BE49-F238E27FC236}">
                <a16:creationId xmlns:a16="http://schemas.microsoft.com/office/drawing/2014/main" id="{EAC057B6-BDDA-6391-C889-1F6167564F67}"/>
              </a:ext>
            </a:extLst>
          </p:cNvPr>
          <p:cNvSpPr>
            <a:spLocks noGrp="1"/>
          </p:cNvSpPr>
          <p:nvPr>
            <p:ph type="title"/>
          </p:nvPr>
        </p:nvSpPr>
        <p:spPr>
          <a:xfrm>
            <a:off x="914400" y="215572"/>
            <a:ext cx="10363200" cy="883919"/>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9ED02A8-ECA8-FD9F-40C9-C16DF95B0B84}"/>
              </a:ext>
            </a:extLst>
          </p:cNvPr>
          <p:cNvSpPr>
            <a:spLocks noGrp="1"/>
          </p:cNvSpPr>
          <p:nvPr>
            <p:ph type="body" idx="1"/>
          </p:nvPr>
        </p:nvSpPr>
        <p:spPr>
          <a:xfrm>
            <a:off x="914400" y="1259840"/>
            <a:ext cx="10363200" cy="48053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59C39-8CFB-B867-C85F-A13E0565279F}"/>
              </a:ext>
            </a:extLst>
          </p:cNvPr>
          <p:cNvSpPr>
            <a:spLocks noGrp="1"/>
          </p:cNvSpPr>
          <p:nvPr>
            <p:ph type="dt" sz="half" idx="2"/>
          </p:nvPr>
        </p:nvSpPr>
        <p:spPr>
          <a:xfrm>
            <a:off x="0" y="7226300"/>
            <a:ext cx="561340" cy="182562"/>
          </a:xfrm>
          <a:prstGeom prst="rect">
            <a:avLst/>
          </a:prstGeom>
        </p:spPr>
        <p:txBody>
          <a:bodyPr vert="horz" lIns="0" tIns="0" rIns="0" bIns="0" rtlCol="0" anchor="ctr"/>
          <a:lstStyle>
            <a:lvl1pPr algn="l">
              <a:defRPr sz="100">
                <a:solidFill>
                  <a:schemeClr val="bg1"/>
                </a:solidFill>
              </a:defRPr>
            </a:lvl1pPr>
          </a:lstStyle>
          <a:p>
            <a:fld id="{C2D90FC7-92E4-45A7-A2D6-BAC4ECA829B5}" type="datetime1">
              <a:rPr lang="en-US" smtClean="0"/>
              <a:pPr/>
              <a:t>3/29/2025</a:t>
            </a:fld>
            <a:endParaRPr lang="en-US"/>
          </a:p>
        </p:txBody>
      </p:sp>
      <p:sp>
        <p:nvSpPr>
          <p:cNvPr id="5" name="Footer Placeholder 4">
            <a:extLst>
              <a:ext uri="{FF2B5EF4-FFF2-40B4-BE49-F238E27FC236}">
                <a16:creationId xmlns:a16="http://schemas.microsoft.com/office/drawing/2014/main" id="{095E267A-7F0B-8A29-0080-879B6BD6EDA4}"/>
              </a:ext>
            </a:extLst>
          </p:cNvPr>
          <p:cNvSpPr>
            <a:spLocks noGrp="1"/>
          </p:cNvSpPr>
          <p:nvPr>
            <p:ph type="ftr" sz="quarter" idx="3"/>
          </p:nvPr>
        </p:nvSpPr>
        <p:spPr>
          <a:xfrm>
            <a:off x="914400" y="6312217"/>
            <a:ext cx="9276080" cy="365125"/>
          </a:xfrm>
          <a:prstGeom prst="rect">
            <a:avLst/>
          </a:prstGeom>
        </p:spPr>
        <p:txBody>
          <a:bodyPr vert="horz" lIns="0" tIns="0" rIns="0" bIns="0" rtlCol="0" anchor="b"/>
          <a:lstStyle>
            <a:lvl1pPr algn="l">
              <a:defRPr sz="900">
                <a:solidFill>
                  <a:schemeClr val="tx1">
                    <a:lumMod val="75000"/>
                    <a:lumOff val="25000"/>
                  </a:schemeClr>
                </a:solidFill>
              </a:defRPr>
            </a:lvl1pPr>
          </a:lstStyle>
          <a:p>
            <a:endParaRPr lang="en-US"/>
          </a:p>
        </p:txBody>
      </p:sp>
      <p:sp>
        <p:nvSpPr>
          <p:cNvPr id="6" name="Slide Number Placeholder 5">
            <a:extLst>
              <a:ext uri="{FF2B5EF4-FFF2-40B4-BE49-F238E27FC236}">
                <a16:creationId xmlns:a16="http://schemas.microsoft.com/office/drawing/2014/main" id="{13E065BD-6254-44C7-B330-CEC5593A8C0D}"/>
              </a:ext>
            </a:extLst>
          </p:cNvPr>
          <p:cNvSpPr>
            <a:spLocks noGrp="1"/>
          </p:cNvSpPr>
          <p:nvPr>
            <p:ph type="sldNum" sz="quarter" idx="4"/>
          </p:nvPr>
        </p:nvSpPr>
        <p:spPr>
          <a:xfrm>
            <a:off x="68580" y="6437630"/>
            <a:ext cx="561340" cy="365125"/>
          </a:xfrm>
          <a:prstGeom prst="rect">
            <a:avLst/>
          </a:prstGeom>
        </p:spPr>
        <p:txBody>
          <a:bodyPr vert="horz" lIns="91440" tIns="45720" rIns="91440" bIns="45720" rtlCol="0" anchor="ctr"/>
          <a:lstStyle>
            <a:lvl1pPr algn="l">
              <a:defRPr sz="1100">
                <a:solidFill>
                  <a:schemeClr val="bg1"/>
                </a:solidFill>
              </a:defRPr>
            </a:lvl1pPr>
          </a:lstStyle>
          <a:p>
            <a:fld id="{07529FB9-71BC-41F9-AF52-C0B592CBFEF2}" type="slidenum">
              <a:rPr lang="en-US" smtClean="0"/>
              <a:pPr/>
              <a:t>‹#›</a:t>
            </a:fld>
            <a:endParaRPr lang="en-US"/>
          </a:p>
        </p:txBody>
      </p:sp>
      <p:sp>
        <p:nvSpPr>
          <p:cNvPr id="10" name="Rectangle 9">
            <a:extLst>
              <a:ext uri="{FF2B5EF4-FFF2-40B4-BE49-F238E27FC236}">
                <a16:creationId xmlns:a16="http://schemas.microsoft.com/office/drawing/2014/main" id="{783BBB0B-40A3-30FA-2BB0-F70076C620AF}"/>
              </a:ext>
            </a:extLst>
          </p:cNvPr>
          <p:cNvSpPr/>
          <p:nvPr userDrawn="1"/>
        </p:nvSpPr>
        <p:spPr>
          <a:xfrm>
            <a:off x="0" y="0"/>
            <a:ext cx="12192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text on a black background&#10;&#10;Description automatically generated with low confidence">
            <a:extLst>
              <a:ext uri="{FF2B5EF4-FFF2-40B4-BE49-F238E27FC236}">
                <a16:creationId xmlns:a16="http://schemas.microsoft.com/office/drawing/2014/main" id="{6F9F2C8F-9FE7-6763-31C5-3C53E53112D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91822" y="5932159"/>
            <a:ext cx="2378350" cy="1043730"/>
          </a:xfrm>
          <a:prstGeom prst="rect">
            <a:avLst/>
          </a:prstGeom>
        </p:spPr>
      </p:pic>
    </p:spTree>
    <p:extLst>
      <p:ext uri="{BB962C8B-B14F-4D97-AF65-F5344CB8AC3E}">
        <p14:creationId xmlns:p14="http://schemas.microsoft.com/office/powerpoint/2010/main" val="422969113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hf sldNum="0" hdr="0" ftr="0" dt="0"/>
  <p:txStyles>
    <p:titleStyle>
      <a:lvl1pPr algn="l" defTabSz="914400" rtl="0" eaLnBrk="1" latinLnBrk="0" hangingPunct="1">
        <a:lnSpc>
          <a:spcPct val="90000"/>
        </a:lnSpc>
        <a:spcBef>
          <a:spcPct val="0"/>
        </a:spcBef>
        <a:buNone/>
        <a:defRPr sz="2600" b="1"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SzPct val="50000"/>
        <a:buFontTx/>
        <a:buBlip>
          <a:blip r:embed="rId19"/>
        </a:buBlip>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93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2065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637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120900" indent="-292100" algn="l" defTabSz="914400" rtl="0" eaLnBrk="1" latinLnBrk="0" hangingPunct="1">
        <a:lnSpc>
          <a:spcPct val="100000"/>
        </a:lnSpc>
        <a:spcBef>
          <a:spcPts val="500"/>
        </a:spcBef>
        <a:buSzPct val="50000"/>
        <a:buFontTx/>
        <a:buBlip>
          <a:blip r:embed="rId19"/>
        </a:buBlip>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F26B43"/>
          </p15:clr>
        </p15:guide>
        <p15:guide id="2" orient="horz" pos="608">
          <p15:clr>
            <a:srgbClr val="F26B43"/>
          </p15:clr>
        </p15:guide>
        <p15:guide id="3" orient="horz" pos="4200">
          <p15:clr>
            <a:srgbClr val="F26B43"/>
          </p15:clr>
        </p15:guide>
        <p15:guide id="4" pos="120">
          <p15:clr>
            <a:srgbClr val="F26B43"/>
          </p15:clr>
        </p15:guide>
        <p15:guide id="5" pos="7560">
          <p15:clr>
            <a:srgbClr val="F26B43"/>
          </p15:clr>
        </p15:guide>
        <p15:guide id="6" pos="576">
          <p15:clr>
            <a:srgbClr val="F26B43"/>
          </p15:clr>
        </p15:guide>
        <p15:guide id="7" pos="7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4.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4.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4.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4.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4.xml"/><Relationship Id="rId5" Type="http://schemas.openxmlformats.org/officeDocument/2006/relationships/image" Target="../media/image127.png"/><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4.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85864-815E-FDB2-1C05-42C79CDC4D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209D62-783F-4280-4B50-0E462EBA0290}"/>
              </a:ext>
            </a:extLst>
          </p:cNvPr>
          <p:cNvSpPr>
            <a:spLocks noGrp="1"/>
          </p:cNvSpPr>
          <p:nvPr>
            <p:ph type="ctrTitle"/>
          </p:nvPr>
        </p:nvSpPr>
        <p:spPr>
          <a:xfrm>
            <a:off x="1219199" y="3612303"/>
            <a:ext cx="9142556" cy="975360"/>
          </a:xfrm>
        </p:spPr>
        <p:txBody>
          <a:bodyPr/>
          <a:lstStyle/>
          <a:p>
            <a:pPr>
              <a:lnSpc>
                <a:spcPct val="90000"/>
              </a:lnSpc>
            </a:pPr>
            <a:r>
              <a:rPr lang="en-US" sz="4800" dirty="0"/>
              <a:t>Michael J. </a:t>
            </a:r>
            <a:r>
              <a:rPr lang="en-US" sz="4800" dirty="0" err="1"/>
              <a:t>Pishvaian</a:t>
            </a:r>
            <a:r>
              <a:rPr lang="en-US" sz="4800" dirty="0"/>
              <a:t>, MD, PhD</a:t>
            </a:r>
            <a:br>
              <a:rPr lang="en-US" sz="5333" dirty="0"/>
            </a:br>
            <a:r>
              <a:rPr lang="en-US" sz="3200" dirty="0"/>
              <a:t>Associate Professor, Department of Oncology, Johns Hopkins University School of Medicine</a:t>
            </a:r>
            <a:endParaRPr lang="en-US" sz="5333" dirty="0"/>
          </a:p>
        </p:txBody>
      </p:sp>
      <p:pic>
        <p:nvPicPr>
          <p:cNvPr id="12" name="Picture 11">
            <a:extLst>
              <a:ext uri="{FF2B5EF4-FFF2-40B4-BE49-F238E27FC236}">
                <a16:creationId xmlns:a16="http://schemas.microsoft.com/office/drawing/2014/main" id="{23FC3D91-82DC-E8AE-855C-2825B94A7D14}"/>
              </a:ext>
            </a:extLst>
          </p:cNvPr>
          <p:cNvPicPr>
            <a:picLocks noChangeAspect="1"/>
          </p:cNvPicPr>
          <p:nvPr/>
        </p:nvPicPr>
        <p:blipFill>
          <a:blip r:embed="rId3">
            <a:extLst>
              <a:ext uri="{28A0092B-C50C-407E-A947-70E740481C1C}">
                <a14:useLocalDpi xmlns:a14="http://schemas.microsoft.com/office/drawing/2010/main" val="0"/>
              </a:ext>
            </a:extLst>
          </a:blip>
          <a:srcRect l="15758" t="5784" r="9083" b="32723"/>
          <a:stretch/>
        </p:blipFill>
        <p:spPr>
          <a:xfrm>
            <a:off x="7741920" y="327263"/>
            <a:ext cx="3048000" cy="3048000"/>
          </a:xfrm>
          <a:prstGeom prst="ellipse">
            <a:avLst/>
          </a:prstGeom>
          <a:ln w="38100">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962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E6D80-D8E7-BA36-C2F3-A5E9DB7E2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E97B4-C82F-386B-A483-BB25220F0843}"/>
              </a:ext>
            </a:extLst>
          </p:cNvPr>
          <p:cNvSpPr>
            <a:spLocks noGrp="1"/>
          </p:cNvSpPr>
          <p:nvPr>
            <p:ph type="title"/>
          </p:nvPr>
        </p:nvSpPr>
        <p:spPr>
          <a:xfrm>
            <a:off x="105196" y="390525"/>
            <a:ext cx="10153229" cy="904875"/>
          </a:xfrm>
        </p:spPr>
        <p:txBody>
          <a:bodyPr>
            <a:noAutofit/>
          </a:bodyPr>
          <a:lstStyle/>
          <a:p>
            <a:r>
              <a:rPr lang="en-US" sz="4000" dirty="0"/>
              <a:t>Metastatic MSS Colorectal Cancer</a:t>
            </a:r>
          </a:p>
        </p:txBody>
      </p:sp>
      <p:sp>
        <p:nvSpPr>
          <p:cNvPr id="5" name="Content Placeholder 2">
            <a:extLst>
              <a:ext uri="{FF2B5EF4-FFF2-40B4-BE49-F238E27FC236}">
                <a16:creationId xmlns:a16="http://schemas.microsoft.com/office/drawing/2014/main" id="{9002FED1-BF69-8576-70D7-51142C957682}"/>
              </a:ext>
            </a:extLst>
          </p:cNvPr>
          <p:cNvSpPr>
            <a:spLocks noGrp="1"/>
          </p:cNvSpPr>
          <p:nvPr>
            <p:ph idx="1"/>
          </p:nvPr>
        </p:nvSpPr>
        <p:spPr>
          <a:xfrm>
            <a:off x="105196" y="1639930"/>
            <a:ext cx="11477204" cy="1214326"/>
          </a:xfrm>
        </p:spPr>
        <p:txBody>
          <a:bodyPr>
            <a:normAutofit fontScale="92500" lnSpcReduction="2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800" dirty="0">
                <a:solidFill>
                  <a:srgbClr val="000000"/>
                </a:solidFill>
                <a:ea typeface="+mn-ea"/>
                <a:cs typeface="Arial" panose="020B0604020202020204" pitchFamily="34" charset="0"/>
              </a:rPr>
              <a:t>Coming soon for HER2 positive mCRC</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MOUNTAINEER-03: A randomized Phase 3 trial of tucatinib + trastuzumab + FOLFOX vs. FOLFOX + </a:t>
            </a:r>
            <a:r>
              <a:rPr lang="en-US" altLang="en-US" sz="2400" dirty="0" err="1">
                <a:solidFill>
                  <a:srgbClr val="407EC9"/>
                </a:solidFill>
                <a:ea typeface="+mn-ea"/>
                <a:cs typeface="Arial" panose="020B0604020202020204" pitchFamily="34" charset="0"/>
              </a:rPr>
              <a:t>cetux</a:t>
            </a:r>
            <a:r>
              <a:rPr lang="en-US" altLang="en-US" sz="2400" dirty="0">
                <a:solidFill>
                  <a:srgbClr val="407EC9"/>
                </a:solidFill>
                <a:ea typeface="+mn-ea"/>
                <a:cs typeface="Arial" panose="020B0604020202020204" pitchFamily="34" charset="0"/>
              </a:rPr>
              <a:t> or </a:t>
            </a:r>
            <a:r>
              <a:rPr lang="en-US" altLang="en-US" sz="2400" dirty="0" err="1">
                <a:solidFill>
                  <a:srgbClr val="407EC9"/>
                </a:solidFill>
                <a:ea typeface="+mn-ea"/>
                <a:cs typeface="Arial" panose="020B0604020202020204" pitchFamily="34" charset="0"/>
              </a:rPr>
              <a:t>bev</a:t>
            </a:r>
            <a:r>
              <a:rPr lang="en-US" altLang="en-US" sz="2400" dirty="0">
                <a:solidFill>
                  <a:srgbClr val="407EC9"/>
                </a:solidFill>
                <a:ea typeface="+mn-ea"/>
                <a:cs typeface="Arial" panose="020B0604020202020204" pitchFamily="34" charset="0"/>
              </a:rPr>
              <a:t> for RAS WT HER2 + mCRC</a:t>
            </a:r>
            <a:endParaRPr lang="en-US" altLang="en-US" sz="1800" dirty="0">
              <a:solidFill>
                <a:srgbClr val="407EC9"/>
              </a:solidFill>
              <a:ea typeface="+mn-ea"/>
              <a:cs typeface="Arial" panose="020B0604020202020204" pitchFamily="34" charset="0"/>
            </a:endParaRPr>
          </a:p>
        </p:txBody>
      </p:sp>
      <p:pic>
        <p:nvPicPr>
          <p:cNvPr id="4" name="Picture 3">
            <a:extLst>
              <a:ext uri="{FF2B5EF4-FFF2-40B4-BE49-F238E27FC236}">
                <a16:creationId xmlns:a16="http://schemas.microsoft.com/office/drawing/2014/main" id="{37FE1B3A-F37A-834B-A5D8-AEDB0DD5C6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96" y="2749954"/>
            <a:ext cx="6852978" cy="3856020"/>
          </a:xfrm>
          <a:prstGeom prst="rect">
            <a:avLst/>
          </a:prstGeom>
        </p:spPr>
      </p:pic>
      <p:sp>
        <p:nvSpPr>
          <p:cNvPr id="6" name="TextBox 5">
            <a:extLst>
              <a:ext uri="{FF2B5EF4-FFF2-40B4-BE49-F238E27FC236}">
                <a16:creationId xmlns:a16="http://schemas.microsoft.com/office/drawing/2014/main" id="{CE1C5F5D-BDC4-5EF5-7BAF-064277130EA1}"/>
              </a:ext>
            </a:extLst>
          </p:cNvPr>
          <p:cNvSpPr txBox="1"/>
          <p:nvPr/>
        </p:nvSpPr>
        <p:spPr>
          <a:xfrm>
            <a:off x="7405321" y="5818350"/>
            <a:ext cx="4304146"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Stickler J, et al. </a:t>
            </a:r>
            <a:r>
              <a:rPr kumimoji="0" lang="en-US"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Lancet Oncol. 2023 May;24(5):496-508</a:t>
            </a:r>
            <a:endPar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endParaRPr>
          </a:p>
        </p:txBody>
      </p:sp>
      <p:pic>
        <p:nvPicPr>
          <p:cNvPr id="7" name="Picture 6" descr="A picture containing text, screenshot, line, plot">
            <a:extLst>
              <a:ext uri="{FF2B5EF4-FFF2-40B4-BE49-F238E27FC236}">
                <a16:creationId xmlns:a16="http://schemas.microsoft.com/office/drawing/2014/main" id="{A0105A01-426C-365D-6B25-4E2A6A780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5907" y="3871861"/>
            <a:ext cx="4882974" cy="1914983"/>
          </a:xfrm>
          <a:prstGeom prst="rect">
            <a:avLst/>
          </a:prstGeom>
        </p:spPr>
      </p:pic>
      <p:sp>
        <p:nvSpPr>
          <p:cNvPr id="12" name="TextBox 11">
            <a:extLst>
              <a:ext uri="{FF2B5EF4-FFF2-40B4-BE49-F238E27FC236}">
                <a16:creationId xmlns:a16="http://schemas.microsoft.com/office/drawing/2014/main" id="{FBE49F0F-AD34-381B-D8CD-3D29193ACFE6}"/>
              </a:ext>
            </a:extLst>
          </p:cNvPr>
          <p:cNvSpPr txBox="1"/>
          <p:nvPr/>
        </p:nvSpPr>
        <p:spPr>
          <a:xfrm>
            <a:off x="8274658" y="3975591"/>
            <a:ext cx="12234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38% ORR</a:t>
            </a:r>
          </a:p>
        </p:txBody>
      </p:sp>
      <p:sp>
        <p:nvSpPr>
          <p:cNvPr id="15" name="Rectangle 14">
            <a:extLst>
              <a:ext uri="{FF2B5EF4-FFF2-40B4-BE49-F238E27FC236}">
                <a16:creationId xmlns:a16="http://schemas.microsoft.com/office/drawing/2014/main" id="{7D4969B1-E8B7-69E5-A7E5-E67000124AB1}"/>
              </a:ext>
            </a:extLst>
          </p:cNvPr>
          <p:cNvSpPr/>
          <p:nvPr/>
        </p:nvSpPr>
        <p:spPr>
          <a:xfrm>
            <a:off x="9098571" y="3111785"/>
            <a:ext cx="2900310" cy="708211"/>
          </a:xfrm>
          <a:prstGeom prst="rect">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a:ea typeface="+mn-ea"/>
                <a:cs typeface="+mn-cs"/>
              </a:rPr>
              <a:t>Tucatinib + Trastuzumab is FDA approved for RAS WT, HER2 Amplified mCRC Patients</a:t>
            </a:r>
          </a:p>
        </p:txBody>
      </p:sp>
      <p:sp>
        <p:nvSpPr>
          <p:cNvPr id="18" name="Rectangle 17">
            <a:extLst>
              <a:ext uri="{FF2B5EF4-FFF2-40B4-BE49-F238E27FC236}">
                <a16:creationId xmlns:a16="http://schemas.microsoft.com/office/drawing/2014/main" id="{69D87F34-5359-B591-FD01-E02FEF42E244}"/>
              </a:ext>
            </a:extLst>
          </p:cNvPr>
          <p:cNvSpPr/>
          <p:nvPr/>
        </p:nvSpPr>
        <p:spPr bwMode="auto">
          <a:xfrm>
            <a:off x="6901433" y="2819087"/>
            <a:ext cx="161720" cy="3856020"/>
          </a:xfrm>
          <a:prstGeom prst="rect">
            <a:avLst/>
          </a:prstGeom>
          <a:solidFill>
            <a:schemeClr val="accent4">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000000"/>
                </a:solid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003103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7A964-5D52-0D38-6909-D005B7B95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0DE47-5120-45E3-D3DA-2161EB43D68D}"/>
              </a:ext>
            </a:extLst>
          </p:cNvPr>
          <p:cNvSpPr>
            <a:spLocks noGrp="1"/>
          </p:cNvSpPr>
          <p:nvPr>
            <p:ph type="title"/>
          </p:nvPr>
        </p:nvSpPr>
        <p:spPr>
          <a:xfrm>
            <a:off x="105196" y="390525"/>
            <a:ext cx="10153229" cy="904875"/>
          </a:xfrm>
        </p:spPr>
        <p:txBody>
          <a:bodyPr>
            <a:noAutofit/>
          </a:bodyPr>
          <a:lstStyle/>
          <a:p>
            <a:r>
              <a:rPr lang="en-US" sz="4000" dirty="0"/>
              <a:t>A New Standard for MSI-High mCRC</a:t>
            </a:r>
          </a:p>
        </p:txBody>
      </p:sp>
      <p:sp>
        <p:nvSpPr>
          <p:cNvPr id="5" name="Content Placeholder 2">
            <a:extLst>
              <a:ext uri="{FF2B5EF4-FFF2-40B4-BE49-F238E27FC236}">
                <a16:creationId xmlns:a16="http://schemas.microsoft.com/office/drawing/2014/main" id="{32D36D18-3F8A-4BF7-6BEC-8F9B958AD9A0}"/>
              </a:ext>
            </a:extLst>
          </p:cNvPr>
          <p:cNvSpPr>
            <a:spLocks noGrp="1"/>
          </p:cNvSpPr>
          <p:nvPr>
            <p:ph idx="1"/>
          </p:nvPr>
        </p:nvSpPr>
        <p:spPr>
          <a:xfrm>
            <a:off x="105195" y="1639929"/>
            <a:ext cx="11202583" cy="1567131"/>
          </a:xfrm>
        </p:spPr>
        <p:txBody>
          <a:bodyPr>
            <a:normAutofit fontScale="70000" lnSpcReduction="2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800" dirty="0" err="1">
                <a:solidFill>
                  <a:srgbClr val="000000"/>
                </a:solidFill>
                <a:ea typeface="+mn-ea"/>
                <a:cs typeface="Arial" panose="020B0604020202020204" pitchFamily="34" charset="0"/>
              </a:rPr>
              <a:t>CheckMate</a:t>
            </a:r>
            <a:r>
              <a:rPr lang="en-US" altLang="en-US" sz="2800" dirty="0">
                <a:solidFill>
                  <a:srgbClr val="000000"/>
                </a:solidFill>
                <a:ea typeface="+mn-ea"/>
                <a:cs typeface="Arial" panose="020B0604020202020204" pitchFamily="34" charset="0"/>
              </a:rPr>
              <a:t> 8HW is a randomized, multicenter, open-label phase 3 study in MSI-high met CRC</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For 1</a:t>
            </a:r>
            <a:r>
              <a:rPr lang="en-US" altLang="en-US" sz="2400" baseline="30000" dirty="0">
                <a:solidFill>
                  <a:srgbClr val="407EC9"/>
                </a:solidFill>
                <a:ea typeface="+mn-ea"/>
                <a:cs typeface="Arial" panose="020B0604020202020204" pitchFamily="34" charset="0"/>
              </a:rPr>
              <a:t>st</a:t>
            </a:r>
            <a:r>
              <a:rPr lang="en-US" altLang="en-US" sz="2400" dirty="0">
                <a:solidFill>
                  <a:srgbClr val="407EC9"/>
                </a:solidFill>
                <a:ea typeface="+mn-ea"/>
                <a:cs typeface="Arial" panose="020B0604020202020204" pitchFamily="34" charset="0"/>
              </a:rPr>
              <a:t> line therapy for MSI-high mCRC patients – </a:t>
            </a:r>
            <a:r>
              <a:rPr lang="en-US" altLang="en-US" sz="2400" b="1" dirty="0">
                <a:solidFill>
                  <a:srgbClr val="407EC9"/>
                </a:solidFill>
                <a:ea typeface="+mn-ea"/>
                <a:cs typeface="Arial" panose="020B0604020202020204" pitchFamily="34" charset="0"/>
              </a:rPr>
              <a:t>Ipi + Nivo </a:t>
            </a:r>
            <a:r>
              <a:rPr lang="en-US" altLang="en-US" sz="2400" dirty="0">
                <a:solidFill>
                  <a:srgbClr val="407EC9"/>
                </a:solidFill>
                <a:ea typeface="+mn-ea"/>
                <a:cs typeface="Arial" panose="020B0604020202020204" pitchFamily="34" charset="0"/>
              </a:rPr>
              <a:t>should definitely be considered the new standard of care</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With a potential “cure rate” of up to 50%</a:t>
            </a:r>
            <a:endParaRPr lang="en-US" altLang="en-US" sz="1800" dirty="0">
              <a:solidFill>
                <a:srgbClr val="407EC9"/>
              </a:solidFill>
              <a:ea typeface="+mn-ea"/>
              <a:cs typeface="Arial" panose="020B0604020202020204" pitchFamily="34" charset="0"/>
            </a:endParaRPr>
          </a:p>
        </p:txBody>
      </p:sp>
      <p:sp>
        <p:nvSpPr>
          <p:cNvPr id="6" name="TextBox 5">
            <a:extLst>
              <a:ext uri="{FF2B5EF4-FFF2-40B4-BE49-F238E27FC236}">
                <a16:creationId xmlns:a16="http://schemas.microsoft.com/office/drawing/2014/main" id="{E6148FB2-0508-C72D-C1A6-8AF9F6FD907C}"/>
              </a:ext>
            </a:extLst>
          </p:cNvPr>
          <p:cNvSpPr txBox="1"/>
          <p:nvPr/>
        </p:nvSpPr>
        <p:spPr>
          <a:xfrm>
            <a:off x="3943927" y="6467475"/>
            <a:ext cx="4304146"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Andre T, et al. </a:t>
            </a:r>
            <a:r>
              <a:rPr kumimoji="0" lang="en-US"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Lancet. Published online January 25, 2025</a:t>
            </a:r>
            <a:endPar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endParaRPr>
          </a:p>
        </p:txBody>
      </p:sp>
      <p:sp>
        <p:nvSpPr>
          <p:cNvPr id="3" name="AutoShape 17" descr="Light-Purple_Bkgnd">
            <a:extLst>
              <a:ext uri="{FF2B5EF4-FFF2-40B4-BE49-F238E27FC236}">
                <a16:creationId xmlns:a16="http://schemas.microsoft.com/office/drawing/2014/main" id="{651CEE45-31C3-6F8F-E34B-1347D48EB235}"/>
              </a:ext>
            </a:extLst>
          </p:cNvPr>
          <p:cNvSpPr>
            <a:spLocks noChangeArrowheads="1"/>
          </p:cNvSpPr>
          <p:nvPr/>
        </p:nvSpPr>
        <p:spPr bwMode="invGray">
          <a:xfrm>
            <a:off x="112109" y="5034031"/>
            <a:ext cx="1664888" cy="784370"/>
          </a:xfrm>
          <a:prstGeom prst="roundRect">
            <a:avLst>
              <a:gd name="adj" fmla="val 0"/>
            </a:avLst>
          </a:prstGeom>
          <a:solidFill>
            <a:srgbClr val="EEE7E7"/>
          </a:solidFill>
          <a:ln w="19050" cap="flat" cmpd="sng" algn="ctr">
            <a:noFill/>
            <a:prstDash val="solid"/>
            <a:miter lim="800000"/>
            <a:headEnd/>
            <a:tailEnd/>
          </a:ln>
          <a:effectLst/>
        </p:spPr>
        <p:txBody>
          <a:bodyPr tIns="68562" rIns="0" bIns="68562" anchor="ctr"/>
          <a:lstStyle/>
          <a:p>
            <a:pPr marL="47625" marR="0" lvl="0" indent="0" algn="l" defTabSz="483869" rtl="0" eaLnBrk="0" fontAlgn="auto" latinLnBrk="0" hangingPunct="0">
              <a:lnSpc>
                <a:spcPct val="100000"/>
              </a:lnSpc>
              <a:spcBef>
                <a:spcPts val="150"/>
              </a:spcBef>
              <a:spcAft>
                <a:spcPts val="0"/>
              </a:spcAft>
              <a:buClrTx/>
              <a:buSzTx/>
              <a:buFontTx/>
              <a:buNone/>
              <a:tabLst/>
              <a:defRPr/>
            </a:pPr>
            <a:r>
              <a:rPr kumimoji="0" lang="en-US" sz="900" b="1" i="0" u="none" strike="noStrike" kern="0" cap="none" spc="0" normalizeH="0" baseline="0" noProof="0" dirty="0">
                <a:ln>
                  <a:noFill/>
                </a:ln>
                <a:solidFill>
                  <a:srgbClr val="433F3F"/>
                </a:solidFill>
                <a:effectLst/>
                <a:uLnTx/>
                <a:uFillTx/>
                <a:latin typeface="Trebuchet MS" panose="020B0603020202020204"/>
                <a:ea typeface="+mn-ea"/>
                <a:cs typeface="Arial" charset="0"/>
              </a:rPr>
              <a:t>Stratification factors:</a:t>
            </a:r>
          </a:p>
          <a:p>
            <a:pPr marL="175022" marR="0" lvl="0" indent="-127397" algn="l" defTabSz="483869" rtl="0" eaLnBrk="0" fontAlgn="auto" latinLnBrk="0" hangingPunct="0">
              <a:lnSpc>
                <a:spcPct val="100000"/>
              </a:lnSpc>
              <a:spcBef>
                <a:spcPts val="15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Prior lines of treatment </a:t>
            </a:r>
            <a:b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b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(0 vs 1 vs ≥ 2)</a:t>
            </a:r>
          </a:p>
          <a:p>
            <a:pPr marL="175022" marR="0" lvl="0" indent="-127397" algn="l" defTabSz="483869" rtl="0" eaLnBrk="0" fontAlgn="auto" latinLnBrk="0" hangingPunct="0">
              <a:lnSpc>
                <a:spcPct val="100000"/>
              </a:lnSpc>
              <a:spcBef>
                <a:spcPts val="15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Primary tumor location </a:t>
            </a:r>
            <a:b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b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(right vs left)</a:t>
            </a:r>
          </a:p>
        </p:txBody>
      </p:sp>
      <p:cxnSp>
        <p:nvCxnSpPr>
          <p:cNvPr id="8" name="Straight Connector 7">
            <a:extLst>
              <a:ext uri="{FF2B5EF4-FFF2-40B4-BE49-F238E27FC236}">
                <a16:creationId xmlns:a16="http://schemas.microsoft.com/office/drawing/2014/main" id="{7E8DA560-EF8F-68F1-F093-96307B7D1282}"/>
              </a:ext>
            </a:extLst>
          </p:cNvPr>
          <p:cNvCxnSpPr>
            <a:cxnSpLocks/>
          </p:cNvCxnSpPr>
          <p:nvPr/>
        </p:nvCxnSpPr>
        <p:spPr>
          <a:xfrm>
            <a:off x="1769753" y="4408720"/>
            <a:ext cx="1290919" cy="0"/>
          </a:xfrm>
          <a:prstGeom prst="line">
            <a:avLst/>
          </a:prstGeom>
          <a:noFill/>
          <a:ln w="19050" cap="flat" cmpd="sng" algn="ctr">
            <a:solidFill>
              <a:srgbClr val="433F3F"/>
            </a:solidFill>
            <a:prstDash val="solid"/>
            <a:miter lim="800000"/>
            <a:headEnd type="none" w="med" len="med"/>
            <a:tailEnd type="triangle" w="med" len="med"/>
          </a:ln>
          <a:effectLst/>
        </p:spPr>
      </p:cxnSp>
      <p:sp>
        <p:nvSpPr>
          <p:cNvPr id="9" name="Left Bracket 8">
            <a:extLst>
              <a:ext uri="{FF2B5EF4-FFF2-40B4-BE49-F238E27FC236}">
                <a16:creationId xmlns:a16="http://schemas.microsoft.com/office/drawing/2014/main" id="{047A934B-03A7-C13E-855F-D63B468ED850}"/>
              </a:ext>
            </a:extLst>
          </p:cNvPr>
          <p:cNvSpPr/>
          <p:nvPr/>
        </p:nvSpPr>
        <p:spPr>
          <a:xfrm>
            <a:off x="2490185" y="3762060"/>
            <a:ext cx="570487" cy="1302781"/>
          </a:xfrm>
          <a:prstGeom prst="leftBracket">
            <a:avLst>
              <a:gd name="adj" fmla="val 0"/>
            </a:avLst>
          </a:prstGeom>
          <a:noFill/>
          <a:ln w="19050" cap="flat" cmpd="sng" algn="ctr">
            <a:solidFill>
              <a:srgbClr val="433F3F"/>
            </a:solidFill>
            <a:prstDash val="solid"/>
            <a:headEnd type="triangle" w="med" len="med"/>
            <a:tailEnd type="triangle" w="med" len="me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595454"/>
              </a:solidFill>
              <a:effectLst/>
              <a:uLnTx/>
              <a:uFillTx/>
              <a:latin typeface="Trebuchet MS" panose="020B0603020202020204"/>
              <a:ea typeface="+mn-ea"/>
              <a:cs typeface="+mn-cs"/>
            </a:endParaRPr>
          </a:p>
        </p:txBody>
      </p:sp>
      <p:sp>
        <p:nvSpPr>
          <p:cNvPr id="10" name="Oval 9">
            <a:extLst>
              <a:ext uri="{FF2B5EF4-FFF2-40B4-BE49-F238E27FC236}">
                <a16:creationId xmlns:a16="http://schemas.microsoft.com/office/drawing/2014/main" id="{E1F57E9C-F510-D20F-27F4-B5F70FE63A5D}"/>
              </a:ext>
            </a:extLst>
          </p:cNvPr>
          <p:cNvSpPr/>
          <p:nvPr/>
        </p:nvSpPr>
        <p:spPr>
          <a:xfrm>
            <a:off x="1949766" y="4175978"/>
            <a:ext cx="480060" cy="480060"/>
          </a:xfrm>
          <a:prstGeom prst="ellipse">
            <a:avLst/>
          </a:prstGeom>
          <a:solidFill>
            <a:srgbClr val="433F3F"/>
          </a:solidFill>
          <a:ln w="25400" cap="flat" cmpd="sng" algn="ctr">
            <a:noFill/>
            <a:prstDash val="solid"/>
          </a:ln>
          <a:effectLst/>
        </p:spPr>
        <p:txBody>
          <a:bodyPr wrap="none" rtlCol="0" anchor="ctr"/>
          <a:lstStyle/>
          <a:p>
            <a:pPr marL="0" marR="0" lvl="0" indent="0" algn="ctr" defTabSz="3427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Trebuchet MS" panose="020B0603020202020204"/>
                <a:ea typeface="+mn-ea"/>
                <a:cs typeface="+mn-cs"/>
              </a:rPr>
              <a:t>R</a:t>
            </a:r>
          </a:p>
          <a:p>
            <a:pPr marL="0" marR="0" lvl="0" indent="0" algn="ctr" defTabSz="3427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Trebuchet MS" panose="020B0603020202020204"/>
                <a:ea typeface="+mn-ea"/>
                <a:cs typeface="+mn-cs"/>
              </a:rPr>
              <a:t>2:2:1</a:t>
            </a:r>
            <a:endParaRPr kumimoji="0" lang="en-US" sz="900" b="0" i="0" u="none" strike="noStrike" kern="1200" cap="none" spc="0" normalizeH="0" baseline="30000" noProof="0" dirty="0">
              <a:ln>
                <a:noFill/>
              </a:ln>
              <a:solidFill>
                <a:srgbClr val="FFFFFF"/>
              </a:solidFill>
              <a:effectLst/>
              <a:uLnTx/>
              <a:uFillTx/>
              <a:latin typeface="Trebuchet MS" panose="020B0603020202020204"/>
              <a:ea typeface="+mn-ea"/>
              <a:cs typeface="+mn-cs"/>
            </a:endParaRPr>
          </a:p>
        </p:txBody>
      </p:sp>
      <p:sp>
        <p:nvSpPr>
          <p:cNvPr id="11" name="AutoShape 17" descr="Light-Purple_Bkgnd">
            <a:extLst>
              <a:ext uri="{FF2B5EF4-FFF2-40B4-BE49-F238E27FC236}">
                <a16:creationId xmlns:a16="http://schemas.microsoft.com/office/drawing/2014/main" id="{31A2C516-ADB3-11B8-79B1-03FAE1005EF0}"/>
              </a:ext>
            </a:extLst>
          </p:cNvPr>
          <p:cNvSpPr>
            <a:spLocks noChangeArrowheads="1"/>
          </p:cNvSpPr>
          <p:nvPr/>
        </p:nvSpPr>
        <p:spPr bwMode="invGray">
          <a:xfrm>
            <a:off x="106636" y="3364211"/>
            <a:ext cx="1660621" cy="1581550"/>
          </a:xfrm>
          <a:prstGeom prst="roundRect">
            <a:avLst>
              <a:gd name="adj" fmla="val 0"/>
            </a:avLst>
          </a:prstGeom>
          <a:solidFill>
            <a:srgbClr val="EEE7E7"/>
          </a:solidFill>
          <a:ln w="19050" cap="flat" cmpd="sng" algn="ctr">
            <a:noFill/>
            <a:prstDash val="solid"/>
            <a:miter lim="800000"/>
            <a:headEnd/>
            <a:tailEnd/>
          </a:ln>
          <a:effectLst/>
        </p:spPr>
        <p:txBody>
          <a:bodyPr tIns="68562" bIns="68562" anchor="ctr"/>
          <a:lstStyle/>
          <a:p>
            <a:pPr marL="47625" marR="0" lvl="0" indent="0" algn="l" defTabSz="483869" rtl="0" eaLnBrk="0" fontAlgn="auto" latinLnBrk="0" hangingPunct="0">
              <a:lnSpc>
                <a:spcPct val="100000"/>
              </a:lnSpc>
              <a:spcBef>
                <a:spcPts val="150"/>
              </a:spcBef>
              <a:spcAft>
                <a:spcPts val="0"/>
              </a:spcAft>
              <a:buClrTx/>
              <a:buSzTx/>
              <a:buFontTx/>
              <a:buNone/>
              <a:tabLst/>
              <a:defRPr/>
            </a:pPr>
            <a:r>
              <a:rPr kumimoji="0" lang="en-US" sz="900" b="1" i="0" u="none" strike="noStrike" kern="0" cap="none" spc="0" normalizeH="0" baseline="0" noProof="0" dirty="0">
                <a:ln>
                  <a:noFill/>
                </a:ln>
                <a:solidFill>
                  <a:srgbClr val="433F3F"/>
                </a:solidFill>
                <a:effectLst/>
                <a:uLnTx/>
                <a:uFillTx/>
                <a:latin typeface="Trebuchet MS" panose="020B0603020202020204"/>
                <a:ea typeface="Arial" charset="0"/>
                <a:cs typeface="Arial" charset="0"/>
              </a:rPr>
              <a:t>Key eligibility criteria:	</a:t>
            </a:r>
          </a:p>
          <a:p>
            <a:pPr marL="175022" marR="0" lvl="0" indent="-127397" algn="l" defTabSz="483869" rtl="0" eaLnBrk="0" fontAlgn="auto" latinLnBrk="0" hangingPunct="0">
              <a:lnSpc>
                <a:spcPct val="100000"/>
              </a:lnSpc>
              <a:spcBef>
                <a:spcPts val="15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Histologically confirmed unresectable or metastatic CRC</a:t>
            </a:r>
          </a:p>
          <a:p>
            <a:pPr marL="175022" marR="0" lvl="0" indent="-127397" algn="l" defTabSz="483869" rtl="0" eaLnBrk="0" fontAlgn="auto" latinLnBrk="0" hangingPunct="0">
              <a:lnSpc>
                <a:spcPct val="100000"/>
              </a:lnSpc>
              <a:spcBef>
                <a:spcPts val="15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MSI-H/dMMR status by local testing</a:t>
            </a:r>
          </a:p>
          <a:p>
            <a:pPr marL="175022" marR="0" lvl="0" indent="-127397" algn="l" defTabSz="483869" rtl="0" eaLnBrk="0" fontAlgn="auto" latinLnBrk="0" hangingPunct="0">
              <a:lnSpc>
                <a:spcPct val="100000"/>
              </a:lnSpc>
              <a:spcBef>
                <a:spcPts val="15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Immunotherapy-naive</a:t>
            </a:r>
          </a:p>
          <a:p>
            <a:pPr marL="175022" marR="0" lvl="0" indent="-127397" algn="l" defTabSz="483869" rtl="0" eaLnBrk="0" fontAlgn="auto" latinLnBrk="0" hangingPunct="0">
              <a:lnSpc>
                <a:spcPct val="100000"/>
              </a:lnSpc>
              <a:spcBef>
                <a:spcPts val="15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rgbClr val="433F3F"/>
                </a:solidFill>
                <a:effectLst/>
                <a:uLnTx/>
                <a:uFillTx/>
                <a:latin typeface="Trebuchet MS" panose="020B0603020202020204"/>
                <a:ea typeface="+mn-ea"/>
                <a:cs typeface="Arial" charset="0"/>
              </a:rPr>
              <a:t>ECOG PS 0 or 1</a:t>
            </a:r>
          </a:p>
        </p:txBody>
      </p:sp>
      <p:sp>
        <p:nvSpPr>
          <p:cNvPr id="13" name="TextBox 12">
            <a:extLst>
              <a:ext uri="{FF2B5EF4-FFF2-40B4-BE49-F238E27FC236}">
                <a16:creationId xmlns:a16="http://schemas.microsoft.com/office/drawing/2014/main" id="{E8AEAFAF-91F9-AC6B-90C3-D285D562AEAF}"/>
              </a:ext>
            </a:extLst>
          </p:cNvPr>
          <p:cNvSpPr txBox="1"/>
          <p:nvPr/>
        </p:nvSpPr>
        <p:spPr>
          <a:xfrm>
            <a:off x="3093963" y="4134400"/>
            <a:ext cx="2468880" cy="548640"/>
          </a:xfrm>
          <a:prstGeom prst="rect">
            <a:avLst/>
          </a:prstGeom>
          <a:solidFill>
            <a:srgbClr val="BA4422"/>
          </a:solidFill>
          <a:ln>
            <a:noFill/>
          </a:ln>
        </p:spPr>
        <p:txBody>
          <a:bodyPr wrap="square" lIns="0" tIns="0" rIns="0" bIns="0" rtlCol="0" anchor="ctr">
            <a:no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 NIVO 240 mg + IPI 1 mg/kg Q3W</a:t>
            </a:r>
            <a:r>
              <a:rPr kumimoji="0" lang="en-US" sz="900" b="1" i="0" u="none" strike="noStrike" kern="1200" cap="none" spc="0" normalizeH="0" baseline="30000" noProof="0" dirty="0">
                <a:ln>
                  <a:noFill/>
                </a:ln>
                <a:solidFill>
                  <a:srgbClr val="FFFFFF"/>
                </a:solidFill>
                <a:effectLst/>
                <a:uLnTx/>
                <a:uFillTx/>
                <a:latin typeface="Trebuchet MS" panose="020B0603020202020204"/>
                <a:ea typeface="+mn-ea"/>
                <a:cs typeface="Arial" panose="020B0604020202020204" pitchFamily="34" charset="0"/>
              </a:rPr>
              <a:t> </a:t>
            </a: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for 4 doses, </a:t>
            </a:r>
            <a:b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b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followed by NIVO 480 mg Q4W</a:t>
            </a:r>
            <a:r>
              <a:rPr kumimoji="0" lang="en-US" sz="900" b="1" i="0" u="none" strike="noStrike" kern="1200" cap="none" spc="0" normalizeH="0" baseline="30000" noProof="0" dirty="0">
                <a:ln>
                  <a:noFill/>
                </a:ln>
                <a:solidFill>
                  <a:srgbClr val="FFFFFF"/>
                </a:solidFill>
                <a:effectLst/>
                <a:uLnTx/>
                <a:uFillTx/>
                <a:latin typeface="Trebuchet MS" panose="020B0603020202020204"/>
                <a:ea typeface="+mn-ea"/>
                <a:cs typeface="Arial" panose="020B0604020202020204" pitchFamily="34" charset="0"/>
              </a:rPr>
              <a:t>b</a:t>
            </a:r>
          </a:p>
        </p:txBody>
      </p:sp>
      <p:sp>
        <p:nvSpPr>
          <p:cNvPr id="14" name="TextBox 13">
            <a:extLst>
              <a:ext uri="{FF2B5EF4-FFF2-40B4-BE49-F238E27FC236}">
                <a16:creationId xmlns:a16="http://schemas.microsoft.com/office/drawing/2014/main" id="{4060CEFC-26A3-2397-36C3-C2E18387A083}"/>
              </a:ext>
            </a:extLst>
          </p:cNvPr>
          <p:cNvSpPr txBox="1"/>
          <p:nvPr/>
        </p:nvSpPr>
        <p:spPr>
          <a:xfrm>
            <a:off x="3092739" y="3483009"/>
            <a:ext cx="2468880" cy="548640"/>
          </a:xfrm>
          <a:prstGeom prst="rect">
            <a:avLst/>
          </a:prstGeom>
          <a:solidFill>
            <a:srgbClr val="1DCE9B"/>
          </a:solidFill>
          <a:ln>
            <a:noFill/>
          </a:ln>
        </p:spPr>
        <p:txBody>
          <a:bodyPr wrap="square" lIns="0" tIns="0" rIns="0" bIns="0" rtlCol="0" anchor="ctr">
            <a:no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NIVO 240 mg Q2W for 6 doses</a:t>
            </a: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 </a:t>
            </a:r>
            <a:b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b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followed by </a:t>
            </a:r>
            <a:r>
              <a:rPr kumimoji="0" lang="en-GB"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NIVO 480 mg Q4W</a:t>
            </a:r>
            <a:r>
              <a:rPr kumimoji="0" lang="en-US" sz="900" b="1" i="0" u="none" strike="noStrike" kern="1200" cap="none" spc="0" normalizeH="0" baseline="30000" noProof="0" dirty="0">
                <a:ln>
                  <a:noFill/>
                </a:ln>
                <a:solidFill>
                  <a:srgbClr val="FFFFFF"/>
                </a:solidFill>
                <a:effectLst/>
                <a:uLnTx/>
                <a:uFillTx/>
                <a:latin typeface="Trebuchet MS" panose="020B0603020202020204"/>
                <a:ea typeface="+mn-ea"/>
                <a:cs typeface="Arial" panose="020B0604020202020204" pitchFamily="34" charset="0"/>
              </a:rPr>
              <a:t>b</a:t>
            </a:r>
          </a:p>
        </p:txBody>
      </p:sp>
      <p:sp>
        <p:nvSpPr>
          <p:cNvPr id="16" name="TextBox 15">
            <a:extLst>
              <a:ext uri="{FF2B5EF4-FFF2-40B4-BE49-F238E27FC236}">
                <a16:creationId xmlns:a16="http://schemas.microsoft.com/office/drawing/2014/main" id="{9DA13C10-3A8C-5DFA-5169-C8AAEC872AB7}"/>
              </a:ext>
            </a:extLst>
          </p:cNvPr>
          <p:cNvSpPr txBox="1"/>
          <p:nvPr/>
        </p:nvSpPr>
        <p:spPr>
          <a:xfrm>
            <a:off x="3095752" y="4785791"/>
            <a:ext cx="2468880" cy="548640"/>
          </a:xfrm>
          <a:prstGeom prst="rect">
            <a:avLst/>
          </a:prstGeom>
          <a:solidFill>
            <a:srgbClr val="A69F9F"/>
          </a:solidFill>
          <a:ln>
            <a:noFill/>
          </a:ln>
        </p:spPr>
        <p:txBody>
          <a:bodyPr wrap="square" lIns="0" tIns="0" rIns="0" bIns="0" rtlCol="0" anchor="ctr">
            <a:no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Investigator’s choice chemo</a:t>
            </a:r>
            <a:r>
              <a:rPr kumimoji="0" lang="en-US" sz="900" b="1" i="0" u="none" strike="noStrike" kern="1200" cap="none" spc="0" normalizeH="0" baseline="30000" noProof="0" dirty="0">
                <a:ln>
                  <a:noFill/>
                </a:ln>
                <a:solidFill>
                  <a:srgbClr val="FFFFFF"/>
                </a:solidFill>
                <a:effectLst/>
                <a:uLnTx/>
                <a:uFillTx/>
                <a:latin typeface="Trebuchet MS" panose="020B0603020202020204"/>
                <a:ea typeface="+mn-ea"/>
                <a:cs typeface="Arial" panose="020B0604020202020204" pitchFamily="34" charset="0"/>
              </a:rPr>
              <a:t>c</a:t>
            </a:r>
            <a:br>
              <a:rPr kumimoji="0" lang="en-US" sz="900" b="1" i="0" u="none" strike="noStrike" kern="1200" cap="none" spc="0" normalizeH="0" baseline="30000" noProof="0" dirty="0">
                <a:ln>
                  <a:noFill/>
                </a:ln>
                <a:solidFill>
                  <a:srgbClr val="FFFFFF"/>
                </a:solidFill>
                <a:effectLst/>
                <a:uLnTx/>
                <a:uFillTx/>
                <a:latin typeface="Trebuchet MS" panose="020B0603020202020204"/>
                <a:ea typeface="+mn-ea"/>
                <a:cs typeface="Arial" panose="020B0604020202020204" pitchFamily="34" charset="0"/>
              </a:rPr>
            </a:b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(mFOLFOX6 or FOLFIRI ± </a:t>
            </a:r>
            <a:b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br>
            <a:r>
              <a:rPr kumimoji="0" lang="en-US" sz="9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bevacizumab or cetuximab)</a:t>
            </a:r>
            <a:endParaRPr kumimoji="0" lang="en-GB" sz="900" b="0"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endParaRPr>
          </a:p>
        </p:txBody>
      </p:sp>
      <p:sp>
        <p:nvSpPr>
          <p:cNvPr id="17" name="Rounded Rectangle 13">
            <a:extLst>
              <a:ext uri="{FF2B5EF4-FFF2-40B4-BE49-F238E27FC236}">
                <a16:creationId xmlns:a16="http://schemas.microsoft.com/office/drawing/2014/main" id="{A1B85F5A-253D-592E-C10C-C3D7BA8A53F4}"/>
              </a:ext>
            </a:extLst>
          </p:cNvPr>
          <p:cNvSpPr/>
          <p:nvPr/>
        </p:nvSpPr>
        <p:spPr>
          <a:xfrm>
            <a:off x="3092738" y="5359904"/>
            <a:ext cx="2468879" cy="500077"/>
          </a:xfrm>
          <a:prstGeom prst="roundRect">
            <a:avLst>
              <a:gd name="adj" fmla="val 0"/>
            </a:avLst>
          </a:prstGeom>
          <a:noFill/>
          <a:ln w="19050" cap="flat" cmpd="sng" algn="ctr">
            <a:noFill/>
            <a:prstDash val="solid"/>
          </a:ln>
          <a:effectLst/>
        </p:spPr>
        <p:txBody>
          <a:bodyPr numCol="1" rtlCol="0" anchor="ctr"/>
          <a:lstStyle/>
          <a:p>
            <a:pPr marL="0" marR="0" lvl="0" indent="0" algn="ctr" defTabSz="483869" rtl="0" eaLnBrk="0" fontAlgn="auto" latinLnBrk="0" hangingPunct="0">
              <a:lnSpc>
                <a:spcPct val="100000"/>
              </a:lnSpc>
              <a:spcBef>
                <a:spcPts val="150"/>
              </a:spcBef>
              <a:spcAft>
                <a:spcPts val="169"/>
              </a:spcAft>
              <a:buClrTx/>
              <a:buSzTx/>
              <a:buFontTx/>
              <a:buNone/>
              <a:tabLst/>
              <a:defRPr/>
            </a:pPr>
            <a:r>
              <a:rPr kumimoji="0" lang="en-US" sz="825" b="1" i="0" u="none" strike="noStrike" kern="0" cap="none" spc="0" normalizeH="0" baseline="0" noProof="0" dirty="0">
                <a:ln>
                  <a:noFill/>
                </a:ln>
                <a:solidFill>
                  <a:srgbClr val="433F3F"/>
                </a:solidFill>
                <a:effectLst/>
                <a:uLnTx/>
                <a:uFillTx/>
                <a:latin typeface="Trebuchet MS" panose="020B0603020202020204"/>
                <a:ea typeface="Arial" charset="0"/>
                <a:cs typeface="Arial" charset="0"/>
              </a:rPr>
              <a:t>Treatment until disease progression, unacceptable toxicity, withdrawal of consent (all arms), or a maximum treatment duration of 2 years (NIVO and NIVO + IPI arms only) </a:t>
            </a:r>
          </a:p>
        </p:txBody>
      </p:sp>
      <p:sp>
        <p:nvSpPr>
          <p:cNvPr id="19" name="Rectangle 18">
            <a:extLst>
              <a:ext uri="{FF2B5EF4-FFF2-40B4-BE49-F238E27FC236}">
                <a16:creationId xmlns:a16="http://schemas.microsoft.com/office/drawing/2014/main" id="{3EF06DA0-B5ED-3C1B-7826-9A31D29E0072}"/>
              </a:ext>
            </a:extLst>
          </p:cNvPr>
          <p:cNvSpPr/>
          <p:nvPr/>
        </p:nvSpPr>
        <p:spPr>
          <a:xfrm>
            <a:off x="3072283" y="3454377"/>
            <a:ext cx="2522297" cy="1258281"/>
          </a:xfrm>
          <a:prstGeom prst="rect">
            <a:avLst/>
          </a:prstGeom>
          <a:noFill/>
          <a:ln w="19050">
            <a:solidFill>
              <a:srgbClr val="BE2BBB"/>
            </a:solidFill>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8D528C37-4216-9C45-27E2-87DF2859AECC}"/>
              </a:ext>
            </a:extLst>
          </p:cNvPr>
          <p:cNvSpPr/>
          <p:nvPr/>
        </p:nvSpPr>
        <p:spPr>
          <a:xfrm>
            <a:off x="2454778" y="3584204"/>
            <a:ext cx="665094" cy="219291"/>
          </a:xfrm>
          <a:prstGeom prst="rect">
            <a:avLst/>
          </a:prstGeom>
        </p:spPr>
        <p:txBody>
          <a:bodyPr wrap="square">
            <a:spAutoFit/>
          </a:bodyPr>
          <a:lstStyle/>
          <a:p>
            <a:pPr marL="0" marR="0" lvl="0" indent="0" algn="ctr" defTabSz="68556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srgbClr val="1DCE9B"/>
                </a:solidFill>
                <a:effectLst/>
                <a:uLnTx/>
                <a:uFillTx/>
                <a:latin typeface="Trebuchet MS" panose="020B0603020202020204"/>
                <a:ea typeface="HG丸ｺﾞｼｯｸM-PRO" panose="020F0400000000000000" pitchFamily="34" charset="-128"/>
                <a:cs typeface="+mn-cs"/>
              </a:rPr>
              <a:t>N = 353</a:t>
            </a:r>
            <a:endParaRPr kumimoji="0" lang="en-US" altLang="ja-JP" sz="825" b="1" i="0" u="none" strike="sngStrike" kern="0" cap="none" spc="0" normalizeH="0" baseline="0" noProof="0" dirty="0">
              <a:ln>
                <a:noFill/>
              </a:ln>
              <a:solidFill>
                <a:srgbClr val="1DCE9B"/>
              </a:solidFill>
              <a:effectLst/>
              <a:uLnTx/>
              <a:uFillTx/>
              <a:latin typeface="Trebuchet MS" panose="020B0603020202020204"/>
              <a:ea typeface="HG丸ｺﾞｼｯｸM-PRO" panose="020F0400000000000000" pitchFamily="34" charset="-128"/>
              <a:cs typeface="+mn-cs"/>
            </a:endParaRPr>
          </a:p>
        </p:txBody>
      </p:sp>
      <p:sp>
        <p:nvSpPr>
          <p:cNvPr id="21" name="Rectangle 20">
            <a:extLst>
              <a:ext uri="{FF2B5EF4-FFF2-40B4-BE49-F238E27FC236}">
                <a16:creationId xmlns:a16="http://schemas.microsoft.com/office/drawing/2014/main" id="{7E89E3C4-A1CF-8597-1F7F-54E63F0AC2A9}"/>
              </a:ext>
            </a:extLst>
          </p:cNvPr>
          <p:cNvSpPr/>
          <p:nvPr/>
        </p:nvSpPr>
        <p:spPr>
          <a:xfrm>
            <a:off x="2454778" y="4218449"/>
            <a:ext cx="665095" cy="219291"/>
          </a:xfrm>
          <a:prstGeom prst="rect">
            <a:avLst/>
          </a:prstGeom>
        </p:spPr>
        <p:txBody>
          <a:bodyPr wrap="square">
            <a:spAutoFit/>
          </a:bodyPr>
          <a:lstStyle/>
          <a:p>
            <a:pPr marL="0" marR="0" lvl="0" indent="0" algn="ctr" defTabSz="68556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srgbClr val="BA4422"/>
                </a:solidFill>
                <a:effectLst/>
                <a:uLnTx/>
                <a:uFillTx/>
                <a:latin typeface="Trebuchet MS" panose="020B0603020202020204"/>
                <a:ea typeface="HG丸ｺﾞｼｯｸM-PRO" panose="020F0400000000000000" pitchFamily="34" charset="-128"/>
                <a:cs typeface="+mn-cs"/>
              </a:rPr>
              <a:t>N = 354</a:t>
            </a:r>
            <a:endParaRPr kumimoji="0" lang="en-US" altLang="ja-JP" sz="825" b="1" i="0" u="none" strike="sngStrike" kern="0" cap="none" spc="0" normalizeH="0" baseline="0" noProof="0" dirty="0">
              <a:ln>
                <a:noFill/>
              </a:ln>
              <a:solidFill>
                <a:srgbClr val="BA4422"/>
              </a:solidFill>
              <a:effectLst/>
              <a:uLnTx/>
              <a:uFillTx/>
              <a:latin typeface="Trebuchet MS" panose="020B0603020202020204"/>
              <a:ea typeface="HG丸ｺﾞｼｯｸM-PRO" panose="020F0400000000000000" pitchFamily="34" charset="-128"/>
              <a:cs typeface="+mn-cs"/>
            </a:endParaRPr>
          </a:p>
        </p:txBody>
      </p:sp>
      <p:sp>
        <p:nvSpPr>
          <p:cNvPr id="22" name="Rectangle 21">
            <a:extLst>
              <a:ext uri="{FF2B5EF4-FFF2-40B4-BE49-F238E27FC236}">
                <a16:creationId xmlns:a16="http://schemas.microsoft.com/office/drawing/2014/main" id="{76917922-B1C8-5825-E47B-C2914F02837E}"/>
              </a:ext>
            </a:extLst>
          </p:cNvPr>
          <p:cNvSpPr/>
          <p:nvPr/>
        </p:nvSpPr>
        <p:spPr>
          <a:xfrm>
            <a:off x="2454777" y="4869624"/>
            <a:ext cx="665095" cy="219291"/>
          </a:xfrm>
          <a:prstGeom prst="rect">
            <a:avLst/>
          </a:prstGeom>
        </p:spPr>
        <p:txBody>
          <a:bodyPr wrap="square">
            <a:spAutoFit/>
          </a:bodyPr>
          <a:lstStyle/>
          <a:p>
            <a:pPr marL="0" marR="0" lvl="0" indent="0" algn="ctr" defTabSz="68556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srgbClr val="A69F9F"/>
                </a:solidFill>
                <a:effectLst/>
                <a:uLnTx/>
                <a:uFillTx/>
                <a:latin typeface="Trebuchet MS" panose="020B0603020202020204"/>
                <a:ea typeface="HG丸ｺﾞｼｯｸM-PRO" panose="020F0400000000000000" pitchFamily="34" charset="-128"/>
                <a:cs typeface="+mn-cs"/>
              </a:rPr>
              <a:t>N = 132</a:t>
            </a:r>
            <a:endParaRPr kumimoji="0" lang="en-US" altLang="ja-JP" sz="825" b="1" i="0" u="none" strike="sngStrike" kern="0" cap="none" spc="0" normalizeH="0" baseline="0" noProof="0" dirty="0">
              <a:ln>
                <a:noFill/>
              </a:ln>
              <a:solidFill>
                <a:srgbClr val="A69F9F"/>
              </a:solidFill>
              <a:effectLst/>
              <a:uLnTx/>
              <a:uFillTx/>
              <a:latin typeface="Trebuchet MS" panose="020B0603020202020204"/>
              <a:ea typeface="HG丸ｺﾞｼｯｸM-PRO" panose="020F0400000000000000" pitchFamily="34" charset="-128"/>
              <a:cs typeface="+mn-cs"/>
            </a:endParaRPr>
          </a:p>
        </p:txBody>
      </p:sp>
      <p:pic>
        <p:nvPicPr>
          <p:cNvPr id="23" name="Picture 22">
            <a:extLst>
              <a:ext uri="{FF2B5EF4-FFF2-40B4-BE49-F238E27FC236}">
                <a16:creationId xmlns:a16="http://schemas.microsoft.com/office/drawing/2014/main" id="{B5F7FB69-5D66-771D-2E1E-799C9B0D99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8477" y="3364212"/>
            <a:ext cx="6472463" cy="2493976"/>
          </a:xfrm>
          <a:prstGeom prst="rect">
            <a:avLst/>
          </a:prstGeom>
        </p:spPr>
      </p:pic>
    </p:spTree>
    <p:extLst>
      <p:ext uri="{BB962C8B-B14F-4D97-AF65-F5344CB8AC3E}">
        <p14:creationId xmlns:p14="http://schemas.microsoft.com/office/powerpoint/2010/main" val="2836442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29865-6227-1504-1EB4-061EC7AC2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E2F8B-0952-CF22-82B9-1EE922098C6D}"/>
              </a:ext>
            </a:extLst>
          </p:cNvPr>
          <p:cNvSpPr>
            <a:spLocks noGrp="1"/>
          </p:cNvSpPr>
          <p:nvPr>
            <p:ph type="title"/>
          </p:nvPr>
        </p:nvSpPr>
        <p:spPr>
          <a:xfrm>
            <a:off x="105196" y="390525"/>
            <a:ext cx="10153229" cy="904875"/>
          </a:xfrm>
        </p:spPr>
        <p:txBody>
          <a:bodyPr>
            <a:noAutofit/>
          </a:bodyPr>
          <a:lstStyle/>
          <a:p>
            <a:r>
              <a:rPr lang="en-US" sz="4000" dirty="0"/>
              <a:t>Management of mCRC</a:t>
            </a:r>
          </a:p>
        </p:txBody>
      </p:sp>
      <p:sp>
        <p:nvSpPr>
          <p:cNvPr id="5" name="Content Placeholder 2">
            <a:extLst>
              <a:ext uri="{FF2B5EF4-FFF2-40B4-BE49-F238E27FC236}">
                <a16:creationId xmlns:a16="http://schemas.microsoft.com/office/drawing/2014/main" id="{94F386DC-F252-2672-D47D-1598AF375852}"/>
              </a:ext>
            </a:extLst>
          </p:cNvPr>
          <p:cNvSpPr>
            <a:spLocks noGrp="1"/>
          </p:cNvSpPr>
          <p:nvPr>
            <p:ph idx="1"/>
          </p:nvPr>
        </p:nvSpPr>
        <p:spPr>
          <a:xfrm>
            <a:off x="246184" y="1710268"/>
            <a:ext cx="11702562" cy="1191194"/>
          </a:xfrm>
        </p:spPr>
        <p:txBody>
          <a:bodyPr>
            <a:normAutofit fontScale="85000" lnSpcReduction="1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800" dirty="0">
                <a:solidFill>
                  <a:srgbClr val="000000"/>
                </a:solidFill>
                <a:ea typeface="+mn-ea"/>
                <a:cs typeface="Arial" panose="020B0604020202020204" pitchFamily="34" charset="0"/>
              </a:rPr>
              <a:t>Biomarker testing from the outset is absolutely critical</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MMR testing can be done by IHC before the first new patient visit</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All other testing can be ordered at the first visit, and should be available within 2-4 weeks</a:t>
            </a:r>
            <a:endParaRPr lang="en-US" altLang="en-US" sz="1800" dirty="0">
              <a:solidFill>
                <a:srgbClr val="407EC9"/>
              </a:solidFill>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DD42F2D9-B3D5-70D2-65AC-47B7FC28F799}"/>
              </a:ext>
            </a:extLst>
          </p:cNvPr>
          <p:cNvSpPr/>
          <p:nvPr/>
        </p:nvSpPr>
        <p:spPr bwMode="auto">
          <a:xfrm>
            <a:off x="430822" y="2947053"/>
            <a:ext cx="2839184" cy="59624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Newly Diagnosed Unresectable mCRC</a:t>
            </a:r>
          </a:p>
        </p:txBody>
      </p:sp>
      <p:sp>
        <p:nvSpPr>
          <p:cNvPr id="7" name="Rectangle: Rounded Corners 6">
            <a:extLst>
              <a:ext uri="{FF2B5EF4-FFF2-40B4-BE49-F238E27FC236}">
                <a16:creationId xmlns:a16="http://schemas.microsoft.com/office/drawing/2014/main" id="{CF859C23-E635-4F36-1B5C-1A140CF3ACDC}"/>
              </a:ext>
            </a:extLst>
          </p:cNvPr>
          <p:cNvSpPr/>
          <p:nvPr/>
        </p:nvSpPr>
        <p:spPr bwMode="auto">
          <a:xfrm>
            <a:off x="4311527" y="2947053"/>
            <a:ext cx="2839184" cy="596247"/>
          </a:xfrm>
          <a:prstGeom prst="roundRect">
            <a:avLst/>
          </a:prstGeom>
          <a:solidFill>
            <a:srgbClr val="9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MMR-Deficient/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MSI-high (3-5%)</a:t>
            </a:r>
          </a:p>
        </p:txBody>
      </p:sp>
      <p:sp>
        <p:nvSpPr>
          <p:cNvPr id="12" name="Rectangle: Rounded Corners 11">
            <a:extLst>
              <a:ext uri="{FF2B5EF4-FFF2-40B4-BE49-F238E27FC236}">
                <a16:creationId xmlns:a16="http://schemas.microsoft.com/office/drawing/2014/main" id="{DE2F837B-5FC8-1E8E-5DCC-A4D2AC641B47}"/>
              </a:ext>
            </a:extLst>
          </p:cNvPr>
          <p:cNvSpPr/>
          <p:nvPr/>
        </p:nvSpPr>
        <p:spPr bwMode="auto">
          <a:xfrm>
            <a:off x="8192231" y="2947053"/>
            <a:ext cx="2839184" cy="596247"/>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Ipilimumab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Nivolumab</a:t>
            </a:r>
          </a:p>
        </p:txBody>
      </p:sp>
      <p:sp>
        <p:nvSpPr>
          <p:cNvPr id="15" name="Rectangle: Rounded Corners 14">
            <a:extLst>
              <a:ext uri="{FF2B5EF4-FFF2-40B4-BE49-F238E27FC236}">
                <a16:creationId xmlns:a16="http://schemas.microsoft.com/office/drawing/2014/main" id="{2085F62C-18D8-C30D-CD13-E0B125574B1F}"/>
              </a:ext>
            </a:extLst>
          </p:cNvPr>
          <p:cNvSpPr/>
          <p:nvPr/>
        </p:nvSpPr>
        <p:spPr bwMode="auto">
          <a:xfrm>
            <a:off x="4311527" y="3704982"/>
            <a:ext cx="2839184" cy="596247"/>
          </a:xfrm>
          <a:prstGeom prst="roundRect">
            <a:avLst/>
          </a:prstGeom>
          <a:solidFill>
            <a:srgbClr val="9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BRAF</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V600E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Mutated (7-12%)</a:t>
            </a:r>
          </a:p>
        </p:txBody>
      </p:sp>
      <p:sp>
        <p:nvSpPr>
          <p:cNvPr id="18" name="Rectangle: Rounded Corners 17">
            <a:extLst>
              <a:ext uri="{FF2B5EF4-FFF2-40B4-BE49-F238E27FC236}">
                <a16:creationId xmlns:a16="http://schemas.microsoft.com/office/drawing/2014/main" id="{7D9C95FE-184A-8E0F-D312-7F1D207D943A}"/>
              </a:ext>
            </a:extLst>
          </p:cNvPr>
          <p:cNvSpPr/>
          <p:nvPr/>
        </p:nvSpPr>
        <p:spPr bwMode="auto">
          <a:xfrm>
            <a:off x="8192231" y="3704982"/>
            <a:ext cx="2839184" cy="596247"/>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Encorafenib</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Cetuximab + FOLFOX</a:t>
            </a:r>
          </a:p>
        </p:txBody>
      </p:sp>
      <p:sp>
        <p:nvSpPr>
          <p:cNvPr id="24" name="Rectangle: Rounded Corners 23">
            <a:extLst>
              <a:ext uri="{FF2B5EF4-FFF2-40B4-BE49-F238E27FC236}">
                <a16:creationId xmlns:a16="http://schemas.microsoft.com/office/drawing/2014/main" id="{67CC8D78-DB2F-4BD2-1B05-9F50849FF639}"/>
              </a:ext>
            </a:extLst>
          </p:cNvPr>
          <p:cNvSpPr/>
          <p:nvPr/>
        </p:nvSpPr>
        <p:spPr bwMode="auto">
          <a:xfrm>
            <a:off x="4311527" y="4462911"/>
            <a:ext cx="2839184" cy="596247"/>
          </a:xfrm>
          <a:prstGeom prst="roundRect">
            <a:avLst/>
          </a:prstGeom>
          <a:solidFill>
            <a:srgbClr val="9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RAS/RAF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Wild Type (40%)</a:t>
            </a:r>
          </a:p>
        </p:txBody>
      </p:sp>
      <p:sp>
        <p:nvSpPr>
          <p:cNvPr id="25" name="Rectangle: Rounded Corners 24">
            <a:extLst>
              <a:ext uri="{FF2B5EF4-FFF2-40B4-BE49-F238E27FC236}">
                <a16:creationId xmlns:a16="http://schemas.microsoft.com/office/drawing/2014/main" id="{BCBB90CA-D5F6-0D77-574E-1DFE677E431F}"/>
              </a:ext>
            </a:extLst>
          </p:cNvPr>
          <p:cNvSpPr/>
          <p:nvPr/>
        </p:nvSpPr>
        <p:spPr bwMode="auto">
          <a:xfrm>
            <a:off x="8192231" y="4462911"/>
            <a:ext cx="2839184" cy="596247"/>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FOLFOX + Panitumumab (or Cetuximab)</a:t>
            </a:r>
          </a:p>
        </p:txBody>
      </p:sp>
      <p:sp>
        <p:nvSpPr>
          <p:cNvPr id="26" name="Rectangle: Rounded Corners 25">
            <a:extLst>
              <a:ext uri="{FF2B5EF4-FFF2-40B4-BE49-F238E27FC236}">
                <a16:creationId xmlns:a16="http://schemas.microsoft.com/office/drawing/2014/main" id="{FEBCF228-7331-94AF-47C4-F1643872E05C}"/>
              </a:ext>
            </a:extLst>
          </p:cNvPr>
          <p:cNvSpPr/>
          <p:nvPr/>
        </p:nvSpPr>
        <p:spPr bwMode="auto">
          <a:xfrm>
            <a:off x="4311527" y="5220840"/>
            <a:ext cx="2839184" cy="596247"/>
          </a:xfrm>
          <a:prstGeom prst="roundRect">
            <a:avLst/>
          </a:prstGeom>
          <a:solidFill>
            <a:srgbClr val="9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HER2 Amplified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p>
        </p:txBody>
      </p:sp>
      <p:sp>
        <p:nvSpPr>
          <p:cNvPr id="27" name="Rectangle: Rounded Corners 26">
            <a:extLst>
              <a:ext uri="{FF2B5EF4-FFF2-40B4-BE49-F238E27FC236}">
                <a16:creationId xmlns:a16="http://schemas.microsoft.com/office/drawing/2014/main" id="{039D9715-0EDA-8838-CE09-3927A9F8E3B2}"/>
              </a:ext>
            </a:extLst>
          </p:cNvPr>
          <p:cNvSpPr/>
          <p:nvPr/>
        </p:nvSpPr>
        <p:spPr bwMode="auto">
          <a:xfrm>
            <a:off x="8192231" y="5220840"/>
            <a:ext cx="2839184" cy="596247"/>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FOLFOX + Tucatinib + Trastuzumab</a:t>
            </a:r>
          </a:p>
        </p:txBody>
      </p:sp>
      <p:sp>
        <p:nvSpPr>
          <p:cNvPr id="28" name="Rectangle: Rounded Corners 27">
            <a:extLst>
              <a:ext uri="{FF2B5EF4-FFF2-40B4-BE49-F238E27FC236}">
                <a16:creationId xmlns:a16="http://schemas.microsoft.com/office/drawing/2014/main" id="{1EED8401-0D9C-9E5F-E193-4DA97D50A2E8}"/>
              </a:ext>
            </a:extLst>
          </p:cNvPr>
          <p:cNvSpPr/>
          <p:nvPr/>
        </p:nvSpPr>
        <p:spPr bwMode="auto">
          <a:xfrm>
            <a:off x="4311527" y="5978769"/>
            <a:ext cx="2839184" cy="596247"/>
          </a:xfrm>
          <a:prstGeom prst="roundRect">
            <a:avLst/>
          </a:prstGeom>
          <a:solidFill>
            <a:srgbClr val="9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RAS mutated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29" name="Rectangle: Rounded Corners 28">
            <a:extLst>
              <a:ext uri="{FF2B5EF4-FFF2-40B4-BE49-F238E27FC236}">
                <a16:creationId xmlns:a16="http://schemas.microsoft.com/office/drawing/2014/main" id="{E4A2622B-191E-B26B-8474-0B2033305420}"/>
              </a:ext>
            </a:extLst>
          </p:cNvPr>
          <p:cNvSpPr/>
          <p:nvPr/>
        </p:nvSpPr>
        <p:spPr bwMode="auto">
          <a:xfrm>
            <a:off x="8192231" y="5978769"/>
            <a:ext cx="2839184" cy="596247"/>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FOLFOXIRI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Bevacizumab</a:t>
            </a:r>
          </a:p>
        </p:txBody>
      </p:sp>
      <p:sp>
        <p:nvSpPr>
          <p:cNvPr id="30" name="Oval 29">
            <a:extLst>
              <a:ext uri="{FF2B5EF4-FFF2-40B4-BE49-F238E27FC236}">
                <a16:creationId xmlns:a16="http://schemas.microsoft.com/office/drawing/2014/main" id="{22FF9DF4-9E9D-59DD-C07F-BDC8DFF3FEE3}"/>
              </a:ext>
            </a:extLst>
          </p:cNvPr>
          <p:cNvSpPr/>
          <p:nvPr/>
        </p:nvSpPr>
        <p:spPr bwMode="auto">
          <a:xfrm>
            <a:off x="1028333" y="4483260"/>
            <a:ext cx="1644162" cy="1239716"/>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Start FOLFOX ASAP</a:t>
            </a:r>
          </a:p>
        </p:txBody>
      </p:sp>
      <p:cxnSp>
        <p:nvCxnSpPr>
          <p:cNvPr id="32" name="Straight Arrow Connector 31">
            <a:extLst>
              <a:ext uri="{FF2B5EF4-FFF2-40B4-BE49-F238E27FC236}">
                <a16:creationId xmlns:a16="http://schemas.microsoft.com/office/drawing/2014/main" id="{D35DB025-DB12-A149-A02A-867F748B103C}"/>
              </a:ext>
            </a:extLst>
          </p:cNvPr>
          <p:cNvCxnSpPr>
            <a:stCxn id="4" idx="3"/>
            <a:endCxn id="7" idx="1"/>
          </p:cNvCxnSpPr>
          <p:nvPr/>
        </p:nvCxnSpPr>
        <p:spPr bwMode="auto">
          <a:xfrm>
            <a:off x="3270006" y="3245177"/>
            <a:ext cx="104152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22978634-57BF-9C42-4724-0C88E71F1593}"/>
              </a:ext>
            </a:extLst>
          </p:cNvPr>
          <p:cNvCxnSpPr>
            <a:cxnSpLocks/>
            <a:stCxn id="7" idx="3"/>
            <a:endCxn id="12" idx="1"/>
          </p:cNvCxnSpPr>
          <p:nvPr/>
        </p:nvCxnSpPr>
        <p:spPr bwMode="auto">
          <a:xfrm>
            <a:off x="7150711" y="3245177"/>
            <a:ext cx="104152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16C5A0D5-048F-45D4-05FE-21D39CFD1539}"/>
              </a:ext>
            </a:extLst>
          </p:cNvPr>
          <p:cNvCxnSpPr>
            <a:cxnSpLocks/>
            <a:stCxn id="4" idx="2"/>
            <a:endCxn id="30" idx="0"/>
          </p:cNvCxnSpPr>
          <p:nvPr/>
        </p:nvCxnSpPr>
        <p:spPr bwMode="auto">
          <a:xfrm>
            <a:off x="1850414" y="3543300"/>
            <a:ext cx="0" cy="93996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2E3B9293-DD62-D9D6-7DBD-ACF649D97E78}"/>
              </a:ext>
            </a:extLst>
          </p:cNvPr>
          <p:cNvCxnSpPr>
            <a:cxnSpLocks/>
            <a:stCxn id="30" idx="6"/>
            <a:endCxn id="15" idx="1"/>
          </p:cNvCxnSpPr>
          <p:nvPr/>
        </p:nvCxnSpPr>
        <p:spPr bwMode="auto">
          <a:xfrm flipV="1">
            <a:off x="2672495" y="4003106"/>
            <a:ext cx="1639032" cy="110001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A4C65B05-EE70-DC1C-5D46-E7320FBD079C}"/>
              </a:ext>
            </a:extLst>
          </p:cNvPr>
          <p:cNvCxnSpPr>
            <a:cxnSpLocks/>
            <a:stCxn id="30" idx="6"/>
            <a:endCxn id="24" idx="1"/>
          </p:cNvCxnSpPr>
          <p:nvPr/>
        </p:nvCxnSpPr>
        <p:spPr bwMode="auto">
          <a:xfrm flipV="1">
            <a:off x="2672495" y="4761035"/>
            <a:ext cx="1639032" cy="342083"/>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BB2324A6-A3B5-D4B9-EBAF-10A4B68199C7}"/>
              </a:ext>
            </a:extLst>
          </p:cNvPr>
          <p:cNvCxnSpPr>
            <a:cxnSpLocks/>
            <a:stCxn id="30" idx="6"/>
            <a:endCxn id="26" idx="1"/>
          </p:cNvCxnSpPr>
          <p:nvPr/>
        </p:nvCxnSpPr>
        <p:spPr bwMode="auto">
          <a:xfrm>
            <a:off x="2672495" y="5103118"/>
            <a:ext cx="1639032" cy="41584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DA38327C-80A9-1100-6E5D-30E33AC1F587}"/>
              </a:ext>
            </a:extLst>
          </p:cNvPr>
          <p:cNvCxnSpPr>
            <a:cxnSpLocks/>
            <a:stCxn id="30" idx="6"/>
            <a:endCxn id="28" idx="1"/>
          </p:cNvCxnSpPr>
          <p:nvPr/>
        </p:nvCxnSpPr>
        <p:spPr bwMode="auto">
          <a:xfrm>
            <a:off x="2672495" y="5103118"/>
            <a:ext cx="1639032" cy="117377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1A8A2E79-F9A9-4CB1-818A-4CD539B66CBF}"/>
              </a:ext>
            </a:extLst>
          </p:cNvPr>
          <p:cNvCxnSpPr>
            <a:cxnSpLocks/>
            <a:stCxn id="15" idx="3"/>
            <a:endCxn id="18" idx="1"/>
          </p:cNvCxnSpPr>
          <p:nvPr/>
        </p:nvCxnSpPr>
        <p:spPr bwMode="auto">
          <a:xfrm>
            <a:off x="7150711" y="4003106"/>
            <a:ext cx="104152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FBE09DCD-3DB5-DA9C-5A1B-8B3906254AFF}"/>
              </a:ext>
            </a:extLst>
          </p:cNvPr>
          <p:cNvCxnSpPr>
            <a:cxnSpLocks/>
            <a:stCxn id="24" idx="3"/>
            <a:endCxn id="25" idx="1"/>
          </p:cNvCxnSpPr>
          <p:nvPr/>
        </p:nvCxnSpPr>
        <p:spPr bwMode="auto">
          <a:xfrm>
            <a:off x="7150711" y="4761035"/>
            <a:ext cx="104152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6D4BC564-0159-4011-09B4-F259D5E3B1D5}"/>
              </a:ext>
            </a:extLst>
          </p:cNvPr>
          <p:cNvCxnSpPr>
            <a:cxnSpLocks/>
            <a:stCxn id="26" idx="3"/>
            <a:endCxn id="27" idx="1"/>
          </p:cNvCxnSpPr>
          <p:nvPr/>
        </p:nvCxnSpPr>
        <p:spPr bwMode="auto">
          <a:xfrm>
            <a:off x="7150711" y="5518964"/>
            <a:ext cx="104152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2BA1EE3D-5FBD-9073-983D-3171C27AF4C8}"/>
              </a:ext>
            </a:extLst>
          </p:cNvPr>
          <p:cNvCxnSpPr>
            <a:cxnSpLocks/>
            <a:stCxn id="28" idx="3"/>
            <a:endCxn id="29" idx="1"/>
          </p:cNvCxnSpPr>
          <p:nvPr/>
        </p:nvCxnSpPr>
        <p:spPr bwMode="auto">
          <a:xfrm>
            <a:off x="7150711" y="6276893"/>
            <a:ext cx="104152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64" name="Rectangle: Rounded Corners 63">
            <a:extLst>
              <a:ext uri="{FF2B5EF4-FFF2-40B4-BE49-F238E27FC236}">
                <a16:creationId xmlns:a16="http://schemas.microsoft.com/office/drawing/2014/main" id="{CDDA9AC8-4FC5-F3F1-6824-43BA2FAA1EE3}"/>
              </a:ext>
            </a:extLst>
          </p:cNvPr>
          <p:cNvSpPr/>
          <p:nvPr/>
        </p:nvSpPr>
        <p:spPr bwMode="auto">
          <a:xfrm>
            <a:off x="4311527" y="5220840"/>
            <a:ext cx="2839184" cy="596247"/>
          </a:xfrm>
          <a:prstGeom prst="roundRect">
            <a:avLst/>
          </a:prstGeom>
          <a:solidFill>
            <a:schemeClr val="bg1">
              <a:lumMod val="95000"/>
              <a:alpha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 name="Rectangle: Rounded Corners 64">
            <a:extLst>
              <a:ext uri="{FF2B5EF4-FFF2-40B4-BE49-F238E27FC236}">
                <a16:creationId xmlns:a16="http://schemas.microsoft.com/office/drawing/2014/main" id="{095ADE50-2EDE-56E9-93EF-B0D54B229AC3}"/>
              </a:ext>
            </a:extLst>
          </p:cNvPr>
          <p:cNvSpPr/>
          <p:nvPr/>
        </p:nvSpPr>
        <p:spPr bwMode="auto">
          <a:xfrm>
            <a:off x="8192231" y="5217557"/>
            <a:ext cx="2839184" cy="596247"/>
          </a:xfrm>
          <a:prstGeom prst="roundRect">
            <a:avLst/>
          </a:prstGeom>
          <a:solidFill>
            <a:schemeClr val="bg1">
              <a:lumMod val="95000"/>
              <a:alpha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68FD4F11-131B-79E1-88F1-1FA015ED9B27}"/>
              </a:ext>
            </a:extLst>
          </p:cNvPr>
          <p:cNvSpPr txBox="1"/>
          <p:nvPr/>
        </p:nvSpPr>
        <p:spPr>
          <a:xfrm>
            <a:off x="7065054" y="5044363"/>
            <a:ext cx="404278"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7" name="TextBox 66">
            <a:extLst>
              <a:ext uri="{FF2B5EF4-FFF2-40B4-BE49-F238E27FC236}">
                <a16:creationId xmlns:a16="http://schemas.microsoft.com/office/drawing/2014/main" id="{3663BD63-0D9F-FDF3-6DF3-C6A43D51F5C1}"/>
              </a:ext>
            </a:extLst>
          </p:cNvPr>
          <p:cNvSpPr txBox="1"/>
          <p:nvPr/>
        </p:nvSpPr>
        <p:spPr>
          <a:xfrm>
            <a:off x="10961528" y="5044363"/>
            <a:ext cx="404278"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3698655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727E-BC3E-94A6-D520-0F7EC34EE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8A501-97EB-7C0E-B2E9-117B3BF06111}"/>
              </a:ext>
            </a:extLst>
          </p:cNvPr>
          <p:cNvSpPr>
            <a:spLocks noGrp="1"/>
          </p:cNvSpPr>
          <p:nvPr>
            <p:ph type="title"/>
          </p:nvPr>
        </p:nvSpPr>
        <p:spPr>
          <a:xfrm>
            <a:off x="70026" y="381000"/>
            <a:ext cx="9797874" cy="897938"/>
          </a:xfrm>
        </p:spPr>
        <p:txBody>
          <a:bodyPr/>
          <a:lstStyle/>
          <a:p>
            <a:r>
              <a:rPr lang="en-US" sz="4400" dirty="0"/>
              <a:t>The Use of ctDNA in CRC</a:t>
            </a:r>
          </a:p>
        </p:txBody>
      </p:sp>
      <p:sp>
        <p:nvSpPr>
          <p:cNvPr id="3" name="Content Placeholder 2">
            <a:extLst>
              <a:ext uri="{FF2B5EF4-FFF2-40B4-BE49-F238E27FC236}">
                <a16:creationId xmlns:a16="http://schemas.microsoft.com/office/drawing/2014/main" id="{15F8EE90-B643-A072-407C-C38FEA8ED1C6}"/>
              </a:ext>
            </a:extLst>
          </p:cNvPr>
          <p:cNvSpPr>
            <a:spLocks noGrp="1"/>
          </p:cNvSpPr>
          <p:nvPr>
            <p:ph idx="1"/>
          </p:nvPr>
        </p:nvSpPr>
        <p:spPr>
          <a:xfrm>
            <a:off x="138173" y="1669378"/>
            <a:ext cx="7481827" cy="2826423"/>
          </a:xfrm>
        </p:spPr>
        <p:txBody>
          <a:bodyPr>
            <a:normAutofit/>
          </a:bodyPr>
          <a:lstStyle/>
          <a:p>
            <a:pPr marL="342900" marR="0" lvl="0" indent="-342900" algn="l" defTabSz="914400" rtl="0" eaLnBrk="1" fontAlgn="base" latinLnBrk="0" hangingPunct="1">
              <a:spcBef>
                <a:spcPts val="600"/>
              </a:spcBef>
              <a:spcAft>
                <a:spcPts val="0"/>
              </a:spcAft>
              <a:buClr>
                <a:srgbClr val="000000"/>
              </a:buClr>
              <a:buSzTx/>
              <a:buFont typeface="Wingdings" panose="05000000000000000000" pitchFamily="2" charset="2"/>
              <a:buChar char="§"/>
              <a:tabLst/>
              <a:defRPr/>
            </a:pPr>
            <a:r>
              <a:rPr lang="en-US" altLang="en-US" sz="1700" dirty="0">
                <a:solidFill>
                  <a:srgbClr val="000000"/>
                </a:solidFill>
                <a:latin typeface="Arial" panose="020B0604020202020204" pitchFamily="34" charset="0"/>
                <a:cs typeface="Arial" panose="020B0604020202020204" pitchFamily="34" charset="0"/>
              </a:rPr>
              <a:t>Post-operative ctDNA is prognostic for recurrence and survival</a:t>
            </a:r>
          </a:p>
          <a:p>
            <a:pPr marL="342900" marR="0" lvl="0" indent="-342900" algn="l" defTabSz="914400" rtl="0" eaLnBrk="1" fontAlgn="base" latinLnBrk="0" hangingPunct="1">
              <a:spcBef>
                <a:spcPts val="600"/>
              </a:spcBef>
              <a:spcAft>
                <a:spcPts val="0"/>
              </a:spcAft>
              <a:buClr>
                <a:srgbClr val="000000"/>
              </a:buClr>
              <a:buSzTx/>
              <a:buFont typeface="Wingdings" panose="05000000000000000000" pitchFamily="2" charset="2"/>
              <a:buChar char="§"/>
              <a:tabLst/>
              <a:defRPr/>
            </a:pPr>
            <a:r>
              <a:rPr kumimoji="0" lang="en-US" altLang="en-US" sz="17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First Report: GALAXY Arm of CIRCULATE-JAPAN</a:t>
            </a:r>
          </a:p>
          <a:p>
            <a:pPr marL="342900" marR="0" lvl="0" indent="-342900" algn="just" defTabSz="914400" rtl="0" eaLnBrk="0" fontAlgn="base" latinLnBrk="0" hangingPunct="0">
              <a:spcBef>
                <a:spcPts val="600"/>
              </a:spcBef>
              <a:spcAft>
                <a:spcPts val="0"/>
              </a:spcAft>
              <a:buClr>
                <a:srgbClr val="000000"/>
              </a:buClr>
              <a:buSzTx/>
              <a:buFont typeface="Wingdings" panose="05000000000000000000" pitchFamily="2" charset="2"/>
              <a:buChar char="§"/>
              <a:tabLst/>
              <a:defRPr/>
            </a:pPr>
            <a:r>
              <a:rPr kumimoji="0" lang="en-US" altLang="en-US" sz="17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Observational study of 1039 Stage 2-4 </a:t>
            </a:r>
            <a:r>
              <a:rPr kumimoji="0" lang="en-US" altLang="en-US" sz="17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resectable</a:t>
            </a:r>
            <a:r>
              <a:rPr kumimoji="0" lang="en-US" altLang="en-US" sz="17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CRC patients</a:t>
            </a:r>
          </a:p>
          <a:p>
            <a:pPr marL="800100" marR="0" lvl="1" indent="-342900" algn="l" defTabSz="914400" rtl="0" eaLnBrk="0" fontAlgn="base" latinLnBrk="0" hangingPunct="0">
              <a:spcBef>
                <a:spcPts val="600"/>
              </a:spcBef>
              <a:spcAft>
                <a:spcPts val="0"/>
              </a:spcAft>
              <a:buClrTx/>
              <a:buSzTx/>
              <a:buFont typeface="Arial" pitchFamily="34" charset="0"/>
              <a:buChar char="•"/>
              <a:tabLst/>
              <a:defRPr/>
            </a:pPr>
            <a:r>
              <a:rPr kumimoji="0" lang="en-US" altLang="en-US" sz="14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82% ctDNA negative at 4 weeks post-surgery</a:t>
            </a:r>
          </a:p>
          <a:p>
            <a:pPr marL="342900" marR="0" lvl="0" indent="-342900" algn="just" defTabSz="914400" rtl="0" eaLnBrk="0" fontAlgn="base" latinLnBrk="0" hangingPunct="0">
              <a:spcBef>
                <a:spcPts val="600"/>
              </a:spcBef>
              <a:spcAft>
                <a:spcPts val="0"/>
              </a:spcAft>
              <a:buClr>
                <a:srgbClr val="000000"/>
              </a:buClr>
              <a:buSzTx/>
              <a:buFont typeface="Wingdings" panose="05000000000000000000" pitchFamily="2" charset="2"/>
              <a:buChar char="§"/>
              <a:tabLst/>
              <a:defRPr/>
            </a:pPr>
            <a:r>
              <a:rPr kumimoji="0" lang="en-US" altLang="en-US" sz="17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Median follow-up of 16.74 months</a:t>
            </a:r>
          </a:p>
          <a:p>
            <a:pPr marL="800100" marR="0" lvl="1" indent="-342900" algn="l" defTabSz="914400" rtl="0" eaLnBrk="0" fontAlgn="base" latinLnBrk="0" hangingPunct="0">
              <a:spcBef>
                <a:spcPts val="600"/>
              </a:spcBef>
              <a:spcAft>
                <a:spcPts val="0"/>
              </a:spcAft>
              <a:buClrTx/>
              <a:buSzTx/>
              <a:buFont typeface="Arial" pitchFamily="34" charset="0"/>
              <a:buChar char="•"/>
              <a:tabLst/>
              <a:defRPr/>
            </a:pPr>
            <a:r>
              <a:rPr kumimoji="0" lang="en-US" altLang="en-US" sz="14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ctDNA positive – 61.4% recurrence, 18mos DFS 38.4%</a:t>
            </a:r>
          </a:p>
          <a:p>
            <a:pPr marL="800100" marR="0" lvl="1" indent="-342900" algn="l" defTabSz="914400" rtl="0" eaLnBrk="0" fontAlgn="base" latinLnBrk="0" hangingPunct="0">
              <a:spcBef>
                <a:spcPts val="600"/>
              </a:spcBef>
              <a:spcAft>
                <a:spcPts val="0"/>
              </a:spcAft>
              <a:buClrTx/>
              <a:buSzTx/>
              <a:buFont typeface="Arial" pitchFamily="34" charset="0"/>
              <a:buChar char="•"/>
              <a:tabLst/>
              <a:defRPr/>
            </a:pPr>
            <a:r>
              <a:rPr kumimoji="0" lang="en-US" altLang="en-US" sz="14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ctDNA negative – 9.5% recurrence, 18 </a:t>
            </a:r>
            <a:r>
              <a:rPr kumimoji="0" lang="en-US" altLang="en-US" sz="14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mos</a:t>
            </a:r>
            <a:r>
              <a:rPr kumimoji="0" lang="en-US" altLang="en-US" sz="14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 DFS 90.5%</a:t>
            </a:r>
          </a:p>
          <a:p>
            <a:pPr marL="800100" marR="0" lvl="1" indent="-342900" algn="l" defTabSz="914400" rtl="0" eaLnBrk="0" fontAlgn="base" latinLnBrk="0" hangingPunct="0">
              <a:spcBef>
                <a:spcPts val="600"/>
              </a:spcBef>
              <a:spcAft>
                <a:spcPts val="0"/>
              </a:spcAft>
              <a:buClrTx/>
              <a:buSzTx/>
              <a:buFont typeface="Arial" pitchFamily="34" charset="0"/>
              <a:buChar char="•"/>
              <a:tabLst/>
              <a:defRPr/>
            </a:pPr>
            <a:r>
              <a:rPr kumimoji="0" lang="en-US" altLang="en-US" sz="14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Hazard Ratio = 10.0, P &lt; 0.0001</a:t>
            </a:r>
          </a:p>
          <a:p>
            <a:pPr marL="342900" marR="0" lvl="0" indent="-342900" algn="l" defTabSz="914400" rtl="0" eaLnBrk="1" fontAlgn="base" latinLnBrk="0" hangingPunct="1">
              <a:spcBef>
                <a:spcPts val="600"/>
              </a:spcBef>
              <a:spcAft>
                <a:spcPts val="0"/>
              </a:spcAft>
              <a:buClr>
                <a:srgbClr val="000000"/>
              </a:buClr>
              <a:buSzTx/>
              <a:buFont typeface="Wingdings" panose="05000000000000000000" pitchFamily="2" charset="2"/>
              <a:buChar char="§"/>
              <a:tabLst/>
              <a:defRPr/>
            </a:pPr>
            <a:endPar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24D4D8C-A870-2E46-8A87-DF5873CE99A3}"/>
              </a:ext>
            </a:extLst>
          </p:cNvPr>
          <p:cNvPicPr>
            <a:picLocks noChangeAspect="1"/>
          </p:cNvPicPr>
          <p:nvPr/>
        </p:nvPicPr>
        <p:blipFill>
          <a:blip r:embed="rId2"/>
          <a:stretch>
            <a:fillRect/>
          </a:stretch>
        </p:blipFill>
        <p:spPr>
          <a:xfrm>
            <a:off x="7442516" y="1669378"/>
            <a:ext cx="4456984" cy="5005059"/>
          </a:xfrm>
          <a:prstGeom prst="rect">
            <a:avLst/>
          </a:prstGeom>
        </p:spPr>
      </p:pic>
      <p:pic>
        <p:nvPicPr>
          <p:cNvPr id="5" name="Picture 4">
            <a:extLst>
              <a:ext uri="{FF2B5EF4-FFF2-40B4-BE49-F238E27FC236}">
                <a16:creationId xmlns:a16="http://schemas.microsoft.com/office/drawing/2014/main" id="{CE494EB0-A50B-78F4-6E3D-F36A78A57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9615" y="4275808"/>
            <a:ext cx="5289150" cy="2255754"/>
          </a:xfrm>
          <a:prstGeom prst="rect">
            <a:avLst/>
          </a:prstGeom>
        </p:spPr>
      </p:pic>
      <p:sp>
        <p:nvSpPr>
          <p:cNvPr id="6" name="Text Box 4">
            <a:extLst>
              <a:ext uri="{FF2B5EF4-FFF2-40B4-BE49-F238E27FC236}">
                <a16:creationId xmlns:a16="http://schemas.microsoft.com/office/drawing/2014/main" id="{0F85D111-5157-D62A-B480-680DA964752E}"/>
              </a:ext>
            </a:extLst>
          </p:cNvPr>
          <p:cNvSpPr txBox="1">
            <a:spLocks noChangeArrowheads="1"/>
          </p:cNvSpPr>
          <p:nvPr/>
        </p:nvSpPr>
        <p:spPr bwMode="auto">
          <a:xfrm>
            <a:off x="337351" y="6542752"/>
            <a:ext cx="112391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Kotani D, et al, </a:t>
            </a:r>
            <a:r>
              <a:rPr kumimoji="0" lang="sv-SE"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Med. 2023 Jan;29(1):127-134</a:t>
            </a:r>
            <a:endPar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381000"/>
            <a:ext cx="9797874" cy="897938"/>
          </a:xfrm>
        </p:spPr>
        <p:txBody>
          <a:bodyPr/>
          <a:lstStyle/>
          <a:p>
            <a:r>
              <a:rPr lang="en-US" sz="4400" dirty="0"/>
              <a:t>The Use of ctDNA in CRC</a:t>
            </a:r>
          </a:p>
        </p:txBody>
      </p:sp>
      <p:pic>
        <p:nvPicPr>
          <p:cNvPr id="10" name="Picture 9">
            <a:extLst>
              <a:ext uri="{FF2B5EF4-FFF2-40B4-BE49-F238E27FC236}">
                <a16:creationId xmlns:a16="http://schemas.microsoft.com/office/drawing/2014/main" id="{3513E321-7414-068B-DAE0-FD82888100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26" y="1647824"/>
            <a:ext cx="5977457" cy="3362039"/>
          </a:xfrm>
          <a:prstGeom prst="rect">
            <a:avLst/>
          </a:prstGeom>
        </p:spPr>
      </p:pic>
      <p:pic>
        <p:nvPicPr>
          <p:cNvPr id="11" name="Picture 10">
            <a:extLst>
              <a:ext uri="{FF2B5EF4-FFF2-40B4-BE49-F238E27FC236}">
                <a16:creationId xmlns:a16="http://schemas.microsoft.com/office/drawing/2014/main" id="{87B7D6B2-B48B-65F7-34EF-475E1C0255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4517" y="1647823"/>
            <a:ext cx="5977458" cy="3362039"/>
          </a:xfrm>
          <a:prstGeom prst="rect">
            <a:avLst/>
          </a:prstGeom>
        </p:spPr>
      </p:pic>
      <p:sp>
        <p:nvSpPr>
          <p:cNvPr id="12" name="Content Placeholder 2">
            <a:extLst>
              <a:ext uri="{FF2B5EF4-FFF2-40B4-BE49-F238E27FC236}">
                <a16:creationId xmlns:a16="http://schemas.microsoft.com/office/drawing/2014/main" id="{5E45EE75-261A-1EBC-A1EF-DCCB3DC3FD29}"/>
              </a:ext>
            </a:extLst>
          </p:cNvPr>
          <p:cNvSpPr>
            <a:spLocks noGrp="1"/>
          </p:cNvSpPr>
          <p:nvPr>
            <p:ph idx="1"/>
          </p:nvPr>
        </p:nvSpPr>
        <p:spPr>
          <a:xfrm>
            <a:off x="1747837" y="5210177"/>
            <a:ext cx="8696325" cy="1438274"/>
          </a:xfrm>
        </p:spPr>
        <p:txBody>
          <a:bodyPr>
            <a:normAutofit/>
          </a:bodyPr>
          <a:lstStyle/>
          <a:p>
            <a:pPr marL="342900" marR="0" lvl="0" indent="-342900" algn="l" defTabSz="914400" rtl="0" eaLnBrk="1" fontAlgn="base" latinLnBrk="0" hangingPunct="1">
              <a:spcBef>
                <a:spcPts val="60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BESPOKE was the largest ctDNA MRD trial in colorectal cancer to date</a:t>
            </a:r>
          </a:p>
          <a:p>
            <a:pPr marL="800100" marR="0" lvl="1" indent="-342900" algn="l" defTabSz="914400" rtl="0" eaLnBrk="0" fontAlgn="base" latinLnBrk="0" hangingPunct="0">
              <a:spcBef>
                <a:spcPts val="600"/>
              </a:spcBef>
              <a:spcAft>
                <a:spcPts val="0"/>
              </a:spcAft>
              <a:buClrTx/>
              <a:buSzTx/>
              <a:buFont typeface="Arial" pitchFamily="34" charset="0"/>
              <a:buChar char="•"/>
              <a:tabLst/>
              <a:defRPr/>
            </a:pPr>
            <a:r>
              <a:rPr kumimoji="0" lang="en-US" altLang="en-US"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BESPOKE used </a:t>
            </a:r>
            <a:r>
              <a:rPr kumimoji="0" lang="en-US" altLang="en-US" sz="1800" b="0"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signatera</a:t>
            </a:r>
            <a:r>
              <a:rPr kumimoji="0" lang="en-US" altLang="en-US"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Wingdings" panose="05000000000000000000" pitchFamily="2" charset="2"/>
              </a:rPr>
              <a:t> testing</a:t>
            </a:r>
          </a:p>
          <a:p>
            <a:pPr marL="342900" marR="0" lvl="0" indent="-342900" algn="l" defTabSz="914400" rtl="0" eaLnBrk="1" fontAlgn="base" latinLnBrk="0" hangingPunct="1">
              <a:spcBef>
                <a:spcPts val="600"/>
              </a:spcBef>
              <a:spcAft>
                <a:spcPts val="0"/>
              </a:spcAft>
              <a:buClr>
                <a:srgbClr val="000000"/>
              </a:buClr>
              <a:buSzTx/>
              <a:buFont typeface="Wingdings" panose="05000000000000000000" pitchFamily="2" charset="2"/>
              <a:buChar char="§"/>
              <a:tabLst/>
              <a:defRPr/>
            </a:pPr>
            <a:endPar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433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40E35-AFCA-FA9F-B013-9230821F0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3F77B-442A-0E57-90CC-71C612369FDB}"/>
              </a:ext>
            </a:extLst>
          </p:cNvPr>
          <p:cNvSpPr>
            <a:spLocks noGrp="1"/>
          </p:cNvSpPr>
          <p:nvPr>
            <p:ph type="title"/>
          </p:nvPr>
        </p:nvSpPr>
        <p:spPr>
          <a:xfrm>
            <a:off x="70026" y="381000"/>
            <a:ext cx="9797874" cy="897938"/>
          </a:xfrm>
        </p:spPr>
        <p:txBody>
          <a:bodyPr/>
          <a:lstStyle/>
          <a:p>
            <a:r>
              <a:rPr lang="en-US" sz="4400" dirty="0"/>
              <a:t>The Use of ctDNA in CRC</a:t>
            </a:r>
          </a:p>
        </p:txBody>
      </p:sp>
      <p:pic>
        <p:nvPicPr>
          <p:cNvPr id="4" name="Picture 3">
            <a:extLst>
              <a:ext uri="{FF2B5EF4-FFF2-40B4-BE49-F238E27FC236}">
                <a16:creationId xmlns:a16="http://schemas.microsoft.com/office/drawing/2014/main" id="{0FE54939-D116-832C-3761-316C4E6085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9352" y="1638300"/>
            <a:ext cx="8873296" cy="4990813"/>
          </a:xfrm>
          <a:prstGeom prst="rect">
            <a:avLst/>
          </a:prstGeom>
        </p:spPr>
      </p:pic>
    </p:spTree>
    <p:extLst>
      <p:ext uri="{BB962C8B-B14F-4D97-AF65-F5344CB8AC3E}">
        <p14:creationId xmlns:p14="http://schemas.microsoft.com/office/powerpoint/2010/main" val="2480692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2CCE2-9925-30B3-B8C1-BD5BF523C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E2B33-C91F-C6FC-C2CF-29A64D4972CE}"/>
              </a:ext>
            </a:extLst>
          </p:cNvPr>
          <p:cNvSpPr>
            <a:spLocks noGrp="1"/>
          </p:cNvSpPr>
          <p:nvPr>
            <p:ph type="title"/>
          </p:nvPr>
        </p:nvSpPr>
        <p:spPr>
          <a:xfrm>
            <a:off x="70026" y="361950"/>
            <a:ext cx="9797874" cy="916988"/>
          </a:xfrm>
        </p:spPr>
        <p:txBody>
          <a:bodyPr/>
          <a:lstStyle/>
          <a:p>
            <a:r>
              <a:rPr lang="en-US" sz="4400" dirty="0"/>
              <a:t>The Use of ctDNA in CRC</a:t>
            </a:r>
          </a:p>
        </p:txBody>
      </p:sp>
      <p:sp>
        <p:nvSpPr>
          <p:cNvPr id="3" name="Content Placeholder 2">
            <a:extLst>
              <a:ext uri="{FF2B5EF4-FFF2-40B4-BE49-F238E27FC236}">
                <a16:creationId xmlns:a16="http://schemas.microsoft.com/office/drawing/2014/main" id="{762F9634-ECC3-D9F8-1EB7-DAB41AD43034}"/>
              </a:ext>
            </a:extLst>
          </p:cNvPr>
          <p:cNvSpPr>
            <a:spLocks noGrp="1"/>
          </p:cNvSpPr>
          <p:nvPr>
            <p:ph idx="1"/>
          </p:nvPr>
        </p:nvSpPr>
        <p:spPr>
          <a:xfrm>
            <a:off x="138174" y="1828800"/>
            <a:ext cx="4358522" cy="4831920"/>
          </a:xfrm>
        </p:spPr>
        <p:txBody>
          <a:bodyPr>
            <a:normAutofit/>
          </a:bodyPr>
          <a:lstStyle/>
          <a:p>
            <a:pPr eaLnBrk="1" hangingPunct="1">
              <a:lnSpc>
                <a:spcPct val="120000"/>
              </a:lnSpc>
              <a:spcBef>
                <a:spcPts val="0"/>
              </a:spcBef>
              <a:spcAft>
                <a:spcPts val="0"/>
              </a:spcAft>
              <a:buClr>
                <a:srgbClr val="000000"/>
              </a:buClr>
              <a:buFont typeface="Wingdings" panose="05000000000000000000" pitchFamily="2" charset="2"/>
              <a:buChar char="§"/>
              <a:defRPr/>
            </a:pPr>
            <a:r>
              <a:rPr lang="en-US" altLang="en-US" sz="1800" kern="0" dirty="0">
                <a:solidFill>
                  <a:srgbClr val="000000"/>
                </a:solidFill>
                <a:latin typeface="Arial" panose="020B0604020202020204" pitchFamily="34" charset="0"/>
                <a:cs typeface="Arial" panose="020B0604020202020204" pitchFamily="34" charset="0"/>
              </a:rPr>
              <a:t>But – can a ctDNA-informed approach to adjuvant therapy selection?</a:t>
            </a:r>
          </a:p>
          <a:p>
            <a:pPr eaLnBrk="1" hangingPunct="1">
              <a:lnSpc>
                <a:spcPct val="120000"/>
              </a:lnSpc>
              <a:spcBef>
                <a:spcPts val="0"/>
              </a:spcBef>
              <a:spcAft>
                <a:spcPts val="0"/>
              </a:spcAft>
              <a:buClr>
                <a:srgbClr val="000000"/>
              </a:buClr>
              <a:buFont typeface="Wingdings" panose="05000000000000000000" pitchFamily="2" charset="2"/>
              <a:buChar char="§"/>
              <a:defRPr/>
            </a:pPr>
            <a:r>
              <a:rPr lang="en-US" altLang="en-US" sz="1800" dirty="0">
                <a:solidFill>
                  <a:srgbClr val="000000"/>
                </a:solidFill>
                <a:latin typeface="Arial" panose="020B0604020202020204" pitchFamily="34" charset="0"/>
                <a:cs typeface="Arial" panose="020B0604020202020204" pitchFamily="34" charset="0"/>
              </a:rPr>
              <a:t>Adjuvant therapy for</a:t>
            </a:r>
            <a:r>
              <a:rPr lang="en-US" altLang="en-US" sz="1800" kern="0" dirty="0">
                <a:solidFill>
                  <a:srgbClr val="000000"/>
                </a:solidFill>
                <a:latin typeface="Arial" panose="020B0604020202020204" pitchFamily="34" charset="0"/>
                <a:cs typeface="Arial" panose="020B0604020202020204" pitchFamily="34" charset="0"/>
              </a:rPr>
              <a:t> Stage II colon cancer is an area of debate and </a:t>
            </a:r>
            <a:r>
              <a:rPr lang="en-US" altLang="en-US" sz="1800" dirty="0">
                <a:solidFill>
                  <a:srgbClr val="000000"/>
                </a:solidFill>
                <a:latin typeface="Arial" panose="020B0604020202020204" pitchFamily="34" charset="0"/>
                <a:cs typeface="Arial" panose="020B0604020202020204" pitchFamily="34" charset="0"/>
              </a:rPr>
              <a:t>a physician’s assessment of the clinical-pathological factors</a:t>
            </a:r>
          </a:p>
          <a:p>
            <a:pPr eaLnBrk="1" hangingPunct="1">
              <a:lnSpc>
                <a:spcPct val="120000"/>
              </a:lnSpc>
              <a:spcBef>
                <a:spcPts val="0"/>
              </a:spcBef>
              <a:spcAft>
                <a:spcPts val="0"/>
              </a:spcAft>
              <a:buClr>
                <a:srgbClr val="000000"/>
              </a:buClr>
              <a:buFont typeface="Wingdings" panose="05000000000000000000" pitchFamily="2" charset="2"/>
              <a:buChar char="§"/>
              <a:defRPr/>
            </a:pPr>
            <a:r>
              <a:rPr lang="en-US" altLang="en-US" sz="1800" kern="0" dirty="0">
                <a:solidFill>
                  <a:srgbClr val="000000"/>
                </a:solidFill>
                <a:latin typeface="Arial" panose="020B0604020202020204" pitchFamily="34" charset="0"/>
                <a:cs typeface="Arial" panose="020B0604020202020204" pitchFamily="34" charset="0"/>
              </a:rPr>
              <a:t>Could the use of ctDNA</a:t>
            </a:r>
            <a:r>
              <a:rPr lang="en-US" altLang="en-US" sz="1800" dirty="0">
                <a:solidFill>
                  <a:srgbClr val="000000"/>
                </a:solidFill>
                <a:latin typeface="Arial" panose="020B0604020202020204" pitchFamily="34" charset="0"/>
                <a:cs typeface="Arial" panose="020B0604020202020204" pitchFamily="34" charset="0"/>
              </a:rPr>
              <a:t>-guided therapy </a:t>
            </a:r>
            <a:r>
              <a:rPr lang="en-US" altLang="en-US" sz="1800" kern="0" dirty="0">
                <a:solidFill>
                  <a:srgbClr val="000000"/>
                </a:solidFill>
                <a:latin typeface="Arial" panose="020B0604020202020204" pitchFamily="34" charset="0"/>
                <a:cs typeface="Arial" panose="020B0604020202020204" pitchFamily="34" charset="0"/>
              </a:rPr>
              <a:t>reduce chemotherapy use without compromising survival outcomes?</a:t>
            </a:r>
          </a:p>
          <a:p>
            <a:pPr eaLnBrk="1" hangingPunct="1">
              <a:lnSpc>
                <a:spcPct val="120000"/>
              </a:lnSpc>
              <a:spcBef>
                <a:spcPts val="0"/>
              </a:spcBef>
              <a:spcAft>
                <a:spcPts val="0"/>
              </a:spcAft>
              <a:buClr>
                <a:srgbClr val="000000"/>
              </a:buClr>
              <a:buFont typeface="Wingdings" panose="05000000000000000000" pitchFamily="2" charset="2"/>
              <a:buChar char="§"/>
              <a:defRPr/>
            </a:pP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Tie J, et al presented the updated 5-year results of the DYNAMIC trial</a:t>
            </a:r>
          </a:p>
          <a:p>
            <a:pPr eaLnBrk="1" hangingPunct="1">
              <a:lnSpc>
                <a:spcPct val="120000"/>
              </a:lnSpc>
              <a:spcBef>
                <a:spcPts val="0"/>
              </a:spcBef>
              <a:spcAft>
                <a:spcPts val="0"/>
              </a:spcAft>
              <a:buClr>
                <a:srgbClr val="000000"/>
              </a:buClr>
              <a:buFont typeface="Wingdings" panose="05000000000000000000" pitchFamily="2" charset="2"/>
              <a:buChar char="§"/>
              <a:defRPr/>
            </a:pPr>
            <a:endParaRPr lang="en-US" altLang="en-US" sz="1600" kern="0" dirty="0">
              <a:solidFill>
                <a:srgbClr val="000000"/>
              </a:solidFill>
              <a:latin typeface="+mj-lt"/>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kumimoji="0" lang="en-US" altLang="en-US" sz="16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endParaRPr>
          </a:p>
        </p:txBody>
      </p:sp>
      <p:pic>
        <p:nvPicPr>
          <p:cNvPr id="7" name="Picture 6">
            <a:extLst>
              <a:ext uri="{FF2B5EF4-FFF2-40B4-BE49-F238E27FC236}">
                <a16:creationId xmlns:a16="http://schemas.microsoft.com/office/drawing/2014/main" id="{5C5602D3-F89E-BA9A-CCCD-8213D4C19D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6696" y="1664493"/>
            <a:ext cx="7557130" cy="4250531"/>
          </a:xfrm>
          <a:prstGeom prst="rect">
            <a:avLst/>
          </a:prstGeom>
        </p:spPr>
      </p:pic>
      <p:sp>
        <p:nvSpPr>
          <p:cNvPr id="4" name="Text Box 4">
            <a:extLst>
              <a:ext uri="{FF2B5EF4-FFF2-40B4-BE49-F238E27FC236}">
                <a16:creationId xmlns:a16="http://schemas.microsoft.com/office/drawing/2014/main" id="{772B01F2-CEE3-1D64-4D75-4DD30C801553}"/>
              </a:ext>
            </a:extLst>
          </p:cNvPr>
          <p:cNvSpPr txBox="1">
            <a:spLocks noChangeArrowheads="1"/>
          </p:cNvSpPr>
          <p:nvPr/>
        </p:nvSpPr>
        <p:spPr bwMode="auto">
          <a:xfrm>
            <a:off x="476434" y="6521656"/>
            <a:ext cx="112391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 J, </a:t>
            </a:r>
            <a:r>
              <a:rPr kumimoji="0" lang="sv-SE"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 2022 Jun 16;386(24):2261-2272</a:t>
            </a:r>
            <a:endPar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0131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The Use of </a:t>
            </a:r>
            <a:r>
              <a:rPr lang="en-US" sz="4400" dirty="0" err="1"/>
              <a:t>ctDNA</a:t>
            </a:r>
            <a:r>
              <a:rPr lang="en-US" sz="4400" dirty="0"/>
              <a:t> in Colorectal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8553450" y="1865376"/>
            <a:ext cx="3500376" cy="4230624"/>
          </a:xfrm>
        </p:spPr>
        <p:txBody>
          <a:bodyPr>
            <a:norm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use of </a:t>
            </a:r>
            <a:r>
              <a:rPr kumimoji="0" lang="en-US" alt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ctDNA</a:t>
            </a: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testing significantly reduced chemotherapy use</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Ironically, when chemo is used in </a:t>
            </a:r>
            <a:r>
              <a:rPr lang="en-US" altLang="en-US" sz="2000" dirty="0" err="1">
                <a:solidFill>
                  <a:srgbClr val="000000"/>
                </a:solidFill>
                <a:latin typeface="Arial" panose="020B0604020202020204" pitchFamily="34" charset="0"/>
                <a:cs typeface="Arial" panose="020B0604020202020204" pitchFamily="34" charset="0"/>
              </a:rPr>
              <a:t>ctDNA</a:t>
            </a:r>
            <a:r>
              <a:rPr lang="en-US" altLang="en-US" sz="2000" dirty="0">
                <a:solidFill>
                  <a:srgbClr val="000000"/>
                </a:solidFill>
                <a:latin typeface="Arial" panose="020B0604020202020204" pitchFamily="34" charset="0"/>
                <a:cs typeface="Arial" panose="020B0604020202020204" pitchFamily="34" charset="0"/>
              </a:rPr>
              <a:t> positive patients, oxaliplatin is added much more often</a:t>
            </a: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C52BEDF-B960-77C9-8D35-1A24A3B83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174" y="1714642"/>
            <a:ext cx="8314708" cy="4676633"/>
          </a:xfrm>
          <a:prstGeom prst="rect">
            <a:avLst/>
          </a:prstGeom>
        </p:spPr>
      </p:pic>
      <p:sp>
        <p:nvSpPr>
          <p:cNvPr id="5" name="Text Box 4">
            <a:extLst>
              <a:ext uri="{FF2B5EF4-FFF2-40B4-BE49-F238E27FC236}">
                <a16:creationId xmlns:a16="http://schemas.microsoft.com/office/drawing/2014/main" id="{C5212D9D-FE04-41C2-9050-7DB7CD83F7E7}"/>
              </a:ext>
            </a:extLst>
          </p:cNvPr>
          <p:cNvSpPr txBox="1">
            <a:spLocks noChangeArrowheads="1"/>
          </p:cNvSpPr>
          <p:nvPr/>
        </p:nvSpPr>
        <p:spPr bwMode="auto">
          <a:xfrm>
            <a:off x="476434" y="6521656"/>
            <a:ext cx="112391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 J, </a:t>
            </a:r>
            <a:r>
              <a:rPr kumimoji="0" lang="sv-SE"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 2022 Jun 16;386(24):2261-2272</a:t>
            </a:r>
            <a:endPar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383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The Use of </a:t>
            </a:r>
            <a:r>
              <a:rPr lang="en-US" sz="4400" dirty="0" err="1"/>
              <a:t>ctDNA</a:t>
            </a:r>
            <a:r>
              <a:rPr lang="en-US" sz="4400" dirty="0"/>
              <a:t> in Colorectal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38174" y="5349240"/>
            <a:ext cx="8529576" cy="1311480"/>
          </a:xfrm>
        </p:spPr>
        <p:txBody>
          <a:bodyPr>
            <a:norm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use of </a:t>
            </a:r>
            <a:r>
              <a:rPr kumimoji="0" lang="en-US" alt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ctDNA</a:t>
            </a: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testing did not compromise RFS or OS</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In fact, RFS was greater in the higher risk patients</a:t>
            </a: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55AFE9F-3567-AEF6-7C42-23BDDA0181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174" y="1765078"/>
            <a:ext cx="5640794" cy="3172682"/>
          </a:xfrm>
          <a:prstGeom prst="rect">
            <a:avLst/>
          </a:prstGeom>
        </p:spPr>
      </p:pic>
      <p:pic>
        <p:nvPicPr>
          <p:cNvPr id="6" name="Picture 5">
            <a:extLst>
              <a:ext uri="{FF2B5EF4-FFF2-40B4-BE49-F238E27FC236}">
                <a16:creationId xmlns:a16="http://schemas.microsoft.com/office/drawing/2014/main" id="{A6B06D6E-296D-CCE8-BDFF-ADDAAA7B31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1166" y="1765078"/>
            <a:ext cx="5640794" cy="3172682"/>
          </a:xfrm>
          <a:prstGeom prst="rect">
            <a:avLst/>
          </a:prstGeom>
        </p:spPr>
      </p:pic>
      <p:sp>
        <p:nvSpPr>
          <p:cNvPr id="4" name="Text Box 4">
            <a:extLst>
              <a:ext uri="{FF2B5EF4-FFF2-40B4-BE49-F238E27FC236}">
                <a16:creationId xmlns:a16="http://schemas.microsoft.com/office/drawing/2014/main" id="{92E00891-0EC9-6B37-3707-9C4781F66391}"/>
              </a:ext>
            </a:extLst>
          </p:cNvPr>
          <p:cNvSpPr txBox="1">
            <a:spLocks noChangeArrowheads="1"/>
          </p:cNvSpPr>
          <p:nvPr/>
        </p:nvSpPr>
        <p:spPr bwMode="auto">
          <a:xfrm>
            <a:off x="476434" y="6521656"/>
            <a:ext cx="112391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 J, </a:t>
            </a:r>
            <a:r>
              <a:rPr kumimoji="0" lang="sv-SE"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 2022 Jun 16;386(24):2261-2272</a:t>
            </a:r>
            <a:endPar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667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The Use of </a:t>
            </a:r>
            <a:r>
              <a:rPr lang="en-US" sz="4400" dirty="0" err="1"/>
              <a:t>ctDNA</a:t>
            </a:r>
            <a:r>
              <a:rPr lang="en-US" sz="4400" dirty="0"/>
              <a:t> in Colorectal Cancer</a:t>
            </a:r>
          </a:p>
        </p:txBody>
      </p:sp>
      <p:pic>
        <p:nvPicPr>
          <p:cNvPr id="4" name="Picture 3">
            <a:extLst>
              <a:ext uri="{FF2B5EF4-FFF2-40B4-BE49-F238E27FC236}">
                <a16:creationId xmlns:a16="http://schemas.microsoft.com/office/drawing/2014/main" id="{A4FF1338-0BEF-E126-5CA5-D874CDA391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7729" y="1622799"/>
            <a:ext cx="8596542" cy="4835151"/>
          </a:xfrm>
          <a:prstGeom prst="rect">
            <a:avLst/>
          </a:prstGeom>
        </p:spPr>
      </p:pic>
      <p:sp>
        <p:nvSpPr>
          <p:cNvPr id="3" name="Text Box 4">
            <a:extLst>
              <a:ext uri="{FF2B5EF4-FFF2-40B4-BE49-F238E27FC236}">
                <a16:creationId xmlns:a16="http://schemas.microsoft.com/office/drawing/2014/main" id="{C7AC6B4C-7EFD-B0F0-DA4F-7C265870B6D4}"/>
              </a:ext>
            </a:extLst>
          </p:cNvPr>
          <p:cNvSpPr txBox="1">
            <a:spLocks noChangeArrowheads="1"/>
          </p:cNvSpPr>
          <p:nvPr/>
        </p:nvSpPr>
        <p:spPr bwMode="auto">
          <a:xfrm>
            <a:off x="476434" y="6521656"/>
            <a:ext cx="112391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 J, </a:t>
            </a:r>
            <a:r>
              <a:rPr kumimoji="0" lang="sv-SE"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 2022 Jun 16;386(24):2261-2272</a:t>
            </a:r>
            <a:endParaRPr kumimoji="0" lang="it-IT" alt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1486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E9333D9-2C3A-49F6-90A8-40645C154440}"/>
              </a:ext>
            </a:extLst>
          </p:cNvPr>
          <p:cNvSpPr>
            <a:spLocks noGrp="1" noChangeArrowheads="1"/>
          </p:cNvSpPr>
          <p:nvPr>
            <p:ph type="ctrTitle"/>
          </p:nvPr>
        </p:nvSpPr>
        <p:spPr>
          <a:xfrm>
            <a:off x="1809749" y="3171210"/>
            <a:ext cx="9967383" cy="1453544"/>
          </a:xfrm>
        </p:spPr>
        <p:txBody>
          <a:bodyPr/>
          <a:lstStyle/>
          <a:p>
            <a:r>
              <a:rPr lang="en-US" sz="4000" dirty="0"/>
              <a:t>Most Important Practice-Changing Advances in GI Cancers in 2025 </a:t>
            </a:r>
          </a:p>
        </p:txBody>
      </p:sp>
      <p:sp>
        <p:nvSpPr>
          <p:cNvPr id="28675" name="Rectangle 3">
            <a:extLst>
              <a:ext uri="{FF2B5EF4-FFF2-40B4-BE49-F238E27FC236}">
                <a16:creationId xmlns:a16="http://schemas.microsoft.com/office/drawing/2014/main" id="{76716463-31D4-4494-954D-78F12F915D13}"/>
              </a:ext>
            </a:extLst>
          </p:cNvPr>
          <p:cNvSpPr>
            <a:spLocks noGrp="1" noChangeArrowheads="1"/>
          </p:cNvSpPr>
          <p:nvPr>
            <p:ph type="subTitle" idx="1"/>
          </p:nvPr>
        </p:nvSpPr>
        <p:spPr>
          <a:xfrm>
            <a:off x="1809749" y="4719383"/>
            <a:ext cx="8763000" cy="1669225"/>
          </a:xfrm>
        </p:spPr>
        <p:txBody>
          <a:bodyPr/>
          <a:lstStyle/>
          <a:p>
            <a:pPr eaLnBrk="1" hangingPunct="1">
              <a:spcBef>
                <a:spcPts val="0"/>
              </a:spcBef>
            </a:pPr>
            <a:r>
              <a:rPr lang="en-US" altLang="en-US" sz="1800" dirty="0">
                <a:ea typeface="ＭＳ Ｐゴシック" panose="020B0600070205080204" pitchFamily="34" charset="-128"/>
              </a:rPr>
              <a:t>Michael </a:t>
            </a:r>
            <a:r>
              <a:rPr lang="en-US" altLang="en-US" sz="1800" dirty="0" err="1">
                <a:ea typeface="ＭＳ Ｐゴシック" panose="020B0600070205080204" pitchFamily="34" charset="-128"/>
              </a:rPr>
              <a:t>Pishvaian</a:t>
            </a:r>
            <a:r>
              <a:rPr lang="en-US" altLang="en-US" sz="1800" dirty="0">
                <a:ea typeface="ＭＳ Ｐゴシック" panose="020B0600070205080204" pitchFamily="34" charset="-128"/>
              </a:rPr>
              <a:t>, MD, PhD</a:t>
            </a:r>
          </a:p>
          <a:p>
            <a:pPr eaLnBrk="1" hangingPunct="1">
              <a:spcBef>
                <a:spcPts val="0"/>
              </a:spcBef>
            </a:pPr>
            <a:r>
              <a:rPr lang="en-US" altLang="en-US" sz="1800" dirty="0">
                <a:ea typeface="ＭＳ Ｐゴシック" panose="020B0600070205080204" pitchFamily="34" charset="-128"/>
              </a:rPr>
              <a:t>Associate Professor, Department of Oncology</a:t>
            </a:r>
          </a:p>
          <a:p>
            <a:pPr eaLnBrk="1" hangingPunct="1">
              <a:spcBef>
                <a:spcPts val="0"/>
              </a:spcBef>
            </a:pPr>
            <a:r>
              <a:rPr lang="en-US" altLang="en-US" sz="1800" dirty="0">
                <a:ea typeface="ＭＳ Ｐゴシック" panose="020B0600070205080204" pitchFamily="34" charset="-128"/>
              </a:rPr>
              <a:t>Director of the Gastrointestinal, Developmental Therapeutics, and Clinical Research Programs at the NCR Kimmel Cancer Center at Sibley Memorial Hospital</a:t>
            </a:r>
          </a:p>
          <a:p>
            <a:pPr eaLnBrk="1" hangingPunct="1">
              <a:spcBef>
                <a:spcPts val="0"/>
              </a:spcBef>
            </a:pPr>
            <a:r>
              <a:rPr lang="en-US" altLang="en-US" sz="1800" dirty="0">
                <a:ea typeface="ＭＳ Ｐゴシック" panose="020B0600070205080204" pitchFamily="34" charset="-128"/>
              </a:rPr>
              <a:t>Johns Hopkins University School of Medicine</a:t>
            </a:r>
          </a:p>
        </p:txBody>
      </p:sp>
    </p:spTree>
    <p:extLst>
      <p:ext uri="{BB962C8B-B14F-4D97-AF65-F5344CB8AC3E}">
        <p14:creationId xmlns:p14="http://schemas.microsoft.com/office/powerpoint/2010/main" val="2710598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1245108" y="2699239"/>
            <a:ext cx="9701784" cy="2663336"/>
          </a:xfrm>
          <a:prstGeom prst="rect">
            <a:avLst/>
          </a:prstGeom>
        </p:spPr>
        <p:txBody>
          <a:bodyPr vert="horz" lIns="0" tIns="0" rIns="0" bIns="0" rtlCol="0">
            <a:normAutofit fontScale="92500" lnSpcReduction="10000"/>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Updates in </a:t>
            </a:r>
          </a:p>
          <a:p>
            <a:pPr marL="0" marR="0" lvl="0" indent="0" algn="ctr" defTabSz="685800" rtl="0" eaLnBrk="1" fontAlgn="auto" latinLnBrk="0" hangingPunct="1">
              <a:lnSpc>
                <a:spcPct val="120000"/>
              </a:lnSpc>
              <a:spcBef>
                <a:spcPts val="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Gastroesophageal Cancer</a:t>
            </a:r>
          </a:p>
          <a:p>
            <a:pPr marL="0" marR="0" lvl="0" indent="0" algn="ctr" defTabSz="685800" rtl="0" eaLnBrk="1" fontAlgn="auto" latinLnBrk="0" hangingPunct="1">
              <a:lnSpc>
                <a:spcPct val="120000"/>
              </a:lnSpc>
              <a:spcBef>
                <a:spcPts val="0"/>
              </a:spcBef>
              <a:spcAft>
                <a:spcPts val="0"/>
              </a:spcAft>
              <a:buClrTx/>
              <a:buSzTx/>
              <a:buFont typeface="Arial" pitchFamily="34" charset="0"/>
              <a:buNone/>
              <a:tabLst/>
              <a:defRPr/>
            </a:pPr>
            <a:r>
              <a:rPr kumimoji="0" lang="en-US" sz="26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G = Gastric</a:t>
            </a:r>
          </a:p>
          <a:p>
            <a:pPr marL="0" marR="0" lvl="0" indent="0" algn="ctr" defTabSz="685800" rtl="0" eaLnBrk="1" fontAlgn="auto" latinLnBrk="0" hangingPunct="1">
              <a:lnSpc>
                <a:spcPct val="120000"/>
              </a:lnSpc>
              <a:spcBef>
                <a:spcPts val="0"/>
              </a:spcBef>
              <a:spcAft>
                <a:spcPts val="0"/>
              </a:spcAft>
              <a:buClrTx/>
              <a:buSzTx/>
              <a:buFont typeface="Arial" pitchFamily="34" charset="0"/>
              <a:buNone/>
              <a:tabLst/>
              <a:defRPr/>
            </a:pPr>
            <a:r>
              <a:rPr kumimoji="0" lang="en-US" sz="26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GEJ = Gastroesophageal Cancer</a:t>
            </a:r>
          </a:p>
          <a:p>
            <a:pPr marL="0" marR="0" lvl="0" indent="0" algn="ctr" defTabSz="685800" rtl="0" eaLnBrk="1" fontAlgn="auto" latinLnBrk="0" hangingPunct="1">
              <a:lnSpc>
                <a:spcPct val="120000"/>
              </a:lnSpc>
              <a:spcBef>
                <a:spcPts val="0"/>
              </a:spcBef>
              <a:spcAft>
                <a:spcPts val="0"/>
              </a:spcAft>
              <a:buClrTx/>
              <a:buSzTx/>
              <a:buFont typeface="Arial" pitchFamily="34" charset="0"/>
              <a:buNone/>
              <a:tabLst/>
              <a:defRPr/>
            </a:pPr>
            <a:r>
              <a:rPr kumimoji="0" lang="en-US" sz="26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E = Esophageal</a:t>
            </a:r>
          </a:p>
        </p:txBody>
      </p:sp>
    </p:spTree>
    <p:extLst>
      <p:ext uri="{BB962C8B-B14F-4D97-AF65-F5344CB8AC3E}">
        <p14:creationId xmlns:p14="http://schemas.microsoft.com/office/powerpoint/2010/main" val="2345103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Adjuvant/Neoadjuvant Therapy for Esophageal/GEJ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274760" y="1696915"/>
            <a:ext cx="7077016" cy="4632195"/>
          </a:xfrm>
        </p:spPr>
        <p:txBody>
          <a:bodyPr>
            <a:norm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2012, the CROSS regimen of carboplatin, paclitaxel and radiation delivered pre-operatively was </a:t>
            </a:r>
            <a:r>
              <a:rPr lang="en-US" altLang="en-US" sz="2000" dirty="0">
                <a:solidFill>
                  <a:srgbClr val="000000"/>
                </a:solidFill>
                <a:latin typeface="Arial" panose="020B0604020202020204" pitchFamily="34" charset="0"/>
                <a:cs typeface="Arial" panose="020B0604020202020204" pitchFamily="34" charset="0"/>
              </a:rPr>
              <a:t>shown to improve survival over surgery alone for patients with E/GEJ cancer</a:t>
            </a: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2019, </a:t>
            </a:r>
            <a:r>
              <a:rPr lang="en-US" altLang="en-US" sz="2000" dirty="0">
                <a:solidFill>
                  <a:srgbClr val="000000"/>
                </a:solidFill>
                <a:latin typeface="Arial" panose="020B0604020202020204" pitchFamily="34" charset="0"/>
                <a:cs typeface="Arial" panose="020B0604020202020204" pitchFamily="34" charset="0"/>
              </a:rPr>
              <a:t>peri-operative 5FU, oxaliplatin, and docetaxel (without radiation) became the new standard of care for G/GEJ cancers</a:t>
            </a: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 </a:t>
            </a:r>
            <a:r>
              <a:rPr lang="en-US" altLang="en-US" sz="2000" dirty="0">
                <a:solidFill>
                  <a:srgbClr val="000000"/>
                </a:solidFill>
                <a:latin typeface="Arial" panose="020B0604020202020204" pitchFamily="34" charset="0"/>
                <a:cs typeface="Arial" panose="020B0604020202020204" pitchFamily="34" charset="0"/>
              </a:rPr>
              <a:t>which regimen should we be using for GEJ cancers</a:t>
            </a: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lang="en-US" sz="2000" dirty="0">
              <a:solidFill>
                <a:srgbClr val="0F1419"/>
              </a:solidFill>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500" kern="100" dirty="0">
              <a:solidFill>
                <a:srgbClr val="0F1419"/>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500" kern="100" dirty="0">
              <a:solidFill>
                <a:srgbClr val="0F1419"/>
              </a:solidFill>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100" kern="100" dirty="0">
              <a:effectLst/>
              <a:latin typeface="Arial" panose="020B0604020202020204" pitchFamily="34" charset="0"/>
              <a:ea typeface="Calibri" panose="020F0502020204030204" pitchFamily="34" charset="0"/>
              <a:cs typeface="Arial" panose="020B0604020202020204" pitchFamily="34" charset="0"/>
            </a:endParaRPr>
          </a:p>
          <a:p>
            <a:pPr lvl="0" algn="just">
              <a:lnSpc>
                <a:spcPct val="120000"/>
              </a:lnSpc>
              <a:spcBef>
                <a:spcPts val="0"/>
              </a:spcBef>
              <a:buClr>
                <a:srgbClr val="000000"/>
              </a:buClr>
              <a:buFont typeface="Wingdings" panose="05000000000000000000" pitchFamily="2" charset="2"/>
              <a:buChar char="§"/>
              <a:defRPr/>
            </a:pPr>
            <a:endParaRPr lang="en-US" altLang="en-US" sz="2800" dirty="0">
              <a:solidFill>
                <a:srgbClr val="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9248CC-976A-5B81-B778-ECDC2523BFAA}"/>
              </a:ext>
            </a:extLst>
          </p:cNvPr>
          <p:cNvSpPr txBox="1"/>
          <p:nvPr/>
        </p:nvSpPr>
        <p:spPr>
          <a:xfrm>
            <a:off x="274760" y="6456029"/>
            <a:ext cx="11161345"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mn-ea"/>
                <a:cs typeface="+mn-cs"/>
              </a:rPr>
              <a:t>Van Hagan P, et al, N Engl J Med 2012;366:2074-84; Al-</a:t>
            </a:r>
            <a:r>
              <a:rPr kumimoji="0" lang="en-US" sz="1000" b="0" i="1" u="none" strike="noStrike" kern="1200" cap="none" spc="0" normalizeH="0" baseline="0" noProof="0" dirty="0" err="1">
                <a:ln>
                  <a:noFill/>
                </a:ln>
                <a:solidFill>
                  <a:srgbClr val="000000"/>
                </a:solidFill>
                <a:effectLst/>
                <a:uLnTx/>
                <a:uFillTx/>
                <a:latin typeface="Arial"/>
                <a:ea typeface="+mn-ea"/>
                <a:cs typeface="+mn-cs"/>
              </a:rPr>
              <a:t>Batran</a:t>
            </a:r>
            <a:r>
              <a:rPr kumimoji="0" lang="en-US" sz="1000" b="0" i="1" u="none" strike="noStrike" kern="1200" cap="none" spc="0" normalizeH="0" baseline="0" noProof="0" dirty="0">
                <a:ln>
                  <a:noFill/>
                </a:ln>
                <a:solidFill>
                  <a:srgbClr val="000000"/>
                </a:solidFill>
                <a:effectLst/>
                <a:uLnTx/>
                <a:uFillTx/>
                <a:latin typeface="Arial"/>
                <a:ea typeface="+mn-ea"/>
                <a:cs typeface="+mn-cs"/>
              </a:rPr>
              <a:t> SE, et al, Lancet 2019; 393: 1948–57 </a:t>
            </a:r>
          </a:p>
        </p:txBody>
      </p:sp>
      <p:pic>
        <p:nvPicPr>
          <p:cNvPr id="7" name="Picture 6">
            <a:extLst>
              <a:ext uri="{FF2B5EF4-FFF2-40B4-BE49-F238E27FC236}">
                <a16:creationId xmlns:a16="http://schemas.microsoft.com/office/drawing/2014/main" id="{DD3C5894-5BDE-E0FF-C010-AFDC4D8FDB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5592" y="1645948"/>
            <a:ext cx="2697480" cy="2347109"/>
          </a:xfrm>
          <a:prstGeom prst="rect">
            <a:avLst/>
          </a:prstGeom>
        </p:spPr>
      </p:pic>
      <p:pic>
        <p:nvPicPr>
          <p:cNvPr id="9" name="Picture 8">
            <a:extLst>
              <a:ext uri="{FF2B5EF4-FFF2-40B4-BE49-F238E27FC236}">
                <a16:creationId xmlns:a16="http://schemas.microsoft.com/office/drawing/2014/main" id="{0A1D2141-0197-F4AA-1E8B-6983B6A02F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8235" y="3993057"/>
            <a:ext cx="3672240" cy="2336054"/>
          </a:xfrm>
          <a:prstGeom prst="rect">
            <a:avLst/>
          </a:prstGeom>
        </p:spPr>
      </p:pic>
    </p:spTree>
    <p:extLst>
      <p:ext uri="{BB962C8B-B14F-4D97-AF65-F5344CB8AC3E}">
        <p14:creationId xmlns:p14="http://schemas.microsoft.com/office/powerpoint/2010/main" val="257549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Adjuvant/Neoadjuvant Therapy for Esophageal/GEJ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38174" y="4507991"/>
            <a:ext cx="4671570" cy="2035683"/>
          </a:xfrm>
        </p:spPr>
        <p:txBody>
          <a:bodyPr>
            <a:normAutofit fontScale="92500" lnSpcReduction="20000"/>
          </a:bodyPr>
          <a:lstStyle/>
          <a:p>
            <a:pPr marL="342900" marR="0" lvl="0" indent="-342900" algn="l" defTabSz="914400" rtl="0" eaLnBrk="1" fontAlgn="base" latinLnBrk="0" hangingPunct="1">
              <a:lnSpc>
                <a:spcPct val="120000"/>
              </a:lnSpc>
              <a:spcBef>
                <a:spcPts val="60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Hoeppner</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 J, </a:t>
            </a:r>
            <a:r>
              <a:rPr kumimoji="0" lang="en-US" altLang="en-US" sz="2000" b="0" i="1"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et al </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aimed to answer the chemo vs. chemoradiation question in the ESOPEC trial</a:t>
            </a:r>
          </a:p>
          <a:p>
            <a:pPr marL="342900" marR="0" lvl="0" indent="-342900" algn="l" defTabSz="914400" rtl="0" eaLnBrk="1" fontAlgn="base" latinLnBrk="0" hangingPunct="1">
              <a:lnSpc>
                <a:spcPct val="120000"/>
              </a:lnSpc>
              <a:spcBef>
                <a:spcPts val="60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E/GEJ </a:t>
            </a: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aden</a:t>
            </a:r>
            <a:r>
              <a:rPr lang="en-US" altLang="en-US" sz="2000" dirty="0" err="1">
                <a:solidFill>
                  <a:srgbClr val="000000"/>
                </a:solidFill>
                <a:latin typeface="+mj-lt"/>
                <a:cs typeface="Arial" panose="020B0604020202020204" pitchFamily="34" charset="0"/>
              </a:rPr>
              <a:t>ocarcinoma</a:t>
            </a:r>
            <a:r>
              <a:rPr lang="en-US" altLang="en-US" sz="2000" dirty="0">
                <a:solidFill>
                  <a:srgbClr val="000000"/>
                </a:solidFill>
                <a:latin typeface="+mj-lt"/>
                <a:cs typeface="Arial" panose="020B0604020202020204" pitchFamily="34" charset="0"/>
              </a:rPr>
              <a:t> patients with localized disease were randomized to FLOT vs. CROSS, followed by surgery</a:t>
            </a:r>
          </a:p>
          <a:p>
            <a:pPr marL="342900" marR="0" lvl="0" indent="-342900" algn="l" defTabSz="914400" rtl="0" eaLnBrk="1" fontAlgn="base" latinLnBrk="0" hangingPunct="1">
              <a:lnSpc>
                <a:spcPct val="120000"/>
              </a:lnSpc>
              <a:spcBef>
                <a:spcPts val="600"/>
              </a:spcBef>
              <a:spcAft>
                <a:spcPts val="0"/>
              </a:spcAft>
              <a:buClr>
                <a:srgbClr val="000000"/>
              </a:buClr>
              <a:buSzTx/>
              <a:buFont typeface="Wingdings" panose="05000000000000000000" pitchFamily="2" charset="2"/>
              <a:buChar char="§"/>
              <a:tabLst/>
              <a:defRPr/>
            </a:pPr>
            <a:endParaRPr lang="en-US" sz="2000" dirty="0">
              <a:solidFill>
                <a:srgbClr val="0F1419"/>
              </a:solidFill>
              <a:latin typeface="+mj-lt"/>
              <a:ea typeface="Calibri" panose="020F0502020204030204" pitchFamily="34" charset="0"/>
              <a:cs typeface="Times New Roman" panose="02020603050405020304" pitchFamily="18" charset="0"/>
            </a:endParaRPr>
          </a:p>
          <a:p>
            <a:pPr marL="0" marR="0">
              <a:spcBef>
                <a:spcPts val="600"/>
              </a:spcBef>
              <a:spcAft>
                <a:spcPts val="0"/>
              </a:spcAft>
            </a:pPr>
            <a:endParaRPr lang="en-US" sz="1500" kern="100" dirty="0">
              <a:solidFill>
                <a:srgbClr val="0F1419"/>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spcBef>
                <a:spcPts val="600"/>
              </a:spcBef>
              <a:spcAft>
                <a:spcPts val="0"/>
              </a:spcAft>
            </a:pPr>
            <a:endParaRPr lang="en-US" sz="1500" kern="100" dirty="0">
              <a:solidFill>
                <a:srgbClr val="0F1419"/>
              </a:solidFill>
              <a:latin typeface="Segoe UI" panose="020B0502040204020203" pitchFamily="34" charset="0"/>
              <a:ea typeface="Calibri" panose="020F0502020204030204" pitchFamily="34" charset="0"/>
              <a:cs typeface="Times New Roman" panose="02020603050405020304" pitchFamily="18" charset="0"/>
            </a:endParaRPr>
          </a:p>
          <a:p>
            <a:pPr marL="0" marR="0">
              <a:spcBef>
                <a:spcPts val="600"/>
              </a:spcBef>
              <a:spcAft>
                <a:spcPts val="0"/>
              </a:spcAft>
            </a:pPr>
            <a:endParaRPr lang="en-US" sz="1100" kern="100"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20000"/>
              </a:lnSpc>
              <a:spcBef>
                <a:spcPts val="600"/>
              </a:spcBef>
              <a:buClr>
                <a:srgbClr val="000000"/>
              </a:buClr>
              <a:buFont typeface="Wingdings" panose="05000000000000000000" pitchFamily="2" charset="2"/>
              <a:buChar char="§"/>
              <a:defRPr/>
            </a:pPr>
            <a:endParaRPr lang="en-US" altLang="en-US" sz="2800" dirty="0">
              <a:solidFill>
                <a:srgbClr val="000000"/>
              </a:solidFill>
              <a:cs typeface="Arial" panose="020B0604020202020204" pitchFamily="34" charset="0"/>
            </a:endParaRPr>
          </a:p>
        </p:txBody>
      </p:sp>
      <p:pic>
        <p:nvPicPr>
          <p:cNvPr id="4" name="Picture 3">
            <a:extLst>
              <a:ext uri="{FF2B5EF4-FFF2-40B4-BE49-F238E27FC236}">
                <a16:creationId xmlns:a16="http://schemas.microsoft.com/office/drawing/2014/main" id="{F135DD09-4B92-F389-70A1-4301010162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174" y="1648792"/>
            <a:ext cx="4839183" cy="2722040"/>
          </a:xfrm>
          <a:prstGeom prst="rect">
            <a:avLst/>
          </a:prstGeom>
        </p:spPr>
      </p:pic>
      <p:pic>
        <p:nvPicPr>
          <p:cNvPr id="6" name="Picture 5">
            <a:extLst>
              <a:ext uri="{FF2B5EF4-FFF2-40B4-BE49-F238E27FC236}">
                <a16:creationId xmlns:a16="http://schemas.microsoft.com/office/drawing/2014/main" id="{61B50E4D-D407-D66F-4048-10A8BFF48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441" y="1648792"/>
            <a:ext cx="7212559" cy="4057064"/>
          </a:xfrm>
          <a:prstGeom prst="rect">
            <a:avLst/>
          </a:prstGeom>
        </p:spPr>
      </p:pic>
    </p:spTree>
    <p:extLst>
      <p:ext uri="{BB962C8B-B14F-4D97-AF65-F5344CB8AC3E}">
        <p14:creationId xmlns:p14="http://schemas.microsoft.com/office/powerpoint/2010/main" val="3288240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Adjuvant/Neoadjuvant Therapy for Esophageal/GEJ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7465566" y="1656288"/>
            <a:ext cx="4671570" cy="3180888"/>
          </a:xfrm>
        </p:spPr>
        <p:txBody>
          <a:bodyPr>
            <a:no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Chemotherapy (FLOT) clearly improved </a:t>
            </a:r>
            <a:r>
              <a:rPr lang="en-US" altLang="en-US" sz="2000" dirty="0" err="1">
                <a:solidFill>
                  <a:srgbClr val="000000"/>
                </a:solidFill>
                <a:latin typeface="Arial" panose="020B0604020202020204" pitchFamily="34" charset="0"/>
                <a:cs typeface="Arial" panose="020B0604020202020204" pitchFamily="34" charset="0"/>
              </a:rPr>
              <a:t>mOS</a:t>
            </a:r>
            <a:r>
              <a:rPr lang="en-US" altLang="en-US" sz="2000" dirty="0">
                <a:solidFill>
                  <a:srgbClr val="000000"/>
                </a:solidFill>
                <a:latin typeface="Arial" panose="020B0604020202020204" pitchFamily="34" charset="0"/>
                <a:cs typeface="Arial" panose="020B0604020202020204" pitchFamily="34" charset="0"/>
              </a:rPr>
              <a:t> compared to chemoradiation (FLOT)</a:t>
            </a: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FLOT represents the new standard of care for E/GEJ </a:t>
            </a:r>
            <a:r>
              <a:rPr kumimoji="0" lang="en-US" alt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aden</a:t>
            </a:r>
            <a:r>
              <a:rPr lang="en-US" altLang="en-US" sz="2000" dirty="0" err="1">
                <a:solidFill>
                  <a:srgbClr val="000000"/>
                </a:solidFill>
                <a:latin typeface="Arial" panose="020B0604020202020204" pitchFamily="34" charset="0"/>
                <a:cs typeface="Arial" panose="020B0604020202020204" pitchFamily="34" charset="0"/>
              </a:rPr>
              <a:t>ocarcinoma</a:t>
            </a:r>
            <a:r>
              <a:rPr lang="en-US" altLang="en-US" sz="2000" dirty="0">
                <a:solidFill>
                  <a:srgbClr val="000000"/>
                </a:solidFill>
                <a:latin typeface="Arial" panose="020B0604020202020204" pitchFamily="34" charset="0"/>
                <a:cs typeface="Arial" panose="020B0604020202020204" pitchFamily="34" charset="0"/>
              </a:rPr>
              <a:t> patients with localized disease</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lang="en-US" altLang="en-US" sz="200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But what about post-adjuvant immunotherapy?</a:t>
            </a:r>
          </a:p>
        </p:txBody>
      </p:sp>
      <p:pic>
        <p:nvPicPr>
          <p:cNvPr id="5" name="Picture 4">
            <a:extLst>
              <a:ext uri="{FF2B5EF4-FFF2-40B4-BE49-F238E27FC236}">
                <a16:creationId xmlns:a16="http://schemas.microsoft.com/office/drawing/2014/main" id="{9064C382-345C-3028-E67A-940F54361E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25" y="1645921"/>
            <a:ext cx="7266433" cy="4087368"/>
          </a:xfrm>
          <a:prstGeom prst="rect">
            <a:avLst/>
          </a:prstGeom>
        </p:spPr>
      </p:pic>
    </p:spTree>
    <p:extLst>
      <p:ext uri="{BB962C8B-B14F-4D97-AF65-F5344CB8AC3E}">
        <p14:creationId xmlns:p14="http://schemas.microsoft.com/office/powerpoint/2010/main" val="907100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99946"/>
            <a:ext cx="9797874" cy="1143000"/>
          </a:xfrm>
        </p:spPr>
        <p:txBody>
          <a:bodyPr/>
          <a:lstStyle/>
          <a:p>
            <a:r>
              <a:rPr lang="en-US" sz="4400" dirty="0"/>
              <a:t>Adjuvant Nivolumab After E/GEJ/G Cancer Resection</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325138" y="1696916"/>
            <a:ext cx="5524971" cy="1143000"/>
          </a:xfrm>
        </p:spPr>
        <p:txBody>
          <a:bodyPr>
            <a:normAutofit fontScale="92500" lnSpcReduction="20000"/>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In 2021, Dr. Kelly, et al showed that the addition of nivolumab post-operatively in patients with E/GEJ cancers with positive residual disease (i.e. a non-CR) after </a:t>
            </a:r>
            <a:r>
              <a:rPr kumimoji="0" lang="en-US" altLang="en-US" sz="1800" b="0" i="0" u="none" strike="noStrike" kern="0" cap="none" spc="0" normalizeH="0" baseline="0" noProof="0" dirty="0" err="1">
                <a:ln>
                  <a:noFill/>
                </a:ln>
                <a:solidFill>
                  <a:srgbClr val="000000"/>
                </a:solidFill>
                <a:effectLst/>
                <a:uLnTx/>
                <a:uFillTx/>
                <a:latin typeface="Arial"/>
                <a:ea typeface="ＭＳ Ｐゴシック" charset="-128"/>
                <a:cs typeface="Arial" panose="020B0604020202020204" pitchFamily="34" charset="0"/>
              </a:rPr>
              <a:t>chemoXRT</a:t>
            </a: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 improved OS</a:t>
            </a:r>
            <a:endParaRPr lang="en-US" sz="1500" kern="100" dirty="0">
              <a:solidFill>
                <a:srgbClr val="0F1419"/>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500" kern="100" dirty="0">
              <a:solidFill>
                <a:srgbClr val="0F1419"/>
              </a:solidFill>
              <a:latin typeface="Segoe UI" panose="020B0502040204020203"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kern="100"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20000"/>
              </a:lnSpc>
              <a:spcBef>
                <a:spcPts val="0"/>
              </a:spcBef>
              <a:buClr>
                <a:srgbClr val="000000"/>
              </a:buClr>
              <a:buFont typeface="Wingdings" panose="05000000000000000000" pitchFamily="2" charset="2"/>
              <a:buChar char="§"/>
              <a:defRPr/>
            </a:pPr>
            <a:endParaRPr lang="en-US" altLang="en-US" sz="2800"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239248CC-976A-5B81-B778-ECDC2523BFAA}"/>
              </a:ext>
            </a:extLst>
          </p:cNvPr>
          <p:cNvSpPr txBox="1"/>
          <p:nvPr/>
        </p:nvSpPr>
        <p:spPr>
          <a:xfrm>
            <a:off x="274760" y="6373733"/>
            <a:ext cx="1116134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000000"/>
                </a:solidFill>
                <a:effectLst/>
                <a:uLnTx/>
                <a:uFillTx/>
                <a:latin typeface="Arial"/>
                <a:ea typeface="+mn-ea"/>
                <a:cs typeface="+mn-cs"/>
              </a:rPr>
              <a:t>Janjigian</a:t>
            </a:r>
            <a:r>
              <a:rPr kumimoji="0" lang="en-US" sz="1000" b="0" i="1" u="none" strike="noStrike" kern="1200" cap="none" spc="0" normalizeH="0" baseline="0" noProof="0" dirty="0">
                <a:ln>
                  <a:noFill/>
                </a:ln>
                <a:solidFill>
                  <a:srgbClr val="000000"/>
                </a:solidFill>
                <a:effectLst/>
                <a:uLnTx/>
                <a:uFillTx/>
                <a:latin typeface="Arial"/>
                <a:ea typeface="+mn-ea"/>
                <a:cs typeface="+mn-cs"/>
              </a:rPr>
              <a:t> Y, et al, Lancet. 2021 Jul 3;398(10294):27-40. </a:t>
            </a:r>
            <a:r>
              <a:rPr kumimoji="0" lang="en-US" sz="1000" b="0" i="1" u="none" strike="noStrike" kern="1200" cap="none" spc="0" normalizeH="0" baseline="0" noProof="0" dirty="0" err="1">
                <a:ln>
                  <a:noFill/>
                </a:ln>
                <a:solidFill>
                  <a:srgbClr val="000000"/>
                </a:solidFill>
                <a:effectLst/>
                <a:uLnTx/>
                <a:uFillTx/>
                <a:latin typeface="Arial"/>
                <a:ea typeface="+mn-ea"/>
                <a:cs typeface="+mn-cs"/>
              </a:rPr>
              <a:t>doi</a:t>
            </a:r>
            <a:r>
              <a:rPr kumimoji="0" lang="en-US" sz="1000" b="0" i="1" u="none" strike="noStrike" kern="1200" cap="none" spc="0" normalizeH="0" baseline="0" noProof="0" dirty="0">
                <a:ln>
                  <a:noFill/>
                </a:ln>
                <a:solidFill>
                  <a:srgbClr val="000000"/>
                </a:solidFill>
                <a:effectLst/>
                <a:uLnTx/>
                <a:uFillTx/>
                <a:latin typeface="Arial"/>
                <a:ea typeface="+mn-ea"/>
                <a:cs typeface="+mn-cs"/>
              </a:rPr>
              <a:t>: 10.1016/S0140-6736(21)00797-2; ; Kelley RJ, et al, </a:t>
            </a:r>
            <a:r>
              <a:rPr kumimoji="0" lang="pt-BR" sz="1000" b="0" i="1" u="none" strike="noStrike" kern="1200" cap="none" spc="0" normalizeH="0" baseline="0" noProof="0" dirty="0">
                <a:ln>
                  <a:noFill/>
                </a:ln>
                <a:solidFill>
                  <a:srgbClr val="000000"/>
                </a:solidFill>
                <a:effectLst/>
                <a:uLnTx/>
                <a:uFillTx/>
                <a:latin typeface="Arial"/>
                <a:ea typeface="+mn-ea"/>
                <a:cs typeface="+mn-cs"/>
              </a:rPr>
              <a:t>N Engl J Med. 2021 Apr 1;384(13):1191-1203. doi: 10.1056/NEJMoa2032125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0" i="1" u="none" strike="noStrike" kern="1200" cap="none" spc="0" normalizeH="0" baseline="0" noProof="0" dirty="0">
                <a:ln>
                  <a:noFill/>
                </a:ln>
                <a:solidFill>
                  <a:srgbClr val="000000"/>
                </a:solidFill>
                <a:effectLst/>
                <a:uLnTx/>
                <a:uFillTx/>
                <a:latin typeface="Arial"/>
                <a:ea typeface="+mn-ea"/>
                <a:cs typeface="+mn-cs"/>
              </a:rPr>
              <a:t>Terashima M, et al, ASCO 2023, Abstract 4000</a:t>
            </a:r>
            <a:endParaRPr kumimoji="0" lang="en-US" sz="1000" b="0"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14C1FA04-0307-3E87-B74E-62BC5B0026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5945" y="3232011"/>
            <a:ext cx="5524971" cy="3107537"/>
          </a:xfrm>
          <a:prstGeom prst="rect">
            <a:avLst/>
          </a:prstGeom>
        </p:spPr>
      </p:pic>
      <p:pic>
        <p:nvPicPr>
          <p:cNvPr id="7" name="Picture 6">
            <a:extLst>
              <a:ext uri="{FF2B5EF4-FFF2-40B4-BE49-F238E27FC236}">
                <a16:creationId xmlns:a16="http://schemas.microsoft.com/office/drawing/2014/main" id="{E2C83A3B-1E91-FB2F-0E7A-67AD5AB0F7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138" y="2931336"/>
            <a:ext cx="5524971" cy="2690761"/>
          </a:xfrm>
          <a:prstGeom prst="rect">
            <a:avLst/>
          </a:prstGeom>
        </p:spPr>
      </p:pic>
      <p:sp>
        <p:nvSpPr>
          <p:cNvPr id="8" name="Content Placeholder 2">
            <a:extLst>
              <a:ext uri="{FF2B5EF4-FFF2-40B4-BE49-F238E27FC236}">
                <a16:creationId xmlns:a16="http://schemas.microsoft.com/office/drawing/2014/main" id="{0A1412F2-28A1-6D9C-B04B-8F6342BAC236}"/>
              </a:ext>
            </a:extLst>
          </p:cNvPr>
          <p:cNvSpPr txBox="1">
            <a:spLocks/>
          </p:cNvSpPr>
          <p:nvPr/>
        </p:nvSpPr>
        <p:spPr bwMode="black">
          <a:xfrm>
            <a:off x="5978125" y="1674549"/>
            <a:ext cx="6091955" cy="17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254B8E"/>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254B8E"/>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254B8E"/>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In 2021, Dr. </a:t>
            </a:r>
            <a:r>
              <a:rPr kumimoji="0" lang="en-US" altLang="en-US" sz="1800" b="0" i="0" u="none" strike="noStrike" kern="0" cap="none" spc="0" normalizeH="0" baseline="0" noProof="0" dirty="0" err="1">
                <a:ln>
                  <a:noFill/>
                </a:ln>
                <a:solidFill>
                  <a:srgbClr val="000000"/>
                </a:solidFill>
                <a:effectLst/>
                <a:uLnTx/>
                <a:uFillTx/>
                <a:latin typeface="Arial"/>
                <a:ea typeface="ＭＳ Ｐゴシック" charset="-128"/>
                <a:cs typeface="Arial" panose="020B0604020202020204" pitchFamily="34" charset="0"/>
              </a:rPr>
              <a:t>Janjigian</a:t>
            </a: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 et al showed that the addition of nivolumab to chemotherapy in metastatic G/GEJ cancer improved </a:t>
            </a:r>
            <a:r>
              <a:rPr kumimoji="0" lang="en-US" altLang="en-US" sz="1800" b="0" i="0" u="none" strike="noStrike" kern="0" cap="none" spc="0" normalizeH="0" baseline="0" noProof="0" dirty="0" err="1">
                <a:ln>
                  <a:noFill/>
                </a:ln>
                <a:solidFill>
                  <a:srgbClr val="000000"/>
                </a:solidFill>
                <a:effectLst/>
                <a:uLnTx/>
                <a:uFillTx/>
                <a:latin typeface="Arial"/>
                <a:ea typeface="ＭＳ Ｐゴシック" charset="-128"/>
                <a:cs typeface="Arial" panose="020B0604020202020204" pitchFamily="34" charset="0"/>
              </a:rPr>
              <a:t>mOS</a:t>
            </a:r>
            <a:endPar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But what about post-operative therapy for GASTRIC cancer?</a:t>
            </a:r>
            <a:endParaRPr kumimoji="0" lang="en-US" altLang="en-US" sz="2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endParaRPr>
          </a:p>
        </p:txBody>
      </p:sp>
    </p:spTree>
    <p:extLst>
      <p:ext uri="{BB962C8B-B14F-4D97-AF65-F5344CB8AC3E}">
        <p14:creationId xmlns:p14="http://schemas.microsoft.com/office/powerpoint/2010/main" val="3944847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99946"/>
            <a:ext cx="10064574" cy="1143000"/>
          </a:xfrm>
        </p:spPr>
        <p:txBody>
          <a:bodyPr/>
          <a:lstStyle/>
          <a:p>
            <a:r>
              <a:rPr lang="en-US" sz="4400" dirty="0"/>
              <a:t>Adjuvant Nivolumab After Gastric Cancer Resection</a:t>
            </a:r>
          </a:p>
        </p:txBody>
      </p:sp>
      <p:sp>
        <p:nvSpPr>
          <p:cNvPr id="5" name="TextBox 4">
            <a:extLst>
              <a:ext uri="{FF2B5EF4-FFF2-40B4-BE49-F238E27FC236}">
                <a16:creationId xmlns:a16="http://schemas.microsoft.com/office/drawing/2014/main" id="{239248CC-976A-5B81-B778-ECDC2523BFAA}"/>
              </a:ext>
            </a:extLst>
          </p:cNvPr>
          <p:cNvSpPr txBox="1"/>
          <p:nvPr/>
        </p:nvSpPr>
        <p:spPr>
          <a:xfrm>
            <a:off x="246185" y="6468268"/>
            <a:ext cx="11161345"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0" i="1" u="none" strike="noStrike" kern="1200" cap="none" spc="0" normalizeH="0" baseline="0" noProof="0" dirty="0">
                <a:ln>
                  <a:noFill/>
                </a:ln>
                <a:solidFill>
                  <a:srgbClr val="000000"/>
                </a:solidFill>
                <a:effectLst/>
                <a:uLnTx/>
                <a:uFillTx/>
                <a:latin typeface="Arial"/>
                <a:ea typeface="+mn-ea"/>
                <a:cs typeface="+mn-cs"/>
              </a:rPr>
              <a:t>Terashima M, et al, ASCO 2023, Abstract 4000</a:t>
            </a:r>
            <a:endParaRPr kumimoji="0" lang="en-US" sz="1000" b="0" i="1"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7D81FCC3-71BA-5E0B-D4BA-39E03C1D4B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151" y="1663230"/>
            <a:ext cx="6774374" cy="2013420"/>
          </a:xfrm>
          <a:prstGeom prst="rect">
            <a:avLst/>
          </a:prstGeom>
        </p:spPr>
      </p:pic>
      <p:pic>
        <p:nvPicPr>
          <p:cNvPr id="10" name="Picture 9">
            <a:extLst>
              <a:ext uri="{FF2B5EF4-FFF2-40B4-BE49-F238E27FC236}">
                <a16:creationId xmlns:a16="http://schemas.microsoft.com/office/drawing/2014/main" id="{259B0D42-1FAF-36FA-5D88-FF0AF10A7D49}"/>
              </a:ext>
            </a:extLst>
          </p:cNvPr>
          <p:cNvPicPr>
            <a:picLocks noChangeAspect="1"/>
          </p:cNvPicPr>
          <p:nvPr/>
        </p:nvPicPr>
        <p:blipFill>
          <a:blip r:embed="rId3"/>
          <a:stretch>
            <a:fillRect/>
          </a:stretch>
        </p:blipFill>
        <p:spPr>
          <a:xfrm>
            <a:off x="359151" y="3817326"/>
            <a:ext cx="7911347" cy="2618279"/>
          </a:xfrm>
          <a:prstGeom prst="rect">
            <a:avLst/>
          </a:prstGeom>
        </p:spPr>
      </p:pic>
      <p:graphicFrame>
        <p:nvGraphicFramePr>
          <p:cNvPr id="12" name="Table 16">
            <a:extLst>
              <a:ext uri="{FF2B5EF4-FFF2-40B4-BE49-F238E27FC236}">
                <a16:creationId xmlns:a16="http://schemas.microsoft.com/office/drawing/2014/main" id="{7E179CDC-D07C-D66C-8DF3-17290936F8AA}"/>
              </a:ext>
            </a:extLst>
          </p:cNvPr>
          <p:cNvGraphicFramePr>
            <a:graphicFrameLocks noGrp="1"/>
          </p:cNvGraphicFramePr>
          <p:nvPr/>
        </p:nvGraphicFramePr>
        <p:xfrm>
          <a:off x="8883006" y="3539909"/>
          <a:ext cx="2503188" cy="1532550"/>
        </p:xfrm>
        <a:graphic>
          <a:graphicData uri="http://schemas.openxmlformats.org/drawingml/2006/table">
            <a:tbl>
              <a:tblPr firstRow="1" bandRow="1">
                <a:tableStyleId>{5C22544A-7EE6-4342-B048-85BDC9FD1C3A}</a:tableStyleId>
              </a:tblPr>
              <a:tblGrid>
                <a:gridCol w="1099039">
                  <a:extLst>
                    <a:ext uri="{9D8B030D-6E8A-4147-A177-3AD203B41FA5}">
                      <a16:colId xmlns:a16="http://schemas.microsoft.com/office/drawing/2014/main" val="2948838413"/>
                    </a:ext>
                  </a:extLst>
                </a:gridCol>
                <a:gridCol w="597877">
                  <a:extLst>
                    <a:ext uri="{9D8B030D-6E8A-4147-A177-3AD203B41FA5}">
                      <a16:colId xmlns:a16="http://schemas.microsoft.com/office/drawing/2014/main" val="674089937"/>
                    </a:ext>
                  </a:extLst>
                </a:gridCol>
                <a:gridCol w="806272">
                  <a:extLst>
                    <a:ext uri="{9D8B030D-6E8A-4147-A177-3AD203B41FA5}">
                      <a16:colId xmlns:a16="http://schemas.microsoft.com/office/drawing/2014/main" val="68451480"/>
                    </a:ext>
                  </a:extLst>
                </a:gridCol>
              </a:tblGrid>
              <a:tr h="306510">
                <a:tc>
                  <a:txBody>
                    <a:bodyPr/>
                    <a:lstStyle/>
                    <a:p>
                      <a:pPr algn="ctr"/>
                      <a:endParaRPr lang="en-US" sz="1200" dirty="0">
                        <a:solidFill>
                          <a:schemeClr val="tx1"/>
                        </a:solidFill>
                      </a:endParaRPr>
                    </a:p>
                  </a:txBody>
                  <a:tcPr/>
                </a:tc>
                <a:tc>
                  <a:txBody>
                    <a:bodyPr/>
                    <a:lstStyle/>
                    <a:p>
                      <a:pPr algn="ctr"/>
                      <a:r>
                        <a:rPr lang="en-US" sz="1200" dirty="0" err="1">
                          <a:solidFill>
                            <a:schemeClr val="tx1"/>
                          </a:solidFill>
                        </a:rPr>
                        <a:t>Nivo</a:t>
                      </a:r>
                      <a:endParaRPr lang="en-US" sz="1200" dirty="0">
                        <a:solidFill>
                          <a:schemeClr val="tx1"/>
                        </a:solidFill>
                      </a:endParaRPr>
                    </a:p>
                  </a:txBody>
                  <a:tcPr/>
                </a:tc>
                <a:tc>
                  <a:txBody>
                    <a:bodyPr/>
                    <a:lstStyle/>
                    <a:p>
                      <a:pPr algn="ctr"/>
                      <a:r>
                        <a:rPr lang="en-US" sz="1200" dirty="0">
                          <a:solidFill>
                            <a:schemeClr val="tx1"/>
                          </a:solidFill>
                        </a:rPr>
                        <a:t>Placebo</a:t>
                      </a:r>
                    </a:p>
                  </a:txBody>
                  <a:tcPr/>
                </a:tc>
                <a:extLst>
                  <a:ext uri="{0D108BD9-81ED-4DB2-BD59-A6C34878D82A}">
                    <a16:rowId xmlns:a16="http://schemas.microsoft.com/office/drawing/2014/main" val="1292926346"/>
                  </a:ext>
                </a:extLst>
              </a:tr>
              <a:tr h="306510">
                <a:tc>
                  <a:txBody>
                    <a:bodyPr/>
                    <a:lstStyle/>
                    <a:p>
                      <a:r>
                        <a:rPr lang="en-US" sz="1200" b="1" dirty="0" err="1">
                          <a:solidFill>
                            <a:schemeClr val="tx1"/>
                          </a:solidFill>
                        </a:rPr>
                        <a:t>mRFS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NE</a:t>
                      </a:r>
                    </a:p>
                  </a:txBody>
                  <a:tcPr/>
                </a:tc>
                <a:tc>
                  <a:txBody>
                    <a:bodyPr/>
                    <a:lstStyle/>
                    <a:p>
                      <a:pPr algn="ctr"/>
                      <a:r>
                        <a:rPr lang="en-US" sz="1200" dirty="0"/>
                        <a:t>NE</a:t>
                      </a:r>
                    </a:p>
                  </a:txBody>
                  <a:tcPr/>
                </a:tc>
                <a:extLst>
                  <a:ext uri="{0D108BD9-81ED-4DB2-BD59-A6C34878D82A}">
                    <a16:rowId xmlns:a16="http://schemas.microsoft.com/office/drawing/2014/main" val="3207749694"/>
                  </a:ext>
                </a:extLst>
              </a:tr>
              <a:tr h="306510">
                <a:tc>
                  <a:txBody>
                    <a:bodyPr/>
                    <a:lstStyle/>
                    <a:p>
                      <a:r>
                        <a:rPr lang="en-US" sz="1200" b="1" dirty="0">
                          <a:solidFill>
                            <a:schemeClr val="tx1"/>
                          </a:solidFill>
                        </a:rPr>
                        <a:t>3y RFS (%)</a:t>
                      </a:r>
                    </a:p>
                  </a:txBody>
                  <a:tcPr/>
                </a:tc>
                <a:tc>
                  <a:txBody>
                    <a:bodyPr/>
                    <a:lstStyle/>
                    <a:p>
                      <a:pPr algn="ctr"/>
                      <a:r>
                        <a:rPr lang="en-US" sz="1200" dirty="0"/>
                        <a:t>68.4</a:t>
                      </a:r>
                    </a:p>
                  </a:txBody>
                  <a:tcPr/>
                </a:tc>
                <a:tc>
                  <a:txBody>
                    <a:bodyPr/>
                    <a:lstStyle/>
                    <a:p>
                      <a:pPr algn="ctr"/>
                      <a:r>
                        <a:rPr lang="en-US" sz="1200" dirty="0"/>
                        <a:t>65.3</a:t>
                      </a:r>
                    </a:p>
                  </a:txBody>
                  <a:tcPr/>
                </a:tc>
                <a:extLst>
                  <a:ext uri="{0D108BD9-81ED-4DB2-BD59-A6C34878D82A}">
                    <a16:rowId xmlns:a16="http://schemas.microsoft.com/office/drawing/2014/main" val="195172301"/>
                  </a:ext>
                </a:extLst>
              </a:tr>
              <a:tr h="306510">
                <a:tc>
                  <a:txBody>
                    <a:bodyPr/>
                    <a:lstStyle/>
                    <a:p>
                      <a:r>
                        <a:rPr lang="en-US" sz="1200" b="1" dirty="0" err="1">
                          <a:solidFill>
                            <a:schemeClr val="tx1"/>
                          </a:solidFill>
                        </a:rPr>
                        <a:t>mOS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NR</a:t>
                      </a:r>
                    </a:p>
                  </a:txBody>
                  <a:tcPr/>
                </a:tc>
                <a:tc>
                  <a:txBody>
                    <a:bodyPr/>
                    <a:lstStyle/>
                    <a:p>
                      <a:pPr algn="ctr"/>
                      <a:r>
                        <a:rPr lang="en-US" sz="1200" dirty="0"/>
                        <a:t>NR</a:t>
                      </a:r>
                    </a:p>
                  </a:txBody>
                  <a:tcPr/>
                </a:tc>
                <a:extLst>
                  <a:ext uri="{0D108BD9-81ED-4DB2-BD59-A6C34878D82A}">
                    <a16:rowId xmlns:a16="http://schemas.microsoft.com/office/drawing/2014/main" val="3028038749"/>
                  </a:ext>
                </a:extLst>
              </a:tr>
              <a:tr h="306510">
                <a:tc>
                  <a:txBody>
                    <a:bodyPr/>
                    <a:lstStyle/>
                    <a:p>
                      <a:r>
                        <a:rPr lang="en-US" sz="1200" b="1" dirty="0">
                          <a:solidFill>
                            <a:schemeClr val="tx1"/>
                          </a:solidFill>
                        </a:rPr>
                        <a:t>3y OS (%)</a:t>
                      </a:r>
                    </a:p>
                  </a:txBody>
                  <a:tcPr/>
                </a:tc>
                <a:tc>
                  <a:txBody>
                    <a:bodyPr/>
                    <a:lstStyle/>
                    <a:p>
                      <a:pPr algn="ctr"/>
                      <a:r>
                        <a:rPr lang="en-US" sz="1200" dirty="0"/>
                        <a:t>81.5</a:t>
                      </a:r>
                    </a:p>
                  </a:txBody>
                  <a:tcPr/>
                </a:tc>
                <a:tc>
                  <a:txBody>
                    <a:bodyPr/>
                    <a:lstStyle/>
                    <a:p>
                      <a:pPr algn="ctr"/>
                      <a:r>
                        <a:rPr lang="en-US" sz="1200" dirty="0"/>
                        <a:t>78.0</a:t>
                      </a:r>
                    </a:p>
                  </a:txBody>
                  <a:tcPr/>
                </a:tc>
                <a:extLst>
                  <a:ext uri="{0D108BD9-81ED-4DB2-BD59-A6C34878D82A}">
                    <a16:rowId xmlns:a16="http://schemas.microsoft.com/office/drawing/2014/main" val="2681342029"/>
                  </a:ext>
                </a:extLst>
              </a:tr>
            </a:tbl>
          </a:graphicData>
        </a:graphic>
      </p:graphicFrame>
      <p:sp>
        <p:nvSpPr>
          <p:cNvPr id="13" name="TextBox 12">
            <a:extLst>
              <a:ext uri="{FF2B5EF4-FFF2-40B4-BE49-F238E27FC236}">
                <a16:creationId xmlns:a16="http://schemas.microsoft.com/office/drawing/2014/main" id="{DD6B3C5D-3427-22A4-757E-2CC69A435453}"/>
              </a:ext>
            </a:extLst>
          </p:cNvPr>
          <p:cNvSpPr txBox="1"/>
          <p:nvPr/>
        </p:nvSpPr>
        <p:spPr>
          <a:xfrm>
            <a:off x="8534078" y="5128982"/>
            <a:ext cx="3495997" cy="1398818"/>
          </a:xfrm>
          <a:prstGeom prst="rect">
            <a:avLst/>
          </a:prstGeom>
          <a:noFill/>
        </p:spPr>
        <p:txBody>
          <a:bodyPr wrap="square" rtlCol="0">
            <a:normAutofit fontScale="92500"/>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No improvement in RFS or 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So currently – there is no role for adjuvant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nivo</a:t>
            </a:r>
            <a:r>
              <a:rPr kumimoji="0" lang="en-US" sz="1800" b="0" i="0" u="none" strike="noStrike" kern="1200" cap="none" spc="0" normalizeH="0" baseline="0" noProof="0" dirty="0">
                <a:ln>
                  <a:noFill/>
                </a:ln>
                <a:solidFill>
                  <a:srgbClr val="000000"/>
                </a:solidFill>
                <a:effectLst/>
                <a:uLnTx/>
                <a:uFillTx/>
                <a:latin typeface="Arial"/>
                <a:ea typeface="+mn-ea"/>
                <a:cs typeface="+mn-cs"/>
              </a:rPr>
              <a:t> for resected gastric cancer</a:t>
            </a:r>
          </a:p>
        </p:txBody>
      </p:sp>
    </p:spTree>
    <p:extLst>
      <p:ext uri="{BB962C8B-B14F-4D97-AF65-F5344CB8AC3E}">
        <p14:creationId xmlns:p14="http://schemas.microsoft.com/office/powerpoint/2010/main" val="107877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Adj/</a:t>
            </a:r>
            <a:r>
              <a:rPr lang="en-US" sz="4400" dirty="0" err="1"/>
              <a:t>Neoadj</a:t>
            </a:r>
            <a:r>
              <a:rPr lang="en-US" sz="4400" dirty="0"/>
              <a:t> Immunotherapy Therapy for Esophageal/GEJ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38174" y="4507992"/>
            <a:ext cx="4671570" cy="1581912"/>
          </a:xfrm>
        </p:spPr>
        <p:txBody>
          <a:bodyPr>
            <a:normAutofit fontScale="85000" lnSpcReduction="10000"/>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Eads J, et al, and ECOG-ACRIN asked whether peri-operative immunotherapy could improve outcomes when combined with chemoradiation (CROSS) for localized E/GEJ adenocarcinoma</a:t>
            </a:r>
            <a:endParaRPr lang="en-US" altLang="en-US" sz="2800" dirty="0">
              <a:solidFill>
                <a:srgbClr val="000000"/>
              </a:solidFill>
              <a:cs typeface="Arial" panose="020B0604020202020204" pitchFamily="34" charset="0"/>
            </a:endParaRPr>
          </a:p>
        </p:txBody>
      </p:sp>
      <p:pic>
        <p:nvPicPr>
          <p:cNvPr id="5" name="Picture 4">
            <a:extLst>
              <a:ext uri="{FF2B5EF4-FFF2-40B4-BE49-F238E27FC236}">
                <a16:creationId xmlns:a16="http://schemas.microsoft.com/office/drawing/2014/main" id="{F82AAC84-6159-7A4C-179D-1A2A982D0A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103" y="1640164"/>
            <a:ext cx="4553712" cy="2561463"/>
          </a:xfrm>
          <a:prstGeom prst="rect">
            <a:avLst/>
          </a:prstGeom>
        </p:spPr>
      </p:pic>
      <p:pic>
        <p:nvPicPr>
          <p:cNvPr id="7" name="Picture 6">
            <a:extLst>
              <a:ext uri="{FF2B5EF4-FFF2-40B4-BE49-F238E27FC236}">
                <a16:creationId xmlns:a16="http://schemas.microsoft.com/office/drawing/2014/main" id="{E5FA4E20-DB0C-C50A-3B31-2B52B97C7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7176" y="1640164"/>
            <a:ext cx="7244154" cy="4074836"/>
          </a:xfrm>
          <a:prstGeom prst="rect">
            <a:avLst/>
          </a:prstGeom>
        </p:spPr>
      </p:pic>
    </p:spTree>
    <p:extLst>
      <p:ext uri="{BB962C8B-B14F-4D97-AF65-F5344CB8AC3E}">
        <p14:creationId xmlns:p14="http://schemas.microsoft.com/office/powerpoint/2010/main" val="3019888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Adj/</a:t>
            </a:r>
            <a:r>
              <a:rPr lang="en-US" sz="4400" dirty="0" err="1"/>
              <a:t>Neoadj</a:t>
            </a:r>
            <a:r>
              <a:rPr lang="en-US" sz="4400" dirty="0"/>
              <a:t> Immunotherapy Therapy for Esophageal/GEJ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7141464" y="1700784"/>
            <a:ext cx="4790440" cy="4736592"/>
          </a:xfrm>
        </p:spPr>
        <p:txBody>
          <a:bodyPr>
            <a:normAutofit fontScale="92500" lnSpcReduction="20000"/>
          </a:bodyPr>
          <a:lstStyle/>
          <a:p>
            <a:pPr marL="0" marR="0" lvl="0" indent="0" algn="l" defTabSz="914400" rtl="0" eaLnBrk="1" fontAlgn="base" latinLnBrk="0" hangingPunct="1">
              <a:lnSpc>
                <a:spcPct val="120000"/>
              </a:lnSpc>
              <a:spcBef>
                <a:spcPts val="0"/>
              </a:spcBef>
              <a:spcAft>
                <a:spcPts val="0"/>
              </a:spcAft>
              <a:buClr>
                <a:srgbClr val="000000"/>
              </a:buClr>
              <a:buSzTx/>
              <a:buNone/>
              <a:tabLst/>
              <a:defRPr/>
            </a:pPr>
            <a:r>
              <a:rPr kumimoji="0" lang="en-US" altLang="en-US" sz="2000" b="0" i="0" u="sng"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Take home for all of these studies:</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mj-lt"/>
                <a:cs typeface="Arial" panose="020B0604020202020204" pitchFamily="34" charset="0"/>
              </a:rPr>
              <a:t>For E/GEJ/Gastric adenocarcinoma the standard of care is peri-operative FLOT</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There may still be patients who need radiation – and so pre-operative CROSS might s</a:t>
            </a:r>
            <a:r>
              <a:rPr lang="en-US" altLang="en-US" sz="2000" dirty="0">
                <a:solidFill>
                  <a:srgbClr val="000000"/>
                </a:solidFill>
                <a:latin typeface="+mj-lt"/>
                <a:cs typeface="Arial" panose="020B0604020202020204" pitchFamily="34" charset="0"/>
              </a:rPr>
              <a:t>till be applicable</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mj-lt"/>
                <a:cs typeface="Arial" panose="020B0604020202020204" pitchFamily="34" charset="0"/>
              </a:rPr>
              <a:t>Post-adjuvant immunotherapy has no benefit for resected gastric patients</a:t>
            </a:r>
          </a:p>
          <a:p>
            <a:pPr marL="0" marR="0" lvl="0" indent="0" algn="l" defTabSz="914400" rtl="0" eaLnBrk="1" fontAlgn="base" latinLnBrk="0" hangingPunct="1">
              <a:lnSpc>
                <a:spcPct val="120000"/>
              </a:lnSpc>
              <a:spcBef>
                <a:spcPts val="0"/>
              </a:spcBef>
              <a:spcAft>
                <a:spcPts val="0"/>
              </a:spcAft>
              <a:buClr>
                <a:srgbClr val="000000"/>
              </a:buClr>
              <a:buSzTx/>
              <a:buNone/>
              <a:tabLst/>
              <a:defRPr/>
            </a:pPr>
            <a:endParaRPr lang="en-US" altLang="en-US" sz="2000" dirty="0">
              <a:solidFill>
                <a:srgbClr val="000000"/>
              </a:solidFill>
              <a:latin typeface="+mj-lt"/>
              <a:cs typeface="Arial" panose="020B0604020202020204" pitchFamily="34" charset="0"/>
            </a:endParaRPr>
          </a:p>
          <a:p>
            <a:pPr marL="0" marR="0" lvl="0" indent="0" algn="l" defTabSz="914400" rtl="0" eaLnBrk="1" fontAlgn="base" latinLnBrk="0" hangingPunct="1">
              <a:lnSpc>
                <a:spcPct val="120000"/>
              </a:lnSpc>
              <a:spcBef>
                <a:spcPts val="0"/>
              </a:spcBef>
              <a:spcAft>
                <a:spcPts val="0"/>
              </a:spcAft>
              <a:buClr>
                <a:srgbClr val="000000"/>
              </a:buClr>
              <a:buSzTx/>
              <a:buNone/>
              <a:tabLst/>
              <a:defRPr/>
            </a:pPr>
            <a:r>
              <a:rPr lang="en-US" altLang="en-US" sz="2000" u="sng" dirty="0">
                <a:solidFill>
                  <a:srgbClr val="000000"/>
                </a:solidFill>
                <a:latin typeface="+mj-lt"/>
                <a:cs typeface="Arial" panose="020B0604020202020204" pitchFamily="34" charset="0"/>
              </a:rPr>
              <a:t>Unanswered Questions:</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mj-lt"/>
                <a:cs typeface="Arial" panose="020B0604020202020204" pitchFamily="34" charset="0"/>
              </a:rPr>
              <a:t>Should we give post-adjuvant immunotherapy after FLOT (i.e. without radiation)?</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mj-lt"/>
                <a:cs typeface="Arial" panose="020B0604020202020204" pitchFamily="34" charset="0"/>
              </a:rPr>
              <a:t>What about esophageal SCC patients (25% of the CROSS trial participants)</a:t>
            </a:r>
          </a:p>
        </p:txBody>
      </p:sp>
      <p:pic>
        <p:nvPicPr>
          <p:cNvPr id="4" name="Picture 3">
            <a:extLst>
              <a:ext uri="{FF2B5EF4-FFF2-40B4-BE49-F238E27FC236}">
                <a16:creationId xmlns:a16="http://schemas.microsoft.com/office/drawing/2014/main" id="{F32D69C9-DEA0-32DD-BBE2-8356CC58A8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095" y="1700784"/>
            <a:ext cx="6762497" cy="3803904"/>
          </a:xfrm>
          <a:prstGeom prst="rect">
            <a:avLst/>
          </a:prstGeom>
        </p:spPr>
      </p:pic>
    </p:spTree>
    <p:extLst>
      <p:ext uri="{BB962C8B-B14F-4D97-AF65-F5344CB8AC3E}">
        <p14:creationId xmlns:p14="http://schemas.microsoft.com/office/powerpoint/2010/main" val="16919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B6D6D-DB35-D367-2036-5E7681C7F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CCBEA-F8E5-E29D-AFE2-31D210AF1BB8}"/>
              </a:ext>
            </a:extLst>
          </p:cNvPr>
          <p:cNvSpPr>
            <a:spLocks noGrp="1"/>
          </p:cNvSpPr>
          <p:nvPr>
            <p:ph type="title"/>
          </p:nvPr>
        </p:nvSpPr>
        <p:spPr>
          <a:xfrm>
            <a:off x="70026" y="135938"/>
            <a:ext cx="9797874" cy="1143000"/>
          </a:xfrm>
        </p:spPr>
        <p:txBody>
          <a:bodyPr/>
          <a:lstStyle/>
          <a:p>
            <a:r>
              <a:rPr lang="en-US" sz="4400" dirty="0"/>
              <a:t>Is There a Difference in Esophageal Squamous Cell Cancer?</a:t>
            </a:r>
          </a:p>
        </p:txBody>
      </p:sp>
      <p:sp>
        <p:nvSpPr>
          <p:cNvPr id="3" name="Content Placeholder 2">
            <a:extLst>
              <a:ext uri="{FF2B5EF4-FFF2-40B4-BE49-F238E27FC236}">
                <a16:creationId xmlns:a16="http://schemas.microsoft.com/office/drawing/2014/main" id="{77D48D1B-5313-0E72-B98F-9BAC56A6169D}"/>
              </a:ext>
            </a:extLst>
          </p:cNvPr>
          <p:cNvSpPr>
            <a:spLocks noGrp="1"/>
          </p:cNvSpPr>
          <p:nvPr>
            <p:ph idx="1"/>
          </p:nvPr>
        </p:nvSpPr>
        <p:spPr>
          <a:xfrm>
            <a:off x="138174" y="1696864"/>
            <a:ext cx="3309876" cy="4393040"/>
          </a:xfrm>
        </p:spPr>
        <p:txBody>
          <a:bodyPr>
            <a:norm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Leng X, et al, presented a trial of peri-operative immunotherapy combined with chemo +/- radiation (CROSS) for esophageal squamous cell cancer</a:t>
            </a:r>
            <a:endParaRPr lang="en-US" altLang="en-US" sz="2800" dirty="0">
              <a:solidFill>
                <a:srgbClr val="000000"/>
              </a:solidFill>
              <a:cs typeface="Arial" panose="020B0604020202020204" pitchFamily="34" charset="0"/>
            </a:endParaRPr>
          </a:p>
        </p:txBody>
      </p:sp>
      <p:pic>
        <p:nvPicPr>
          <p:cNvPr id="4" name="Picture 3">
            <a:extLst>
              <a:ext uri="{FF2B5EF4-FFF2-40B4-BE49-F238E27FC236}">
                <a16:creationId xmlns:a16="http://schemas.microsoft.com/office/drawing/2014/main" id="{E31DD630-0570-3E9E-2F4D-DBE57F102A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7359" y="1696864"/>
            <a:ext cx="8566467" cy="4818236"/>
          </a:xfrm>
          <a:prstGeom prst="rect">
            <a:avLst/>
          </a:prstGeom>
        </p:spPr>
      </p:pic>
    </p:spTree>
    <p:extLst>
      <p:ext uri="{BB962C8B-B14F-4D97-AF65-F5344CB8AC3E}">
        <p14:creationId xmlns:p14="http://schemas.microsoft.com/office/powerpoint/2010/main" val="1542906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A22B-880D-528E-B8F8-877E517BC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DCA95-8035-E5F4-F2FF-89D8CEC77695}"/>
              </a:ext>
            </a:extLst>
          </p:cNvPr>
          <p:cNvSpPr>
            <a:spLocks noGrp="1"/>
          </p:cNvSpPr>
          <p:nvPr>
            <p:ph type="title"/>
          </p:nvPr>
        </p:nvSpPr>
        <p:spPr>
          <a:xfrm>
            <a:off x="70026" y="135938"/>
            <a:ext cx="9797874" cy="1143000"/>
          </a:xfrm>
        </p:spPr>
        <p:txBody>
          <a:bodyPr/>
          <a:lstStyle/>
          <a:p>
            <a:r>
              <a:rPr lang="en-US" sz="4400" dirty="0"/>
              <a:t>Is There a Difference in Esophageal Squamous Cell Cancer?</a:t>
            </a:r>
          </a:p>
        </p:txBody>
      </p:sp>
      <p:pic>
        <p:nvPicPr>
          <p:cNvPr id="6" name="Picture 5">
            <a:extLst>
              <a:ext uri="{FF2B5EF4-FFF2-40B4-BE49-F238E27FC236}">
                <a16:creationId xmlns:a16="http://schemas.microsoft.com/office/drawing/2014/main" id="{DE6BBC63-9620-E05C-4D0E-2A389D0CF4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2100" y="1621850"/>
            <a:ext cx="9067800" cy="5100212"/>
          </a:xfrm>
          <a:prstGeom prst="rect">
            <a:avLst/>
          </a:prstGeom>
        </p:spPr>
      </p:pic>
    </p:spTree>
    <p:extLst>
      <p:ext uri="{BB962C8B-B14F-4D97-AF65-F5344CB8AC3E}">
        <p14:creationId xmlns:p14="http://schemas.microsoft.com/office/powerpoint/2010/main" val="4030462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105196" y="390525"/>
            <a:ext cx="11337504" cy="1143000"/>
          </a:xfrm>
        </p:spPr>
        <p:txBody>
          <a:bodyPr/>
          <a:lstStyle/>
          <a:p>
            <a:r>
              <a:rPr lang="en-US" sz="4400" dirty="0"/>
              <a:t>Disclosures (3 years)</a:t>
            </a:r>
          </a:p>
        </p:txBody>
      </p:sp>
      <p:sp>
        <p:nvSpPr>
          <p:cNvPr id="5" name="Content Placeholder 2">
            <a:extLst>
              <a:ext uri="{FF2B5EF4-FFF2-40B4-BE49-F238E27FC236}">
                <a16:creationId xmlns:a16="http://schemas.microsoft.com/office/drawing/2014/main" id="{C5E4C7AD-073D-4FD2-AB94-4F6853722723}"/>
              </a:ext>
            </a:extLst>
          </p:cNvPr>
          <p:cNvSpPr>
            <a:spLocks noGrp="1"/>
          </p:cNvSpPr>
          <p:nvPr>
            <p:ph idx="1"/>
          </p:nvPr>
        </p:nvSpPr>
        <p:spPr>
          <a:xfrm>
            <a:off x="453154" y="1710267"/>
            <a:ext cx="11482598" cy="4995333"/>
          </a:xfrm>
        </p:spPr>
        <p:txBody>
          <a:bodyPr>
            <a:normAutofit fontScale="92500" lnSpcReduction="1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Consultant/Ad Hoc Advisory:</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Astra Zeneca, </a:t>
            </a:r>
            <a:r>
              <a:rPr lang="en-US" altLang="en-US" sz="1800" dirty="0" err="1">
                <a:solidFill>
                  <a:srgbClr val="407EC9"/>
                </a:solidFill>
                <a:ea typeface="+mn-ea"/>
                <a:cs typeface="Arial" panose="020B0604020202020204" pitchFamily="34" charset="0"/>
              </a:rPr>
              <a:t>Ideaya</a:t>
            </a:r>
            <a:r>
              <a:rPr lang="en-US" altLang="en-US" sz="1800" dirty="0">
                <a:solidFill>
                  <a:srgbClr val="407EC9"/>
                </a:solidFill>
                <a:ea typeface="+mn-ea"/>
                <a:cs typeface="Arial" panose="020B0604020202020204" pitchFamily="34" charset="0"/>
              </a:rPr>
              <a:t>, Seattle Genetics, Merus, Merck, Pfizer, Novartis</a:t>
            </a: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Steering Committee/Advisory Board</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r>
              <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Astellas, Merck</a:t>
            </a:r>
            <a:endParaRPr lang="en-US" altLang="en-US" sz="2100" dirty="0">
              <a:solidFill>
                <a:srgbClr val="000000"/>
              </a:solidFill>
              <a:ea typeface="+mn-ea"/>
              <a:cs typeface="Arial" panose="020B0604020202020204" pitchFamily="34" charset="0"/>
            </a:endParaRP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Travel, accommodations and expenses support: </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Astellas, </a:t>
            </a:r>
            <a:r>
              <a:rPr lang="en-US" altLang="en-US" sz="1800" dirty="0" err="1">
                <a:solidFill>
                  <a:srgbClr val="407EC9"/>
                </a:solidFill>
                <a:ea typeface="+mn-ea"/>
                <a:cs typeface="Arial" panose="020B0604020202020204" pitchFamily="34" charset="0"/>
              </a:rPr>
              <a:t>RenovoRx</a:t>
            </a:r>
            <a:endParaRPr lang="en-US" altLang="en-US" sz="1800" dirty="0">
              <a:solidFill>
                <a:srgbClr val="407EC9"/>
              </a:solidFill>
              <a:ea typeface="+mn-ea"/>
              <a:cs typeface="Arial" panose="020B0604020202020204" pitchFamily="34" charset="0"/>
            </a:endParaRP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Stock:</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err="1">
                <a:solidFill>
                  <a:srgbClr val="407EC9"/>
                </a:solidFill>
                <a:ea typeface="+mn-ea"/>
                <a:cs typeface="Arial" panose="020B0604020202020204" pitchFamily="34" charset="0"/>
              </a:rPr>
              <a:t>Perthera</a:t>
            </a:r>
            <a:endParaRPr lang="en-US" altLang="en-US" sz="1800" dirty="0">
              <a:solidFill>
                <a:srgbClr val="407EC9"/>
              </a:solidFill>
              <a:ea typeface="+mn-ea"/>
              <a:cs typeface="Arial" panose="020B0604020202020204" pitchFamily="34" charset="0"/>
            </a:endParaRP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Research funding to my institution:</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err="1">
                <a:solidFill>
                  <a:srgbClr val="407EC9"/>
                </a:solidFill>
                <a:ea typeface="+mn-ea"/>
                <a:cs typeface="Arial" panose="020B0604020202020204" pitchFamily="34" charset="0"/>
              </a:rPr>
              <a:t>Tesaro</a:t>
            </a:r>
            <a:r>
              <a:rPr lang="en-US" altLang="en-US" sz="1800" dirty="0">
                <a:solidFill>
                  <a:srgbClr val="407EC9"/>
                </a:solidFill>
                <a:ea typeface="+mn-ea"/>
                <a:cs typeface="Arial" panose="020B0604020202020204" pitchFamily="34" charset="0"/>
              </a:rPr>
              <a:t>, Arcus Bio, </a:t>
            </a:r>
            <a:r>
              <a:rPr lang="en-US" altLang="en-US" sz="1800" dirty="0" err="1">
                <a:solidFill>
                  <a:srgbClr val="407EC9"/>
                </a:solidFill>
                <a:ea typeface="+mn-ea"/>
                <a:cs typeface="Arial" panose="020B0604020202020204" pitchFamily="34" charset="0"/>
              </a:rPr>
              <a:t>Ideaya</a:t>
            </a:r>
            <a:r>
              <a:rPr lang="en-US" altLang="en-US" sz="1800" dirty="0">
                <a:solidFill>
                  <a:srgbClr val="407EC9"/>
                </a:solidFill>
                <a:ea typeface="+mn-ea"/>
                <a:cs typeface="Arial" panose="020B0604020202020204" pitchFamily="34" charset="0"/>
              </a:rPr>
              <a:t>, </a:t>
            </a:r>
            <a:r>
              <a:rPr lang="en-US" altLang="en-US" sz="1800" dirty="0" err="1">
                <a:solidFill>
                  <a:srgbClr val="407EC9"/>
                </a:solidFill>
                <a:ea typeface="+mn-ea"/>
                <a:cs typeface="Arial" panose="020B0604020202020204" pitchFamily="34" charset="0"/>
              </a:rPr>
              <a:t>Repare</a:t>
            </a:r>
            <a:r>
              <a:rPr lang="en-US" altLang="en-US" sz="1800" dirty="0">
                <a:solidFill>
                  <a:srgbClr val="407EC9"/>
                </a:solidFill>
                <a:ea typeface="+mn-ea"/>
                <a:cs typeface="Arial" panose="020B0604020202020204" pitchFamily="34" charset="0"/>
              </a:rPr>
              <a:t> Tx, Novartis, Pfizer, Merck, </a:t>
            </a:r>
            <a:r>
              <a:rPr lang="en-US" altLang="en-US" sz="1800" dirty="0" err="1">
                <a:solidFill>
                  <a:srgbClr val="407EC9"/>
                </a:solidFill>
                <a:ea typeface="+mn-ea"/>
                <a:cs typeface="Arial" panose="020B0604020202020204" pitchFamily="34" charset="0"/>
              </a:rPr>
              <a:t>Tizonia</a:t>
            </a:r>
            <a:r>
              <a:rPr lang="en-US" altLang="en-US" sz="1800" dirty="0">
                <a:solidFill>
                  <a:srgbClr val="407EC9"/>
                </a:solidFill>
                <a:ea typeface="+mn-ea"/>
                <a:cs typeface="Arial" panose="020B0604020202020204" pitchFamily="34" charset="0"/>
              </a:rPr>
              <a:t>, Biomed Valley Discoveries, Amgen, </a:t>
            </a:r>
            <a:r>
              <a:rPr lang="en-US" altLang="en-US" sz="1800" dirty="0" err="1">
                <a:solidFill>
                  <a:srgbClr val="407EC9"/>
                </a:solidFill>
                <a:ea typeface="+mn-ea"/>
                <a:cs typeface="Arial" panose="020B0604020202020204" pitchFamily="34" charset="0"/>
              </a:rPr>
              <a:t>RenovoRx</a:t>
            </a:r>
            <a:r>
              <a:rPr lang="en-US" altLang="en-US" sz="1800" dirty="0">
                <a:solidFill>
                  <a:srgbClr val="407EC9"/>
                </a:solidFill>
                <a:ea typeface="+mn-ea"/>
                <a:cs typeface="Arial" panose="020B0604020202020204" pitchFamily="34" charset="0"/>
              </a:rPr>
              <a:t>, </a:t>
            </a:r>
            <a:r>
              <a:rPr lang="en-US" altLang="en-US" sz="1800" dirty="0" err="1">
                <a:solidFill>
                  <a:srgbClr val="407EC9"/>
                </a:solidFill>
                <a:ea typeface="+mn-ea"/>
                <a:cs typeface="Arial" panose="020B0604020202020204" pitchFamily="34" charset="0"/>
              </a:rPr>
              <a:t>Boerhinger</a:t>
            </a:r>
            <a:r>
              <a:rPr lang="en-US" altLang="en-US" sz="1800" dirty="0">
                <a:solidFill>
                  <a:srgbClr val="407EC9"/>
                </a:solidFill>
                <a:ea typeface="+mn-ea"/>
                <a:cs typeface="Arial" panose="020B0604020202020204" pitchFamily="34" charset="0"/>
              </a:rPr>
              <a:t> Ingelheim, Astellas, Hutchinson </a:t>
            </a:r>
            <a:r>
              <a:rPr lang="en-US" altLang="en-US" sz="1800" dirty="0" err="1">
                <a:solidFill>
                  <a:srgbClr val="407EC9"/>
                </a:solidFill>
                <a:ea typeface="+mn-ea"/>
                <a:cs typeface="Arial" panose="020B0604020202020204" pitchFamily="34" charset="0"/>
              </a:rPr>
              <a:t>Medipharma</a:t>
            </a:r>
            <a:r>
              <a:rPr lang="en-US" altLang="en-US" sz="1800" dirty="0">
                <a:solidFill>
                  <a:srgbClr val="407EC9"/>
                </a:solidFill>
                <a:ea typeface="+mn-ea"/>
                <a:cs typeface="Arial" panose="020B0604020202020204" pitchFamily="34" charset="0"/>
              </a:rPr>
              <a:t>, Takeda, Actuate, MEI Pharma, Elevation Oncology, Recursion Pharma</a:t>
            </a:r>
            <a:endParaRPr lang="en-US" altLang="en-US" sz="2100" dirty="0">
              <a:solidFill>
                <a:srgbClr val="000000"/>
              </a:solidFill>
              <a:ea typeface="+mn-ea"/>
              <a:cs typeface="Arial" panose="020B0604020202020204" pitchFamily="34" charset="0"/>
            </a:endParaRPr>
          </a:p>
          <a:p>
            <a:pPr lvl="0" algn="just" eaLnBrk="1" hangingPunct="1">
              <a:lnSpc>
                <a:spcPct val="120000"/>
              </a:lnSpc>
              <a:spcBef>
                <a:spcPts val="0"/>
              </a:spcBef>
              <a:spcAft>
                <a:spcPts val="0"/>
              </a:spcAft>
              <a:buClr>
                <a:srgbClr val="000000"/>
              </a:buClr>
              <a:buFont typeface="Wingdings" panose="05000000000000000000" pitchFamily="2" charset="2"/>
              <a:buChar char="§"/>
              <a:defRPr/>
            </a:pPr>
            <a:endParaRPr lang="en-US" altLang="en-US" sz="2100" dirty="0">
              <a:solidFill>
                <a:srgbClr val="000000"/>
              </a:solidFill>
              <a:ea typeface="+mn-ea"/>
              <a:cs typeface="Arial" panose="020B0604020202020204" pitchFamily="34" charset="0"/>
            </a:endParaRP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The speaker is being compensated for his presentation today by International Oncology Network (“ION”).  However, neither ION nor any pharmaceutical company has influenced the content of this presentation nor has ION independently verified the presentation for accuracy</a:t>
            </a:r>
          </a:p>
        </p:txBody>
      </p:sp>
    </p:spTree>
    <p:extLst>
      <p:ext uri="{BB962C8B-B14F-4D97-AF65-F5344CB8AC3E}">
        <p14:creationId xmlns:p14="http://schemas.microsoft.com/office/powerpoint/2010/main" val="184282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2C250-2E5B-9384-F24C-FB6FFC82D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DB11A-DE75-9647-ACE5-63C663A17362}"/>
              </a:ext>
            </a:extLst>
          </p:cNvPr>
          <p:cNvSpPr>
            <a:spLocks noGrp="1"/>
          </p:cNvSpPr>
          <p:nvPr>
            <p:ph type="title"/>
          </p:nvPr>
        </p:nvSpPr>
        <p:spPr>
          <a:xfrm>
            <a:off x="70026" y="135938"/>
            <a:ext cx="9797874" cy="1143000"/>
          </a:xfrm>
        </p:spPr>
        <p:txBody>
          <a:bodyPr/>
          <a:lstStyle/>
          <a:p>
            <a:r>
              <a:rPr lang="en-US" sz="4400" dirty="0"/>
              <a:t>Is There a Difference in Esophageal Squamous Cell Cancer?</a:t>
            </a:r>
          </a:p>
        </p:txBody>
      </p:sp>
      <p:pic>
        <p:nvPicPr>
          <p:cNvPr id="3" name="Picture 2">
            <a:extLst>
              <a:ext uri="{FF2B5EF4-FFF2-40B4-BE49-F238E27FC236}">
                <a16:creationId xmlns:a16="http://schemas.microsoft.com/office/drawing/2014/main" id="{54112B85-70FF-D85D-3A31-C1CB4307CF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5019" y="1638300"/>
            <a:ext cx="8941962" cy="5029434"/>
          </a:xfrm>
          <a:prstGeom prst="rect">
            <a:avLst/>
          </a:prstGeom>
        </p:spPr>
      </p:pic>
    </p:spTree>
    <p:extLst>
      <p:ext uri="{BB962C8B-B14F-4D97-AF65-F5344CB8AC3E}">
        <p14:creationId xmlns:p14="http://schemas.microsoft.com/office/powerpoint/2010/main" val="3939023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105196" y="284607"/>
            <a:ext cx="9877004" cy="962025"/>
          </a:xfrm>
        </p:spPr>
        <p:txBody>
          <a:bodyPr>
            <a:noAutofit/>
          </a:bodyPr>
          <a:lstStyle/>
          <a:p>
            <a:r>
              <a:rPr lang="en-US" sz="4000" dirty="0"/>
              <a:t>Metastatic Gastric Cancer:</a:t>
            </a:r>
            <a:br>
              <a:rPr lang="en-US" sz="4000" dirty="0"/>
            </a:br>
            <a:r>
              <a:rPr lang="en-US" sz="4000" dirty="0"/>
              <a:t>Claudin 18.2 – SPOTLIGHT Trial</a:t>
            </a:r>
          </a:p>
        </p:txBody>
      </p:sp>
      <p:sp>
        <p:nvSpPr>
          <p:cNvPr id="5" name="Content Placeholder 2">
            <a:extLst>
              <a:ext uri="{FF2B5EF4-FFF2-40B4-BE49-F238E27FC236}">
                <a16:creationId xmlns:a16="http://schemas.microsoft.com/office/drawing/2014/main" id="{C5E4C7AD-073D-4FD2-AB94-4F6853722723}"/>
              </a:ext>
            </a:extLst>
          </p:cNvPr>
          <p:cNvSpPr>
            <a:spLocks noGrp="1"/>
          </p:cNvSpPr>
          <p:nvPr>
            <p:ph idx="1"/>
          </p:nvPr>
        </p:nvSpPr>
        <p:spPr>
          <a:xfrm>
            <a:off x="105196" y="1710267"/>
            <a:ext cx="8692308" cy="1580575"/>
          </a:xfrm>
        </p:spPr>
        <p:txBody>
          <a:bodyPr>
            <a:normAutofit lnSpcReduction="1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1800" dirty="0">
                <a:solidFill>
                  <a:srgbClr val="000000"/>
                </a:solidFill>
                <a:ea typeface="+mn-ea"/>
                <a:cs typeface="Arial" panose="020B0604020202020204" pitchFamily="34" charset="0"/>
              </a:rPr>
              <a:t>Claudin 18.2 is a tight junction protein normally expressed in gastric mucosal cells, and is retained in G/GEJ cancer cells</a:t>
            </a:r>
          </a:p>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1800" dirty="0">
                <a:solidFill>
                  <a:srgbClr val="000000"/>
                </a:solidFill>
                <a:ea typeface="+mn-ea"/>
                <a:cs typeface="Arial" panose="020B0604020202020204" pitchFamily="34" charset="0"/>
              </a:rPr>
              <a:t>But, in cancer cells, tight junctions are disrupted and Claudin 18.2 becomes exposed on the surface of the G/GEJ cancer cells</a:t>
            </a:r>
          </a:p>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1800" dirty="0" err="1">
                <a:solidFill>
                  <a:srgbClr val="000000"/>
                </a:solidFill>
                <a:ea typeface="+mn-ea"/>
                <a:cs typeface="Arial" panose="020B0604020202020204" pitchFamily="34" charset="0"/>
              </a:rPr>
              <a:t>Zolebetuximab</a:t>
            </a:r>
            <a:r>
              <a:rPr lang="en-US" altLang="en-US" sz="1800" dirty="0">
                <a:solidFill>
                  <a:srgbClr val="000000"/>
                </a:solidFill>
                <a:ea typeface="+mn-ea"/>
                <a:cs typeface="Arial" panose="020B0604020202020204" pitchFamily="34" charset="0"/>
              </a:rPr>
              <a:t> in an anti-Claudin 18.2 </a:t>
            </a:r>
            <a:r>
              <a:rPr lang="en-US" altLang="en-US" sz="1800" dirty="0" err="1">
                <a:solidFill>
                  <a:srgbClr val="000000"/>
                </a:solidFill>
                <a:ea typeface="+mn-ea"/>
                <a:cs typeface="Arial" panose="020B0604020202020204" pitchFamily="34" charset="0"/>
              </a:rPr>
              <a:t>mAb</a:t>
            </a:r>
            <a:endParaRPr lang="en-US" altLang="en-US" sz="1800" dirty="0">
              <a:solidFill>
                <a:srgbClr val="000000"/>
              </a:solidFill>
              <a:ea typeface="+mn-ea"/>
              <a:cs typeface="Arial" panose="020B0604020202020204" pitchFamily="34" charset="0"/>
            </a:endParaRPr>
          </a:p>
        </p:txBody>
      </p:sp>
      <p:sp>
        <p:nvSpPr>
          <p:cNvPr id="6" name="TextBox 5">
            <a:extLst>
              <a:ext uri="{FF2B5EF4-FFF2-40B4-BE49-F238E27FC236}">
                <a16:creationId xmlns:a16="http://schemas.microsoft.com/office/drawing/2014/main" id="{C7FAD591-4B9D-1691-EAC8-20F04CECD45A}"/>
              </a:ext>
            </a:extLst>
          </p:cNvPr>
          <p:cNvSpPr txBox="1"/>
          <p:nvPr/>
        </p:nvSpPr>
        <p:spPr>
          <a:xfrm>
            <a:off x="0" y="6495287"/>
            <a:ext cx="1219200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000000"/>
                </a:solidFill>
                <a:effectLst/>
                <a:uLnTx/>
                <a:uFillTx/>
                <a:latin typeface="Arial"/>
                <a:ea typeface="+mn-ea"/>
                <a:cs typeface="+mn-cs"/>
              </a:rPr>
              <a:t>Shitara</a:t>
            </a:r>
            <a:r>
              <a:rPr kumimoji="0" lang="en-US" sz="1000" b="0" i="1" u="none" strike="noStrike" kern="1200" cap="none" spc="0" normalizeH="0" baseline="0" noProof="0" dirty="0">
                <a:ln>
                  <a:noFill/>
                </a:ln>
                <a:solidFill>
                  <a:srgbClr val="000000"/>
                </a:solidFill>
                <a:effectLst/>
                <a:uLnTx/>
                <a:uFillTx/>
                <a:latin typeface="Arial"/>
                <a:ea typeface="+mn-ea"/>
                <a:cs typeface="+mn-cs"/>
              </a:rPr>
              <a:t> K, et al, Lancet . 2023 May 20;401(10389):1655-1668. </a:t>
            </a:r>
            <a:r>
              <a:rPr kumimoji="0" lang="en-US" sz="1000" b="0" i="1" u="none" strike="noStrike" kern="1200" cap="none" spc="0" normalizeH="0" baseline="0" noProof="0" dirty="0" err="1">
                <a:ln>
                  <a:noFill/>
                </a:ln>
                <a:solidFill>
                  <a:srgbClr val="000000"/>
                </a:solidFill>
                <a:effectLst/>
                <a:uLnTx/>
                <a:uFillTx/>
                <a:latin typeface="Arial"/>
                <a:ea typeface="+mn-ea"/>
                <a:cs typeface="+mn-cs"/>
              </a:rPr>
              <a:t>doi</a:t>
            </a:r>
            <a:r>
              <a:rPr kumimoji="0" lang="en-US" sz="1000" b="0" i="1" u="none" strike="noStrike" kern="1200" cap="none" spc="0" normalizeH="0" baseline="0" noProof="0" dirty="0">
                <a:ln>
                  <a:noFill/>
                </a:ln>
                <a:solidFill>
                  <a:srgbClr val="000000"/>
                </a:solidFill>
                <a:effectLst/>
                <a:uLnTx/>
                <a:uFillTx/>
                <a:latin typeface="Arial"/>
                <a:ea typeface="+mn-ea"/>
                <a:cs typeface="+mn-cs"/>
              </a:rPr>
              <a:t>: 10.1016/S0140-6736(23)00620-7; Image from https://www.arigobio.com/news/claudin-18.2 </a:t>
            </a:r>
          </a:p>
        </p:txBody>
      </p:sp>
      <p:pic>
        <p:nvPicPr>
          <p:cNvPr id="3" name="Picture 2">
            <a:extLst>
              <a:ext uri="{FF2B5EF4-FFF2-40B4-BE49-F238E27FC236}">
                <a16:creationId xmlns:a16="http://schemas.microsoft.com/office/drawing/2014/main" id="{F526FD3D-B843-DE21-F303-9770D3F37FF0}"/>
              </a:ext>
            </a:extLst>
          </p:cNvPr>
          <p:cNvPicPr>
            <a:picLocks noChangeAspect="1"/>
          </p:cNvPicPr>
          <p:nvPr/>
        </p:nvPicPr>
        <p:blipFill>
          <a:blip r:embed="rId2"/>
          <a:stretch>
            <a:fillRect/>
          </a:stretch>
        </p:blipFill>
        <p:spPr>
          <a:xfrm>
            <a:off x="8797504" y="1579033"/>
            <a:ext cx="3187700" cy="1226038"/>
          </a:xfrm>
          <a:prstGeom prst="rect">
            <a:avLst/>
          </a:prstGeom>
        </p:spPr>
      </p:pic>
      <p:pic>
        <p:nvPicPr>
          <p:cNvPr id="9" name="Picture 8">
            <a:extLst>
              <a:ext uri="{FF2B5EF4-FFF2-40B4-BE49-F238E27FC236}">
                <a16:creationId xmlns:a16="http://schemas.microsoft.com/office/drawing/2014/main" id="{EAF86A6F-0DE1-132F-8439-3FAB3E2438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96" y="3487403"/>
            <a:ext cx="5372412" cy="2415238"/>
          </a:xfrm>
          <a:prstGeom prst="rect">
            <a:avLst/>
          </a:prstGeom>
        </p:spPr>
      </p:pic>
      <p:sp>
        <p:nvSpPr>
          <p:cNvPr id="11" name="TextBox 10">
            <a:extLst>
              <a:ext uri="{FF2B5EF4-FFF2-40B4-BE49-F238E27FC236}">
                <a16:creationId xmlns:a16="http://schemas.microsoft.com/office/drawing/2014/main" id="{888C57EC-DB36-6BAD-E226-C006957BB296}"/>
              </a:ext>
            </a:extLst>
          </p:cNvPr>
          <p:cNvSpPr txBox="1"/>
          <p:nvPr/>
        </p:nvSpPr>
        <p:spPr>
          <a:xfrm>
            <a:off x="105196" y="6033481"/>
            <a:ext cx="62262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2244 patients screened; 38.5% were Claudin 18.2+</a:t>
            </a:r>
          </a:p>
        </p:txBody>
      </p:sp>
      <p:pic>
        <p:nvPicPr>
          <p:cNvPr id="13" name="Picture 12">
            <a:extLst>
              <a:ext uri="{FF2B5EF4-FFF2-40B4-BE49-F238E27FC236}">
                <a16:creationId xmlns:a16="http://schemas.microsoft.com/office/drawing/2014/main" id="{A386329C-4BF3-BA87-2765-8C9B58079E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7400" y="2805724"/>
            <a:ext cx="3991604" cy="1846521"/>
          </a:xfrm>
          <a:prstGeom prst="rect">
            <a:avLst/>
          </a:prstGeom>
        </p:spPr>
      </p:pic>
      <p:pic>
        <p:nvPicPr>
          <p:cNvPr id="15" name="Picture 14">
            <a:extLst>
              <a:ext uri="{FF2B5EF4-FFF2-40B4-BE49-F238E27FC236}">
                <a16:creationId xmlns:a16="http://schemas.microsoft.com/office/drawing/2014/main" id="{7C1E8815-F129-45D7-799C-411E6930BF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8126" y="4674325"/>
            <a:ext cx="3985112" cy="1836787"/>
          </a:xfrm>
          <a:prstGeom prst="rect">
            <a:avLst/>
          </a:prstGeom>
        </p:spPr>
      </p:pic>
      <p:graphicFrame>
        <p:nvGraphicFramePr>
          <p:cNvPr id="16" name="Table 16">
            <a:extLst>
              <a:ext uri="{FF2B5EF4-FFF2-40B4-BE49-F238E27FC236}">
                <a16:creationId xmlns:a16="http://schemas.microsoft.com/office/drawing/2014/main" id="{8C6FF363-78F5-F191-E4D3-6CE083B5624F}"/>
              </a:ext>
            </a:extLst>
          </p:cNvPr>
          <p:cNvGraphicFramePr>
            <a:graphicFrameLocks noGrp="1"/>
          </p:cNvGraphicFramePr>
          <p:nvPr/>
        </p:nvGraphicFramePr>
        <p:xfrm>
          <a:off x="9613238" y="3900540"/>
          <a:ext cx="2503188" cy="1226040"/>
        </p:xfrm>
        <a:graphic>
          <a:graphicData uri="http://schemas.openxmlformats.org/drawingml/2006/table">
            <a:tbl>
              <a:tblPr firstRow="1" bandRow="1">
                <a:tableStyleId>{5C22544A-7EE6-4342-B048-85BDC9FD1C3A}</a:tableStyleId>
              </a:tblPr>
              <a:tblGrid>
                <a:gridCol w="1099039">
                  <a:extLst>
                    <a:ext uri="{9D8B030D-6E8A-4147-A177-3AD203B41FA5}">
                      <a16:colId xmlns:a16="http://schemas.microsoft.com/office/drawing/2014/main" val="2948838413"/>
                    </a:ext>
                  </a:extLst>
                </a:gridCol>
                <a:gridCol w="597877">
                  <a:extLst>
                    <a:ext uri="{9D8B030D-6E8A-4147-A177-3AD203B41FA5}">
                      <a16:colId xmlns:a16="http://schemas.microsoft.com/office/drawing/2014/main" val="674089937"/>
                    </a:ext>
                  </a:extLst>
                </a:gridCol>
                <a:gridCol w="806272">
                  <a:extLst>
                    <a:ext uri="{9D8B030D-6E8A-4147-A177-3AD203B41FA5}">
                      <a16:colId xmlns:a16="http://schemas.microsoft.com/office/drawing/2014/main" val="68451480"/>
                    </a:ext>
                  </a:extLst>
                </a:gridCol>
              </a:tblGrid>
              <a:tr h="306510">
                <a:tc>
                  <a:txBody>
                    <a:bodyPr/>
                    <a:lstStyle/>
                    <a:p>
                      <a:pPr algn="ctr"/>
                      <a:endParaRPr lang="en-US" sz="1200" dirty="0">
                        <a:solidFill>
                          <a:schemeClr val="tx1"/>
                        </a:solidFill>
                      </a:endParaRPr>
                    </a:p>
                  </a:txBody>
                  <a:tcPr/>
                </a:tc>
                <a:tc>
                  <a:txBody>
                    <a:bodyPr/>
                    <a:lstStyle/>
                    <a:p>
                      <a:pPr algn="ctr"/>
                      <a:r>
                        <a:rPr lang="en-US" sz="1200" dirty="0" err="1">
                          <a:solidFill>
                            <a:schemeClr val="tx1"/>
                          </a:solidFill>
                        </a:rPr>
                        <a:t>Zolbe</a:t>
                      </a:r>
                      <a:endParaRPr lang="en-US" sz="1200" dirty="0">
                        <a:solidFill>
                          <a:schemeClr val="tx1"/>
                        </a:solidFill>
                      </a:endParaRPr>
                    </a:p>
                  </a:txBody>
                  <a:tcPr/>
                </a:tc>
                <a:tc>
                  <a:txBody>
                    <a:bodyPr/>
                    <a:lstStyle/>
                    <a:p>
                      <a:pPr algn="ctr"/>
                      <a:r>
                        <a:rPr lang="en-US" sz="1200" dirty="0">
                          <a:solidFill>
                            <a:schemeClr val="tx1"/>
                          </a:solidFill>
                        </a:rPr>
                        <a:t>Placebo</a:t>
                      </a:r>
                    </a:p>
                  </a:txBody>
                  <a:tcPr/>
                </a:tc>
                <a:extLst>
                  <a:ext uri="{0D108BD9-81ED-4DB2-BD59-A6C34878D82A}">
                    <a16:rowId xmlns:a16="http://schemas.microsoft.com/office/drawing/2014/main" val="1292926346"/>
                  </a:ext>
                </a:extLst>
              </a:tr>
              <a:tr h="306510">
                <a:tc>
                  <a:txBody>
                    <a:bodyPr/>
                    <a:lstStyle/>
                    <a:p>
                      <a:r>
                        <a:rPr lang="en-US" sz="1200" b="1" dirty="0">
                          <a:solidFill>
                            <a:schemeClr val="tx1"/>
                          </a:solidFill>
                        </a:rPr>
                        <a:t>ORR (%)</a:t>
                      </a:r>
                    </a:p>
                  </a:txBody>
                  <a:tcPr/>
                </a:tc>
                <a:tc>
                  <a:txBody>
                    <a:bodyPr/>
                    <a:lstStyle/>
                    <a:p>
                      <a:pPr algn="ctr"/>
                      <a:r>
                        <a:rPr lang="en-US" sz="1200" dirty="0"/>
                        <a:t>60.7</a:t>
                      </a:r>
                    </a:p>
                  </a:txBody>
                  <a:tcPr/>
                </a:tc>
                <a:tc>
                  <a:txBody>
                    <a:bodyPr/>
                    <a:lstStyle/>
                    <a:p>
                      <a:pPr algn="ctr"/>
                      <a:r>
                        <a:rPr lang="en-US" sz="1200" dirty="0"/>
                        <a:t>62.1</a:t>
                      </a:r>
                    </a:p>
                  </a:txBody>
                  <a:tcPr/>
                </a:tc>
                <a:extLst>
                  <a:ext uri="{0D108BD9-81ED-4DB2-BD59-A6C34878D82A}">
                    <a16:rowId xmlns:a16="http://schemas.microsoft.com/office/drawing/2014/main" val="3729428245"/>
                  </a:ext>
                </a:extLst>
              </a:tr>
              <a:tr h="306510">
                <a:tc>
                  <a:txBody>
                    <a:bodyPr/>
                    <a:lstStyle/>
                    <a:p>
                      <a:r>
                        <a:rPr lang="en-US" sz="1200" b="1" dirty="0" err="1">
                          <a:solidFill>
                            <a:schemeClr val="tx1"/>
                          </a:solidFill>
                        </a:rPr>
                        <a:t>mPFS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10.61</a:t>
                      </a:r>
                    </a:p>
                  </a:txBody>
                  <a:tcPr/>
                </a:tc>
                <a:tc>
                  <a:txBody>
                    <a:bodyPr/>
                    <a:lstStyle/>
                    <a:p>
                      <a:pPr algn="ctr"/>
                      <a:r>
                        <a:rPr lang="en-US" sz="1200" dirty="0"/>
                        <a:t>8.67</a:t>
                      </a:r>
                    </a:p>
                  </a:txBody>
                  <a:tcPr/>
                </a:tc>
                <a:extLst>
                  <a:ext uri="{0D108BD9-81ED-4DB2-BD59-A6C34878D82A}">
                    <a16:rowId xmlns:a16="http://schemas.microsoft.com/office/drawing/2014/main" val="3207749694"/>
                  </a:ext>
                </a:extLst>
              </a:tr>
              <a:tr h="306510">
                <a:tc>
                  <a:txBody>
                    <a:bodyPr/>
                    <a:lstStyle/>
                    <a:p>
                      <a:r>
                        <a:rPr lang="en-US" sz="1200" b="1" dirty="0" err="1">
                          <a:solidFill>
                            <a:schemeClr val="tx1"/>
                          </a:solidFill>
                        </a:rPr>
                        <a:t>mOS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18.23</a:t>
                      </a:r>
                    </a:p>
                  </a:txBody>
                  <a:tcPr/>
                </a:tc>
                <a:tc>
                  <a:txBody>
                    <a:bodyPr/>
                    <a:lstStyle/>
                    <a:p>
                      <a:pPr algn="ctr"/>
                      <a:r>
                        <a:rPr lang="en-US" sz="1200" dirty="0"/>
                        <a:t>15.54</a:t>
                      </a:r>
                    </a:p>
                  </a:txBody>
                  <a:tcPr/>
                </a:tc>
                <a:extLst>
                  <a:ext uri="{0D108BD9-81ED-4DB2-BD59-A6C34878D82A}">
                    <a16:rowId xmlns:a16="http://schemas.microsoft.com/office/drawing/2014/main" val="195172301"/>
                  </a:ext>
                </a:extLst>
              </a:tr>
            </a:tbl>
          </a:graphicData>
        </a:graphic>
      </p:graphicFrame>
      <p:sp>
        <p:nvSpPr>
          <p:cNvPr id="4" name="TextBox 3">
            <a:extLst>
              <a:ext uri="{FF2B5EF4-FFF2-40B4-BE49-F238E27FC236}">
                <a16:creationId xmlns:a16="http://schemas.microsoft.com/office/drawing/2014/main" id="{4EC3D5D4-41E8-2BC6-679B-9AF58C5F7E04}"/>
              </a:ext>
            </a:extLst>
          </p:cNvPr>
          <p:cNvSpPr txBox="1"/>
          <p:nvPr/>
        </p:nvSpPr>
        <p:spPr>
          <a:xfrm>
            <a:off x="9613238" y="5229468"/>
            <a:ext cx="25031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10% MORE Gr3/4 N/V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On target AE</a:t>
            </a:r>
          </a:p>
        </p:txBody>
      </p:sp>
    </p:spTree>
    <p:extLst>
      <p:ext uri="{BB962C8B-B14F-4D97-AF65-F5344CB8AC3E}">
        <p14:creationId xmlns:p14="http://schemas.microsoft.com/office/powerpoint/2010/main" val="3952474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105196" y="266319"/>
            <a:ext cx="9877004" cy="962025"/>
          </a:xfrm>
        </p:spPr>
        <p:txBody>
          <a:bodyPr>
            <a:noAutofit/>
          </a:bodyPr>
          <a:lstStyle/>
          <a:p>
            <a:r>
              <a:rPr lang="en-US" sz="4000" dirty="0"/>
              <a:t>Metastatic Gastric Cancer: </a:t>
            </a:r>
            <a:br>
              <a:rPr lang="en-US" sz="4000" dirty="0"/>
            </a:br>
            <a:r>
              <a:rPr lang="en-US" sz="4000" dirty="0"/>
              <a:t>Claudin 18.2 – GLOW Trial</a:t>
            </a:r>
          </a:p>
        </p:txBody>
      </p:sp>
      <p:sp>
        <p:nvSpPr>
          <p:cNvPr id="5" name="Content Placeholder 2">
            <a:extLst>
              <a:ext uri="{FF2B5EF4-FFF2-40B4-BE49-F238E27FC236}">
                <a16:creationId xmlns:a16="http://schemas.microsoft.com/office/drawing/2014/main" id="{C5E4C7AD-073D-4FD2-AB94-4F6853722723}"/>
              </a:ext>
            </a:extLst>
          </p:cNvPr>
          <p:cNvSpPr>
            <a:spLocks noGrp="1"/>
          </p:cNvSpPr>
          <p:nvPr>
            <p:ph idx="1"/>
          </p:nvPr>
        </p:nvSpPr>
        <p:spPr>
          <a:xfrm>
            <a:off x="105196" y="1710267"/>
            <a:ext cx="8692308" cy="1580575"/>
          </a:xfrm>
        </p:spPr>
        <p:txBody>
          <a:bodyPr>
            <a:normAutofit/>
          </a:bodyPr>
          <a:lstStyle/>
          <a:p>
            <a:pPr marL="0" lvl="0" indent="0" eaLnBrk="1" hangingPunct="1">
              <a:lnSpc>
                <a:spcPct val="120000"/>
              </a:lnSpc>
              <a:spcBef>
                <a:spcPts val="0"/>
              </a:spcBef>
              <a:spcAft>
                <a:spcPts val="0"/>
              </a:spcAft>
              <a:buClr>
                <a:srgbClr val="000000"/>
              </a:buClr>
              <a:buNone/>
              <a:defRPr/>
            </a:pPr>
            <a:r>
              <a:rPr lang="en-US" altLang="en-US" sz="1800" dirty="0">
                <a:solidFill>
                  <a:srgbClr val="000000"/>
                </a:solidFill>
                <a:ea typeface="+mn-ea"/>
                <a:cs typeface="Arial" panose="020B0604020202020204" pitchFamily="34" charset="0"/>
              </a:rPr>
              <a:t>GLOW was a Phase 3 trial of CAPOX +/- </a:t>
            </a:r>
            <a:r>
              <a:rPr lang="en-US" altLang="en-US" sz="1800" dirty="0" err="1">
                <a:solidFill>
                  <a:srgbClr val="000000"/>
                </a:solidFill>
                <a:ea typeface="+mn-ea"/>
                <a:cs typeface="Arial" panose="020B0604020202020204" pitchFamily="34" charset="0"/>
              </a:rPr>
              <a:t>Zolbetuximab</a:t>
            </a:r>
            <a:endParaRPr lang="en-US" altLang="en-US" sz="1800" dirty="0">
              <a:solidFill>
                <a:srgbClr val="000000"/>
              </a:solidFill>
              <a:ea typeface="+mn-ea"/>
              <a:cs typeface="Arial" panose="020B0604020202020204" pitchFamily="34" charset="0"/>
            </a:endParaRPr>
          </a:p>
        </p:txBody>
      </p:sp>
      <p:sp>
        <p:nvSpPr>
          <p:cNvPr id="6" name="TextBox 5">
            <a:extLst>
              <a:ext uri="{FF2B5EF4-FFF2-40B4-BE49-F238E27FC236}">
                <a16:creationId xmlns:a16="http://schemas.microsoft.com/office/drawing/2014/main" id="{C7FAD591-4B9D-1691-EAC8-20F04CECD45A}"/>
              </a:ext>
            </a:extLst>
          </p:cNvPr>
          <p:cNvSpPr txBox="1"/>
          <p:nvPr/>
        </p:nvSpPr>
        <p:spPr>
          <a:xfrm>
            <a:off x="0" y="6511112"/>
            <a:ext cx="1219200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mn-ea"/>
                <a:cs typeface="+mn-cs"/>
              </a:rPr>
              <a:t>Xu RH, et al, ASCO 2023 Abstract 405736; Image from https://www.arigobio.com/news/claudin-18.2 </a:t>
            </a:r>
          </a:p>
        </p:txBody>
      </p:sp>
      <p:sp>
        <p:nvSpPr>
          <p:cNvPr id="11" name="TextBox 10">
            <a:extLst>
              <a:ext uri="{FF2B5EF4-FFF2-40B4-BE49-F238E27FC236}">
                <a16:creationId xmlns:a16="http://schemas.microsoft.com/office/drawing/2014/main" id="{888C57EC-DB36-6BAD-E226-C006957BB296}"/>
              </a:ext>
            </a:extLst>
          </p:cNvPr>
          <p:cNvSpPr txBox="1"/>
          <p:nvPr/>
        </p:nvSpPr>
        <p:spPr>
          <a:xfrm>
            <a:off x="105196" y="4474495"/>
            <a:ext cx="62262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2333 patients screened; 38.4% were Claudin 18.2+</a:t>
            </a:r>
          </a:p>
        </p:txBody>
      </p:sp>
      <p:graphicFrame>
        <p:nvGraphicFramePr>
          <p:cNvPr id="16" name="Table 16">
            <a:extLst>
              <a:ext uri="{FF2B5EF4-FFF2-40B4-BE49-F238E27FC236}">
                <a16:creationId xmlns:a16="http://schemas.microsoft.com/office/drawing/2014/main" id="{8C6FF363-78F5-F191-E4D3-6CE083B5624F}"/>
              </a:ext>
            </a:extLst>
          </p:cNvPr>
          <p:cNvGraphicFramePr>
            <a:graphicFrameLocks noGrp="1"/>
          </p:cNvGraphicFramePr>
          <p:nvPr/>
        </p:nvGraphicFramePr>
        <p:xfrm>
          <a:off x="4309896" y="4850910"/>
          <a:ext cx="2503188" cy="1226040"/>
        </p:xfrm>
        <a:graphic>
          <a:graphicData uri="http://schemas.openxmlformats.org/drawingml/2006/table">
            <a:tbl>
              <a:tblPr firstRow="1" bandRow="1">
                <a:tableStyleId>{5C22544A-7EE6-4342-B048-85BDC9FD1C3A}</a:tableStyleId>
              </a:tblPr>
              <a:tblGrid>
                <a:gridCol w="1099039">
                  <a:extLst>
                    <a:ext uri="{9D8B030D-6E8A-4147-A177-3AD203B41FA5}">
                      <a16:colId xmlns:a16="http://schemas.microsoft.com/office/drawing/2014/main" val="2948838413"/>
                    </a:ext>
                  </a:extLst>
                </a:gridCol>
                <a:gridCol w="597877">
                  <a:extLst>
                    <a:ext uri="{9D8B030D-6E8A-4147-A177-3AD203B41FA5}">
                      <a16:colId xmlns:a16="http://schemas.microsoft.com/office/drawing/2014/main" val="674089937"/>
                    </a:ext>
                  </a:extLst>
                </a:gridCol>
                <a:gridCol w="806272">
                  <a:extLst>
                    <a:ext uri="{9D8B030D-6E8A-4147-A177-3AD203B41FA5}">
                      <a16:colId xmlns:a16="http://schemas.microsoft.com/office/drawing/2014/main" val="68451480"/>
                    </a:ext>
                  </a:extLst>
                </a:gridCol>
              </a:tblGrid>
              <a:tr h="306510">
                <a:tc>
                  <a:txBody>
                    <a:bodyPr/>
                    <a:lstStyle/>
                    <a:p>
                      <a:pPr algn="ctr"/>
                      <a:endParaRPr lang="en-US" sz="1200" dirty="0">
                        <a:solidFill>
                          <a:schemeClr val="tx1"/>
                        </a:solidFill>
                      </a:endParaRPr>
                    </a:p>
                  </a:txBody>
                  <a:tcPr/>
                </a:tc>
                <a:tc>
                  <a:txBody>
                    <a:bodyPr/>
                    <a:lstStyle/>
                    <a:p>
                      <a:pPr algn="ctr"/>
                      <a:r>
                        <a:rPr lang="en-US" sz="1200" dirty="0" err="1">
                          <a:solidFill>
                            <a:schemeClr val="tx1"/>
                          </a:solidFill>
                        </a:rPr>
                        <a:t>Zolbe</a:t>
                      </a:r>
                      <a:endParaRPr lang="en-US" sz="1200" dirty="0">
                        <a:solidFill>
                          <a:schemeClr val="tx1"/>
                        </a:solidFill>
                      </a:endParaRPr>
                    </a:p>
                  </a:txBody>
                  <a:tcPr/>
                </a:tc>
                <a:tc>
                  <a:txBody>
                    <a:bodyPr/>
                    <a:lstStyle/>
                    <a:p>
                      <a:pPr algn="ctr"/>
                      <a:r>
                        <a:rPr lang="en-US" sz="1200" dirty="0">
                          <a:solidFill>
                            <a:schemeClr val="tx1"/>
                          </a:solidFill>
                        </a:rPr>
                        <a:t>Placebo</a:t>
                      </a:r>
                    </a:p>
                  </a:txBody>
                  <a:tcPr/>
                </a:tc>
                <a:extLst>
                  <a:ext uri="{0D108BD9-81ED-4DB2-BD59-A6C34878D82A}">
                    <a16:rowId xmlns:a16="http://schemas.microsoft.com/office/drawing/2014/main" val="1292926346"/>
                  </a:ext>
                </a:extLst>
              </a:tr>
              <a:tr h="306510">
                <a:tc>
                  <a:txBody>
                    <a:bodyPr/>
                    <a:lstStyle/>
                    <a:p>
                      <a:r>
                        <a:rPr lang="en-US" sz="1200" b="1" dirty="0">
                          <a:solidFill>
                            <a:schemeClr val="tx1"/>
                          </a:solidFill>
                        </a:rPr>
                        <a:t>ORR (%)</a:t>
                      </a:r>
                    </a:p>
                  </a:txBody>
                  <a:tcPr/>
                </a:tc>
                <a:tc>
                  <a:txBody>
                    <a:bodyPr/>
                    <a:lstStyle/>
                    <a:p>
                      <a:pPr algn="ctr"/>
                      <a:r>
                        <a:rPr lang="en-US" sz="1200" dirty="0"/>
                        <a:t>53.8</a:t>
                      </a:r>
                    </a:p>
                  </a:txBody>
                  <a:tcPr/>
                </a:tc>
                <a:tc>
                  <a:txBody>
                    <a:bodyPr/>
                    <a:lstStyle/>
                    <a:p>
                      <a:pPr algn="ctr"/>
                      <a:r>
                        <a:rPr lang="en-US" sz="1200" dirty="0"/>
                        <a:t>48.8</a:t>
                      </a:r>
                    </a:p>
                  </a:txBody>
                  <a:tcPr/>
                </a:tc>
                <a:extLst>
                  <a:ext uri="{0D108BD9-81ED-4DB2-BD59-A6C34878D82A}">
                    <a16:rowId xmlns:a16="http://schemas.microsoft.com/office/drawing/2014/main" val="3729428245"/>
                  </a:ext>
                </a:extLst>
              </a:tr>
              <a:tr h="306510">
                <a:tc>
                  <a:txBody>
                    <a:bodyPr/>
                    <a:lstStyle/>
                    <a:p>
                      <a:r>
                        <a:rPr lang="en-US" sz="1200" b="1" dirty="0" err="1">
                          <a:solidFill>
                            <a:schemeClr val="tx1"/>
                          </a:solidFill>
                        </a:rPr>
                        <a:t>mPFS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8.21</a:t>
                      </a:r>
                    </a:p>
                  </a:txBody>
                  <a:tcPr/>
                </a:tc>
                <a:tc>
                  <a:txBody>
                    <a:bodyPr/>
                    <a:lstStyle/>
                    <a:p>
                      <a:pPr algn="ctr"/>
                      <a:r>
                        <a:rPr lang="en-US" sz="1200" dirty="0"/>
                        <a:t>6.80</a:t>
                      </a:r>
                    </a:p>
                  </a:txBody>
                  <a:tcPr/>
                </a:tc>
                <a:extLst>
                  <a:ext uri="{0D108BD9-81ED-4DB2-BD59-A6C34878D82A}">
                    <a16:rowId xmlns:a16="http://schemas.microsoft.com/office/drawing/2014/main" val="3207749694"/>
                  </a:ext>
                </a:extLst>
              </a:tr>
              <a:tr h="306510">
                <a:tc>
                  <a:txBody>
                    <a:bodyPr/>
                    <a:lstStyle/>
                    <a:p>
                      <a:r>
                        <a:rPr lang="en-US" sz="1200" b="1" dirty="0" err="1">
                          <a:solidFill>
                            <a:schemeClr val="tx1"/>
                          </a:solidFill>
                        </a:rPr>
                        <a:t>mOS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14.39</a:t>
                      </a:r>
                    </a:p>
                  </a:txBody>
                  <a:tcPr/>
                </a:tc>
                <a:tc>
                  <a:txBody>
                    <a:bodyPr/>
                    <a:lstStyle/>
                    <a:p>
                      <a:pPr algn="ctr"/>
                      <a:r>
                        <a:rPr lang="en-US" sz="1200" dirty="0"/>
                        <a:t>12.16</a:t>
                      </a:r>
                    </a:p>
                  </a:txBody>
                  <a:tcPr/>
                </a:tc>
                <a:extLst>
                  <a:ext uri="{0D108BD9-81ED-4DB2-BD59-A6C34878D82A}">
                    <a16:rowId xmlns:a16="http://schemas.microsoft.com/office/drawing/2014/main" val="195172301"/>
                  </a:ext>
                </a:extLst>
              </a:tr>
            </a:tbl>
          </a:graphicData>
        </a:graphic>
      </p:graphicFrame>
      <p:pic>
        <p:nvPicPr>
          <p:cNvPr id="18" name="Picture 17">
            <a:extLst>
              <a:ext uri="{FF2B5EF4-FFF2-40B4-BE49-F238E27FC236}">
                <a16:creationId xmlns:a16="http://schemas.microsoft.com/office/drawing/2014/main" id="{62721672-198C-F32D-DDE5-2E5E1EE17C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942" y="2106794"/>
            <a:ext cx="5284637" cy="2368095"/>
          </a:xfrm>
          <a:prstGeom prst="rect">
            <a:avLst/>
          </a:prstGeom>
        </p:spPr>
      </p:pic>
      <p:pic>
        <p:nvPicPr>
          <p:cNvPr id="20" name="Picture 19">
            <a:extLst>
              <a:ext uri="{FF2B5EF4-FFF2-40B4-BE49-F238E27FC236}">
                <a16:creationId xmlns:a16="http://schemas.microsoft.com/office/drawing/2014/main" id="{5FAE8E9B-1FDF-FF06-851B-063A3C353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7858" y="1896823"/>
            <a:ext cx="5068200" cy="2184357"/>
          </a:xfrm>
          <a:prstGeom prst="rect">
            <a:avLst/>
          </a:prstGeom>
        </p:spPr>
      </p:pic>
      <p:pic>
        <p:nvPicPr>
          <p:cNvPr id="22" name="Picture 21">
            <a:extLst>
              <a:ext uri="{FF2B5EF4-FFF2-40B4-BE49-F238E27FC236}">
                <a16:creationId xmlns:a16="http://schemas.microsoft.com/office/drawing/2014/main" id="{4C7B24B1-D863-56FF-FD3C-934DBE7C8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7858" y="4187868"/>
            <a:ext cx="5068200" cy="2184357"/>
          </a:xfrm>
          <a:prstGeom prst="rect">
            <a:avLst/>
          </a:prstGeom>
        </p:spPr>
      </p:pic>
      <p:sp>
        <p:nvSpPr>
          <p:cNvPr id="23" name="TextBox 22">
            <a:extLst>
              <a:ext uri="{FF2B5EF4-FFF2-40B4-BE49-F238E27FC236}">
                <a16:creationId xmlns:a16="http://schemas.microsoft.com/office/drawing/2014/main" id="{6C2C7472-3D72-6835-5EE0-C2D0611BBDDB}"/>
              </a:ext>
            </a:extLst>
          </p:cNvPr>
          <p:cNvSpPr txBox="1"/>
          <p:nvPr/>
        </p:nvSpPr>
        <p:spPr>
          <a:xfrm>
            <a:off x="105196" y="6085552"/>
            <a:ext cx="70004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Many, many other Claudin 18.2 targeted therapies in development</a:t>
            </a:r>
          </a:p>
        </p:txBody>
      </p:sp>
    </p:spTree>
    <p:extLst>
      <p:ext uri="{BB962C8B-B14F-4D97-AF65-F5344CB8AC3E}">
        <p14:creationId xmlns:p14="http://schemas.microsoft.com/office/powerpoint/2010/main" val="1699126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1179576" y="3156439"/>
            <a:ext cx="9701784" cy="1441938"/>
          </a:xfrm>
          <a:prstGeom prst="rect">
            <a:avLst/>
          </a:prstGeom>
        </p:spPr>
        <p:txBody>
          <a:bodyPr vert="horz" lIns="0" tIns="0" rIns="0" bIns="0" rtlCol="0">
            <a:normAutofit/>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Updates in Pancreatic Cancer</a:t>
            </a:r>
          </a:p>
        </p:txBody>
      </p:sp>
    </p:spTree>
    <p:extLst>
      <p:ext uri="{BB962C8B-B14F-4D97-AF65-F5344CB8AC3E}">
        <p14:creationId xmlns:p14="http://schemas.microsoft.com/office/powerpoint/2010/main" val="4043178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246184" y="381733"/>
            <a:ext cx="11161345" cy="1143000"/>
          </a:xfrm>
        </p:spPr>
        <p:txBody>
          <a:bodyPr/>
          <a:lstStyle/>
          <a:p>
            <a:r>
              <a:rPr lang="en-US" sz="4400" kern="1200" dirty="0">
                <a:ea typeface="+mj-ea"/>
                <a:cs typeface="Arial" pitchFamily="34" charset="0"/>
              </a:rPr>
              <a:t>Extending Survival</a:t>
            </a:r>
            <a:endParaRPr lang="en-US" sz="4400" dirty="0"/>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94780" y="1696916"/>
            <a:ext cx="7278681" cy="1249601"/>
          </a:xfrm>
        </p:spPr>
        <p:txBody>
          <a:bodyPr>
            <a:normAutofit fontScale="92500" lnSpcReduction="10000"/>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FOLFIRINOX and Gemcitabine + Nab-paclitaxel have been our SOC regimens for </a:t>
            </a:r>
            <a:r>
              <a:rPr kumimoji="0" lang="en-US" altLang="en-US" sz="1800" b="0" i="0" u="none" strike="noStrike" kern="0" cap="none" spc="0" normalizeH="0" baseline="0" noProof="0" dirty="0" err="1">
                <a:ln>
                  <a:noFill/>
                </a:ln>
                <a:solidFill>
                  <a:srgbClr val="000000"/>
                </a:solidFill>
                <a:effectLst/>
                <a:uLnTx/>
                <a:uFillTx/>
                <a:latin typeface="Arial"/>
                <a:ea typeface="ＭＳ Ｐゴシック" charset="-128"/>
                <a:cs typeface="Arial" panose="020B0604020202020204" pitchFamily="34" charset="0"/>
              </a:rPr>
              <a:t>mPDAC</a:t>
            </a: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 for 10+ years</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There has never been a head to head comparison of these two regimens</a:t>
            </a:r>
          </a:p>
          <a:p>
            <a:pPr lvl="0" algn="just">
              <a:lnSpc>
                <a:spcPct val="120000"/>
              </a:lnSpc>
              <a:spcBef>
                <a:spcPts val="0"/>
              </a:spcBef>
              <a:buClr>
                <a:srgbClr val="000000"/>
              </a:buClr>
              <a:buFont typeface="Wingdings" panose="05000000000000000000" pitchFamily="2" charset="2"/>
              <a:buChar char="§"/>
              <a:defRPr/>
            </a:pPr>
            <a:endParaRPr lang="en-US" altLang="en-US" sz="2800"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239248CC-976A-5B81-B778-ECDC2523BFAA}"/>
              </a:ext>
            </a:extLst>
          </p:cNvPr>
          <p:cNvSpPr txBox="1"/>
          <p:nvPr/>
        </p:nvSpPr>
        <p:spPr>
          <a:xfrm>
            <a:off x="515327" y="6469334"/>
            <a:ext cx="11161345"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Conroy T, et al. N Engl J Med. 2011;364:1817-1825; Von Hoff, NEJM, 2013, 369(18): 1691-1703 ; </a:t>
            </a:r>
            <a:r>
              <a:rPr kumimoji="0" lang="en-US" altLang="en-US" sz="1000" b="0" i="1" u="none" strike="noStrike" kern="1200" cap="none" spc="0" normalizeH="0" baseline="0" noProof="0" dirty="0" err="1">
                <a:ln>
                  <a:noFill/>
                </a:ln>
                <a:solidFill>
                  <a:srgbClr val="413C38"/>
                </a:solidFill>
                <a:effectLst/>
                <a:uLnTx/>
                <a:uFillTx/>
                <a:latin typeface="Arial"/>
                <a:ea typeface="+mn-ea"/>
                <a:cs typeface="Calibri" panose="020F0502020204030204" pitchFamily="34" charset="0"/>
              </a:rPr>
              <a:t>Wainberg</a:t>
            </a:r>
            <a:r>
              <a:rPr kumimoji="0" lang="en-US" altLang="en-US" sz="10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ZA, Lancet. 2023 Sep 11;S0140-6736(23)01366-1</a:t>
            </a:r>
          </a:p>
        </p:txBody>
      </p:sp>
      <p:pic>
        <p:nvPicPr>
          <p:cNvPr id="8" name="Picture 7">
            <a:extLst>
              <a:ext uri="{FF2B5EF4-FFF2-40B4-BE49-F238E27FC236}">
                <a16:creationId xmlns:a16="http://schemas.microsoft.com/office/drawing/2014/main" id="{6E588B5A-B5FF-6163-7A8F-26C0342A97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086" y="2854512"/>
            <a:ext cx="5431905" cy="2202589"/>
          </a:xfrm>
          <a:prstGeom prst="rect">
            <a:avLst/>
          </a:prstGeom>
        </p:spPr>
      </p:pic>
      <p:sp>
        <p:nvSpPr>
          <p:cNvPr id="9" name="Content Placeholder 2">
            <a:extLst>
              <a:ext uri="{FF2B5EF4-FFF2-40B4-BE49-F238E27FC236}">
                <a16:creationId xmlns:a16="http://schemas.microsoft.com/office/drawing/2014/main" id="{A552CA25-4575-B470-1E17-2E998F2D9C9C}"/>
              </a:ext>
            </a:extLst>
          </p:cNvPr>
          <p:cNvSpPr txBox="1">
            <a:spLocks/>
          </p:cNvSpPr>
          <p:nvPr/>
        </p:nvSpPr>
        <p:spPr bwMode="black">
          <a:xfrm>
            <a:off x="187317" y="5161084"/>
            <a:ext cx="5186907" cy="126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254B8E"/>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254B8E"/>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254B8E"/>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a:lstStyle>
          <a:p>
            <a:pPr marL="342900" marR="0" lvl="0" indent="-342900" algn="l" defTabSz="914400" rtl="0" eaLnBrk="1" fontAlgn="base" latinLnBrk="0" hangingPunct="1">
              <a:lnSpc>
                <a:spcPct val="120000"/>
              </a:lnSpc>
              <a:spcBef>
                <a:spcPts val="300"/>
              </a:spcBef>
              <a:spcAft>
                <a:spcPts val="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NAPOLI-3 was a Phase 3 trial comparing                NALIRIFOX to gem-nab-</a:t>
            </a:r>
            <a:r>
              <a:rPr kumimoji="0" lang="en-US" altLang="en-US" sz="1800" b="0" i="0" u="none" strike="noStrike" kern="0" cap="none" spc="0" normalizeH="0" baseline="0" noProof="0" dirty="0" err="1">
                <a:ln>
                  <a:noFill/>
                </a:ln>
                <a:solidFill>
                  <a:srgbClr val="000000"/>
                </a:solidFill>
                <a:effectLst/>
                <a:uLnTx/>
                <a:uFillTx/>
                <a:latin typeface="Arial"/>
                <a:ea typeface="ＭＳ Ｐゴシック" charset="-128"/>
                <a:cs typeface="Arial" panose="020B0604020202020204" pitchFamily="34" charset="0"/>
              </a:rPr>
              <a:t>pac</a:t>
            </a:r>
            <a:endPar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endParaRPr>
          </a:p>
          <a:p>
            <a:pPr marL="914400" marR="0" lvl="1" indent="-457200" algn="just" defTabSz="914400" rtl="0" eaLnBrk="1" fontAlgn="base" latinLnBrk="0" hangingPunct="1">
              <a:lnSpc>
                <a:spcPct val="120000"/>
              </a:lnSpc>
              <a:spcBef>
                <a:spcPts val="300"/>
              </a:spcBef>
              <a:spcAft>
                <a:spcPts val="0"/>
              </a:spcAft>
              <a:buClr>
                <a:srgbClr val="0070C0"/>
              </a:buClr>
              <a:buSzTx/>
              <a:buFont typeface="Arial" pitchFamily="34" charset="0"/>
              <a:buChar char="•"/>
              <a:tabLst/>
              <a:defRPr/>
            </a:pPr>
            <a:r>
              <a:rPr kumimoji="0" lang="en-US" altLang="en-US" sz="15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sym typeface="Wingdings" panose="05000000000000000000" pitchFamily="2" charset="2"/>
              </a:rPr>
              <a:t>Improved PFS and OS with NALIRIFOX</a:t>
            </a:r>
          </a:p>
          <a:p>
            <a:pPr marL="914400" marR="0" lvl="1" indent="-457200" algn="just" defTabSz="914400" rtl="0" eaLnBrk="1" fontAlgn="base" latinLnBrk="0" hangingPunct="1">
              <a:lnSpc>
                <a:spcPct val="120000"/>
              </a:lnSpc>
              <a:spcBef>
                <a:spcPts val="300"/>
              </a:spcBef>
              <a:spcAft>
                <a:spcPts val="0"/>
              </a:spcAft>
              <a:buClr>
                <a:srgbClr val="0070C0"/>
              </a:buClr>
              <a:buSzTx/>
              <a:buFont typeface="Arial" pitchFamily="34" charset="0"/>
              <a:buChar char="•"/>
              <a:tabLst/>
              <a:defRPr/>
            </a:pPr>
            <a:r>
              <a:rPr kumimoji="0" lang="en-US" altLang="en-US" sz="15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sym typeface="Wingdings" panose="05000000000000000000" pitchFamily="2" charset="2"/>
              </a:rPr>
              <a:t>More GI tox with NALIRIFOX</a:t>
            </a:r>
          </a:p>
          <a:p>
            <a:pPr marL="914400" marR="0" lvl="1" indent="-457200" algn="just" defTabSz="914400" rtl="0" eaLnBrk="1" fontAlgn="base" latinLnBrk="0" hangingPunct="1">
              <a:lnSpc>
                <a:spcPct val="120000"/>
              </a:lnSpc>
              <a:spcBef>
                <a:spcPts val="300"/>
              </a:spcBef>
              <a:spcAft>
                <a:spcPts val="0"/>
              </a:spcAft>
              <a:buClr>
                <a:srgbClr val="0070C0"/>
              </a:buClr>
              <a:buSzTx/>
              <a:buFont typeface="Arial" pitchFamily="34" charset="0"/>
              <a:buChar char="•"/>
              <a:tabLst/>
              <a:defRPr/>
            </a:pPr>
            <a:r>
              <a:rPr kumimoji="0" lang="en-US" altLang="en-US" sz="15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sym typeface="Wingdings" panose="05000000000000000000" pitchFamily="2" charset="2"/>
              </a:rPr>
              <a:t>More heme tox with gem-nab-</a:t>
            </a:r>
            <a:r>
              <a:rPr kumimoji="0" lang="en-US" altLang="en-US" sz="1500" b="0" i="0" u="none" strike="noStrike" kern="0" cap="none" spc="0" normalizeH="0" baseline="0" noProof="0" dirty="0" err="1">
                <a:ln>
                  <a:noFill/>
                </a:ln>
                <a:solidFill>
                  <a:srgbClr val="407EC9"/>
                </a:solidFill>
                <a:effectLst/>
                <a:uLnTx/>
                <a:uFillTx/>
                <a:latin typeface="Arial"/>
                <a:ea typeface="ＭＳ Ｐゴシック" charset="-128"/>
                <a:cs typeface="Arial" panose="020B0604020202020204" pitchFamily="34" charset="0"/>
                <a:sym typeface="Wingdings" panose="05000000000000000000" pitchFamily="2" charset="2"/>
              </a:rPr>
              <a:t>pac</a:t>
            </a:r>
            <a:endParaRPr kumimoji="0" lang="en-US" altLang="en-US" sz="15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sym typeface="Wingdings" panose="05000000000000000000" pitchFamily="2" charset="2"/>
            </a:endParaRPr>
          </a:p>
          <a:p>
            <a:pPr marL="342900" marR="0" lvl="0" indent="-342900" algn="l" defTabSz="914400" rtl="0" eaLnBrk="1" fontAlgn="base" latinLnBrk="0" hangingPunct="1">
              <a:lnSpc>
                <a:spcPct val="120000"/>
              </a:lnSpc>
              <a:spcBef>
                <a:spcPts val="300"/>
              </a:spcBef>
              <a:spcAft>
                <a:spcPts val="0"/>
              </a:spcAft>
              <a:buClr>
                <a:srgbClr val="000000"/>
              </a:buClr>
              <a:buSzTx/>
              <a:buFont typeface="Wingdings" panose="05000000000000000000" pitchFamily="2" charset="2"/>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endParaRPr>
          </a:p>
        </p:txBody>
      </p:sp>
      <p:graphicFrame>
        <p:nvGraphicFramePr>
          <p:cNvPr id="10" name="Table 16">
            <a:extLst>
              <a:ext uri="{FF2B5EF4-FFF2-40B4-BE49-F238E27FC236}">
                <a16:creationId xmlns:a16="http://schemas.microsoft.com/office/drawing/2014/main" id="{8EA256C3-4788-894F-F3D2-E5AABD671B88}"/>
              </a:ext>
            </a:extLst>
          </p:cNvPr>
          <p:cNvGraphicFramePr>
            <a:graphicFrameLocks noGrp="1"/>
          </p:cNvGraphicFramePr>
          <p:nvPr/>
        </p:nvGraphicFramePr>
        <p:xfrm>
          <a:off x="4303074" y="5161084"/>
          <a:ext cx="2428893" cy="1226040"/>
        </p:xfrm>
        <a:graphic>
          <a:graphicData uri="http://schemas.openxmlformats.org/drawingml/2006/table">
            <a:tbl>
              <a:tblPr firstRow="1" bandRow="1">
                <a:tableStyleId>{5C22544A-7EE6-4342-B048-85BDC9FD1C3A}</a:tableStyleId>
              </a:tblPr>
              <a:tblGrid>
                <a:gridCol w="1080145">
                  <a:extLst>
                    <a:ext uri="{9D8B030D-6E8A-4147-A177-3AD203B41FA5}">
                      <a16:colId xmlns:a16="http://schemas.microsoft.com/office/drawing/2014/main" val="2948838413"/>
                    </a:ext>
                  </a:extLst>
                </a:gridCol>
                <a:gridCol w="649605">
                  <a:extLst>
                    <a:ext uri="{9D8B030D-6E8A-4147-A177-3AD203B41FA5}">
                      <a16:colId xmlns:a16="http://schemas.microsoft.com/office/drawing/2014/main" val="674089937"/>
                    </a:ext>
                  </a:extLst>
                </a:gridCol>
                <a:gridCol w="699143">
                  <a:extLst>
                    <a:ext uri="{9D8B030D-6E8A-4147-A177-3AD203B41FA5}">
                      <a16:colId xmlns:a16="http://schemas.microsoft.com/office/drawing/2014/main" val="68451480"/>
                    </a:ext>
                  </a:extLst>
                </a:gridCol>
              </a:tblGrid>
              <a:tr h="306510">
                <a:tc>
                  <a:txBody>
                    <a:bodyPr/>
                    <a:lstStyle/>
                    <a:p>
                      <a:pPr algn="ctr"/>
                      <a:endParaRPr lang="en-US" sz="1200" dirty="0">
                        <a:solidFill>
                          <a:schemeClr val="tx1"/>
                        </a:solidFill>
                      </a:endParaRPr>
                    </a:p>
                  </a:txBody>
                  <a:tcPr/>
                </a:tc>
                <a:tc>
                  <a:txBody>
                    <a:bodyPr/>
                    <a:lstStyle/>
                    <a:p>
                      <a:pPr algn="ctr"/>
                      <a:r>
                        <a:rPr lang="en-US" sz="1200" dirty="0">
                          <a:solidFill>
                            <a:schemeClr val="tx1"/>
                          </a:solidFill>
                        </a:rPr>
                        <a:t>NFOX</a:t>
                      </a:r>
                    </a:p>
                  </a:txBody>
                  <a:tcPr/>
                </a:tc>
                <a:tc>
                  <a:txBody>
                    <a:bodyPr/>
                    <a:lstStyle/>
                    <a:p>
                      <a:pPr algn="ctr"/>
                      <a:r>
                        <a:rPr lang="en-US" sz="1200" dirty="0" err="1">
                          <a:solidFill>
                            <a:schemeClr val="tx1"/>
                          </a:solidFill>
                        </a:rPr>
                        <a:t>Gnab</a:t>
                      </a:r>
                      <a:endParaRPr lang="en-US" sz="1200" dirty="0">
                        <a:solidFill>
                          <a:schemeClr val="tx1"/>
                        </a:solidFill>
                      </a:endParaRPr>
                    </a:p>
                  </a:txBody>
                  <a:tcPr/>
                </a:tc>
                <a:extLst>
                  <a:ext uri="{0D108BD9-81ED-4DB2-BD59-A6C34878D82A}">
                    <a16:rowId xmlns:a16="http://schemas.microsoft.com/office/drawing/2014/main" val="1292926346"/>
                  </a:ext>
                </a:extLst>
              </a:tr>
              <a:tr h="306510">
                <a:tc>
                  <a:txBody>
                    <a:bodyPr/>
                    <a:lstStyle/>
                    <a:p>
                      <a:r>
                        <a:rPr lang="en-US" sz="1200" b="1" dirty="0">
                          <a:solidFill>
                            <a:schemeClr val="tx1"/>
                          </a:solidFill>
                        </a:rPr>
                        <a:t>ORR (%)</a:t>
                      </a:r>
                    </a:p>
                  </a:txBody>
                  <a:tcPr/>
                </a:tc>
                <a:tc>
                  <a:txBody>
                    <a:bodyPr/>
                    <a:lstStyle/>
                    <a:p>
                      <a:pPr algn="ctr"/>
                      <a:r>
                        <a:rPr lang="en-US" sz="1200" dirty="0"/>
                        <a:t>41.8</a:t>
                      </a:r>
                    </a:p>
                  </a:txBody>
                  <a:tcPr/>
                </a:tc>
                <a:tc>
                  <a:txBody>
                    <a:bodyPr/>
                    <a:lstStyle/>
                    <a:p>
                      <a:pPr algn="ctr"/>
                      <a:r>
                        <a:rPr lang="en-US" sz="1200" dirty="0"/>
                        <a:t>36.2</a:t>
                      </a:r>
                    </a:p>
                  </a:txBody>
                  <a:tcPr/>
                </a:tc>
                <a:extLst>
                  <a:ext uri="{0D108BD9-81ED-4DB2-BD59-A6C34878D82A}">
                    <a16:rowId xmlns:a16="http://schemas.microsoft.com/office/drawing/2014/main" val="3729428245"/>
                  </a:ext>
                </a:extLst>
              </a:tr>
              <a:tr h="306510">
                <a:tc>
                  <a:txBody>
                    <a:bodyPr/>
                    <a:lstStyle/>
                    <a:p>
                      <a:r>
                        <a:rPr lang="en-US" sz="1200" b="1" dirty="0" err="1">
                          <a:solidFill>
                            <a:schemeClr val="tx1"/>
                          </a:solidFill>
                        </a:rPr>
                        <a:t>mOS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11.1</a:t>
                      </a:r>
                    </a:p>
                  </a:txBody>
                  <a:tcPr/>
                </a:tc>
                <a:tc>
                  <a:txBody>
                    <a:bodyPr/>
                    <a:lstStyle/>
                    <a:p>
                      <a:pPr algn="ctr"/>
                      <a:r>
                        <a:rPr lang="en-US" sz="1200" dirty="0"/>
                        <a:t>9.2</a:t>
                      </a:r>
                    </a:p>
                  </a:txBody>
                  <a:tcPr/>
                </a:tc>
                <a:extLst>
                  <a:ext uri="{0D108BD9-81ED-4DB2-BD59-A6C34878D82A}">
                    <a16:rowId xmlns:a16="http://schemas.microsoft.com/office/drawing/2014/main" val="3207749694"/>
                  </a:ext>
                </a:extLst>
              </a:tr>
              <a:tr h="306510">
                <a:tc>
                  <a:txBody>
                    <a:bodyPr/>
                    <a:lstStyle/>
                    <a:p>
                      <a:r>
                        <a:rPr lang="en-US" sz="1200" b="1" dirty="0" err="1">
                          <a:solidFill>
                            <a:schemeClr val="tx1"/>
                          </a:solidFill>
                        </a:rPr>
                        <a:t>mPFS</a:t>
                      </a:r>
                      <a:r>
                        <a:rPr lang="en-US" sz="1200" b="1" dirty="0">
                          <a:solidFill>
                            <a:schemeClr val="tx1"/>
                          </a:solidFill>
                        </a:rPr>
                        <a:t> (</a:t>
                      </a:r>
                      <a:r>
                        <a:rPr lang="en-US" sz="1200" b="1" dirty="0" err="1">
                          <a:solidFill>
                            <a:schemeClr val="tx1"/>
                          </a:solidFill>
                        </a:rPr>
                        <a:t>mos</a:t>
                      </a:r>
                      <a:r>
                        <a:rPr lang="en-US" sz="1200" b="1" dirty="0">
                          <a:solidFill>
                            <a:schemeClr val="tx1"/>
                          </a:solidFill>
                        </a:rPr>
                        <a:t>)</a:t>
                      </a:r>
                    </a:p>
                  </a:txBody>
                  <a:tcPr/>
                </a:tc>
                <a:tc>
                  <a:txBody>
                    <a:bodyPr/>
                    <a:lstStyle/>
                    <a:p>
                      <a:pPr algn="ctr"/>
                      <a:r>
                        <a:rPr lang="en-US" sz="1200" dirty="0"/>
                        <a:t>7.4</a:t>
                      </a:r>
                    </a:p>
                  </a:txBody>
                  <a:tcPr/>
                </a:tc>
                <a:tc>
                  <a:txBody>
                    <a:bodyPr/>
                    <a:lstStyle/>
                    <a:p>
                      <a:pPr algn="ctr"/>
                      <a:r>
                        <a:rPr lang="en-US" sz="1200" dirty="0"/>
                        <a:t>5.6</a:t>
                      </a:r>
                    </a:p>
                  </a:txBody>
                  <a:tcPr/>
                </a:tc>
                <a:extLst>
                  <a:ext uri="{0D108BD9-81ED-4DB2-BD59-A6C34878D82A}">
                    <a16:rowId xmlns:a16="http://schemas.microsoft.com/office/drawing/2014/main" val="195172301"/>
                  </a:ext>
                </a:extLst>
              </a:tr>
            </a:tbl>
          </a:graphicData>
        </a:graphic>
      </p:graphicFrame>
      <p:sp>
        <p:nvSpPr>
          <p:cNvPr id="11" name="Oval 10">
            <a:extLst>
              <a:ext uri="{FF2B5EF4-FFF2-40B4-BE49-F238E27FC236}">
                <a16:creationId xmlns:a16="http://schemas.microsoft.com/office/drawing/2014/main" id="{79D2AD48-13D3-1684-58E7-D7005609E038}"/>
              </a:ext>
            </a:extLst>
          </p:cNvPr>
          <p:cNvSpPr/>
          <p:nvPr/>
        </p:nvSpPr>
        <p:spPr bwMode="auto">
          <a:xfrm>
            <a:off x="1534193" y="3876316"/>
            <a:ext cx="609600" cy="37147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2" name="Oval 11">
            <a:extLst>
              <a:ext uri="{FF2B5EF4-FFF2-40B4-BE49-F238E27FC236}">
                <a16:creationId xmlns:a16="http://schemas.microsoft.com/office/drawing/2014/main" id="{08871735-470F-435D-A186-95EC107F0715}"/>
              </a:ext>
            </a:extLst>
          </p:cNvPr>
          <p:cNvSpPr/>
          <p:nvPr/>
        </p:nvSpPr>
        <p:spPr bwMode="auto">
          <a:xfrm>
            <a:off x="5402269" y="5728174"/>
            <a:ext cx="609600" cy="37147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pic>
        <p:nvPicPr>
          <p:cNvPr id="4" name="Picture 3">
            <a:extLst>
              <a:ext uri="{FF2B5EF4-FFF2-40B4-BE49-F238E27FC236}">
                <a16:creationId xmlns:a16="http://schemas.microsoft.com/office/drawing/2014/main" id="{874713D5-09B4-5961-A2C5-28FEB365D275}"/>
              </a:ext>
            </a:extLst>
          </p:cNvPr>
          <p:cNvPicPr>
            <a:picLocks noChangeAspect="1"/>
          </p:cNvPicPr>
          <p:nvPr/>
        </p:nvPicPr>
        <p:blipFill>
          <a:blip r:embed="rId3"/>
          <a:stretch>
            <a:fillRect/>
          </a:stretch>
        </p:blipFill>
        <p:spPr>
          <a:xfrm>
            <a:off x="6788876" y="3265719"/>
            <a:ext cx="5296288" cy="3172614"/>
          </a:xfrm>
          <a:prstGeom prst="rect">
            <a:avLst/>
          </a:prstGeom>
        </p:spPr>
      </p:pic>
    </p:spTree>
    <p:extLst>
      <p:ext uri="{BB962C8B-B14F-4D97-AF65-F5344CB8AC3E}">
        <p14:creationId xmlns:p14="http://schemas.microsoft.com/office/powerpoint/2010/main" val="343003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48D4-8F11-19E0-5D95-C716CEB142A4}"/>
              </a:ext>
            </a:extLst>
          </p:cNvPr>
          <p:cNvSpPr>
            <a:spLocks noGrp="1"/>
          </p:cNvSpPr>
          <p:nvPr>
            <p:ph type="title"/>
          </p:nvPr>
        </p:nvSpPr>
        <p:spPr>
          <a:xfrm>
            <a:off x="0" y="390525"/>
            <a:ext cx="11442700" cy="1143000"/>
          </a:xfrm>
        </p:spPr>
        <p:txBody>
          <a:bodyPr/>
          <a:lstStyle/>
          <a:p>
            <a:r>
              <a:rPr lang="en-US" dirty="0"/>
              <a:t>JCOG1611: Japanese Randomized Phase 2/3:</a:t>
            </a:r>
            <a:br>
              <a:rPr lang="en-US" dirty="0"/>
            </a:br>
            <a:r>
              <a:rPr lang="en-US" dirty="0"/>
              <a:t>Gem-nab-</a:t>
            </a:r>
            <a:r>
              <a:rPr lang="en-US" dirty="0" err="1"/>
              <a:t>pac</a:t>
            </a:r>
            <a:r>
              <a:rPr lang="en-US" dirty="0"/>
              <a:t> vs. FOLFIRINOX</a:t>
            </a:r>
          </a:p>
        </p:txBody>
      </p:sp>
      <p:sp>
        <p:nvSpPr>
          <p:cNvPr id="3" name="Content Placeholder 2">
            <a:extLst>
              <a:ext uri="{FF2B5EF4-FFF2-40B4-BE49-F238E27FC236}">
                <a16:creationId xmlns:a16="http://schemas.microsoft.com/office/drawing/2014/main" id="{600CF5E8-0B17-2818-32DB-9E4821AC6447}"/>
              </a:ext>
            </a:extLst>
          </p:cNvPr>
          <p:cNvSpPr>
            <a:spLocks noGrp="1"/>
          </p:cNvSpPr>
          <p:nvPr>
            <p:ph idx="1"/>
          </p:nvPr>
        </p:nvSpPr>
        <p:spPr>
          <a:xfrm>
            <a:off x="155448" y="1719072"/>
            <a:ext cx="11287252" cy="3314482"/>
          </a:xfrm>
        </p:spPr>
        <p:txBody>
          <a:bodyPr>
            <a:normAutofit fontScale="85000" lnSpcReduction="20000"/>
          </a:bodyPr>
          <a:lstStyle/>
          <a:p>
            <a:pPr>
              <a:lnSpc>
                <a:spcPct val="120000"/>
              </a:lnSpc>
            </a:pPr>
            <a:r>
              <a:rPr lang="en-US" dirty="0"/>
              <a:t>Gem-Nab-Pac vs. FOLFIRINOX vs. S-IROX in Japan</a:t>
            </a:r>
          </a:p>
          <a:p>
            <a:pPr>
              <a:lnSpc>
                <a:spcPct val="120000"/>
              </a:lnSpc>
            </a:pPr>
            <a:r>
              <a:rPr lang="en-US" dirty="0"/>
              <a:t>426 patients randomized 1:1:1</a:t>
            </a:r>
          </a:p>
          <a:p>
            <a:pPr>
              <a:lnSpc>
                <a:spcPct val="120000"/>
              </a:lnSpc>
            </a:pPr>
            <a:r>
              <a:rPr lang="en-US" dirty="0"/>
              <a:t>Median OS</a:t>
            </a:r>
          </a:p>
          <a:p>
            <a:pPr lvl="1">
              <a:lnSpc>
                <a:spcPct val="120000"/>
              </a:lnSpc>
            </a:pPr>
            <a:r>
              <a:rPr lang="en-US" dirty="0"/>
              <a:t>Gem-nab-</a:t>
            </a:r>
            <a:r>
              <a:rPr lang="en-US" dirty="0" err="1"/>
              <a:t>pac</a:t>
            </a:r>
            <a:r>
              <a:rPr lang="en-US" dirty="0"/>
              <a:t> = 17.1 months</a:t>
            </a:r>
          </a:p>
          <a:p>
            <a:pPr lvl="1">
              <a:lnSpc>
                <a:spcPct val="120000"/>
              </a:lnSpc>
            </a:pPr>
            <a:r>
              <a:rPr lang="en-US" dirty="0"/>
              <a:t>FOLFIRINOX = 14 months</a:t>
            </a:r>
          </a:p>
          <a:p>
            <a:pPr lvl="1">
              <a:lnSpc>
                <a:spcPct val="120000"/>
              </a:lnSpc>
            </a:pPr>
            <a:r>
              <a:rPr lang="en-US" dirty="0"/>
              <a:t>S-IROX = 13.6 months</a:t>
            </a:r>
          </a:p>
          <a:p>
            <a:pPr>
              <a:lnSpc>
                <a:spcPct val="120000"/>
              </a:lnSpc>
            </a:pPr>
            <a:r>
              <a:rPr lang="en-US" dirty="0"/>
              <a:t>Gem-nab-</a:t>
            </a:r>
            <a:r>
              <a:rPr lang="en-US" dirty="0" err="1"/>
              <a:t>pac</a:t>
            </a:r>
            <a:r>
              <a:rPr lang="en-US" dirty="0"/>
              <a:t> is the first line standard in Japan</a:t>
            </a:r>
          </a:p>
        </p:txBody>
      </p:sp>
      <p:sp>
        <p:nvSpPr>
          <p:cNvPr id="4" name="TextBox 3">
            <a:extLst>
              <a:ext uri="{FF2B5EF4-FFF2-40B4-BE49-F238E27FC236}">
                <a16:creationId xmlns:a16="http://schemas.microsoft.com/office/drawing/2014/main" id="{088279A2-331B-AB64-ECFB-7F1D2FFD52C0}"/>
              </a:ext>
            </a:extLst>
          </p:cNvPr>
          <p:cNvSpPr txBox="1"/>
          <p:nvPr/>
        </p:nvSpPr>
        <p:spPr>
          <a:xfrm>
            <a:off x="0" y="6511112"/>
            <a:ext cx="1219200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mn-ea"/>
                <a:cs typeface="+mn-cs"/>
              </a:rPr>
              <a:t>A </a:t>
            </a:r>
            <a:r>
              <a:rPr kumimoji="0" lang="en-US" sz="1000" b="0" i="1" u="none" strike="noStrike" kern="1200" cap="none" spc="0" normalizeH="0" baseline="0" noProof="0" dirty="0" err="1">
                <a:ln>
                  <a:noFill/>
                </a:ln>
                <a:solidFill>
                  <a:srgbClr val="000000"/>
                </a:solidFill>
                <a:effectLst/>
                <a:uLnTx/>
                <a:uFillTx/>
                <a:latin typeface="Arial"/>
                <a:ea typeface="+mn-ea"/>
                <a:cs typeface="+mn-cs"/>
              </a:rPr>
              <a:t>Ohba</a:t>
            </a:r>
            <a:r>
              <a:rPr kumimoji="0" lang="en-US" sz="1000" b="0" i="1" u="none" strike="noStrike" kern="1200" cap="none" spc="0" normalizeH="0" baseline="0" noProof="0" dirty="0">
                <a:ln>
                  <a:noFill/>
                </a:ln>
                <a:solidFill>
                  <a:srgbClr val="000000"/>
                </a:solidFill>
                <a:effectLst/>
                <a:uLnTx/>
                <a:uFillTx/>
                <a:latin typeface="Arial"/>
                <a:ea typeface="+mn-ea"/>
                <a:cs typeface="+mn-cs"/>
              </a:rPr>
              <a:t>, et al, </a:t>
            </a:r>
            <a:r>
              <a:rPr kumimoji="0" lang="pt-BR" sz="1000" b="0" i="1" u="none" strike="noStrike" kern="1200" cap="none" spc="0" normalizeH="0" baseline="0" noProof="0" dirty="0">
                <a:ln>
                  <a:noFill/>
                </a:ln>
                <a:solidFill>
                  <a:srgbClr val="000000"/>
                </a:solidFill>
                <a:effectLst/>
                <a:uLnTx/>
                <a:uFillTx/>
                <a:latin typeface="Arial"/>
                <a:ea typeface="+mn-ea"/>
                <a:cs typeface="+mn-cs"/>
              </a:rPr>
              <a:t>Eur J Cancer. 2023 Mar;181:135-144. doi: 10.1016</a:t>
            </a:r>
            <a:endParaRPr kumimoji="0" lang="en-US" sz="10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42439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549E-EAAB-C5D8-71F0-16F9CA36E06E}"/>
              </a:ext>
            </a:extLst>
          </p:cNvPr>
          <p:cNvSpPr>
            <a:spLocks noGrp="1"/>
          </p:cNvSpPr>
          <p:nvPr>
            <p:ph type="title"/>
          </p:nvPr>
        </p:nvSpPr>
        <p:spPr>
          <a:xfrm>
            <a:off x="192024" y="390525"/>
            <a:ext cx="11250676" cy="1143000"/>
          </a:xfrm>
        </p:spPr>
        <p:txBody>
          <a:bodyPr/>
          <a:lstStyle/>
          <a:p>
            <a:r>
              <a:rPr lang="en-US" sz="4400" dirty="0"/>
              <a:t>PASS-01 Trial</a:t>
            </a:r>
          </a:p>
        </p:txBody>
      </p:sp>
      <p:pic>
        <p:nvPicPr>
          <p:cNvPr id="4" name="Picture 3">
            <a:extLst>
              <a:ext uri="{FF2B5EF4-FFF2-40B4-BE49-F238E27FC236}">
                <a16:creationId xmlns:a16="http://schemas.microsoft.com/office/drawing/2014/main" id="{469109FC-4496-4330-6A32-74BE34FBD0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872" y="1636616"/>
            <a:ext cx="5414410" cy="3046548"/>
          </a:xfrm>
          <a:prstGeom prst="rect">
            <a:avLst/>
          </a:prstGeom>
        </p:spPr>
      </p:pic>
      <p:pic>
        <p:nvPicPr>
          <p:cNvPr id="6" name="Picture 5">
            <a:extLst>
              <a:ext uri="{FF2B5EF4-FFF2-40B4-BE49-F238E27FC236}">
                <a16:creationId xmlns:a16="http://schemas.microsoft.com/office/drawing/2014/main" id="{580B8701-7F4E-AA47-CF88-B57F6768B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3282" y="1636616"/>
            <a:ext cx="6658718" cy="3745216"/>
          </a:xfrm>
          <a:prstGeom prst="rect">
            <a:avLst/>
          </a:prstGeom>
        </p:spPr>
      </p:pic>
      <p:sp>
        <p:nvSpPr>
          <p:cNvPr id="7" name="Content Placeholder 2">
            <a:extLst>
              <a:ext uri="{FF2B5EF4-FFF2-40B4-BE49-F238E27FC236}">
                <a16:creationId xmlns:a16="http://schemas.microsoft.com/office/drawing/2014/main" id="{A591F3E8-B2D2-1D53-0B8E-19131FB1D80B}"/>
              </a:ext>
            </a:extLst>
          </p:cNvPr>
          <p:cNvSpPr>
            <a:spLocks noGrp="1"/>
          </p:cNvSpPr>
          <p:nvPr>
            <p:ph idx="1"/>
          </p:nvPr>
        </p:nvSpPr>
        <p:spPr>
          <a:xfrm>
            <a:off x="118872" y="4786255"/>
            <a:ext cx="5414410" cy="1765374"/>
          </a:xfrm>
        </p:spPr>
        <p:txBody>
          <a:bodyPr>
            <a:normAutofit fontScale="70000" lnSpcReduction="20000"/>
          </a:bodyPr>
          <a:lstStyle/>
          <a:p>
            <a:r>
              <a:rPr lang="en-US" dirty="0"/>
              <a:t>SU2C-led 1</a:t>
            </a:r>
            <a:r>
              <a:rPr lang="en-US" baseline="30000" dirty="0"/>
              <a:t>st</a:t>
            </a:r>
            <a:r>
              <a:rPr lang="en-US" dirty="0"/>
              <a:t> line trial</a:t>
            </a:r>
          </a:p>
          <a:p>
            <a:r>
              <a:rPr lang="en-US" dirty="0"/>
              <a:t>Biopsies and extensive molecular analysis for each patient</a:t>
            </a:r>
          </a:p>
          <a:p>
            <a:r>
              <a:rPr lang="en-US" dirty="0"/>
              <a:t>Excluded </a:t>
            </a:r>
            <a:r>
              <a:rPr lang="en-US" i="1" dirty="0"/>
              <a:t>gBRCA1/2/PALB2 </a:t>
            </a:r>
            <a:r>
              <a:rPr lang="en-US" dirty="0"/>
              <a:t>patients</a:t>
            </a:r>
          </a:p>
        </p:txBody>
      </p:sp>
    </p:spTree>
    <p:extLst>
      <p:ext uri="{BB962C8B-B14F-4D97-AF65-F5344CB8AC3E}">
        <p14:creationId xmlns:p14="http://schemas.microsoft.com/office/powerpoint/2010/main" val="1609712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549E-EAAB-C5D8-71F0-16F9CA36E06E}"/>
              </a:ext>
            </a:extLst>
          </p:cNvPr>
          <p:cNvSpPr>
            <a:spLocks noGrp="1"/>
          </p:cNvSpPr>
          <p:nvPr>
            <p:ph type="title"/>
          </p:nvPr>
        </p:nvSpPr>
        <p:spPr>
          <a:xfrm>
            <a:off x="192024" y="390525"/>
            <a:ext cx="11250676" cy="1143000"/>
          </a:xfrm>
        </p:spPr>
        <p:txBody>
          <a:bodyPr/>
          <a:lstStyle/>
          <a:p>
            <a:r>
              <a:rPr lang="en-US" sz="4400" dirty="0"/>
              <a:t>PASS-01 Trial</a:t>
            </a:r>
          </a:p>
        </p:txBody>
      </p:sp>
      <p:sp>
        <p:nvSpPr>
          <p:cNvPr id="7" name="Content Placeholder 2">
            <a:extLst>
              <a:ext uri="{FF2B5EF4-FFF2-40B4-BE49-F238E27FC236}">
                <a16:creationId xmlns:a16="http://schemas.microsoft.com/office/drawing/2014/main" id="{A591F3E8-B2D2-1D53-0B8E-19131FB1D80B}"/>
              </a:ext>
            </a:extLst>
          </p:cNvPr>
          <p:cNvSpPr>
            <a:spLocks noGrp="1"/>
          </p:cNvSpPr>
          <p:nvPr>
            <p:ph idx="1"/>
          </p:nvPr>
        </p:nvSpPr>
        <p:spPr>
          <a:xfrm>
            <a:off x="118872" y="4786256"/>
            <a:ext cx="4875148" cy="953283"/>
          </a:xfrm>
        </p:spPr>
        <p:txBody>
          <a:bodyPr>
            <a:normAutofit fontScale="92500" lnSpcReduction="10000"/>
          </a:bodyPr>
          <a:lstStyle/>
          <a:p>
            <a:r>
              <a:rPr lang="en-US" dirty="0"/>
              <a:t>PFS and OS slightly greater with gem-nab-</a:t>
            </a:r>
            <a:r>
              <a:rPr lang="en-US" dirty="0" err="1"/>
              <a:t>pac</a:t>
            </a:r>
            <a:endParaRPr lang="en-US" dirty="0"/>
          </a:p>
        </p:txBody>
      </p:sp>
      <p:pic>
        <p:nvPicPr>
          <p:cNvPr id="3" name="Picture 2">
            <a:extLst>
              <a:ext uri="{FF2B5EF4-FFF2-40B4-BE49-F238E27FC236}">
                <a16:creationId xmlns:a16="http://schemas.microsoft.com/office/drawing/2014/main" id="{5BBC31D4-73A2-DC41-C912-8D1631CEC5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12269"/>
            <a:ext cx="4994020" cy="2808902"/>
          </a:xfrm>
          <a:prstGeom prst="rect">
            <a:avLst/>
          </a:prstGeom>
        </p:spPr>
      </p:pic>
      <p:pic>
        <p:nvPicPr>
          <p:cNvPr id="5" name="Picture 4">
            <a:extLst>
              <a:ext uri="{FF2B5EF4-FFF2-40B4-BE49-F238E27FC236}">
                <a16:creationId xmlns:a16="http://schemas.microsoft.com/office/drawing/2014/main" id="{371492AF-D8DF-F120-F01F-8C435F619A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4020" y="1612269"/>
            <a:ext cx="7197980" cy="4048526"/>
          </a:xfrm>
          <a:prstGeom prst="rect">
            <a:avLst/>
          </a:prstGeom>
        </p:spPr>
      </p:pic>
    </p:spTree>
    <p:extLst>
      <p:ext uri="{BB962C8B-B14F-4D97-AF65-F5344CB8AC3E}">
        <p14:creationId xmlns:p14="http://schemas.microsoft.com/office/powerpoint/2010/main" val="1243994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549E-EAAB-C5D8-71F0-16F9CA36E06E}"/>
              </a:ext>
            </a:extLst>
          </p:cNvPr>
          <p:cNvSpPr>
            <a:spLocks noGrp="1"/>
          </p:cNvSpPr>
          <p:nvPr>
            <p:ph type="title"/>
          </p:nvPr>
        </p:nvSpPr>
        <p:spPr>
          <a:xfrm>
            <a:off x="192024" y="390525"/>
            <a:ext cx="11250676" cy="1143000"/>
          </a:xfrm>
        </p:spPr>
        <p:txBody>
          <a:bodyPr/>
          <a:lstStyle/>
          <a:p>
            <a:r>
              <a:rPr lang="en-US" sz="4400" dirty="0"/>
              <a:t>PASS-01 Trial</a:t>
            </a:r>
          </a:p>
        </p:txBody>
      </p:sp>
      <p:sp>
        <p:nvSpPr>
          <p:cNvPr id="7" name="Content Placeholder 2">
            <a:extLst>
              <a:ext uri="{FF2B5EF4-FFF2-40B4-BE49-F238E27FC236}">
                <a16:creationId xmlns:a16="http://schemas.microsoft.com/office/drawing/2014/main" id="{A591F3E8-B2D2-1D53-0B8E-19131FB1D80B}"/>
              </a:ext>
            </a:extLst>
          </p:cNvPr>
          <p:cNvSpPr>
            <a:spLocks noGrp="1"/>
          </p:cNvSpPr>
          <p:nvPr>
            <p:ph idx="1"/>
          </p:nvPr>
        </p:nvSpPr>
        <p:spPr>
          <a:xfrm>
            <a:off x="192024" y="4588536"/>
            <a:ext cx="4683124" cy="1490047"/>
          </a:xfrm>
        </p:spPr>
        <p:txBody>
          <a:bodyPr>
            <a:normAutofit fontScale="77500" lnSpcReduction="20000"/>
          </a:bodyPr>
          <a:lstStyle/>
          <a:p>
            <a:r>
              <a:rPr lang="en-US" dirty="0"/>
              <a:t>Basal subtype = worse prognosis</a:t>
            </a:r>
          </a:p>
          <a:p>
            <a:r>
              <a:rPr lang="en-US" dirty="0"/>
              <a:t>Gem-nab-</a:t>
            </a:r>
            <a:r>
              <a:rPr lang="en-US" dirty="0" err="1"/>
              <a:t>pac</a:t>
            </a:r>
            <a:r>
              <a:rPr lang="en-US" dirty="0"/>
              <a:t> does better in basal subtype</a:t>
            </a:r>
          </a:p>
        </p:txBody>
      </p:sp>
      <p:pic>
        <p:nvPicPr>
          <p:cNvPr id="6" name="Picture 5">
            <a:extLst>
              <a:ext uri="{FF2B5EF4-FFF2-40B4-BE49-F238E27FC236}">
                <a16:creationId xmlns:a16="http://schemas.microsoft.com/office/drawing/2014/main" id="{1BD4F344-1BF9-2F5E-AC95-58AD3E6985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024" y="1618850"/>
            <a:ext cx="5002145" cy="2884361"/>
          </a:xfrm>
          <a:prstGeom prst="rect">
            <a:avLst/>
          </a:prstGeom>
        </p:spPr>
      </p:pic>
      <p:pic>
        <p:nvPicPr>
          <p:cNvPr id="8" name="Picture 7">
            <a:extLst>
              <a:ext uri="{FF2B5EF4-FFF2-40B4-BE49-F238E27FC236}">
                <a16:creationId xmlns:a16="http://schemas.microsoft.com/office/drawing/2014/main" id="{6DFE9446-C6A0-B56A-0238-0942E70A01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4170" y="1618850"/>
            <a:ext cx="6943258" cy="3905257"/>
          </a:xfrm>
          <a:prstGeom prst="rect">
            <a:avLst/>
          </a:prstGeom>
        </p:spPr>
      </p:pic>
    </p:spTree>
    <p:extLst>
      <p:ext uri="{BB962C8B-B14F-4D97-AF65-F5344CB8AC3E}">
        <p14:creationId xmlns:p14="http://schemas.microsoft.com/office/powerpoint/2010/main" val="4208934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549E-EAAB-C5D8-71F0-16F9CA36E06E}"/>
              </a:ext>
            </a:extLst>
          </p:cNvPr>
          <p:cNvSpPr>
            <a:spLocks noGrp="1"/>
          </p:cNvSpPr>
          <p:nvPr>
            <p:ph type="title"/>
          </p:nvPr>
        </p:nvSpPr>
        <p:spPr>
          <a:xfrm>
            <a:off x="192024" y="390525"/>
            <a:ext cx="11250676" cy="1143000"/>
          </a:xfrm>
        </p:spPr>
        <p:txBody>
          <a:bodyPr/>
          <a:lstStyle/>
          <a:p>
            <a:r>
              <a:rPr lang="en-US" sz="4400" dirty="0"/>
              <a:t>RTOG 0848</a:t>
            </a:r>
          </a:p>
        </p:txBody>
      </p:sp>
      <p:sp>
        <p:nvSpPr>
          <p:cNvPr id="7" name="Content Placeholder 2">
            <a:extLst>
              <a:ext uri="{FF2B5EF4-FFF2-40B4-BE49-F238E27FC236}">
                <a16:creationId xmlns:a16="http://schemas.microsoft.com/office/drawing/2014/main" id="{A591F3E8-B2D2-1D53-0B8E-19131FB1D80B}"/>
              </a:ext>
            </a:extLst>
          </p:cNvPr>
          <p:cNvSpPr>
            <a:spLocks noGrp="1"/>
          </p:cNvSpPr>
          <p:nvPr>
            <p:ph idx="1"/>
          </p:nvPr>
        </p:nvSpPr>
        <p:spPr>
          <a:xfrm>
            <a:off x="192023" y="5471053"/>
            <a:ext cx="6623555" cy="1212551"/>
          </a:xfrm>
        </p:spPr>
        <p:txBody>
          <a:bodyPr>
            <a:normAutofit fontScale="47500" lnSpcReduction="20000"/>
          </a:bodyPr>
          <a:lstStyle/>
          <a:p>
            <a:r>
              <a:rPr lang="en-US" dirty="0"/>
              <a:t>Adjuvant chemo +/- radiation for resected HOP cancers</a:t>
            </a:r>
          </a:p>
          <a:p>
            <a:r>
              <a:rPr lang="en-US" dirty="0"/>
              <a:t>2 step randomization</a:t>
            </a:r>
          </a:p>
          <a:p>
            <a:r>
              <a:rPr lang="en-US" dirty="0"/>
              <a:t>2009: Original trial randomized to gem +/- erlotinib (N=336)</a:t>
            </a:r>
          </a:p>
          <a:p>
            <a:r>
              <a:rPr lang="en-US" dirty="0"/>
              <a:t>2016: Amendment allowed other gem-based regimens (N=210)</a:t>
            </a:r>
          </a:p>
        </p:txBody>
      </p:sp>
      <p:pic>
        <p:nvPicPr>
          <p:cNvPr id="3" name="Picture 2">
            <a:extLst>
              <a:ext uri="{FF2B5EF4-FFF2-40B4-BE49-F238E27FC236}">
                <a16:creationId xmlns:a16="http://schemas.microsoft.com/office/drawing/2014/main" id="{FAFD2D31-96F4-32A5-C24D-0027833AD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025" y="1706538"/>
            <a:ext cx="5664424" cy="3185973"/>
          </a:xfrm>
          <a:prstGeom prst="rect">
            <a:avLst/>
          </a:prstGeom>
        </p:spPr>
      </p:pic>
      <p:pic>
        <p:nvPicPr>
          <p:cNvPr id="5" name="Picture 4">
            <a:extLst>
              <a:ext uri="{FF2B5EF4-FFF2-40B4-BE49-F238E27FC236}">
                <a16:creationId xmlns:a16="http://schemas.microsoft.com/office/drawing/2014/main" id="{878566B4-733F-8F73-6CFA-61D3AE5856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3282" y="1706538"/>
            <a:ext cx="6466693" cy="3637212"/>
          </a:xfrm>
          <a:prstGeom prst="rect">
            <a:avLst/>
          </a:prstGeom>
        </p:spPr>
      </p:pic>
    </p:spTree>
    <p:extLst>
      <p:ext uri="{BB962C8B-B14F-4D97-AF65-F5344CB8AC3E}">
        <p14:creationId xmlns:p14="http://schemas.microsoft.com/office/powerpoint/2010/main" val="42413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381733"/>
            <a:ext cx="11337504" cy="1143000"/>
          </a:xfrm>
        </p:spPr>
        <p:txBody>
          <a:bodyPr/>
          <a:lstStyle/>
          <a:p>
            <a:r>
              <a:rPr lang="en-US" sz="4400" dirty="0"/>
              <a:t>Overview</a:t>
            </a:r>
            <a:br>
              <a:rPr lang="en-US" sz="4400" dirty="0"/>
            </a:br>
            <a:endParaRPr lang="en-US" sz="4400" dirty="0"/>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453154" y="2226733"/>
            <a:ext cx="11482598" cy="4449196"/>
          </a:xfrm>
        </p:spPr>
        <p:txBody>
          <a:bodyPr>
            <a:normAutofit/>
          </a:bodyPr>
          <a:lstStyle/>
          <a:p>
            <a:pPr algn="just">
              <a:spcBef>
                <a:spcPts val="1200"/>
              </a:spcBef>
              <a:buClr>
                <a:srgbClr val="000000"/>
              </a:buClr>
              <a:buFont typeface="Wingdings" panose="05000000000000000000" pitchFamily="2" charset="2"/>
              <a:buChar char="§"/>
              <a:defRPr/>
            </a:pPr>
            <a:r>
              <a:rPr lang="en-US" altLang="en-US" sz="2800" dirty="0">
                <a:solidFill>
                  <a:srgbClr val="000000"/>
                </a:solidFill>
                <a:cs typeface="Arial" panose="020B0604020202020204" pitchFamily="34" charset="0"/>
              </a:rPr>
              <a:t>Updates in colorectal cancer</a:t>
            </a:r>
          </a:p>
          <a:p>
            <a:pPr lvl="0" algn="just">
              <a:spcBef>
                <a:spcPts val="1200"/>
              </a:spcBef>
              <a:buClr>
                <a:srgbClr val="000000"/>
              </a:buClr>
              <a:buFont typeface="Wingdings" panose="05000000000000000000" pitchFamily="2" charset="2"/>
              <a:buChar char="§"/>
              <a:defRPr/>
            </a:pPr>
            <a:r>
              <a:rPr lang="en-US" altLang="en-US" sz="2800" dirty="0">
                <a:solidFill>
                  <a:srgbClr val="000000"/>
                </a:solidFill>
                <a:cs typeface="Arial" panose="020B0604020202020204" pitchFamily="34" charset="0"/>
              </a:rPr>
              <a:t>Updates in upper GI cancers</a:t>
            </a:r>
          </a:p>
          <a:p>
            <a:pPr lvl="0" algn="just">
              <a:spcBef>
                <a:spcPts val="1200"/>
              </a:spcBef>
              <a:buClr>
                <a:srgbClr val="000000"/>
              </a:buClr>
              <a:buFont typeface="Wingdings" panose="05000000000000000000" pitchFamily="2" charset="2"/>
              <a:buChar char="§"/>
              <a:defRPr/>
            </a:pPr>
            <a:r>
              <a:rPr lang="en-US" altLang="en-US" sz="2800" dirty="0">
                <a:solidFill>
                  <a:srgbClr val="000000"/>
                </a:solidFill>
                <a:cs typeface="Arial" panose="020B0604020202020204" pitchFamily="34" charset="0"/>
              </a:rPr>
              <a:t>Updates in pancreatic cancer</a:t>
            </a:r>
          </a:p>
          <a:p>
            <a:pPr lvl="0" algn="just">
              <a:spcBef>
                <a:spcPts val="1200"/>
              </a:spcBef>
              <a:buClr>
                <a:srgbClr val="000000"/>
              </a:buClr>
              <a:buFont typeface="Wingdings" panose="05000000000000000000" pitchFamily="2" charset="2"/>
              <a:buChar char="§"/>
              <a:defRPr/>
            </a:pPr>
            <a:r>
              <a:rPr lang="en-US" altLang="en-US" sz="2800" dirty="0">
                <a:solidFill>
                  <a:srgbClr val="000000"/>
                </a:solidFill>
                <a:cs typeface="Arial" panose="020B0604020202020204" pitchFamily="34" charset="0"/>
              </a:rPr>
              <a:t>Updates in biliary cancer</a:t>
            </a:r>
          </a:p>
          <a:p>
            <a:pPr lvl="0" algn="just">
              <a:spcBef>
                <a:spcPts val="1200"/>
              </a:spcBef>
              <a:buClr>
                <a:srgbClr val="000000"/>
              </a:buClr>
              <a:buFont typeface="Wingdings" panose="05000000000000000000" pitchFamily="2" charset="2"/>
              <a:buChar char="§"/>
              <a:defRPr/>
            </a:pPr>
            <a:r>
              <a:rPr lang="en-US" altLang="en-US" sz="2800" dirty="0">
                <a:solidFill>
                  <a:srgbClr val="000000"/>
                </a:solidFill>
                <a:cs typeface="Arial" panose="020B0604020202020204" pitchFamily="34" charset="0"/>
              </a:rPr>
              <a:t>Updates in HCC</a:t>
            </a:r>
          </a:p>
        </p:txBody>
      </p:sp>
      <p:pic>
        <p:nvPicPr>
          <p:cNvPr id="4" name="Picture 3">
            <a:extLst>
              <a:ext uri="{FF2B5EF4-FFF2-40B4-BE49-F238E27FC236}">
                <a16:creationId xmlns:a16="http://schemas.microsoft.com/office/drawing/2014/main" id="{76CD281C-66C2-0F7E-97D8-A2D0A4A6CBD7}"/>
              </a:ext>
            </a:extLst>
          </p:cNvPr>
          <p:cNvPicPr>
            <a:picLocks noChangeAspect="1"/>
          </p:cNvPicPr>
          <p:nvPr/>
        </p:nvPicPr>
        <p:blipFill>
          <a:blip r:embed="rId2"/>
          <a:stretch>
            <a:fillRect/>
          </a:stretch>
        </p:blipFill>
        <p:spPr>
          <a:xfrm>
            <a:off x="6268506" y="1780246"/>
            <a:ext cx="5294844" cy="4086958"/>
          </a:xfrm>
          <a:prstGeom prst="rect">
            <a:avLst/>
          </a:prstGeom>
        </p:spPr>
      </p:pic>
      <p:sp>
        <p:nvSpPr>
          <p:cNvPr id="5" name="TextBox 4">
            <a:extLst>
              <a:ext uri="{FF2B5EF4-FFF2-40B4-BE49-F238E27FC236}">
                <a16:creationId xmlns:a16="http://schemas.microsoft.com/office/drawing/2014/main" id="{239248CC-976A-5B81-B778-ECDC2523BFAA}"/>
              </a:ext>
            </a:extLst>
          </p:cNvPr>
          <p:cNvSpPr txBox="1"/>
          <p:nvPr/>
        </p:nvSpPr>
        <p:spPr>
          <a:xfrm>
            <a:off x="3723395" y="6276212"/>
            <a:ext cx="4745210"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mn-ea"/>
                <a:cs typeface="+mn-cs"/>
              </a:rPr>
              <a:t>Image from: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mn-ea"/>
                <a:cs typeface="+mn-cs"/>
              </a:rPr>
              <a:t>https://aboutgimotility.org/wp-content/uploads/sites/14/giguy-web2-labeled.png</a:t>
            </a:r>
          </a:p>
        </p:txBody>
      </p:sp>
    </p:spTree>
    <p:extLst>
      <p:ext uri="{BB962C8B-B14F-4D97-AF65-F5344CB8AC3E}">
        <p14:creationId xmlns:p14="http://schemas.microsoft.com/office/powerpoint/2010/main" val="249621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549E-EAAB-C5D8-71F0-16F9CA36E06E}"/>
              </a:ext>
            </a:extLst>
          </p:cNvPr>
          <p:cNvSpPr>
            <a:spLocks noGrp="1"/>
          </p:cNvSpPr>
          <p:nvPr>
            <p:ph type="title"/>
          </p:nvPr>
        </p:nvSpPr>
        <p:spPr>
          <a:xfrm>
            <a:off x="192024" y="390525"/>
            <a:ext cx="11250676" cy="1143000"/>
          </a:xfrm>
        </p:spPr>
        <p:txBody>
          <a:bodyPr/>
          <a:lstStyle/>
          <a:p>
            <a:r>
              <a:rPr lang="en-US" sz="4400" dirty="0"/>
              <a:t>RTOG 0848</a:t>
            </a:r>
          </a:p>
        </p:txBody>
      </p:sp>
      <p:sp>
        <p:nvSpPr>
          <p:cNvPr id="7" name="Content Placeholder 2">
            <a:extLst>
              <a:ext uri="{FF2B5EF4-FFF2-40B4-BE49-F238E27FC236}">
                <a16:creationId xmlns:a16="http://schemas.microsoft.com/office/drawing/2014/main" id="{A591F3E8-B2D2-1D53-0B8E-19131FB1D80B}"/>
              </a:ext>
            </a:extLst>
          </p:cNvPr>
          <p:cNvSpPr>
            <a:spLocks noGrp="1"/>
          </p:cNvSpPr>
          <p:nvPr>
            <p:ph idx="1"/>
          </p:nvPr>
        </p:nvSpPr>
        <p:spPr>
          <a:xfrm>
            <a:off x="7097335" y="4619135"/>
            <a:ext cx="5094665" cy="1216057"/>
          </a:xfrm>
        </p:spPr>
        <p:txBody>
          <a:bodyPr>
            <a:normAutofit fontScale="92500" lnSpcReduction="20000"/>
          </a:bodyPr>
          <a:lstStyle/>
          <a:p>
            <a:r>
              <a:rPr lang="en-US" dirty="0"/>
              <a:t>DFS and OS benefit for radiation in the node-negative patients</a:t>
            </a:r>
          </a:p>
        </p:txBody>
      </p:sp>
      <p:pic>
        <p:nvPicPr>
          <p:cNvPr id="8" name="Picture 7">
            <a:extLst>
              <a:ext uri="{FF2B5EF4-FFF2-40B4-BE49-F238E27FC236}">
                <a16:creationId xmlns:a16="http://schemas.microsoft.com/office/drawing/2014/main" id="{717E5365-6996-5230-6D60-0F62910E64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022" y="1626360"/>
            <a:ext cx="6879626" cy="3869467"/>
          </a:xfrm>
          <a:prstGeom prst="rect">
            <a:avLst/>
          </a:prstGeom>
        </p:spPr>
      </p:pic>
      <p:pic>
        <p:nvPicPr>
          <p:cNvPr id="9" name="Picture 8">
            <a:extLst>
              <a:ext uri="{FF2B5EF4-FFF2-40B4-BE49-F238E27FC236}">
                <a16:creationId xmlns:a16="http://schemas.microsoft.com/office/drawing/2014/main" id="{069A6A85-86EB-967A-177C-AC3CB096A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335" y="1626361"/>
            <a:ext cx="5019249" cy="2823092"/>
          </a:xfrm>
          <a:prstGeom prst="rect">
            <a:avLst/>
          </a:prstGeom>
        </p:spPr>
      </p:pic>
    </p:spTree>
    <p:extLst>
      <p:ext uri="{BB962C8B-B14F-4D97-AF65-F5344CB8AC3E}">
        <p14:creationId xmlns:p14="http://schemas.microsoft.com/office/powerpoint/2010/main" val="2525765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220133" y="182071"/>
            <a:ext cx="11165933" cy="1078929"/>
          </a:xfrm>
        </p:spPr>
        <p:txBody>
          <a:bodyPr/>
          <a:lstStyle/>
          <a:p>
            <a:r>
              <a:rPr lang="en-US" sz="4400" i="1" dirty="0"/>
              <a:t>KRAS</a:t>
            </a:r>
            <a:r>
              <a:rPr lang="en-US" sz="4400" dirty="0"/>
              <a:t> Mutations in</a:t>
            </a:r>
            <a:br>
              <a:rPr lang="en-US" sz="4400" dirty="0"/>
            </a:br>
            <a:r>
              <a:rPr lang="en-US" sz="4400" dirty="0"/>
              <a:t>Pancreatic Cancer</a:t>
            </a:r>
          </a:p>
        </p:txBody>
      </p:sp>
      <p:sp>
        <p:nvSpPr>
          <p:cNvPr id="4" name="TextBox 24">
            <a:extLst>
              <a:ext uri="{FF2B5EF4-FFF2-40B4-BE49-F238E27FC236}">
                <a16:creationId xmlns:a16="http://schemas.microsoft.com/office/drawing/2014/main" id="{9B6AF196-4196-4067-A5C7-9E54A9B4E8FF}"/>
              </a:ext>
            </a:extLst>
          </p:cNvPr>
          <p:cNvSpPr txBox="1">
            <a:spLocks noChangeArrowheads="1"/>
          </p:cNvSpPr>
          <p:nvPr/>
        </p:nvSpPr>
        <p:spPr bwMode="auto">
          <a:xfrm>
            <a:off x="3265170" y="6424330"/>
            <a:ext cx="5661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Craig Logsdon and </a:t>
            </a:r>
            <a:r>
              <a:rPr kumimoji="0" lang="en-US" altLang="en-US" sz="1200" b="0" i="1" u="none" strike="noStrike" kern="1200" cap="none" spc="0" normalizeH="0" baseline="0" noProof="0" dirty="0" err="1">
                <a:ln>
                  <a:noFill/>
                </a:ln>
                <a:solidFill>
                  <a:srgbClr val="413C38"/>
                </a:solidFill>
                <a:effectLst/>
                <a:uLnTx/>
                <a:uFillTx/>
                <a:latin typeface="Arial" panose="020B0604020202020204" pitchFamily="34" charset="0"/>
                <a:ea typeface="+mn-ea"/>
                <a:cs typeface="Arial" panose="020B0604020202020204" pitchFamily="34" charset="0"/>
              </a:rPr>
              <a:t>Weiqin</a:t>
            </a:r>
            <a:r>
              <a:rPr kumimoji="0" lang="en-US" altLang="en-US" sz="1200" b="0" i="1"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Lu, Int J Bio Sci, 2016; 12(3): 338–346  </a:t>
            </a:r>
            <a:endParaRPr kumimoji="0" lang="en-US" altLang="en-US" sz="12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56AB07B-9CB6-4F68-89B8-AFC2858E0B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9886" y="1780246"/>
            <a:ext cx="4830978" cy="3724442"/>
          </a:xfrm>
          <a:prstGeom prst="rect">
            <a:avLst/>
          </a:prstGeom>
        </p:spPr>
      </p:pic>
      <p:pic>
        <p:nvPicPr>
          <p:cNvPr id="8" name="Picture 7">
            <a:extLst>
              <a:ext uri="{FF2B5EF4-FFF2-40B4-BE49-F238E27FC236}">
                <a16:creationId xmlns:a16="http://schemas.microsoft.com/office/drawing/2014/main" id="{A51406B8-62A0-4A4F-83C3-66C640FB8403}"/>
              </a:ext>
            </a:extLst>
          </p:cNvPr>
          <p:cNvPicPr>
            <a:picLocks noChangeAspect="1"/>
          </p:cNvPicPr>
          <p:nvPr/>
        </p:nvPicPr>
        <p:blipFill>
          <a:blip r:embed="rId3"/>
          <a:stretch>
            <a:fillRect/>
          </a:stretch>
        </p:blipFill>
        <p:spPr>
          <a:xfrm>
            <a:off x="764091" y="3232305"/>
            <a:ext cx="5002158" cy="2818895"/>
          </a:xfrm>
          <a:prstGeom prst="rect">
            <a:avLst/>
          </a:prstGeom>
        </p:spPr>
      </p:pic>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62851" y="1780246"/>
            <a:ext cx="7518109" cy="1452059"/>
          </a:xfrm>
        </p:spPr>
        <p:txBody>
          <a:bodyPr>
            <a:normAutofit fontScale="55000" lnSpcReduction="20000"/>
          </a:bodyPr>
          <a:lstStyle/>
          <a:p>
            <a:pPr marL="457200" lvl="0" indent="-457200" eaLnBrk="1" latinLnBrk="1" hangingPunct="1">
              <a:lnSpc>
                <a:spcPct val="120000"/>
              </a:lnSpc>
              <a:spcBef>
                <a:spcPts val="300"/>
              </a:spcBef>
              <a:buFont typeface="Wingdings" panose="05000000000000000000" pitchFamily="2" charset="2"/>
              <a:buChar char="§"/>
            </a:pPr>
            <a:r>
              <a:rPr lang="en-US" altLang="en-US" sz="3100" i="1" dirty="0">
                <a:solidFill>
                  <a:schemeClr val="tx1"/>
                </a:solidFill>
                <a:latin typeface="Arial" panose="020B0604020202020204" pitchFamily="34" charset="0"/>
                <a:ea typeface="+mn-ea"/>
                <a:cs typeface="Arial" panose="020B0604020202020204" pitchFamily="34" charset="0"/>
              </a:rPr>
              <a:t>KRAS</a:t>
            </a:r>
            <a:r>
              <a:rPr lang="en-US" altLang="en-US" sz="3100" dirty="0">
                <a:solidFill>
                  <a:schemeClr val="tx1"/>
                </a:solidFill>
                <a:latin typeface="Arial" panose="020B0604020202020204" pitchFamily="34" charset="0"/>
                <a:ea typeface="+mn-ea"/>
                <a:cs typeface="Arial" panose="020B0604020202020204" pitchFamily="34" charset="0"/>
              </a:rPr>
              <a:t> mutations occur in 90 – 95% of pancreatic cancers</a:t>
            </a:r>
          </a:p>
          <a:p>
            <a:pPr marL="914400" lvl="1" indent="-457200" eaLnBrk="1" latinLnBrk="1" hangingPunct="1">
              <a:lnSpc>
                <a:spcPct val="120000"/>
              </a:lnSpc>
              <a:spcBef>
                <a:spcPts val="300"/>
              </a:spcBef>
              <a:buFont typeface="Arial" pitchFamily="34" charset="0"/>
              <a:buChar char="•"/>
            </a:pPr>
            <a:r>
              <a:rPr lang="en-US" altLang="en-US" i="1" dirty="0">
                <a:solidFill>
                  <a:srgbClr val="0070C0"/>
                </a:solidFill>
                <a:latin typeface="Arial" panose="020B0604020202020204" pitchFamily="34" charset="0"/>
                <a:ea typeface="+mn-ea"/>
                <a:cs typeface="Arial" panose="020B0604020202020204" pitchFamily="34" charset="0"/>
              </a:rPr>
              <a:t>KRAS</a:t>
            </a:r>
            <a:r>
              <a:rPr lang="en-US" altLang="en-US" dirty="0">
                <a:solidFill>
                  <a:srgbClr val="0070C0"/>
                </a:solidFill>
                <a:latin typeface="Arial" panose="020B0604020202020204" pitchFamily="34" charset="0"/>
                <a:ea typeface="+mn-ea"/>
                <a:cs typeface="Arial" panose="020B0604020202020204" pitchFamily="34" charset="0"/>
              </a:rPr>
              <a:t> mutations are a key event in the initiation and development of PDAC</a:t>
            </a:r>
          </a:p>
          <a:p>
            <a:pPr marL="457200" marR="0" lvl="0" indent="-457200" algn="l" defTabSz="914400" rtl="0" eaLnBrk="1" fontAlgn="base" latinLnBrk="1" hangingPunct="1">
              <a:lnSpc>
                <a:spcPct val="120000"/>
              </a:lnSpc>
              <a:spcBef>
                <a:spcPts val="300"/>
              </a:spcBef>
              <a:spcAft>
                <a:spcPts val="0"/>
              </a:spcAft>
              <a:buClrTx/>
              <a:buSzTx/>
              <a:buFont typeface="Wingdings" panose="05000000000000000000" pitchFamily="2" charset="2"/>
              <a:buChar char="§"/>
              <a:tabLst/>
              <a:defRPr/>
            </a:pPr>
            <a:r>
              <a:rPr kumimoji="0" lang="en-US" altLang="en-US" sz="3100" b="0" i="0" u="none" strike="noStrike" kern="0" cap="none" spc="0" normalizeH="0" baseline="0" noProof="0" dirty="0">
                <a:ln>
                  <a:noFill/>
                </a:ln>
                <a:solidFill>
                  <a:srgbClr val="413C38"/>
                </a:solidFill>
                <a:effectLst/>
                <a:uLnTx/>
                <a:uFillTx/>
                <a:latin typeface="Arial" panose="020B0604020202020204" pitchFamily="34" charset="0"/>
                <a:ea typeface="ＭＳ Ｐゴシック" charset="-128"/>
                <a:cs typeface="Arial" panose="020B0604020202020204" pitchFamily="34" charset="0"/>
              </a:rPr>
              <a:t>KRAS cycles between a GTP-on state and a GDP-off state</a:t>
            </a:r>
          </a:p>
          <a:p>
            <a:pPr marL="914400" marR="0" lvl="1" indent="-457200" algn="just" defTabSz="914400" rtl="0" eaLnBrk="1" fontAlgn="base" latinLnBrk="0" hangingPunct="1">
              <a:lnSpc>
                <a:spcPct val="120000"/>
              </a:lnSpc>
              <a:spcBef>
                <a:spcPts val="300"/>
              </a:spcBef>
              <a:spcAft>
                <a:spcPts val="0"/>
              </a:spcAft>
              <a:buClr>
                <a:srgbClr val="0070C0"/>
              </a:buClr>
              <a:buSzTx/>
              <a:buFont typeface="Arial" pitchFamily="34" charset="0"/>
              <a:buChar char="•"/>
              <a:tabLst/>
              <a:defRPr/>
            </a:pPr>
            <a:r>
              <a:rPr kumimoji="0" lang="en-US" altLang="en-US" sz="27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The protein resynthesis half life is 24 hours</a:t>
            </a:r>
          </a:p>
          <a:p>
            <a:pPr marL="914400" lvl="1" indent="-457200" eaLnBrk="1" latinLnBrk="1" hangingPunct="1">
              <a:lnSpc>
                <a:spcPct val="120000"/>
              </a:lnSpc>
              <a:spcBef>
                <a:spcPts val="300"/>
              </a:spcBef>
              <a:buFont typeface="Arial" pitchFamily="34" charset="0"/>
              <a:buChar char="•"/>
            </a:pPr>
            <a:endParaRPr lang="en-US" altLang="en-US" sz="2400" dirty="0">
              <a:solidFill>
                <a:srgbClr val="0070C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4983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105196" y="276225"/>
            <a:ext cx="9988373" cy="1189566"/>
          </a:xfrm>
        </p:spPr>
        <p:txBody>
          <a:bodyPr/>
          <a:lstStyle/>
          <a:p>
            <a:r>
              <a:rPr lang="en-US" sz="4000" dirty="0"/>
              <a:t>KRAS</a:t>
            </a:r>
            <a:r>
              <a:rPr lang="en-US" sz="4000" baseline="30000" dirty="0"/>
              <a:t>G12C</a:t>
            </a:r>
            <a:r>
              <a:rPr lang="en-US" sz="4000" dirty="0"/>
              <a:t> Inhibitors in Pancreatic Cancer</a:t>
            </a:r>
            <a:endParaRPr lang="it-IT" sz="4000" dirty="0"/>
          </a:p>
        </p:txBody>
      </p:sp>
      <p:sp>
        <p:nvSpPr>
          <p:cNvPr id="6" name="TextBox 5">
            <a:extLst>
              <a:ext uri="{FF2B5EF4-FFF2-40B4-BE49-F238E27FC236}">
                <a16:creationId xmlns:a16="http://schemas.microsoft.com/office/drawing/2014/main" id="{9C4B53F2-F3E2-4C76-869D-59EF1E2FC5A0}"/>
              </a:ext>
            </a:extLst>
          </p:cNvPr>
          <p:cNvSpPr txBox="1"/>
          <p:nvPr/>
        </p:nvSpPr>
        <p:spPr>
          <a:xfrm>
            <a:off x="275273" y="6453051"/>
            <a:ext cx="1164145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Strickler J, et al, N Engl J Med 2023;388:33-43; Pant S, et al, ASCO 2023; Saab T, et al, </a:t>
            </a:r>
            <a:r>
              <a:rPr kumimoji="0" lang="it-IT" sz="1200" b="0" i="1" u="none" strike="noStrike" kern="1200" cap="none" spc="0" normalizeH="0" baseline="0" noProof="0" dirty="0">
                <a:ln>
                  <a:noFill/>
                </a:ln>
                <a:solidFill>
                  <a:srgbClr val="000000"/>
                </a:solidFill>
                <a:effectLst/>
                <a:uLnTx/>
                <a:uFillTx/>
                <a:latin typeface="Arial"/>
                <a:ea typeface="+mn-ea"/>
                <a:cs typeface="+mn-cs"/>
              </a:rPr>
              <a:t>J Clin Oncol. 2023 Sep 1;41(25):4097-4106; </a:t>
            </a:r>
            <a:r>
              <a:rPr kumimoji="0" lang="en-US" sz="1200" b="0" i="1" u="none" strike="noStrike" kern="1200" cap="none" spc="0" normalizeH="0" baseline="0" noProof="0" dirty="0">
                <a:ln>
                  <a:noFill/>
                </a:ln>
                <a:solidFill>
                  <a:srgbClr val="000000"/>
                </a:solidFill>
                <a:effectLst/>
                <a:uLnTx/>
                <a:uFillTx/>
                <a:latin typeface="Arial"/>
                <a:ea typeface="+mn-ea"/>
                <a:cs typeface="+mn-cs"/>
              </a:rPr>
              <a:t>Li J, et al, GI-ASCO, Abstract #604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29CC5C8F-0A75-CDAF-BAC2-A6F904EB4C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272" y="4176346"/>
            <a:ext cx="5392161" cy="2149420"/>
          </a:xfrm>
          <a:prstGeom prst="rect">
            <a:avLst/>
          </a:prstGeom>
        </p:spPr>
      </p:pic>
      <p:pic>
        <p:nvPicPr>
          <p:cNvPr id="4" name="Picture 3">
            <a:extLst>
              <a:ext uri="{FF2B5EF4-FFF2-40B4-BE49-F238E27FC236}">
                <a16:creationId xmlns:a16="http://schemas.microsoft.com/office/drawing/2014/main" id="{9F89D553-3FA9-91FD-4D59-B00397533F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96" y="1885555"/>
            <a:ext cx="5532527" cy="1905882"/>
          </a:xfrm>
          <a:prstGeom prst="rect">
            <a:avLst/>
          </a:prstGeom>
        </p:spPr>
      </p:pic>
      <p:pic>
        <p:nvPicPr>
          <p:cNvPr id="9" name="Picture 8">
            <a:extLst>
              <a:ext uri="{FF2B5EF4-FFF2-40B4-BE49-F238E27FC236}">
                <a16:creationId xmlns:a16="http://schemas.microsoft.com/office/drawing/2014/main" id="{0CED701F-1250-1920-2886-3A381B3BBF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8478" y="2044037"/>
            <a:ext cx="6278326" cy="3531264"/>
          </a:xfrm>
          <a:prstGeom prst="rect">
            <a:avLst/>
          </a:prstGeom>
        </p:spPr>
      </p:pic>
      <p:sp>
        <p:nvSpPr>
          <p:cNvPr id="10" name="TextBox 9">
            <a:extLst>
              <a:ext uri="{FF2B5EF4-FFF2-40B4-BE49-F238E27FC236}">
                <a16:creationId xmlns:a16="http://schemas.microsoft.com/office/drawing/2014/main" id="{1B359FE3-FA3A-5391-8A8C-273708625224}"/>
              </a:ext>
            </a:extLst>
          </p:cNvPr>
          <p:cNvSpPr txBox="1"/>
          <p:nvPr/>
        </p:nvSpPr>
        <p:spPr>
          <a:xfrm>
            <a:off x="2391706" y="1542630"/>
            <a:ext cx="12490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Arial"/>
                <a:ea typeface="+mn-ea"/>
                <a:cs typeface="+mn-cs"/>
              </a:rPr>
              <a:t>Sotorasib</a:t>
            </a:r>
            <a:endParaRPr kumimoji="0" lang="en-US" sz="1800" b="1" i="0" u="none" strike="noStrike" kern="1200" cap="none" spc="0" normalizeH="0" baseline="0" noProof="0" dirty="0">
              <a:ln>
                <a:noFill/>
              </a:ln>
              <a:solidFill>
                <a:srgbClr val="0070C0"/>
              </a:solidFill>
              <a:effectLst/>
              <a:uLnTx/>
              <a:uFillTx/>
              <a:latin typeface="Arial"/>
              <a:ea typeface="+mn-ea"/>
              <a:cs typeface="+mn-cs"/>
            </a:endParaRPr>
          </a:p>
        </p:txBody>
      </p:sp>
      <p:sp>
        <p:nvSpPr>
          <p:cNvPr id="11" name="TextBox 10">
            <a:extLst>
              <a:ext uri="{FF2B5EF4-FFF2-40B4-BE49-F238E27FC236}">
                <a16:creationId xmlns:a16="http://schemas.microsoft.com/office/drawing/2014/main" id="{4CA76FE9-75F2-89EB-3C13-AD145BEB819F}"/>
              </a:ext>
            </a:extLst>
          </p:cNvPr>
          <p:cNvSpPr txBox="1"/>
          <p:nvPr/>
        </p:nvSpPr>
        <p:spPr>
          <a:xfrm>
            <a:off x="2391706" y="3921000"/>
            <a:ext cx="13131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Arial"/>
                <a:ea typeface="+mn-ea"/>
                <a:cs typeface="+mn-cs"/>
              </a:rPr>
              <a:t>Adagrasib</a:t>
            </a:r>
            <a:endParaRPr kumimoji="0" lang="en-US" sz="1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357092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105196" y="276225"/>
            <a:ext cx="9988373" cy="1189566"/>
          </a:xfrm>
        </p:spPr>
        <p:txBody>
          <a:bodyPr/>
          <a:lstStyle/>
          <a:p>
            <a:r>
              <a:rPr lang="en-US" sz="4000" dirty="0"/>
              <a:t>Targeting Other </a:t>
            </a:r>
            <a:r>
              <a:rPr lang="en-US" sz="4000" i="1" dirty="0"/>
              <a:t>KRAS</a:t>
            </a:r>
            <a:r>
              <a:rPr lang="en-US" sz="4000" dirty="0"/>
              <a:t> Mutations in Pancreatic Cancer</a:t>
            </a:r>
            <a:endParaRPr lang="it-IT" sz="4000" dirty="0"/>
          </a:p>
        </p:txBody>
      </p:sp>
      <p:pic>
        <p:nvPicPr>
          <p:cNvPr id="31" name="Picture 30">
            <a:extLst>
              <a:ext uri="{FF2B5EF4-FFF2-40B4-BE49-F238E27FC236}">
                <a16:creationId xmlns:a16="http://schemas.microsoft.com/office/drawing/2014/main" id="{DC7C4D72-67B6-4169-56BE-B543E8514BE9}"/>
              </a:ext>
            </a:extLst>
          </p:cNvPr>
          <p:cNvPicPr>
            <a:picLocks noChangeAspect="1"/>
          </p:cNvPicPr>
          <p:nvPr/>
        </p:nvPicPr>
        <p:blipFill>
          <a:blip r:embed="rId2"/>
          <a:stretch>
            <a:fillRect/>
          </a:stretch>
        </p:blipFill>
        <p:spPr>
          <a:xfrm>
            <a:off x="6825886" y="2017426"/>
            <a:ext cx="4305300" cy="4314825"/>
          </a:xfrm>
          <a:prstGeom prst="rect">
            <a:avLst/>
          </a:prstGeom>
        </p:spPr>
      </p:pic>
      <p:sp>
        <p:nvSpPr>
          <p:cNvPr id="3" name="Content Placeholder 2">
            <a:extLst>
              <a:ext uri="{FF2B5EF4-FFF2-40B4-BE49-F238E27FC236}">
                <a16:creationId xmlns:a16="http://schemas.microsoft.com/office/drawing/2014/main" id="{3DCC93A4-1B5C-996F-5362-0E5E3E89AAE5}"/>
              </a:ext>
            </a:extLst>
          </p:cNvPr>
          <p:cNvSpPr>
            <a:spLocks noGrp="1"/>
          </p:cNvSpPr>
          <p:nvPr>
            <p:ph idx="1"/>
          </p:nvPr>
        </p:nvSpPr>
        <p:spPr>
          <a:xfrm>
            <a:off x="138174" y="1696864"/>
            <a:ext cx="5957826" cy="4393040"/>
          </a:xfrm>
        </p:spPr>
        <p:txBody>
          <a:bodyPr>
            <a:norm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Targeting KRAS is going to be a “game changer” in pancreatic cancer</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Garrido-Laguna I, et al presented an updated on the pan-RAS(on) inhibitor,  </a:t>
            </a:r>
            <a:r>
              <a:rPr lang="en-US" altLang="en-US" sz="2000" dirty="0" err="1">
                <a:solidFill>
                  <a:srgbClr val="000000"/>
                </a:solidFill>
                <a:latin typeface="Arial" panose="020B0604020202020204" pitchFamily="34" charset="0"/>
                <a:cs typeface="Arial" panose="020B0604020202020204" pitchFamily="34" charset="0"/>
              </a:rPr>
              <a:t>Daraxonrasib</a:t>
            </a:r>
            <a:r>
              <a:rPr lang="en-US" altLang="en-US" sz="2000" dirty="0">
                <a:solidFill>
                  <a:srgbClr val="000000"/>
                </a:solidFill>
                <a:latin typeface="Arial" panose="020B0604020202020204" pitchFamily="34" charset="0"/>
                <a:cs typeface="Arial" panose="020B0604020202020204" pitchFamily="34" charset="0"/>
              </a:rPr>
              <a:t> (RMC-6236)</a:t>
            </a:r>
          </a:p>
          <a:p>
            <a:pPr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000" dirty="0">
                <a:solidFill>
                  <a:srgbClr val="000000"/>
                </a:solidFill>
                <a:latin typeface="Arial" panose="020B0604020202020204" pitchFamily="34" charset="0"/>
                <a:cs typeface="Arial" panose="020B0604020202020204" pitchFamily="34" charset="0"/>
              </a:rPr>
              <a:t>Spira A, et al presented an updated on the KRAS G12D inhibitor, </a:t>
            </a:r>
            <a:r>
              <a:rPr lang="en-US" altLang="en-US" sz="2000" dirty="0" err="1">
                <a:solidFill>
                  <a:srgbClr val="000000"/>
                </a:solidFill>
                <a:latin typeface="Arial" panose="020B0604020202020204" pitchFamily="34" charset="0"/>
                <a:cs typeface="Arial" panose="020B0604020202020204" pitchFamily="34" charset="0"/>
              </a:rPr>
              <a:t>Zoldonrasib</a:t>
            </a:r>
            <a:r>
              <a:rPr lang="en-US" altLang="en-US" sz="2000" dirty="0">
                <a:solidFill>
                  <a:srgbClr val="000000"/>
                </a:solidFill>
                <a:latin typeface="Arial" panose="020B0604020202020204" pitchFamily="34" charset="0"/>
                <a:cs typeface="Arial" panose="020B0604020202020204" pitchFamily="34" charset="0"/>
              </a:rPr>
              <a:t> (RMC-9805)</a:t>
            </a:r>
          </a:p>
        </p:txBody>
      </p:sp>
      <p:sp>
        <p:nvSpPr>
          <p:cNvPr id="4" name="TextBox 3">
            <a:extLst>
              <a:ext uri="{FF2B5EF4-FFF2-40B4-BE49-F238E27FC236}">
                <a16:creationId xmlns:a16="http://schemas.microsoft.com/office/drawing/2014/main" id="{72B018DB-B907-BB23-A7C2-1B9C577E3DB6}"/>
              </a:ext>
            </a:extLst>
          </p:cNvPr>
          <p:cNvSpPr txBox="1"/>
          <p:nvPr/>
        </p:nvSpPr>
        <p:spPr>
          <a:xfrm>
            <a:off x="3166908" y="6453051"/>
            <a:ext cx="585820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Garrido-Laguna I, et al, Abstract #722; Spira A, et al, Abstract #724, GI-ASCO 2025</a:t>
            </a:r>
          </a:p>
        </p:txBody>
      </p:sp>
    </p:spTree>
    <p:extLst>
      <p:ext uri="{BB962C8B-B14F-4D97-AF65-F5344CB8AC3E}">
        <p14:creationId xmlns:p14="http://schemas.microsoft.com/office/powerpoint/2010/main" val="1379328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105196" y="276225"/>
            <a:ext cx="9988373" cy="1189566"/>
          </a:xfrm>
        </p:spPr>
        <p:txBody>
          <a:bodyPr/>
          <a:lstStyle/>
          <a:p>
            <a:r>
              <a:rPr lang="en-US" dirty="0"/>
              <a:t>The pan-RAS(on) inhibitor, </a:t>
            </a:r>
            <a:r>
              <a:rPr lang="en-US" dirty="0" err="1"/>
              <a:t>Daraxonrasib</a:t>
            </a:r>
            <a:r>
              <a:rPr lang="en-US" dirty="0"/>
              <a:t> (RMC-6236) as 2L Tx in Pancreatic Cancer</a:t>
            </a:r>
            <a:endParaRPr lang="it-IT" dirty="0"/>
          </a:p>
        </p:txBody>
      </p:sp>
      <p:sp>
        <p:nvSpPr>
          <p:cNvPr id="2" name="TextBox 1">
            <a:extLst>
              <a:ext uri="{FF2B5EF4-FFF2-40B4-BE49-F238E27FC236}">
                <a16:creationId xmlns:a16="http://schemas.microsoft.com/office/drawing/2014/main" id="{164E8BD0-2DDA-1244-3D86-B313236CB034}"/>
              </a:ext>
            </a:extLst>
          </p:cNvPr>
          <p:cNvSpPr txBox="1"/>
          <p:nvPr/>
        </p:nvSpPr>
        <p:spPr>
          <a:xfrm>
            <a:off x="4161476" y="6453051"/>
            <a:ext cx="386907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Garrido-Laguna I, et al, Abstract #722, GI-ASCO 2025</a:t>
            </a:r>
          </a:p>
        </p:txBody>
      </p:sp>
      <p:pic>
        <p:nvPicPr>
          <p:cNvPr id="6" name="Picture 5">
            <a:extLst>
              <a:ext uri="{FF2B5EF4-FFF2-40B4-BE49-F238E27FC236}">
                <a16:creationId xmlns:a16="http://schemas.microsoft.com/office/drawing/2014/main" id="{4E0A94C7-1FD6-F5AC-E7C9-54AE85D230F2}"/>
              </a:ext>
            </a:extLst>
          </p:cNvPr>
          <p:cNvPicPr>
            <a:picLocks noChangeAspect="1"/>
          </p:cNvPicPr>
          <p:nvPr/>
        </p:nvPicPr>
        <p:blipFill>
          <a:blip r:embed="rId2"/>
          <a:stretch>
            <a:fillRect/>
          </a:stretch>
        </p:blipFill>
        <p:spPr>
          <a:xfrm>
            <a:off x="105196" y="1657767"/>
            <a:ext cx="5724104" cy="4094739"/>
          </a:xfrm>
          <a:prstGeom prst="rect">
            <a:avLst/>
          </a:prstGeom>
        </p:spPr>
      </p:pic>
      <p:pic>
        <p:nvPicPr>
          <p:cNvPr id="8" name="Picture 7">
            <a:extLst>
              <a:ext uri="{FF2B5EF4-FFF2-40B4-BE49-F238E27FC236}">
                <a16:creationId xmlns:a16="http://schemas.microsoft.com/office/drawing/2014/main" id="{D9442306-67A9-48CD-739E-6C5597EBB4E2}"/>
              </a:ext>
            </a:extLst>
          </p:cNvPr>
          <p:cNvPicPr>
            <a:picLocks noChangeAspect="1"/>
          </p:cNvPicPr>
          <p:nvPr/>
        </p:nvPicPr>
        <p:blipFill>
          <a:blip r:embed="rId3"/>
          <a:stretch>
            <a:fillRect/>
          </a:stretch>
        </p:blipFill>
        <p:spPr>
          <a:xfrm>
            <a:off x="6433288" y="1660429"/>
            <a:ext cx="4992714" cy="2464678"/>
          </a:xfrm>
          <a:prstGeom prst="rect">
            <a:avLst/>
          </a:prstGeom>
        </p:spPr>
      </p:pic>
      <p:pic>
        <p:nvPicPr>
          <p:cNvPr id="11" name="Picture 10">
            <a:extLst>
              <a:ext uri="{FF2B5EF4-FFF2-40B4-BE49-F238E27FC236}">
                <a16:creationId xmlns:a16="http://schemas.microsoft.com/office/drawing/2014/main" id="{DF871618-03F2-AC60-75C6-E35D200146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2725" y="4185595"/>
            <a:ext cx="4815652" cy="2270653"/>
          </a:xfrm>
          <a:prstGeom prst="rect">
            <a:avLst/>
          </a:prstGeom>
        </p:spPr>
      </p:pic>
      <p:sp>
        <p:nvSpPr>
          <p:cNvPr id="12" name="Content Placeholder 2">
            <a:extLst>
              <a:ext uri="{FF2B5EF4-FFF2-40B4-BE49-F238E27FC236}">
                <a16:creationId xmlns:a16="http://schemas.microsoft.com/office/drawing/2014/main" id="{B683BBA2-5877-00BB-7365-B1BA89E18478}"/>
              </a:ext>
            </a:extLst>
          </p:cNvPr>
          <p:cNvSpPr>
            <a:spLocks noGrp="1"/>
          </p:cNvSpPr>
          <p:nvPr>
            <p:ph idx="1"/>
          </p:nvPr>
        </p:nvSpPr>
        <p:spPr>
          <a:xfrm>
            <a:off x="138174" y="5752506"/>
            <a:ext cx="5957826" cy="700544"/>
          </a:xfrm>
        </p:spPr>
        <p:txBody>
          <a:bodyPr>
            <a:normAutofit fontScale="92500" lnSpcReduction="20000"/>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mPFS in KRAS</a:t>
            </a:r>
            <a:r>
              <a:rPr kumimoji="0" lang="en-US" altLang="en-US" sz="20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G12X</a:t>
            </a: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8.8 months (and increasing)</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mOS in KRAS</a:t>
            </a:r>
            <a:r>
              <a:rPr lang="en-US" altLang="en-US" sz="2000" baseline="30000" dirty="0">
                <a:solidFill>
                  <a:srgbClr val="000000"/>
                </a:solidFill>
                <a:latin typeface="Arial" panose="020B0604020202020204" pitchFamily="34" charset="0"/>
                <a:cs typeface="Arial" panose="020B0604020202020204" pitchFamily="34" charset="0"/>
              </a:rPr>
              <a:t>G12X</a:t>
            </a:r>
            <a:r>
              <a:rPr lang="en-US" altLang="en-US" sz="2000" dirty="0">
                <a:solidFill>
                  <a:srgbClr val="000000"/>
                </a:solidFill>
                <a:latin typeface="Arial" panose="020B0604020202020204" pitchFamily="34" charset="0"/>
                <a:cs typeface="Arial" panose="020B0604020202020204" pitchFamily="34" charset="0"/>
              </a:rPr>
              <a:t> = 14.5 months (and increasing)</a:t>
            </a:r>
          </a:p>
        </p:txBody>
      </p:sp>
    </p:spTree>
    <p:extLst>
      <p:ext uri="{BB962C8B-B14F-4D97-AF65-F5344CB8AC3E}">
        <p14:creationId xmlns:p14="http://schemas.microsoft.com/office/powerpoint/2010/main" val="3548801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48282-387B-3445-1520-4516672AE91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76E9A2-6A30-804F-FD17-E8F3A4C07F83}"/>
              </a:ext>
            </a:extLst>
          </p:cNvPr>
          <p:cNvSpPr>
            <a:spLocks noGrp="1"/>
          </p:cNvSpPr>
          <p:nvPr>
            <p:ph type="title"/>
          </p:nvPr>
        </p:nvSpPr>
        <p:spPr>
          <a:xfrm>
            <a:off x="105196" y="276225"/>
            <a:ext cx="9988373" cy="1189566"/>
          </a:xfrm>
        </p:spPr>
        <p:txBody>
          <a:bodyPr/>
          <a:lstStyle/>
          <a:p>
            <a:r>
              <a:rPr lang="en-US" dirty="0"/>
              <a:t>The KRAS G12D inhibitor, </a:t>
            </a:r>
            <a:r>
              <a:rPr lang="en-US" dirty="0" err="1"/>
              <a:t>Zoldonrasib</a:t>
            </a:r>
            <a:r>
              <a:rPr lang="en-US" dirty="0"/>
              <a:t> (RMC-9805)in Pancreatic Cancer</a:t>
            </a:r>
            <a:endParaRPr lang="it-IT" dirty="0"/>
          </a:p>
        </p:txBody>
      </p:sp>
      <p:sp>
        <p:nvSpPr>
          <p:cNvPr id="2" name="TextBox 1">
            <a:extLst>
              <a:ext uri="{FF2B5EF4-FFF2-40B4-BE49-F238E27FC236}">
                <a16:creationId xmlns:a16="http://schemas.microsoft.com/office/drawing/2014/main" id="{5A79D370-C06B-CD86-5F79-AE6BD987E37D}"/>
              </a:ext>
            </a:extLst>
          </p:cNvPr>
          <p:cNvSpPr txBox="1"/>
          <p:nvPr/>
        </p:nvSpPr>
        <p:spPr>
          <a:xfrm>
            <a:off x="4492143" y="6453051"/>
            <a:ext cx="320773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Spira A, et al, Abstract #724, GI-ASCO 2025</a:t>
            </a:r>
          </a:p>
        </p:txBody>
      </p:sp>
      <p:pic>
        <p:nvPicPr>
          <p:cNvPr id="4" name="Picture 3">
            <a:extLst>
              <a:ext uri="{FF2B5EF4-FFF2-40B4-BE49-F238E27FC236}">
                <a16:creationId xmlns:a16="http://schemas.microsoft.com/office/drawing/2014/main" id="{A32BC4A4-C75D-26BD-8362-CD27C3B24C55}"/>
              </a:ext>
            </a:extLst>
          </p:cNvPr>
          <p:cNvPicPr>
            <a:picLocks noChangeAspect="1"/>
          </p:cNvPicPr>
          <p:nvPr/>
        </p:nvPicPr>
        <p:blipFill>
          <a:blip r:embed="rId2"/>
          <a:stretch>
            <a:fillRect/>
          </a:stretch>
        </p:blipFill>
        <p:spPr>
          <a:xfrm>
            <a:off x="1479215" y="1988820"/>
            <a:ext cx="10262947" cy="3941201"/>
          </a:xfrm>
          <a:prstGeom prst="rect">
            <a:avLst/>
          </a:prstGeom>
        </p:spPr>
      </p:pic>
    </p:spTree>
    <p:extLst>
      <p:ext uri="{BB962C8B-B14F-4D97-AF65-F5344CB8AC3E}">
        <p14:creationId xmlns:p14="http://schemas.microsoft.com/office/powerpoint/2010/main" val="4268355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2B194-87A5-61B0-6E6A-1F55792C776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7332421-56AB-0853-4E5D-88AFD9CFC866}"/>
              </a:ext>
            </a:extLst>
          </p:cNvPr>
          <p:cNvSpPr>
            <a:spLocks noGrp="1"/>
          </p:cNvSpPr>
          <p:nvPr>
            <p:ph type="title"/>
          </p:nvPr>
        </p:nvSpPr>
        <p:spPr>
          <a:xfrm>
            <a:off x="105196" y="281353"/>
            <a:ext cx="9988373" cy="1228399"/>
          </a:xfrm>
        </p:spPr>
        <p:txBody>
          <a:bodyPr/>
          <a:lstStyle/>
          <a:p>
            <a:r>
              <a:rPr lang="en-US" sz="4000" dirty="0"/>
              <a:t>Slight Differences in the Safety Profile of the KRAS inhibitors</a:t>
            </a:r>
            <a:endParaRPr lang="it-IT" sz="4000" dirty="0"/>
          </a:p>
        </p:txBody>
      </p:sp>
      <p:sp>
        <p:nvSpPr>
          <p:cNvPr id="4" name="TextBox 3">
            <a:extLst>
              <a:ext uri="{FF2B5EF4-FFF2-40B4-BE49-F238E27FC236}">
                <a16:creationId xmlns:a16="http://schemas.microsoft.com/office/drawing/2014/main" id="{56644171-988F-361D-ED60-1C5C13F4B89D}"/>
              </a:ext>
            </a:extLst>
          </p:cNvPr>
          <p:cNvSpPr txBox="1"/>
          <p:nvPr/>
        </p:nvSpPr>
        <p:spPr>
          <a:xfrm>
            <a:off x="3166908" y="6453051"/>
            <a:ext cx="585820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Garrido-Laguna I, et al, Abstract #722; Spira A, et al, Abstract #724, GI-ASCO 2025</a:t>
            </a:r>
          </a:p>
        </p:txBody>
      </p:sp>
      <p:pic>
        <p:nvPicPr>
          <p:cNvPr id="7" name="Picture 6">
            <a:extLst>
              <a:ext uri="{FF2B5EF4-FFF2-40B4-BE49-F238E27FC236}">
                <a16:creationId xmlns:a16="http://schemas.microsoft.com/office/drawing/2014/main" id="{A7D8A341-EA6D-E2D4-D8F7-5B1CDC2763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5932" y="1957197"/>
            <a:ext cx="5774016" cy="2667677"/>
          </a:xfrm>
          <a:prstGeom prst="rect">
            <a:avLst/>
          </a:prstGeom>
        </p:spPr>
      </p:pic>
      <p:pic>
        <p:nvPicPr>
          <p:cNvPr id="9" name="Picture 8">
            <a:extLst>
              <a:ext uri="{FF2B5EF4-FFF2-40B4-BE49-F238E27FC236}">
                <a16:creationId xmlns:a16="http://schemas.microsoft.com/office/drawing/2014/main" id="{7618488D-1433-91D1-A73F-9C6961120311}"/>
              </a:ext>
            </a:extLst>
          </p:cNvPr>
          <p:cNvPicPr>
            <a:picLocks noChangeAspect="1"/>
          </p:cNvPicPr>
          <p:nvPr/>
        </p:nvPicPr>
        <p:blipFill>
          <a:blip r:embed="rId3"/>
          <a:stretch>
            <a:fillRect/>
          </a:stretch>
        </p:blipFill>
        <p:spPr>
          <a:xfrm>
            <a:off x="105196" y="1629825"/>
            <a:ext cx="5700314" cy="4703152"/>
          </a:xfrm>
          <a:prstGeom prst="rect">
            <a:avLst/>
          </a:prstGeom>
        </p:spPr>
      </p:pic>
      <p:sp>
        <p:nvSpPr>
          <p:cNvPr id="10" name="Content Placeholder 2">
            <a:extLst>
              <a:ext uri="{FF2B5EF4-FFF2-40B4-BE49-F238E27FC236}">
                <a16:creationId xmlns:a16="http://schemas.microsoft.com/office/drawing/2014/main" id="{D30D2028-E7DB-D8B8-647A-1B6A79AB70A2}"/>
              </a:ext>
            </a:extLst>
          </p:cNvPr>
          <p:cNvSpPr>
            <a:spLocks noGrp="1"/>
          </p:cNvSpPr>
          <p:nvPr>
            <p:ph idx="1"/>
          </p:nvPr>
        </p:nvSpPr>
        <p:spPr>
          <a:xfrm>
            <a:off x="5805510" y="4838417"/>
            <a:ext cx="6144438" cy="1494559"/>
          </a:xfrm>
        </p:spPr>
        <p:txBody>
          <a:bodyPr>
            <a:normAutofit fontScale="70000" lnSpcReduction="20000"/>
          </a:bodyPr>
          <a:lstStyle/>
          <a:p>
            <a:pPr marL="342900" marR="0" lvl="0" indent="-342900" algn="l" defTabSz="914400" rtl="0" eaLnBrk="1" fontAlgn="base" latinLnBrk="0" hangingPunct="1">
              <a:lnSpc>
                <a:spcPct val="120000"/>
              </a:lnSpc>
              <a:spcBef>
                <a:spcPts val="60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These agents have NOT yet been compared head to head, but:</a:t>
            </a:r>
          </a:p>
          <a:p>
            <a:pPr marL="342900" marR="0" lvl="0" indent="-342900" algn="l" defTabSz="914400" rtl="0" eaLnBrk="1" fontAlgn="base" latinLnBrk="0" hangingPunct="1">
              <a:lnSpc>
                <a:spcPct val="120000"/>
              </a:lnSpc>
              <a:spcBef>
                <a:spcPts val="60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Arial" panose="020B0604020202020204" pitchFamily="34" charset="0"/>
                <a:cs typeface="Arial" panose="020B0604020202020204" pitchFamily="34" charset="0"/>
              </a:rPr>
              <a:t>PanRas inhibitor</a:t>
            </a:r>
          </a:p>
          <a:p>
            <a:pPr marL="800100" marR="0" lvl="1" indent="-342900" algn="l" defTabSz="914400" rtl="0" eaLnBrk="0" fontAlgn="base" latinLnBrk="0" hangingPunct="0">
              <a:lnSpc>
                <a:spcPct val="120000"/>
              </a:lnSpc>
              <a:spcBef>
                <a:spcPts val="600"/>
              </a:spcBef>
              <a:spcAft>
                <a:spcPts val="0"/>
              </a:spcAft>
              <a:buClrTx/>
              <a:buSzTx/>
              <a:buFont typeface="Arial" pitchFamily="34" charset="0"/>
              <a:buChar char="•"/>
              <a:tabLst/>
              <a:defRPr/>
            </a:pPr>
            <a:r>
              <a:rPr lang="en-US" altLang="en-US" sz="1800" dirty="0">
                <a:solidFill>
                  <a:srgbClr val="0070C0"/>
                </a:solidFill>
                <a:latin typeface="Arial" panose="020B0604020202020204" pitchFamily="34" charset="0"/>
                <a:cs typeface="Arial" panose="020B0604020202020204" pitchFamily="34" charset="0"/>
                <a:sym typeface="Wingdings" panose="05000000000000000000" pitchFamily="2" charset="2"/>
              </a:rPr>
              <a:t>Much higher incidence of a rash, diarrhea, and fatigue</a:t>
            </a:r>
            <a:endParaRPr lang="en-US" altLang="en-US" sz="200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20000"/>
              </a:lnSpc>
              <a:spcBef>
                <a:spcPts val="60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KRASG12D specific inhibitor</a:t>
            </a:r>
          </a:p>
          <a:p>
            <a:pPr marL="800100" marR="0" lvl="1" indent="-342900" algn="l" defTabSz="914400" rtl="0" eaLnBrk="0" fontAlgn="base" latinLnBrk="0" hangingPunct="0">
              <a:lnSpc>
                <a:spcPct val="120000"/>
              </a:lnSpc>
              <a:spcBef>
                <a:spcPts val="600"/>
              </a:spcBef>
              <a:spcAft>
                <a:spcPts val="0"/>
              </a:spcAft>
              <a:buClrTx/>
              <a:buSzTx/>
              <a:buFont typeface="Arial" pitchFamily="34" charset="0"/>
              <a:buChar char="•"/>
              <a:tabLst/>
              <a:defRPr/>
            </a:pPr>
            <a:r>
              <a:rPr lang="en-US" altLang="en-US" sz="1900" dirty="0">
                <a:solidFill>
                  <a:srgbClr val="0070C0"/>
                </a:solidFill>
                <a:latin typeface="Arial" panose="020B0604020202020204" pitchFamily="34" charset="0"/>
                <a:cs typeface="Arial" panose="020B0604020202020204" pitchFamily="34" charset="0"/>
                <a:sym typeface="Wingdings" panose="05000000000000000000" pitchFamily="2" charset="2"/>
              </a:rPr>
              <a:t>Higher incidence of nausea – sometimes very early onset</a:t>
            </a:r>
          </a:p>
        </p:txBody>
      </p:sp>
    </p:spTree>
    <p:extLst>
      <p:ext uri="{BB962C8B-B14F-4D97-AF65-F5344CB8AC3E}">
        <p14:creationId xmlns:p14="http://schemas.microsoft.com/office/powerpoint/2010/main" val="871382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1179576" y="3265352"/>
            <a:ext cx="9701784" cy="1242640"/>
          </a:xfrm>
          <a:prstGeom prst="rect">
            <a:avLst/>
          </a:prstGeom>
        </p:spPr>
        <p:txBody>
          <a:bodyPr vert="horz" lIns="0" tIns="0" rIns="0" bIns="0" rtlCol="0">
            <a:normAutofit/>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14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Updates in Biliary Tract Cancer</a:t>
            </a:r>
          </a:p>
        </p:txBody>
      </p:sp>
    </p:spTree>
    <p:extLst>
      <p:ext uri="{BB962C8B-B14F-4D97-AF65-F5344CB8AC3E}">
        <p14:creationId xmlns:p14="http://schemas.microsoft.com/office/powerpoint/2010/main" val="2865110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05197" y="1780245"/>
            <a:ext cx="6629711" cy="4672805"/>
          </a:xfrm>
        </p:spPr>
        <p:txBody>
          <a:bodyPr>
            <a:normAutofit fontScale="85000" lnSpcReduction="10000"/>
          </a:bodyPr>
          <a:lstStyle/>
          <a:p>
            <a:pPr marL="457200" lvl="0" indent="-457200" eaLnBrk="1" latinLnBrk="1" hangingPunct="1">
              <a:lnSpc>
                <a:spcPct val="12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For more than a decade, gemcitabine + cisplatin had been the standard of care in advanced biliary cancer</a:t>
            </a:r>
          </a:p>
          <a:p>
            <a:pPr marL="914400" lvl="1" indent="-457200" algn="just" eaLnBrk="1" hangingPunct="1">
              <a:lnSpc>
                <a:spcPct val="120000"/>
              </a:lnSpc>
              <a:spcBef>
                <a:spcPts val="300"/>
              </a:spcBef>
              <a:spcAft>
                <a:spcPts val="0"/>
              </a:spcAft>
              <a:buClr>
                <a:srgbClr val="0070C0"/>
              </a:buClr>
              <a:buFont typeface="Arial" pitchFamily="34" charset="0"/>
              <a:buChar char="•"/>
              <a:defRPr/>
            </a:pPr>
            <a:r>
              <a:rPr lang="en-US" altLang="en-US" sz="2000" dirty="0">
                <a:solidFill>
                  <a:srgbClr val="407EC9"/>
                </a:solidFill>
                <a:cs typeface="Arial" panose="020B0604020202020204" pitchFamily="34" charset="0"/>
              </a:rPr>
              <a:t>Gem-cis vs. gemcitabine alone</a:t>
            </a:r>
          </a:p>
          <a:p>
            <a:pPr marL="1257300" marR="0" lvl="2" indent="-342900" algn="l" defTabSz="914400" rtl="0" eaLnBrk="0" fontAlgn="base" latinLnBrk="0" hangingPunct="0">
              <a:lnSpc>
                <a:spcPct val="120000"/>
              </a:lnSpc>
              <a:spcBef>
                <a:spcPts val="300"/>
              </a:spcBef>
              <a:spcAft>
                <a:spcPts val="0"/>
              </a:spcAft>
              <a:buClrTx/>
              <a:buSzTx/>
              <a:buFont typeface="Courier New" panose="02070309020205020404" pitchFamily="49" charset="0"/>
              <a:buChar char="o"/>
              <a:tabLst/>
              <a:defRPr/>
            </a:pPr>
            <a:r>
              <a:rPr lang="en-US" altLang="en-US" sz="1800" dirty="0" err="1">
                <a:solidFill>
                  <a:srgbClr val="FFFFFF">
                    <a:lumMod val="50000"/>
                  </a:srgbClr>
                </a:solidFill>
                <a:latin typeface="Arial" panose="020B0604020202020204" pitchFamily="34" charset="0"/>
                <a:cs typeface="Arial" panose="020B0604020202020204" pitchFamily="34" charset="0"/>
              </a:rPr>
              <a:t>mOS</a:t>
            </a:r>
            <a:r>
              <a:rPr lang="en-US" altLang="en-US" sz="1800" dirty="0">
                <a:solidFill>
                  <a:srgbClr val="FFFFFF">
                    <a:lumMod val="50000"/>
                  </a:srgbClr>
                </a:solidFill>
                <a:latin typeface="Arial" panose="020B0604020202020204" pitchFamily="34" charset="0"/>
                <a:cs typeface="Arial" panose="020B0604020202020204" pitchFamily="34" charset="0"/>
              </a:rPr>
              <a:t> 11.7 vs. 8.1 months</a:t>
            </a:r>
          </a:p>
          <a:p>
            <a:pPr marL="1257300" marR="0" lvl="2" indent="-342900" algn="l" defTabSz="914400" rtl="0" eaLnBrk="0" fontAlgn="base" latinLnBrk="0" hangingPunct="0">
              <a:lnSpc>
                <a:spcPct val="120000"/>
              </a:lnSpc>
              <a:spcBef>
                <a:spcPts val="300"/>
              </a:spcBef>
              <a:spcAft>
                <a:spcPts val="0"/>
              </a:spcAft>
              <a:buClrTx/>
              <a:buSzTx/>
              <a:buFont typeface="Courier New" panose="02070309020205020404" pitchFamily="49" charset="0"/>
              <a:buChar char="o"/>
              <a:tabLst/>
              <a:defRPr/>
            </a:pPr>
            <a:r>
              <a:rPr kumimoji="0" lang="en-US" altLang="en-US" sz="1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ＭＳ Ｐゴシック" charset="-128"/>
                <a:cs typeface="Arial" panose="020B0604020202020204" pitchFamily="34" charset="0"/>
              </a:rPr>
              <a:t>ORR 26.1 vs. 15.5%</a:t>
            </a: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457200" lvl="0" indent="-457200" eaLnBrk="1" latinLnBrk="1" hangingPunct="1">
              <a:lnSpc>
                <a:spcPct val="12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TOPAZ-1 was a Phase III randomized trial of            gemcitabine + cisplatin +/- durvalumab  for advanced biliary cancer</a:t>
            </a:r>
          </a:p>
          <a:p>
            <a:pPr marL="914400" lvl="1" indent="-457200" algn="just" eaLnBrk="1" hangingPunct="1">
              <a:lnSpc>
                <a:spcPct val="120000"/>
              </a:lnSpc>
              <a:spcBef>
                <a:spcPts val="300"/>
              </a:spcBef>
              <a:spcAft>
                <a:spcPts val="0"/>
              </a:spcAft>
              <a:buClr>
                <a:srgbClr val="0070C0"/>
              </a:buClr>
              <a:buFont typeface="Arial" pitchFamily="34" charset="0"/>
              <a:buChar char="•"/>
              <a:defRPr/>
            </a:pPr>
            <a:r>
              <a:rPr kumimoji="0" lang="en-US" altLang="en-US" sz="2000" b="1" i="1" u="none" strike="noStrike" kern="0" cap="none" spc="0" normalizeH="0" baseline="0" noProof="0" dirty="0">
                <a:ln>
                  <a:noFill/>
                </a:ln>
                <a:solidFill>
                  <a:srgbClr val="FF0000"/>
                </a:solidFill>
                <a:effectLst/>
                <a:uLnTx/>
                <a:uFillTx/>
                <a:latin typeface="Arial"/>
                <a:ea typeface="ＭＳ Ｐゴシック" charset="-128"/>
                <a:cs typeface="Arial" panose="020B0604020202020204" pitchFamily="34" charset="0"/>
              </a:rPr>
              <a:t>Note that gem-cis was stopped in both arms after 8 cycles</a:t>
            </a:r>
          </a:p>
          <a:p>
            <a:pPr marL="914400" lvl="1" indent="-457200" algn="just" eaLnBrk="1" hangingPunct="1">
              <a:lnSpc>
                <a:spcPct val="120000"/>
              </a:lnSpc>
              <a:spcBef>
                <a:spcPts val="300"/>
              </a:spcBef>
              <a:spcAft>
                <a:spcPts val="0"/>
              </a:spcAft>
              <a:buClr>
                <a:srgbClr val="0070C0"/>
              </a:buClr>
              <a:buFont typeface="Arial" pitchFamily="34" charset="0"/>
              <a:buChar char="•"/>
              <a:defRPr/>
            </a:pPr>
            <a:r>
              <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Patients with advanced, untreated biliary cancer</a:t>
            </a:r>
          </a:p>
          <a:p>
            <a:pPr marL="914400" marR="0" lvl="1" indent="-457200" algn="just" defTabSz="914400" rtl="0" eaLnBrk="1" fontAlgn="base" latinLnBrk="0" hangingPunct="1">
              <a:lnSpc>
                <a:spcPct val="120000"/>
              </a:lnSpc>
              <a:spcBef>
                <a:spcPts val="300"/>
              </a:spcBef>
              <a:spcAft>
                <a:spcPts val="0"/>
              </a:spcAft>
              <a:buClr>
                <a:srgbClr val="0070C0"/>
              </a:buClr>
              <a:buSzTx/>
              <a:buFont typeface="Arial" pitchFamily="34" charset="0"/>
              <a:buChar char="•"/>
              <a:tabLst/>
              <a:defRPr/>
            </a:pPr>
            <a:r>
              <a:rPr lang="en-US" altLang="en-US" sz="2000" dirty="0">
                <a:solidFill>
                  <a:srgbClr val="407EC9"/>
                </a:solidFill>
                <a:latin typeface="Arial"/>
                <a:cs typeface="Arial" panose="020B0604020202020204" pitchFamily="34" charset="0"/>
              </a:rPr>
              <a:t>685</a:t>
            </a:r>
            <a:r>
              <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 patients were randomized</a:t>
            </a:r>
          </a:p>
          <a:p>
            <a:pPr marL="1257300" marR="0" lvl="2" indent="-342900" algn="l" defTabSz="914400" rtl="0" eaLnBrk="0" fontAlgn="base" latinLnBrk="0" hangingPunct="0">
              <a:lnSpc>
                <a:spcPct val="120000"/>
              </a:lnSpc>
              <a:spcBef>
                <a:spcPts val="300"/>
              </a:spcBef>
              <a:spcAft>
                <a:spcPts val="0"/>
              </a:spcAft>
              <a:buClrTx/>
              <a:buSzTx/>
              <a:buFont typeface="Courier New" panose="02070309020205020404" pitchFamily="49" charset="0"/>
              <a:buChar char="o"/>
              <a:tabLst/>
              <a:defRPr/>
            </a:pPr>
            <a:r>
              <a:rPr kumimoji="0" lang="en-US" altLang="en-US" sz="1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ＭＳ Ｐゴシック" charset="-128"/>
                <a:cs typeface="Arial" panose="020B0604020202020204" pitchFamily="34" charset="0"/>
              </a:rPr>
              <a:t>1:1 randomization</a:t>
            </a:r>
          </a:p>
          <a:p>
            <a:pPr marL="1257300" marR="0" lvl="2" indent="-342900" algn="l" defTabSz="914400" rtl="0" eaLnBrk="0" fontAlgn="base" latinLnBrk="0" hangingPunct="0">
              <a:lnSpc>
                <a:spcPct val="120000"/>
              </a:lnSpc>
              <a:spcBef>
                <a:spcPts val="300"/>
              </a:spcBef>
              <a:spcAft>
                <a:spcPts val="0"/>
              </a:spcAft>
              <a:buClrTx/>
              <a:buSzTx/>
              <a:buFont typeface="Courier New" panose="02070309020205020404" pitchFamily="49" charset="0"/>
              <a:buChar char="o"/>
              <a:tabLst/>
              <a:defRPr/>
            </a:pPr>
            <a:r>
              <a:rPr lang="en-US" altLang="en-US" sz="1800" dirty="0">
                <a:solidFill>
                  <a:srgbClr val="FFFFFF">
                    <a:lumMod val="50000"/>
                  </a:srgbClr>
                </a:solidFill>
                <a:latin typeface="Arial" panose="020B0604020202020204" pitchFamily="34" charset="0"/>
                <a:cs typeface="Arial" panose="020B0604020202020204" pitchFamily="34" charset="0"/>
              </a:rPr>
              <a:t>Balanced arms</a:t>
            </a:r>
            <a:endPar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105196" y="258368"/>
            <a:ext cx="10146943" cy="1189566"/>
          </a:xfrm>
        </p:spPr>
        <p:txBody>
          <a:bodyPr/>
          <a:lstStyle/>
          <a:p>
            <a:r>
              <a:rPr lang="en-US" sz="4000" dirty="0"/>
              <a:t>TOPAZ-1: Gem-Cis +/- Durvalumab in Cholangiocarcinoma</a:t>
            </a:r>
            <a:endParaRPr lang="it-IT" sz="4000" dirty="0"/>
          </a:p>
        </p:txBody>
      </p:sp>
      <p:sp>
        <p:nvSpPr>
          <p:cNvPr id="6" name="TextBox 5">
            <a:extLst>
              <a:ext uri="{FF2B5EF4-FFF2-40B4-BE49-F238E27FC236}">
                <a16:creationId xmlns:a16="http://schemas.microsoft.com/office/drawing/2014/main" id="{9C4B53F2-F3E2-4C76-869D-59EF1E2FC5A0}"/>
              </a:ext>
            </a:extLst>
          </p:cNvPr>
          <p:cNvSpPr txBox="1"/>
          <p:nvPr/>
        </p:nvSpPr>
        <p:spPr>
          <a:xfrm>
            <a:off x="3342626" y="6310176"/>
            <a:ext cx="550676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Valle J, et al, NEJM 2010; 362: 1273 – 1281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Oh DY, et al, 2022 ASCO Gastrointestinal Cancers Symposium, Abstract 378</a:t>
            </a:r>
          </a:p>
        </p:txBody>
      </p:sp>
      <p:pic>
        <p:nvPicPr>
          <p:cNvPr id="7" name="Picture 6">
            <a:extLst>
              <a:ext uri="{FF2B5EF4-FFF2-40B4-BE49-F238E27FC236}">
                <a16:creationId xmlns:a16="http://schemas.microsoft.com/office/drawing/2014/main" id="{24CACA2A-642A-4A18-9BD4-74605FED77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5585" y="1767909"/>
            <a:ext cx="2618080" cy="2195513"/>
          </a:xfrm>
          <a:prstGeom prst="rect">
            <a:avLst/>
          </a:prstGeom>
        </p:spPr>
      </p:pic>
      <p:pic>
        <p:nvPicPr>
          <p:cNvPr id="10" name="Picture 9">
            <a:extLst>
              <a:ext uri="{FF2B5EF4-FFF2-40B4-BE49-F238E27FC236}">
                <a16:creationId xmlns:a16="http://schemas.microsoft.com/office/drawing/2014/main" id="{F37A0033-CD62-4A04-958E-E9B790394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5585" y="4020572"/>
            <a:ext cx="5086350" cy="2368733"/>
          </a:xfrm>
          <a:prstGeom prst="rect">
            <a:avLst/>
          </a:prstGeom>
        </p:spPr>
      </p:pic>
    </p:spTree>
    <p:extLst>
      <p:ext uri="{BB962C8B-B14F-4D97-AF65-F5344CB8AC3E}">
        <p14:creationId xmlns:p14="http://schemas.microsoft.com/office/powerpoint/2010/main" val="5754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66676" y="1780245"/>
            <a:ext cx="6677024" cy="4672805"/>
          </a:xfrm>
        </p:spPr>
        <p:txBody>
          <a:bodyPr>
            <a:normAutofit lnSpcReduction="10000"/>
          </a:bodyPr>
          <a:lstStyle/>
          <a:p>
            <a:pPr marL="457200" lvl="0" indent="-457200" eaLnBrk="1" latinLnBrk="1" hangingPunct="1">
              <a:lnSpc>
                <a:spcPct val="11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Overall survival was significantly greater for      gem-cis-</a:t>
            </a:r>
            <a:r>
              <a:rPr lang="en-US" altLang="en-US" sz="2400" dirty="0" err="1">
                <a:solidFill>
                  <a:srgbClr val="413C38"/>
                </a:solidFill>
                <a:latin typeface="Arial" panose="020B0604020202020204" pitchFamily="34" charset="0"/>
                <a:ea typeface="+mn-ea"/>
                <a:cs typeface="Arial" panose="020B0604020202020204" pitchFamily="34" charset="0"/>
              </a:rPr>
              <a:t>durva</a:t>
            </a:r>
            <a:r>
              <a:rPr lang="en-US" altLang="en-US" sz="2400" dirty="0">
                <a:solidFill>
                  <a:srgbClr val="413C38"/>
                </a:solidFill>
                <a:latin typeface="Arial" panose="020B0604020202020204" pitchFamily="34" charset="0"/>
                <a:ea typeface="+mn-ea"/>
                <a:cs typeface="Arial" panose="020B0604020202020204" pitchFamily="34" charset="0"/>
              </a:rPr>
              <a:t> vs. gem-cis</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err="1">
                <a:solidFill>
                  <a:srgbClr val="407EC9"/>
                </a:solidFill>
                <a:latin typeface="Arial"/>
                <a:cs typeface="Arial" panose="020B0604020202020204" pitchFamily="34" charset="0"/>
              </a:rPr>
              <a:t>mOS</a:t>
            </a:r>
            <a:r>
              <a:rPr lang="en-US" altLang="en-US" sz="2000" dirty="0">
                <a:solidFill>
                  <a:srgbClr val="407EC9"/>
                </a:solidFill>
                <a:latin typeface="Arial"/>
                <a:cs typeface="Arial" panose="020B0604020202020204" pitchFamily="34" charset="0"/>
              </a:rPr>
              <a:t> 12.8 vs. 11.5 months</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HR = 0.80, p  = 0.021</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HR after 6 months was 0.74</a:t>
            </a:r>
          </a:p>
          <a:p>
            <a:pPr marL="457200" lvl="0" indent="-457200" eaLnBrk="1" latinLnBrk="1" hangingPunct="1">
              <a:lnSpc>
                <a:spcPct val="11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Progression-free survival was significantly        greater for gem-cis-</a:t>
            </a:r>
            <a:r>
              <a:rPr lang="en-US" altLang="en-US" sz="2400" dirty="0" err="1">
                <a:solidFill>
                  <a:srgbClr val="413C38"/>
                </a:solidFill>
                <a:latin typeface="Arial" panose="020B0604020202020204" pitchFamily="34" charset="0"/>
                <a:ea typeface="+mn-ea"/>
                <a:cs typeface="Arial" panose="020B0604020202020204" pitchFamily="34" charset="0"/>
              </a:rPr>
              <a:t>durva</a:t>
            </a:r>
            <a:r>
              <a:rPr lang="en-US" altLang="en-US" sz="2400" dirty="0">
                <a:solidFill>
                  <a:srgbClr val="413C38"/>
                </a:solidFill>
                <a:latin typeface="Arial" panose="020B0604020202020204" pitchFamily="34" charset="0"/>
                <a:ea typeface="+mn-ea"/>
                <a:cs typeface="Arial" panose="020B0604020202020204" pitchFamily="34" charset="0"/>
              </a:rPr>
              <a:t> vs. gem-cis</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err="1">
                <a:solidFill>
                  <a:srgbClr val="407EC9"/>
                </a:solidFill>
                <a:latin typeface="Arial"/>
                <a:cs typeface="Arial" panose="020B0604020202020204" pitchFamily="34" charset="0"/>
              </a:rPr>
              <a:t>mPFS</a:t>
            </a:r>
            <a:r>
              <a:rPr lang="en-US" altLang="en-US" sz="2000" dirty="0">
                <a:solidFill>
                  <a:srgbClr val="407EC9"/>
                </a:solidFill>
                <a:latin typeface="Arial"/>
                <a:cs typeface="Arial" panose="020B0604020202020204" pitchFamily="34" charset="0"/>
              </a:rPr>
              <a:t> 7.2 vs. 5.7 months</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HR = 0.75, p = 0.001</a:t>
            </a:r>
          </a:p>
          <a:p>
            <a:pPr marL="457200" marR="0" lvl="0" indent="-457200" algn="l" defTabSz="914400" rtl="0" eaLnBrk="1" fontAlgn="base" latinLnBrk="1" hangingPunct="1">
              <a:lnSpc>
                <a:spcPct val="110000"/>
              </a:lnSpc>
              <a:spcBef>
                <a:spcPts val="300"/>
              </a:spcBef>
              <a:spcAft>
                <a:spcPts val="0"/>
              </a:spcAft>
              <a:buClrTx/>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413C38"/>
                </a:solidFill>
                <a:effectLst/>
                <a:uLnTx/>
                <a:uFillTx/>
                <a:latin typeface="Arial" panose="020B0604020202020204" pitchFamily="34" charset="0"/>
                <a:ea typeface="ＭＳ Ｐゴシック" charset="-128"/>
                <a:cs typeface="Arial" panose="020B0604020202020204" pitchFamily="34" charset="0"/>
              </a:rPr>
              <a:t>Overall survival benefit held true for             virtually all subgroups analyzed including    PD-L1 status</a:t>
            </a:r>
          </a:p>
        </p:txBody>
      </p:sp>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66676" y="277526"/>
            <a:ext cx="10405274" cy="1189566"/>
          </a:xfrm>
        </p:spPr>
        <p:txBody>
          <a:bodyPr/>
          <a:lstStyle/>
          <a:p>
            <a:r>
              <a:rPr lang="en-US" sz="4000" dirty="0"/>
              <a:t>TOPAZ-1: Gem-Cis +/- Durvalumab in Cholangiocarcinoma</a:t>
            </a:r>
            <a:endParaRPr lang="it-IT" sz="4000" dirty="0"/>
          </a:p>
        </p:txBody>
      </p:sp>
      <p:sp>
        <p:nvSpPr>
          <p:cNvPr id="6" name="TextBox 5">
            <a:extLst>
              <a:ext uri="{FF2B5EF4-FFF2-40B4-BE49-F238E27FC236}">
                <a16:creationId xmlns:a16="http://schemas.microsoft.com/office/drawing/2014/main" id="{9C4B53F2-F3E2-4C76-869D-59EF1E2FC5A0}"/>
              </a:ext>
            </a:extLst>
          </p:cNvPr>
          <p:cNvSpPr txBox="1"/>
          <p:nvPr/>
        </p:nvSpPr>
        <p:spPr>
          <a:xfrm>
            <a:off x="3385898" y="6458314"/>
            <a:ext cx="5420202"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Oh DY, et al, 2022 ASCO Gastrointestinal Cancers Symposium, Abstract 378</a:t>
            </a:r>
          </a:p>
        </p:txBody>
      </p:sp>
      <p:pic>
        <p:nvPicPr>
          <p:cNvPr id="12" name="Picture 11">
            <a:extLst>
              <a:ext uri="{FF2B5EF4-FFF2-40B4-BE49-F238E27FC236}">
                <a16:creationId xmlns:a16="http://schemas.microsoft.com/office/drawing/2014/main" id="{4FFB5CCC-07FD-4FAA-9D90-C13E35C852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0227" y="1780245"/>
            <a:ext cx="4686300" cy="2186009"/>
          </a:xfrm>
          <a:prstGeom prst="rect">
            <a:avLst/>
          </a:prstGeom>
        </p:spPr>
      </p:pic>
      <p:pic>
        <p:nvPicPr>
          <p:cNvPr id="14" name="Picture 13">
            <a:extLst>
              <a:ext uri="{FF2B5EF4-FFF2-40B4-BE49-F238E27FC236}">
                <a16:creationId xmlns:a16="http://schemas.microsoft.com/office/drawing/2014/main" id="{D46DBC4B-3BAF-403D-AED9-BD906AD0E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0227" y="4245539"/>
            <a:ext cx="4686300" cy="2132979"/>
          </a:xfrm>
          <a:prstGeom prst="rect">
            <a:avLst/>
          </a:prstGeom>
        </p:spPr>
      </p:pic>
    </p:spTree>
    <p:extLst>
      <p:ext uri="{BB962C8B-B14F-4D97-AF65-F5344CB8AC3E}">
        <p14:creationId xmlns:p14="http://schemas.microsoft.com/office/powerpoint/2010/main" val="300646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1179576" y="3265352"/>
            <a:ext cx="9701784" cy="1242640"/>
          </a:xfrm>
          <a:prstGeom prst="rect">
            <a:avLst/>
          </a:prstGeom>
        </p:spPr>
        <p:txBody>
          <a:bodyPr vert="horz" lIns="0" tIns="0" rIns="0" bIns="0" rtlCol="0">
            <a:normAutofit/>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14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Updates in Colorectal Cancer</a:t>
            </a:r>
          </a:p>
        </p:txBody>
      </p:sp>
    </p:spTree>
    <p:extLst>
      <p:ext uri="{BB962C8B-B14F-4D97-AF65-F5344CB8AC3E}">
        <p14:creationId xmlns:p14="http://schemas.microsoft.com/office/powerpoint/2010/main" val="3397736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05197" y="1780245"/>
            <a:ext cx="6752803" cy="3172755"/>
          </a:xfrm>
        </p:spPr>
        <p:txBody>
          <a:bodyPr>
            <a:normAutofit lnSpcReduction="10000"/>
          </a:bodyPr>
          <a:lstStyle/>
          <a:p>
            <a:pPr marL="457200" lvl="0" indent="-457200" eaLnBrk="1" latinLnBrk="1" hangingPunct="1">
              <a:lnSpc>
                <a:spcPct val="11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In April,  2023, Dr. Kelley presented a very   similar trial </a:t>
            </a:r>
            <a:endParaRPr kumimoji="0" lang="en-US" altLang="en-US" sz="2400" b="0" i="0" u="none" strike="noStrike" kern="0" cap="none" spc="0" normalizeH="0" baseline="0" noProof="0" dirty="0">
              <a:ln>
                <a:noFill/>
              </a:ln>
              <a:solidFill>
                <a:srgbClr val="407EC9"/>
              </a:solidFill>
              <a:effectLst/>
              <a:uLnTx/>
              <a:uFillTx/>
              <a:latin typeface="Arial"/>
              <a:cs typeface="Arial" panose="020B0604020202020204" pitchFamily="34" charset="0"/>
            </a:endParaRPr>
          </a:p>
          <a:p>
            <a:pPr marL="457200" lvl="0" indent="-457200" eaLnBrk="1" latinLnBrk="1" hangingPunct="1">
              <a:lnSpc>
                <a:spcPct val="11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KEYNOTE-966 was a Phase III randomized  trial of    gemcitabine + cisplatin +/-               pembrolizumab in advanced biliary cancer</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b="1" i="1" noProof="0" dirty="0">
                <a:solidFill>
                  <a:srgbClr val="FF0000"/>
                </a:solidFill>
                <a:latin typeface="Arial"/>
                <a:cs typeface="Arial" panose="020B0604020202020204" pitchFamily="34" charset="0"/>
              </a:rPr>
              <a:t>Here ONLY </a:t>
            </a:r>
            <a:r>
              <a:rPr kumimoji="0" lang="en-US" altLang="en-US" sz="2000" b="1" i="1" u="none" strike="noStrike" kern="0" cap="none" spc="0" normalizeH="0" baseline="0" noProof="0" dirty="0">
                <a:ln>
                  <a:noFill/>
                </a:ln>
                <a:solidFill>
                  <a:srgbClr val="FF0000"/>
                </a:solidFill>
                <a:effectLst/>
                <a:uLnTx/>
                <a:uFillTx/>
                <a:latin typeface="Arial"/>
                <a:ea typeface="ＭＳ Ｐゴシック" charset="-128"/>
                <a:cs typeface="Arial" panose="020B0604020202020204" pitchFamily="34" charset="0"/>
              </a:rPr>
              <a:t>cisplatin was stopped in both arms after 8 cycles (gem was continued)</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Outcomes were</a:t>
            </a:r>
            <a:r>
              <a:rPr kumimoji="0" lang="en-US" altLang="en-US" sz="2000" b="0" i="0" u="none" strike="noStrike" kern="0" cap="none" spc="0" normalizeH="0" noProof="0" dirty="0">
                <a:ln>
                  <a:noFill/>
                </a:ln>
                <a:solidFill>
                  <a:srgbClr val="407EC9"/>
                </a:solidFill>
                <a:effectLst/>
                <a:uLnTx/>
                <a:uFillTx/>
                <a:latin typeface="Arial"/>
                <a:ea typeface="ＭＳ Ｐゴシック" charset="-128"/>
                <a:cs typeface="Arial" panose="020B0604020202020204" pitchFamily="34" charset="0"/>
              </a:rPr>
              <a:t> very similar to TOPAZ-1</a:t>
            </a:r>
            <a:endPar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0" y="258368"/>
            <a:ext cx="10252140" cy="1189566"/>
          </a:xfrm>
        </p:spPr>
        <p:txBody>
          <a:bodyPr/>
          <a:lstStyle/>
          <a:p>
            <a:r>
              <a:rPr lang="en-US" sz="4000" dirty="0"/>
              <a:t>KEYNOTE-966: Gem-Cis +/- </a:t>
            </a:r>
            <a:r>
              <a:rPr lang="en-US" sz="4000" dirty="0" err="1"/>
              <a:t>Pembro</a:t>
            </a:r>
            <a:r>
              <a:rPr lang="en-US" sz="4000" dirty="0"/>
              <a:t> in Cholangiocarcinoma</a:t>
            </a:r>
            <a:endParaRPr lang="it-IT" sz="4000" dirty="0"/>
          </a:p>
        </p:txBody>
      </p:sp>
      <p:sp>
        <p:nvSpPr>
          <p:cNvPr id="6" name="TextBox 5">
            <a:extLst>
              <a:ext uri="{FF2B5EF4-FFF2-40B4-BE49-F238E27FC236}">
                <a16:creationId xmlns:a16="http://schemas.microsoft.com/office/drawing/2014/main" id="{9C4B53F2-F3E2-4C76-869D-59EF1E2FC5A0}"/>
              </a:ext>
            </a:extLst>
          </p:cNvPr>
          <p:cNvSpPr txBox="1"/>
          <p:nvPr/>
        </p:nvSpPr>
        <p:spPr>
          <a:xfrm>
            <a:off x="1343025" y="6453050"/>
            <a:ext cx="95059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Kelley RR, et al, Lancet. 2023 Jun 3;401(10391):1853-1865. </a:t>
            </a:r>
            <a:r>
              <a:rPr kumimoji="0" lang="en-US" sz="1200" b="0" i="1" u="none" strike="noStrike" kern="1200" cap="none" spc="0" normalizeH="0" baseline="0" noProof="0" dirty="0" err="1">
                <a:ln>
                  <a:noFill/>
                </a:ln>
                <a:solidFill>
                  <a:srgbClr val="000000"/>
                </a:solidFill>
                <a:effectLst/>
                <a:uLnTx/>
                <a:uFillTx/>
                <a:latin typeface="Arial"/>
                <a:ea typeface="+mn-ea"/>
                <a:cs typeface="+mn-cs"/>
              </a:rPr>
              <a:t>doi</a:t>
            </a:r>
            <a:r>
              <a:rPr kumimoji="0" lang="en-US" sz="1200" b="0" i="1" u="none" strike="noStrike" kern="1200" cap="none" spc="0" normalizeH="0" baseline="0" noProof="0" dirty="0">
                <a:ln>
                  <a:noFill/>
                </a:ln>
                <a:solidFill>
                  <a:srgbClr val="000000"/>
                </a:solidFill>
                <a:effectLst/>
                <a:uLnTx/>
                <a:uFillTx/>
                <a:latin typeface="Arial"/>
                <a:ea typeface="+mn-ea"/>
                <a:cs typeface="+mn-cs"/>
              </a:rPr>
              <a:t>: 10.1016/S0140-6736(23)00727-4. </a:t>
            </a:r>
            <a:r>
              <a:rPr kumimoji="0" lang="en-US" sz="1200" b="0" i="1" u="none" strike="noStrike" kern="1200" cap="none" spc="0" normalizeH="0" baseline="0" noProof="0" dirty="0" err="1">
                <a:ln>
                  <a:noFill/>
                </a:ln>
                <a:solidFill>
                  <a:srgbClr val="000000"/>
                </a:solidFill>
                <a:effectLst/>
                <a:uLnTx/>
                <a:uFillTx/>
                <a:latin typeface="Arial"/>
                <a:ea typeface="+mn-ea"/>
                <a:cs typeface="+mn-cs"/>
              </a:rPr>
              <a:t>Epub</a:t>
            </a:r>
            <a:r>
              <a:rPr kumimoji="0" lang="en-US" sz="1200" b="0" i="1" u="none" strike="noStrike" kern="1200" cap="none" spc="0" normalizeH="0" baseline="0" noProof="0" dirty="0">
                <a:ln>
                  <a:noFill/>
                </a:ln>
                <a:solidFill>
                  <a:srgbClr val="000000"/>
                </a:solidFill>
                <a:effectLst/>
                <a:uLnTx/>
                <a:uFillTx/>
                <a:latin typeface="Arial"/>
                <a:ea typeface="+mn-ea"/>
                <a:cs typeface="+mn-cs"/>
              </a:rPr>
              <a:t> 2023 Apr 16.  PMID: 37075781</a:t>
            </a:r>
          </a:p>
        </p:txBody>
      </p:sp>
      <p:pic>
        <p:nvPicPr>
          <p:cNvPr id="4" name="Picture 3">
            <a:extLst>
              <a:ext uri="{FF2B5EF4-FFF2-40B4-BE49-F238E27FC236}">
                <a16:creationId xmlns:a16="http://schemas.microsoft.com/office/drawing/2014/main" id="{B6ECD062-4F14-3FBE-752B-1365F37CC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0658" y="1780245"/>
            <a:ext cx="4699204" cy="2232324"/>
          </a:xfrm>
          <a:prstGeom prst="rect">
            <a:avLst/>
          </a:prstGeom>
        </p:spPr>
      </p:pic>
      <p:pic>
        <p:nvPicPr>
          <p:cNvPr id="9" name="Picture 8">
            <a:extLst>
              <a:ext uri="{FF2B5EF4-FFF2-40B4-BE49-F238E27FC236}">
                <a16:creationId xmlns:a16="http://schemas.microsoft.com/office/drawing/2014/main" id="{99CCC643-4F4B-6ED2-AF34-C06FEA35A1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0658" y="4244434"/>
            <a:ext cx="4699204" cy="2156345"/>
          </a:xfrm>
          <a:prstGeom prst="rect">
            <a:avLst/>
          </a:prstGeom>
        </p:spPr>
      </p:pic>
      <p:graphicFrame>
        <p:nvGraphicFramePr>
          <p:cNvPr id="11" name="Table 11">
            <a:extLst>
              <a:ext uri="{FF2B5EF4-FFF2-40B4-BE49-F238E27FC236}">
                <a16:creationId xmlns:a16="http://schemas.microsoft.com/office/drawing/2014/main" id="{EBC7C606-E886-B475-A339-843916CE5261}"/>
              </a:ext>
            </a:extLst>
          </p:cNvPr>
          <p:cNvGraphicFramePr>
            <a:graphicFrameLocks noGrp="1"/>
          </p:cNvGraphicFramePr>
          <p:nvPr/>
        </p:nvGraphicFramePr>
        <p:xfrm>
          <a:off x="267855" y="4907259"/>
          <a:ext cx="6521566" cy="1524000"/>
        </p:xfrm>
        <a:graphic>
          <a:graphicData uri="http://schemas.openxmlformats.org/drawingml/2006/table">
            <a:tbl>
              <a:tblPr firstRow="1" bandRow="1">
                <a:tableStyleId>{5C22544A-7EE6-4342-B048-85BDC9FD1C3A}</a:tableStyleId>
              </a:tblPr>
              <a:tblGrid>
                <a:gridCol w="1232984">
                  <a:extLst>
                    <a:ext uri="{9D8B030D-6E8A-4147-A177-3AD203B41FA5}">
                      <a16:colId xmlns:a16="http://schemas.microsoft.com/office/drawing/2014/main" val="2732504202"/>
                    </a:ext>
                  </a:extLst>
                </a:gridCol>
                <a:gridCol w="988425">
                  <a:extLst>
                    <a:ext uri="{9D8B030D-6E8A-4147-A177-3AD203B41FA5}">
                      <a16:colId xmlns:a16="http://schemas.microsoft.com/office/drawing/2014/main" val="4250697949"/>
                    </a:ext>
                  </a:extLst>
                </a:gridCol>
                <a:gridCol w="1610296">
                  <a:extLst>
                    <a:ext uri="{9D8B030D-6E8A-4147-A177-3AD203B41FA5}">
                      <a16:colId xmlns:a16="http://schemas.microsoft.com/office/drawing/2014/main" val="2860738847"/>
                    </a:ext>
                  </a:extLst>
                </a:gridCol>
                <a:gridCol w="1036320">
                  <a:extLst>
                    <a:ext uri="{9D8B030D-6E8A-4147-A177-3AD203B41FA5}">
                      <a16:colId xmlns:a16="http://schemas.microsoft.com/office/drawing/2014/main" val="69487201"/>
                    </a:ext>
                  </a:extLst>
                </a:gridCol>
                <a:gridCol w="1653541">
                  <a:extLst>
                    <a:ext uri="{9D8B030D-6E8A-4147-A177-3AD203B41FA5}">
                      <a16:colId xmlns:a16="http://schemas.microsoft.com/office/drawing/2014/main" val="1191654984"/>
                    </a:ext>
                  </a:extLst>
                </a:gridCol>
              </a:tblGrid>
              <a:tr h="300010">
                <a:tc>
                  <a:txBody>
                    <a:bodyPr/>
                    <a:lstStyle/>
                    <a:p>
                      <a:endParaRPr lang="en-US" sz="1400"/>
                    </a:p>
                  </a:txBody>
                  <a:tcPr/>
                </a:tc>
                <a:tc gridSpan="2">
                  <a:txBody>
                    <a:bodyPr/>
                    <a:lstStyle/>
                    <a:p>
                      <a:pPr algn="ctr"/>
                      <a:r>
                        <a:rPr lang="en-US" sz="1400" dirty="0">
                          <a:solidFill>
                            <a:schemeClr val="tx1"/>
                          </a:solidFill>
                        </a:rPr>
                        <a:t>TOPAZ-1</a:t>
                      </a:r>
                    </a:p>
                  </a:txBody>
                  <a:tcPr/>
                </a:tc>
                <a:tc hMerge="1">
                  <a:txBody>
                    <a:bodyPr/>
                    <a:lstStyle/>
                    <a:p>
                      <a:endParaRPr lang="en-US" dirty="0"/>
                    </a:p>
                  </a:txBody>
                  <a:tcPr/>
                </a:tc>
                <a:tc gridSpan="2">
                  <a:txBody>
                    <a:bodyPr/>
                    <a:lstStyle/>
                    <a:p>
                      <a:pPr algn="ctr"/>
                      <a:r>
                        <a:rPr lang="en-US" sz="1400" dirty="0">
                          <a:solidFill>
                            <a:schemeClr val="tx1"/>
                          </a:solidFill>
                        </a:rPr>
                        <a:t>KEYNOTE-966</a:t>
                      </a:r>
                    </a:p>
                  </a:txBody>
                  <a:tcPr/>
                </a:tc>
                <a:tc hMerge="1">
                  <a:txBody>
                    <a:bodyPr/>
                    <a:lstStyle/>
                    <a:p>
                      <a:endParaRPr lang="en-US" dirty="0"/>
                    </a:p>
                  </a:txBody>
                  <a:tcPr/>
                </a:tc>
                <a:extLst>
                  <a:ext uri="{0D108BD9-81ED-4DB2-BD59-A6C34878D82A}">
                    <a16:rowId xmlns:a16="http://schemas.microsoft.com/office/drawing/2014/main" val="3446720726"/>
                  </a:ext>
                </a:extLst>
              </a:tr>
              <a:tr h="300010">
                <a:tc>
                  <a:txBody>
                    <a:bodyPr/>
                    <a:lstStyle/>
                    <a:p>
                      <a:endParaRPr lang="en-US" sz="1400"/>
                    </a:p>
                  </a:txBody>
                  <a:tcPr/>
                </a:tc>
                <a:tc>
                  <a:txBody>
                    <a:bodyPr/>
                    <a:lstStyle/>
                    <a:p>
                      <a:r>
                        <a:rPr lang="en-US" sz="1400" dirty="0"/>
                        <a:t>Gem-Cis</a:t>
                      </a:r>
                    </a:p>
                  </a:txBody>
                  <a:tcPr/>
                </a:tc>
                <a:tc>
                  <a:txBody>
                    <a:bodyPr/>
                    <a:lstStyle/>
                    <a:p>
                      <a:r>
                        <a:rPr lang="en-US" sz="1400" dirty="0"/>
                        <a:t>Gem-Cis-Durva</a:t>
                      </a:r>
                    </a:p>
                  </a:txBody>
                  <a:tcPr/>
                </a:tc>
                <a:tc>
                  <a:txBody>
                    <a:bodyPr/>
                    <a:lstStyle/>
                    <a:p>
                      <a:r>
                        <a:rPr lang="en-US" sz="1400" dirty="0"/>
                        <a:t>Gem-Cis</a:t>
                      </a:r>
                    </a:p>
                  </a:txBody>
                  <a:tcPr/>
                </a:tc>
                <a:tc>
                  <a:txBody>
                    <a:bodyPr/>
                    <a:lstStyle/>
                    <a:p>
                      <a:r>
                        <a:rPr lang="en-US" sz="1400" dirty="0"/>
                        <a:t>Gem-Cis-</a:t>
                      </a:r>
                      <a:r>
                        <a:rPr lang="en-US" sz="1400" dirty="0" err="1"/>
                        <a:t>Pembro</a:t>
                      </a:r>
                      <a:endParaRPr lang="en-US" sz="1400" dirty="0"/>
                    </a:p>
                  </a:txBody>
                  <a:tcPr/>
                </a:tc>
                <a:extLst>
                  <a:ext uri="{0D108BD9-81ED-4DB2-BD59-A6C34878D82A}">
                    <a16:rowId xmlns:a16="http://schemas.microsoft.com/office/drawing/2014/main" val="3184898382"/>
                  </a:ext>
                </a:extLst>
              </a:tr>
              <a:tr h="300010">
                <a:tc>
                  <a:txBody>
                    <a:bodyPr/>
                    <a:lstStyle/>
                    <a:p>
                      <a:r>
                        <a:rPr lang="en-US" sz="1400" dirty="0"/>
                        <a:t>ORR (%)</a:t>
                      </a:r>
                    </a:p>
                  </a:txBody>
                  <a:tcPr/>
                </a:tc>
                <a:tc>
                  <a:txBody>
                    <a:bodyPr/>
                    <a:lstStyle/>
                    <a:p>
                      <a:pPr algn="ctr"/>
                      <a:r>
                        <a:rPr lang="en-US" sz="1400" dirty="0"/>
                        <a:t>19</a:t>
                      </a:r>
                    </a:p>
                  </a:txBody>
                  <a:tcPr/>
                </a:tc>
                <a:tc>
                  <a:txBody>
                    <a:bodyPr/>
                    <a:lstStyle/>
                    <a:p>
                      <a:pPr algn="ctr"/>
                      <a:r>
                        <a:rPr lang="en-US" sz="1400" dirty="0"/>
                        <a:t>27</a:t>
                      </a:r>
                    </a:p>
                  </a:txBody>
                  <a:tcPr/>
                </a:tc>
                <a:tc>
                  <a:txBody>
                    <a:bodyPr/>
                    <a:lstStyle/>
                    <a:p>
                      <a:pPr algn="ctr"/>
                      <a:r>
                        <a:rPr lang="en-US" sz="1400" dirty="0"/>
                        <a:t>29</a:t>
                      </a:r>
                    </a:p>
                  </a:txBody>
                  <a:tcPr/>
                </a:tc>
                <a:tc>
                  <a:txBody>
                    <a:bodyPr/>
                    <a:lstStyle/>
                    <a:p>
                      <a:pPr algn="ctr"/>
                      <a:r>
                        <a:rPr lang="en-US" sz="1400" dirty="0"/>
                        <a:t>29</a:t>
                      </a:r>
                    </a:p>
                  </a:txBody>
                  <a:tcPr/>
                </a:tc>
                <a:extLst>
                  <a:ext uri="{0D108BD9-81ED-4DB2-BD59-A6C34878D82A}">
                    <a16:rowId xmlns:a16="http://schemas.microsoft.com/office/drawing/2014/main" val="3085282612"/>
                  </a:ext>
                </a:extLst>
              </a:tr>
              <a:tr h="300010">
                <a:tc>
                  <a:txBody>
                    <a:bodyPr/>
                    <a:lstStyle/>
                    <a:p>
                      <a:r>
                        <a:rPr lang="en-US" sz="1400" dirty="0" err="1"/>
                        <a:t>mPFS</a:t>
                      </a:r>
                      <a:r>
                        <a:rPr lang="en-US" sz="1400" dirty="0"/>
                        <a:t> (</a:t>
                      </a:r>
                      <a:r>
                        <a:rPr lang="en-US" sz="1400" dirty="0" err="1"/>
                        <a:t>mos</a:t>
                      </a:r>
                      <a:r>
                        <a:rPr lang="en-US" sz="1400" dirty="0"/>
                        <a:t>)</a:t>
                      </a:r>
                    </a:p>
                  </a:txBody>
                  <a:tcPr/>
                </a:tc>
                <a:tc>
                  <a:txBody>
                    <a:bodyPr/>
                    <a:lstStyle/>
                    <a:p>
                      <a:pPr algn="ctr"/>
                      <a:r>
                        <a:rPr lang="en-US" sz="1400" dirty="0"/>
                        <a:t>5.7</a:t>
                      </a:r>
                    </a:p>
                  </a:txBody>
                  <a:tcPr/>
                </a:tc>
                <a:tc>
                  <a:txBody>
                    <a:bodyPr/>
                    <a:lstStyle/>
                    <a:p>
                      <a:pPr algn="ctr"/>
                      <a:r>
                        <a:rPr lang="en-US" sz="1400" dirty="0"/>
                        <a:t>7.2</a:t>
                      </a:r>
                    </a:p>
                  </a:txBody>
                  <a:tcPr/>
                </a:tc>
                <a:tc>
                  <a:txBody>
                    <a:bodyPr/>
                    <a:lstStyle/>
                    <a:p>
                      <a:pPr algn="ctr"/>
                      <a:r>
                        <a:rPr lang="en-US" sz="1400" dirty="0"/>
                        <a:t>5.6</a:t>
                      </a:r>
                    </a:p>
                  </a:txBody>
                  <a:tcPr/>
                </a:tc>
                <a:tc>
                  <a:txBody>
                    <a:bodyPr/>
                    <a:lstStyle/>
                    <a:p>
                      <a:pPr algn="ctr"/>
                      <a:r>
                        <a:rPr lang="en-US" sz="1400" dirty="0"/>
                        <a:t>6.5</a:t>
                      </a:r>
                    </a:p>
                  </a:txBody>
                  <a:tcPr/>
                </a:tc>
                <a:extLst>
                  <a:ext uri="{0D108BD9-81ED-4DB2-BD59-A6C34878D82A}">
                    <a16:rowId xmlns:a16="http://schemas.microsoft.com/office/drawing/2014/main" val="3162062313"/>
                  </a:ext>
                </a:extLst>
              </a:tr>
              <a:tr h="300010">
                <a:tc>
                  <a:txBody>
                    <a:bodyPr/>
                    <a:lstStyle/>
                    <a:p>
                      <a:r>
                        <a:rPr lang="en-US" sz="1400" dirty="0" err="1"/>
                        <a:t>mOS</a:t>
                      </a:r>
                      <a:r>
                        <a:rPr lang="en-US" sz="1400" dirty="0"/>
                        <a:t> (</a:t>
                      </a:r>
                      <a:r>
                        <a:rPr lang="en-US" sz="1400" dirty="0" err="1"/>
                        <a:t>mos</a:t>
                      </a:r>
                      <a:r>
                        <a:rPr lang="en-US" sz="1400" dirty="0"/>
                        <a:t>)</a:t>
                      </a:r>
                    </a:p>
                  </a:txBody>
                  <a:tcPr/>
                </a:tc>
                <a:tc>
                  <a:txBody>
                    <a:bodyPr/>
                    <a:lstStyle/>
                    <a:p>
                      <a:pPr algn="ctr"/>
                      <a:r>
                        <a:rPr lang="en-US" sz="1400" dirty="0"/>
                        <a:t>11.5</a:t>
                      </a:r>
                    </a:p>
                  </a:txBody>
                  <a:tcPr/>
                </a:tc>
                <a:tc>
                  <a:txBody>
                    <a:bodyPr/>
                    <a:lstStyle/>
                    <a:p>
                      <a:pPr algn="ctr"/>
                      <a:r>
                        <a:rPr lang="en-US" sz="1400" dirty="0"/>
                        <a:t>12.8</a:t>
                      </a:r>
                    </a:p>
                  </a:txBody>
                  <a:tcPr/>
                </a:tc>
                <a:tc>
                  <a:txBody>
                    <a:bodyPr/>
                    <a:lstStyle/>
                    <a:p>
                      <a:pPr algn="ctr"/>
                      <a:r>
                        <a:rPr lang="en-US" sz="1400" dirty="0"/>
                        <a:t>10.9</a:t>
                      </a:r>
                    </a:p>
                  </a:txBody>
                  <a:tcPr/>
                </a:tc>
                <a:tc>
                  <a:txBody>
                    <a:bodyPr/>
                    <a:lstStyle/>
                    <a:p>
                      <a:pPr algn="ctr"/>
                      <a:r>
                        <a:rPr lang="en-US" sz="1400" dirty="0"/>
                        <a:t>12.7</a:t>
                      </a:r>
                    </a:p>
                  </a:txBody>
                  <a:tcPr/>
                </a:tc>
                <a:extLst>
                  <a:ext uri="{0D108BD9-81ED-4DB2-BD59-A6C34878D82A}">
                    <a16:rowId xmlns:a16="http://schemas.microsoft.com/office/drawing/2014/main" val="1463345072"/>
                  </a:ext>
                </a:extLst>
              </a:tr>
            </a:tbl>
          </a:graphicData>
        </a:graphic>
      </p:graphicFrame>
    </p:spTree>
    <p:extLst>
      <p:ext uri="{BB962C8B-B14F-4D97-AF65-F5344CB8AC3E}">
        <p14:creationId xmlns:p14="http://schemas.microsoft.com/office/powerpoint/2010/main" val="23736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0" y="361950"/>
            <a:ext cx="11337504" cy="1143000"/>
          </a:xfrm>
        </p:spPr>
        <p:txBody>
          <a:bodyPr/>
          <a:lstStyle/>
          <a:p>
            <a:r>
              <a:rPr lang="en-US" sz="4400" dirty="0"/>
              <a:t>Cholangiocarcinoma is “Target-Rich”</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453154" y="1582320"/>
            <a:ext cx="11482598" cy="1608555"/>
          </a:xfrm>
        </p:spPr>
        <p:txBody>
          <a:bodyPr>
            <a:normAutofit/>
          </a:bodyPr>
          <a:lstStyle/>
          <a:p>
            <a:pPr lvl="0" algn="just">
              <a:spcBef>
                <a:spcPts val="1200"/>
              </a:spcBef>
              <a:buClr>
                <a:srgbClr val="000000"/>
              </a:buClr>
              <a:buFont typeface="Wingdings" panose="05000000000000000000" pitchFamily="2" charset="2"/>
              <a:buChar char="§"/>
              <a:defRPr/>
            </a:pPr>
            <a:r>
              <a:rPr lang="en-US" altLang="en-US" dirty="0">
                <a:solidFill>
                  <a:srgbClr val="000000"/>
                </a:solidFill>
                <a:cs typeface="Arial" panose="020B0604020202020204" pitchFamily="34" charset="0"/>
              </a:rPr>
              <a:t>Molecular profiling is critical to the care of patients with advanced intrahepatic cholangiocarcinoma</a:t>
            </a:r>
          </a:p>
        </p:txBody>
      </p:sp>
      <p:pic>
        <p:nvPicPr>
          <p:cNvPr id="44" name="Picture 43">
            <a:extLst>
              <a:ext uri="{FF2B5EF4-FFF2-40B4-BE49-F238E27FC236}">
                <a16:creationId xmlns:a16="http://schemas.microsoft.com/office/drawing/2014/main" id="{E772B9B3-51E6-4625-AA61-F44BF49861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7033" y="3101800"/>
            <a:ext cx="4463948" cy="3349127"/>
          </a:xfrm>
          <a:prstGeom prst="rect">
            <a:avLst/>
          </a:prstGeom>
        </p:spPr>
      </p:pic>
      <p:pic>
        <p:nvPicPr>
          <p:cNvPr id="45" name="Picture 44">
            <a:extLst>
              <a:ext uri="{FF2B5EF4-FFF2-40B4-BE49-F238E27FC236}">
                <a16:creationId xmlns:a16="http://schemas.microsoft.com/office/drawing/2014/main" id="{82D2A764-9F09-9A31-79B7-6F22238D30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5529" y="3217985"/>
            <a:ext cx="4533916" cy="3209192"/>
          </a:xfrm>
          <a:prstGeom prst="rect">
            <a:avLst/>
          </a:prstGeom>
        </p:spPr>
      </p:pic>
      <p:sp>
        <p:nvSpPr>
          <p:cNvPr id="46" name="TextBox 45">
            <a:extLst>
              <a:ext uri="{FF2B5EF4-FFF2-40B4-BE49-F238E27FC236}">
                <a16:creationId xmlns:a16="http://schemas.microsoft.com/office/drawing/2014/main" id="{49DFD5A7-DE6F-1471-F32F-586DC3CED47B}"/>
              </a:ext>
            </a:extLst>
          </p:cNvPr>
          <p:cNvSpPr txBox="1"/>
          <p:nvPr/>
        </p:nvSpPr>
        <p:spPr>
          <a:xfrm>
            <a:off x="1767654" y="2687306"/>
            <a:ext cx="3775393"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“Precision Medicine” in BTC (2020)</a:t>
            </a:r>
          </a:p>
        </p:txBody>
      </p:sp>
      <p:sp>
        <p:nvSpPr>
          <p:cNvPr id="47" name="TextBox 46">
            <a:extLst>
              <a:ext uri="{FF2B5EF4-FFF2-40B4-BE49-F238E27FC236}">
                <a16:creationId xmlns:a16="http://schemas.microsoft.com/office/drawing/2014/main" id="{C104E37E-0F83-1AB4-8889-72433B579784}"/>
              </a:ext>
            </a:extLst>
          </p:cNvPr>
          <p:cNvSpPr txBox="1"/>
          <p:nvPr/>
        </p:nvSpPr>
        <p:spPr>
          <a:xfrm>
            <a:off x="7634784" y="2687306"/>
            <a:ext cx="3775393"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“Precision Medicine” in BTC (2023)</a:t>
            </a:r>
          </a:p>
        </p:txBody>
      </p:sp>
      <p:sp>
        <p:nvSpPr>
          <p:cNvPr id="48" name="TextBox 47">
            <a:extLst>
              <a:ext uri="{FF2B5EF4-FFF2-40B4-BE49-F238E27FC236}">
                <a16:creationId xmlns:a16="http://schemas.microsoft.com/office/drawing/2014/main" id="{DEE8EF02-0DEB-99A5-CD1E-1ABDEAC72B6A}"/>
              </a:ext>
            </a:extLst>
          </p:cNvPr>
          <p:cNvSpPr txBox="1"/>
          <p:nvPr/>
        </p:nvSpPr>
        <p:spPr>
          <a:xfrm>
            <a:off x="1343025" y="6453050"/>
            <a:ext cx="95059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srgbClr val="000000"/>
                </a:solidFill>
                <a:effectLst/>
                <a:uLnTx/>
                <a:uFillTx/>
                <a:latin typeface="Arial"/>
                <a:ea typeface="+mn-ea"/>
                <a:cs typeface="+mn-cs"/>
              </a:rPr>
              <a:t>Lamarca A, et al. J Hepatol. 2020;73 (1):170-185. Kendre G, et al. J Hepatol. 2023;78(3):614-626. </a:t>
            </a:r>
          </a:p>
        </p:txBody>
      </p:sp>
    </p:spTree>
    <p:extLst>
      <p:ext uri="{BB962C8B-B14F-4D97-AF65-F5344CB8AC3E}">
        <p14:creationId xmlns:p14="http://schemas.microsoft.com/office/powerpoint/2010/main" val="592480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53E60-CAE5-82D8-D56D-02EC6042CD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9F3DD-DD11-A14E-77BB-12321BFC7AE9}"/>
              </a:ext>
            </a:extLst>
          </p:cNvPr>
          <p:cNvSpPr>
            <a:spLocks noGrp="1"/>
          </p:cNvSpPr>
          <p:nvPr>
            <p:ph type="title"/>
          </p:nvPr>
        </p:nvSpPr>
        <p:spPr>
          <a:xfrm>
            <a:off x="0" y="430822"/>
            <a:ext cx="11337504" cy="1074127"/>
          </a:xfrm>
        </p:spPr>
        <p:txBody>
          <a:bodyPr/>
          <a:lstStyle/>
          <a:p>
            <a:r>
              <a:rPr lang="en-US" sz="4000" dirty="0"/>
              <a:t>FDA Approvals in Biliary Tract Cancer</a:t>
            </a:r>
          </a:p>
        </p:txBody>
      </p:sp>
      <p:sp>
        <p:nvSpPr>
          <p:cNvPr id="48" name="TextBox 47">
            <a:extLst>
              <a:ext uri="{FF2B5EF4-FFF2-40B4-BE49-F238E27FC236}">
                <a16:creationId xmlns:a16="http://schemas.microsoft.com/office/drawing/2014/main" id="{95FC4EBE-44F6-D9D3-8C8B-29A2F15D6EA6}"/>
              </a:ext>
            </a:extLst>
          </p:cNvPr>
          <p:cNvSpPr txBox="1"/>
          <p:nvPr/>
        </p:nvSpPr>
        <p:spPr>
          <a:xfrm>
            <a:off x="1343025" y="6259620"/>
            <a:ext cx="95059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1. NCCN Guidelines for Biliary Tract Cancer. https://www.nccn.org/professionals/physician_gls/pdf/btc.pdf; 2. </a:t>
            </a:r>
            <a:r>
              <a:rPr kumimoji="0" lang="en-US" sz="1200" b="0" i="1" u="none" strike="noStrike" kern="1200" cap="none" spc="0" normalizeH="0" baseline="0" noProof="0" dirty="0" err="1">
                <a:ln>
                  <a:noFill/>
                </a:ln>
                <a:solidFill>
                  <a:srgbClr val="000000"/>
                </a:solidFill>
                <a:effectLst/>
                <a:uLnTx/>
                <a:uFillTx/>
                <a:latin typeface="Arial"/>
                <a:ea typeface="+mn-ea"/>
                <a:cs typeface="+mn-cs"/>
              </a:rPr>
              <a:t>Zanidatamab</a:t>
            </a:r>
            <a:r>
              <a:rPr kumimoji="0" lang="en-US" sz="1200" b="0" i="1" u="none" strike="noStrike" kern="1200" cap="none" spc="0" normalizeH="0" baseline="0" noProof="0" dirty="0">
                <a:ln>
                  <a:noFill/>
                </a:ln>
                <a:solidFill>
                  <a:srgbClr val="000000"/>
                </a:solidFill>
                <a:effectLst/>
                <a:uLnTx/>
                <a:uFillTx/>
                <a:latin typeface="Arial"/>
                <a:ea typeface="+mn-ea"/>
                <a:cs typeface="+mn-cs"/>
              </a:rPr>
              <a:t> prescribing information. https://www.accessdata.fda.gov/drugsatfda_docs/label/2024/761416s000lbl.pdf. </a:t>
            </a:r>
          </a:p>
        </p:txBody>
      </p:sp>
      <p:sp>
        <p:nvSpPr>
          <p:cNvPr id="6" name="Content Placeholder 2">
            <a:extLst>
              <a:ext uri="{FF2B5EF4-FFF2-40B4-BE49-F238E27FC236}">
                <a16:creationId xmlns:a16="http://schemas.microsoft.com/office/drawing/2014/main" id="{8C767D48-0DE5-88DB-AE8D-AC9226FF688A}"/>
              </a:ext>
            </a:extLst>
          </p:cNvPr>
          <p:cNvSpPr>
            <a:spLocks noGrp="1"/>
          </p:cNvSpPr>
          <p:nvPr>
            <p:ph idx="1"/>
          </p:nvPr>
        </p:nvSpPr>
        <p:spPr>
          <a:xfrm>
            <a:off x="395654" y="1780245"/>
            <a:ext cx="11438792" cy="4672805"/>
          </a:xfrm>
        </p:spPr>
        <p:txBody>
          <a:bodyPr>
            <a:normAutofit/>
          </a:bodyPr>
          <a:lstStyle/>
          <a:p>
            <a:pPr marL="457200" lvl="0" indent="-457200" eaLnBrk="1" latinLnBrk="1" hangingPunct="1">
              <a:lnSpc>
                <a:spcPct val="11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3 targets with FDA cholangiocarcinoma- or BTC-specific approval</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FGFR2 fusions (10%)</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IDH1 mutations (10%-15%)</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HER2 expression (10%-15%)</a:t>
            </a:r>
          </a:p>
          <a:p>
            <a:pPr marL="457200" lvl="0" indent="-457200" eaLnBrk="1" latinLnBrk="1" hangingPunct="1">
              <a:lnSpc>
                <a:spcPct val="110000"/>
              </a:lnSpc>
              <a:spcBef>
                <a:spcPts val="30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6 targets with disease-agnostic approvals</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HER2 expression (10%-15%)</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BRAF V600E mutations (4%-5%)</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NTRK fusions (&lt; 1%)</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RET fusions (&lt; 1%)</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Microsatellite instability-high (MSI-H/</a:t>
            </a:r>
            <a:r>
              <a:rPr lang="en-US" altLang="en-US" sz="2000" dirty="0" err="1">
                <a:solidFill>
                  <a:srgbClr val="407EC9"/>
                </a:solidFill>
                <a:latin typeface="Arial"/>
                <a:cs typeface="Arial" panose="020B0604020202020204" pitchFamily="34" charset="0"/>
              </a:rPr>
              <a:t>dMMR</a:t>
            </a:r>
            <a:r>
              <a:rPr lang="en-US" altLang="en-US" sz="2000" dirty="0">
                <a:solidFill>
                  <a:srgbClr val="407EC9"/>
                </a:solidFill>
                <a:latin typeface="Arial"/>
                <a:cs typeface="Arial" panose="020B0604020202020204" pitchFamily="34" charset="0"/>
              </a:rPr>
              <a:t>; 1%-3%)</a:t>
            </a:r>
          </a:p>
          <a:p>
            <a:pPr marL="914400" lvl="1" indent="-457200" algn="just" eaLnBrk="1" hangingPunct="1">
              <a:lnSpc>
                <a:spcPct val="110000"/>
              </a:lnSpc>
              <a:spcBef>
                <a:spcPts val="30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High Tumor Mutational Burden (TMB-H; 1%-3%)</a:t>
            </a:r>
          </a:p>
        </p:txBody>
      </p:sp>
    </p:spTree>
    <p:extLst>
      <p:ext uri="{BB962C8B-B14F-4D97-AF65-F5344CB8AC3E}">
        <p14:creationId xmlns:p14="http://schemas.microsoft.com/office/powerpoint/2010/main" val="1971270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834E8-E74B-8D5D-1216-AD68DD6326E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33A939-8642-8351-1DD0-7AA27CCFE317}"/>
              </a:ext>
            </a:extLst>
          </p:cNvPr>
          <p:cNvSpPr>
            <a:spLocks noGrp="1"/>
          </p:cNvSpPr>
          <p:nvPr>
            <p:ph type="title"/>
          </p:nvPr>
        </p:nvSpPr>
        <p:spPr>
          <a:xfrm>
            <a:off x="0" y="258368"/>
            <a:ext cx="10252140" cy="1189566"/>
          </a:xfrm>
        </p:spPr>
        <p:txBody>
          <a:bodyPr/>
          <a:lstStyle/>
          <a:p>
            <a:r>
              <a:rPr lang="en-US" sz="4000" dirty="0"/>
              <a:t>Targeting HER2 Overexpression and/or Amplification (10%-15% of BTCs)</a:t>
            </a:r>
            <a:endParaRPr lang="it-IT" sz="4000" dirty="0"/>
          </a:p>
        </p:txBody>
      </p:sp>
      <p:graphicFrame>
        <p:nvGraphicFramePr>
          <p:cNvPr id="7" name="Table 6">
            <a:extLst>
              <a:ext uri="{FF2B5EF4-FFF2-40B4-BE49-F238E27FC236}">
                <a16:creationId xmlns:a16="http://schemas.microsoft.com/office/drawing/2014/main" id="{55C93C82-5168-36BB-DB1E-D6AF3DCAA4AE}"/>
              </a:ext>
            </a:extLst>
          </p:cNvPr>
          <p:cNvGraphicFramePr>
            <a:graphicFrameLocks noGrp="1"/>
          </p:cNvGraphicFramePr>
          <p:nvPr/>
        </p:nvGraphicFramePr>
        <p:xfrm>
          <a:off x="476990" y="1684266"/>
          <a:ext cx="11308356" cy="4989257"/>
        </p:xfrm>
        <a:graphic>
          <a:graphicData uri="http://schemas.openxmlformats.org/drawingml/2006/table">
            <a:tbl>
              <a:tblPr firstRow="1" bandRow="1"/>
              <a:tblGrid>
                <a:gridCol w="2827089">
                  <a:extLst>
                    <a:ext uri="{9D8B030D-6E8A-4147-A177-3AD203B41FA5}">
                      <a16:colId xmlns:a16="http://schemas.microsoft.com/office/drawing/2014/main" val="77508965"/>
                    </a:ext>
                  </a:extLst>
                </a:gridCol>
                <a:gridCol w="2827089">
                  <a:extLst>
                    <a:ext uri="{9D8B030D-6E8A-4147-A177-3AD203B41FA5}">
                      <a16:colId xmlns:a16="http://schemas.microsoft.com/office/drawing/2014/main" val="1943194484"/>
                    </a:ext>
                  </a:extLst>
                </a:gridCol>
                <a:gridCol w="2827089">
                  <a:extLst>
                    <a:ext uri="{9D8B030D-6E8A-4147-A177-3AD203B41FA5}">
                      <a16:colId xmlns:a16="http://schemas.microsoft.com/office/drawing/2014/main" val="3669101588"/>
                    </a:ext>
                  </a:extLst>
                </a:gridCol>
                <a:gridCol w="2827089">
                  <a:extLst>
                    <a:ext uri="{9D8B030D-6E8A-4147-A177-3AD203B41FA5}">
                      <a16:colId xmlns:a16="http://schemas.microsoft.com/office/drawing/2014/main" val="1148445907"/>
                    </a:ext>
                  </a:extLst>
                </a:gridCol>
              </a:tblGrid>
              <a:tr h="9577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a:t>Trastuzumab/</a:t>
                      </a:r>
                      <a:r>
                        <a:rPr lang="en-US" b="1" dirty="0" err="1"/>
                        <a:t>Pertuzumab</a:t>
                      </a:r>
                      <a:endParaRPr lang="en-US" b="1" dirty="0"/>
                    </a:p>
                    <a:p>
                      <a:pPr algn="ctr"/>
                      <a:r>
                        <a:rPr lang="en-US" dirty="0"/>
                        <a:t>(2 monoclonal antibodies)</a:t>
                      </a:r>
                      <a:endParaRPr lang="en-US"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err="1"/>
                        <a:t>Zanidatimab</a:t>
                      </a:r>
                      <a:endParaRPr lang="en-US" b="1" dirty="0"/>
                    </a:p>
                    <a:p>
                      <a:pPr algn="ctr"/>
                      <a:r>
                        <a:rPr lang="en-US" dirty="0"/>
                        <a:t>(bi-specific antibody)</a:t>
                      </a:r>
                      <a:endParaRPr lang="en-US"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a:t>Trastuzumab/Tucatinib</a:t>
                      </a:r>
                    </a:p>
                    <a:p>
                      <a:pPr algn="ctr"/>
                      <a:r>
                        <a:rPr lang="en-US" dirty="0"/>
                        <a:t>(monoclonal Ab/small molecule)</a:t>
                      </a:r>
                      <a:endParaRPr lang="en-US"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a:t>Trastuzumab-</a:t>
                      </a:r>
                      <a:r>
                        <a:rPr lang="en-US" b="1" dirty="0" err="1"/>
                        <a:t>deruxtecan</a:t>
                      </a:r>
                      <a:endParaRPr lang="en-US" b="1" dirty="0"/>
                    </a:p>
                    <a:p>
                      <a:pPr algn="ctr"/>
                      <a:r>
                        <a:rPr lang="en-US" dirty="0"/>
                        <a:t>(antibody drug conjugate)</a:t>
                      </a:r>
                      <a:endParaRPr lang="en-US"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24704566"/>
                  </a:ext>
                </a:extLst>
              </a:tr>
              <a:tr h="1096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err="1"/>
                        <a:t>MyPathway</a:t>
                      </a:r>
                      <a:r>
                        <a:rPr lang="en-US" sz="1600" dirty="0"/>
                        <a:t> (N = 39)</a:t>
                      </a:r>
                    </a:p>
                    <a:p>
                      <a:pPr algn="ctr"/>
                      <a:r>
                        <a:rPr lang="en-US" sz="1600" dirty="0"/>
                        <a:t>HER2 3+ by IHC, HER2:CEP17 &gt;2.0 or HER2 CN&gt;6.0 by FISH/CISH, or HER2 amp by NGS</a:t>
                      </a:r>
                      <a:endParaRPr lang="en-US" sz="1600"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HERIZON-BTC-01 (N = 80)</a:t>
                      </a:r>
                    </a:p>
                    <a:p>
                      <a:pPr algn="ctr"/>
                      <a:r>
                        <a:rPr lang="en-US" sz="1600" b="0" dirty="0">
                          <a:solidFill>
                            <a:srgbClr val="1F1F1F"/>
                          </a:solidFill>
                          <a:effectLst/>
                        </a:rPr>
                        <a:t>HER2 2+ or 3+ by IHC</a:t>
                      </a:r>
                      <a:endParaRPr lang="en-US" sz="1600" dirty="0"/>
                    </a:p>
                    <a:p>
                      <a:endParaRPr lang="en-US" sz="160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b="0" dirty="0">
                          <a:solidFill>
                            <a:srgbClr val="000000"/>
                          </a:solidFill>
                          <a:effectLst/>
                          <a:highlight>
                            <a:srgbClr val="FFFFFF"/>
                          </a:highlight>
                        </a:rPr>
                        <a:t>SGNTUC-019 (N = 30)</a:t>
                      </a:r>
                    </a:p>
                    <a:p>
                      <a:pPr algn="ctr"/>
                      <a:r>
                        <a:rPr lang="en-US" sz="1600" dirty="0"/>
                        <a:t>HER2 3+ by IHC, HER2:CEP17 &gt;2.0 or HER2 CN&gt;6.0 by FISH/CISH, or HER2 amp by NGS</a:t>
                      </a:r>
                      <a:endParaRPr lang="en-US" sz="1600"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DESTINY-</a:t>
                      </a:r>
                      <a:r>
                        <a:rPr lang="en-US" sz="1600" dirty="0" err="1"/>
                        <a:t>PanTumor</a:t>
                      </a:r>
                      <a:r>
                        <a:rPr lang="en-US" sz="1600" dirty="0"/>
                        <a:t> 02 </a:t>
                      </a:r>
                    </a:p>
                    <a:p>
                      <a:pPr algn="ctr"/>
                      <a:r>
                        <a:rPr lang="en-US" sz="1600" dirty="0"/>
                        <a:t>(N = 41 with BTC)</a:t>
                      </a:r>
                    </a:p>
                    <a:p>
                      <a:pPr algn="ctr"/>
                      <a:r>
                        <a:rPr lang="en-US" sz="1600" dirty="0"/>
                        <a:t>HER2 2+ or 3+ by IHC</a:t>
                      </a:r>
                    </a:p>
                    <a:p>
                      <a:endParaRPr lang="en-US" sz="160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99790314"/>
                  </a:ext>
                </a:extLst>
              </a:tr>
              <a:tr h="80771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400" dirty="0"/>
                        <a:t>ORR: 23%</a:t>
                      </a:r>
                    </a:p>
                    <a:p>
                      <a:pPr algn="ctr"/>
                      <a:r>
                        <a:rPr lang="en-US" sz="1400" dirty="0" err="1"/>
                        <a:t>DoR</a:t>
                      </a:r>
                      <a:r>
                        <a:rPr lang="en-US" sz="1400" dirty="0"/>
                        <a:t>: 10.8 months</a:t>
                      </a:r>
                    </a:p>
                    <a:p>
                      <a:endParaRPr lang="en-US" sz="140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400" dirty="0"/>
                        <a:t>ORR: 41.3%</a:t>
                      </a:r>
                    </a:p>
                    <a:p>
                      <a:pPr algn="ctr"/>
                      <a:r>
                        <a:rPr lang="en-US" sz="1400" dirty="0" err="1"/>
                        <a:t>DoR</a:t>
                      </a:r>
                      <a:r>
                        <a:rPr lang="en-US" sz="1400" dirty="0"/>
                        <a:t>: 12.9 months</a:t>
                      </a:r>
                    </a:p>
                    <a:p>
                      <a:pPr algn="ctr"/>
                      <a:r>
                        <a:rPr lang="en-US" sz="1400" dirty="0"/>
                        <a:t>ORR 51.6%/5.6% for IHC 3+/2+</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400" dirty="0"/>
                        <a:t>ORR: 46.7%</a:t>
                      </a:r>
                    </a:p>
                    <a:p>
                      <a:pPr algn="ctr"/>
                      <a:r>
                        <a:rPr lang="en-US" sz="1400" dirty="0" err="1"/>
                        <a:t>DoR</a:t>
                      </a:r>
                      <a:r>
                        <a:rPr lang="en-US" sz="1400" dirty="0"/>
                        <a:t>: 6.0 months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400" dirty="0">
                          <a:solidFill>
                            <a:srgbClr val="000000"/>
                          </a:solidFill>
                        </a:rPr>
                        <a:t>ORR 22%</a:t>
                      </a:r>
                    </a:p>
                    <a:p>
                      <a:pPr algn="ctr"/>
                      <a:r>
                        <a:rPr lang="en-US" sz="1400" b="0" dirty="0">
                          <a:solidFill>
                            <a:srgbClr val="000000"/>
                          </a:solidFill>
                          <a:effectLst/>
                        </a:rPr>
                        <a:t>DOR 8.6 months</a:t>
                      </a:r>
                    </a:p>
                    <a:p>
                      <a:pPr algn="ctr"/>
                      <a:r>
                        <a:rPr lang="en-US" sz="1400" dirty="0">
                          <a:solidFill>
                            <a:srgbClr val="000000"/>
                          </a:solidFill>
                        </a:rPr>
                        <a:t>ORR 56.3%/0% for IHC 3+/2+</a:t>
                      </a:r>
                      <a:endParaRPr lang="en-US" sz="140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9875202"/>
                  </a:ext>
                </a:extLst>
              </a:tr>
              <a:tr h="15943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75141614"/>
                  </a:ext>
                </a:extLst>
              </a:tr>
              <a:tr h="5326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Javle</a:t>
                      </a:r>
                      <a:r>
                        <a:rPr lang="en-US" sz="1400" dirty="0"/>
                        <a:t> M, et al. </a:t>
                      </a:r>
                      <a:r>
                        <a:rPr lang="en-US" sz="1400" i="1" dirty="0"/>
                        <a:t>Lancet Oncol. </a:t>
                      </a:r>
                      <a:r>
                        <a:rPr lang="en-US" sz="1400" dirty="0"/>
                        <a:t>2021;22:129-1300.</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Harding J, et al. </a:t>
                      </a:r>
                      <a:r>
                        <a:rPr lang="en-US" sz="1400" i="1" dirty="0"/>
                        <a:t>Lancet Oncol. </a:t>
                      </a:r>
                      <a:r>
                        <a:rPr lang="en-US" sz="1400" dirty="0"/>
                        <a:t>2023;24:772-782.</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Nakamura Y, et al. </a:t>
                      </a:r>
                      <a:r>
                        <a:rPr lang="en-US" sz="1400" i="1" dirty="0"/>
                        <a:t>J Clin Oncol. </a:t>
                      </a:r>
                      <a:r>
                        <a:rPr lang="en-US" sz="1400" dirty="0"/>
                        <a:t>2023;41:5569-5578.</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Meric-Bernstam F, et al. </a:t>
                      </a:r>
                      <a:r>
                        <a:rPr lang="en-US" sz="1400" i="1" dirty="0"/>
                        <a:t>J Clin Oncol. </a:t>
                      </a:r>
                      <a:r>
                        <a:rPr lang="en-US" sz="1400" dirty="0"/>
                        <a:t>2024;42:47-58.</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63782682"/>
                  </a:ext>
                </a:extLst>
              </a:tr>
            </a:tbl>
          </a:graphicData>
        </a:graphic>
      </p:graphicFrame>
      <p:pic>
        <p:nvPicPr>
          <p:cNvPr id="8" name="Picture 7">
            <a:extLst>
              <a:ext uri="{FF2B5EF4-FFF2-40B4-BE49-F238E27FC236}">
                <a16:creationId xmlns:a16="http://schemas.microsoft.com/office/drawing/2014/main" id="{96B8C4BF-A3AF-2AF8-48E3-649F73926E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516" y="4451325"/>
            <a:ext cx="3239667" cy="1745541"/>
          </a:xfrm>
          <a:prstGeom prst="rect">
            <a:avLst/>
          </a:prstGeom>
        </p:spPr>
      </p:pic>
      <p:pic>
        <p:nvPicPr>
          <p:cNvPr id="10" name="Picture 9">
            <a:extLst>
              <a:ext uri="{FF2B5EF4-FFF2-40B4-BE49-F238E27FC236}">
                <a16:creationId xmlns:a16="http://schemas.microsoft.com/office/drawing/2014/main" id="{02378B0D-81AD-1845-185B-5D128299AF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68"/>
          <a:stretch/>
        </p:blipFill>
        <p:spPr>
          <a:xfrm>
            <a:off x="3357183" y="4610961"/>
            <a:ext cx="2200343" cy="1423779"/>
          </a:xfrm>
          <a:prstGeom prst="rect">
            <a:avLst/>
          </a:prstGeom>
        </p:spPr>
      </p:pic>
      <p:pic>
        <p:nvPicPr>
          <p:cNvPr id="12" name="Picture 11">
            <a:extLst>
              <a:ext uri="{FF2B5EF4-FFF2-40B4-BE49-F238E27FC236}">
                <a16:creationId xmlns:a16="http://schemas.microsoft.com/office/drawing/2014/main" id="{365F39A4-ED01-B454-D25B-91002FC05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9776" y="4558676"/>
            <a:ext cx="3113179" cy="1557219"/>
          </a:xfrm>
          <a:prstGeom prst="rect">
            <a:avLst/>
          </a:prstGeom>
        </p:spPr>
      </p:pic>
      <p:pic>
        <p:nvPicPr>
          <p:cNvPr id="13" name="Picture 12">
            <a:extLst>
              <a:ext uri="{FF2B5EF4-FFF2-40B4-BE49-F238E27FC236}">
                <a16:creationId xmlns:a16="http://schemas.microsoft.com/office/drawing/2014/main" id="{6D0DF907-A1B6-B4C9-FFEB-B896007613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3133" y="4424944"/>
            <a:ext cx="2065431" cy="1771922"/>
          </a:xfrm>
          <a:prstGeom prst="rect">
            <a:avLst/>
          </a:prstGeom>
        </p:spPr>
      </p:pic>
    </p:spTree>
    <p:extLst>
      <p:ext uri="{BB962C8B-B14F-4D97-AF65-F5344CB8AC3E}">
        <p14:creationId xmlns:p14="http://schemas.microsoft.com/office/powerpoint/2010/main" val="3529040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1179576" y="3265352"/>
            <a:ext cx="9701784" cy="1242640"/>
          </a:xfrm>
          <a:prstGeom prst="rect">
            <a:avLst/>
          </a:prstGeom>
        </p:spPr>
        <p:txBody>
          <a:bodyPr vert="horz" lIns="0" tIns="0" rIns="0" bIns="0" rtlCol="0">
            <a:normAutofit/>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14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254B8E"/>
                </a:solidFill>
                <a:effectLst/>
                <a:uLnTx/>
                <a:uFillTx/>
                <a:latin typeface="Arial"/>
                <a:ea typeface="+mn-ea"/>
                <a:cs typeface="Arial" panose="020B0604020202020204" pitchFamily="34" charset="0"/>
              </a:rPr>
              <a:t>Updates in HCC</a:t>
            </a:r>
          </a:p>
        </p:txBody>
      </p:sp>
    </p:spTree>
    <p:extLst>
      <p:ext uri="{BB962C8B-B14F-4D97-AF65-F5344CB8AC3E}">
        <p14:creationId xmlns:p14="http://schemas.microsoft.com/office/powerpoint/2010/main" val="2267726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76622" y="1780245"/>
            <a:ext cx="6524202" cy="4672805"/>
          </a:xfrm>
        </p:spPr>
        <p:txBody>
          <a:bodyPr>
            <a:normAutofit fontScale="92500" lnSpcReduction="20000"/>
          </a:bodyPr>
          <a:lstStyle/>
          <a:p>
            <a:pPr marL="457200" lvl="0" indent="-457200" eaLnBrk="1" latinLnBrk="1" hangingPunct="1">
              <a:lnSpc>
                <a:spcPct val="120000"/>
              </a:lnSpc>
              <a:spcBef>
                <a:spcPts val="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For more than a decade, sorafenib was the      standard of care first line therapy for advanced HCC</a:t>
            </a:r>
          </a:p>
          <a:p>
            <a:pPr marL="457200" lvl="0" indent="-457200" eaLnBrk="1" latinLnBrk="1" hangingPunct="1">
              <a:lnSpc>
                <a:spcPct val="120000"/>
              </a:lnSpc>
              <a:spcBef>
                <a:spcPts val="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In 2018, Lenvatinib was demonstrated to be    non-inferior to sorafenib as first-line therapy for advanced HCC</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000" dirty="0">
                <a:solidFill>
                  <a:srgbClr val="407EC9"/>
                </a:solidFill>
                <a:cs typeface="Arial" panose="020B0604020202020204" pitchFamily="34" charset="0"/>
              </a:rPr>
              <a:t>Lenvatinib vs. Sorafenib</a:t>
            </a:r>
          </a:p>
          <a:p>
            <a:pPr marL="1257300" marR="0" lvl="2" indent="-342900" algn="l" defTabSz="914400" rtl="0" eaLnBrk="0" fontAlgn="base" latinLnBrk="0" hangingPunct="0">
              <a:lnSpc>
                <a:spcPct val="120000"/>
              </a:lnSpc>
              <a:spcBef>
                <a:spcPts val="0"/>
              </a:spcBef>
              <a:spcAft>
                <a:spcPts val="0"/>
              </a:spcAft>
              <a:buClrTx/>
              <a:buSzTx/>
              <a:buFont typeface="Courier New" panose="02070309020205020404" pitchFamily="49" charset="0"/>
              <a:buChar char="o"/>
              <a:tabLst/>
              <a:defRPr/>
            </a:pPr>
            <a:r>
              <a:rPr lang="en-US" altLang="en-US" sz="1800" dirty="0" err="1">
                <a:solidFill>
                  <a:srgbClr val="FFFFFF">
                    <a:lumMod val="50000"/>
                  </a:srgbClr>
                </a:solidFill>
                <a:latin typeface="Arial" panose="020B0604020202020204" pitchFamily="34" charset="0"/>
                <a:cs typeface="Arial" panose="020B0604020202020204" pitchFamily="34" charset="0"/>
              </a:rPr>
              <a:t>mOS</a:t>
            </a:r>
            <a:r>
              <a:rPr lang="en-US" altLang="en-US" sz="1800" dirty="0">
                <a:solidFill>
                  <a:srgbClr val="FFFFFF">
                    <a:lumMod val="50000"/>
                  </a:srgbClr>
                </a:solidFill>
                <a:latin typeface="Arial" panose="020B0604020202020204" pitchFamily="34" charset="0"/>
                <a:cs typeface="Arial" panose="020B0604020202020204" pitchFamily="34" charset="0"/>
              </a:rPr>
              <a:t> 13.6 vs. 12.3 months</a:t>
            </a:r>
          </a:p>
          <a:p>
            <a:pPr marL="1257300" marR="0" lvl="2" indent="-342900" algn="l" defTabSz="914400" rtl="0" eaLnBrk="0" fontAlgn="base" latinLnBrk="0" hangingPunct="0">
              <a:lnSpc>
                <a:spcPct val="120000"/>
              </a:lnSpc>
              <a:spcBef>
                <a:spcPts val="0"/>
              </a:spcBef>
              <a:spcAft>
                <a:spcPts val="0"/>
              </a:spcAft>
              <a:buClrTx/>
              <a:buSzTx/>
              <a:buFont typeface="Courier New" panose="02070309020205020404" pitchFamily="49" charset="0"/>
              <a:buChar char="o"/>
              <a:tabLst/>
              <a:defRPr/>
            </a:pPr>
            <a:r>
              <a:rPr kumimoji="0" lang="en-US" altLang="en-US" sz="1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ＭＳ Ｐゴシック" charset="-128"/>
                <a:cs typeface="Arial" panose="020B0604020202020204" pitchFamily="34" charset="0"/>
              </a:rPr>
              <a:t>ORR 18.8 vs. 6.5%</a:t>
            </a: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457200" lvl="0" indent="-457200" eaLnBrk="1" latinLnBrk="1" hangingPunct="1">
              <a:lnSpc>
                <a:spcPct val="120000"/>
              </a:lnSpc>
              <a:spcBef>
                <a:spcPts val="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In 2020, atezolizumab + bevacizumab became the new 1</a:t>
            </a:r>
            <a:r>
              <a:rPr lang="en-US" altLang="en-US" sz="2400" baseline="30000" dirty="0">
                <a:solidFill>
                  <a:srgbClr val="413C38"/>
                </a:solidFill>
                <a:latin typeface="Arial" panose="020B0604020202020204" pitchFamily="34" charset="0"/>
                <a:ea typeface="+mn-ea"/>
                <a:cs typeface="Arial" panose="020B0604020202020204" pitchFamily="34" charset="0"/>
              </a:rPr>
              <a:t>st</a:t>
            </a:r>
            <a:r>
              <a:rPr lang="en-US" altLang="en-US" sz="2400" dirty="0">
                <a:solidFill>
                  <a:srgbClr val="413C38"/>
                </a:solidFill>
                <a:latin typeface="Arial" panose="020B0604020202020204" pitchFamily="34" charset="0"/>
                <a:ea typeface="+mn-ea"/>
                <a:cs typeface="Arial" panose="020B0604020202020204" pitchFamily="34" charset="0"/>
              </a:rPr>
              <a:t> line standard of care</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r>
              <a:rPr kumimoji="0" lang="en-US" altLang="en-US" sz="2000" b="0" i="0" u="none" strike="noStrike" kern="0" cap="none" spc="0" normalizeH="0" baseline="0" noProof="0" dirty="0" err="1">
                <a:ln>
                  <a:noFill/>
                </a:ln>
                <a:solidFill>
                  <a:srgbClr val="407EC9"/>
                </a:solidFill>
                <a:effectLst/>
                <a:uLnTx/>
                <a:uFillTx/>
                <a:latin typeface="Arial"/>
                <a:ea typeface="ＭＳ Ｐゴシック" charset="-128"/>
                <a:cs typeface="Arial" panose="020B0604020202020204" pitchFamily="34" charset="0"/>
              </a:rPr>
              <a:t>Atezo</a:t>
            </a:r>
            <a:r>
              <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 + Bev vs. Sorafenib</a:t>
            </a:r>
          </a:p>
          <a:p>
            <a:pPr marL="1257300" marR="0" lvl="2" indent="-342900" algn="l" defTabSz="914400" rtl="0" eaLnBrk="0" fontAlgn="base" latinLnBrk="0" hangingPunct="0">
              <a:lnSpc>
                <a:spcPct val="120000"/>
              </a:lnSpc>
              <a:spcBef>
                <a:spcPts val="0"/>
              </a:spcBef>
              <a:spcAft>
                <a:spcPts val="0"/>
              </a:spcAft>
              <a:buClrTx/>
              <a:buSzTx/>
              <a:buFont typeface="Courier New" panose="02070309020205020404" pitchFamily="49" charset="0"/>
              <a:buChar char="o"/>
              <a:tabLst/>
              <a:defRPr/>
            </a:pPr>
            <a:r>
              <a:rPr kumimoji="0" lang="en-US" altLang="en-US" sz="1800" b="0" i="0" u="none" strike="noStrike" kern="0" cap="none" spc="0" normalizeH="0" baseline="0" noProof="0" dirty="0" err="1">
                <a:ln>
                  <a:noFill/>
                </a:ln>
                <a:solidFill>
                  <a:srgbClr val="FFFFFF">
                    <a:lumMod val="50000"/>
                  </a:srgbClr>
                </a:solidFill>
                <a:effectLst/>
                <a:uLnTx/>
                <a:uFillTx/>
                <a:latin typeface="Arial" panose="020B0604020202020204" pitchFamily="34" charset="0"/>
                <a:ea typeface="ＭＳ Ｐゴシック" charset="-128"/>
                <a:cs typeface="Arial" panose="020B0604020202020204" pitchFamily="34" charset="0"/>
              </a:rPr>
              <a:t>mOS</a:t>
            </a:r>
            <a:r>
              <a:rPr kumimoji="0" lang="en-US" altLang="en-US" sz="1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ＭＳ Ｐゴシック" charset="-128"/>
                <a:cs typeface="Arial" panose="020B0604020202020204" pitchFamily="34" charset="0"/>
              </a:rPr>
              <a:t> NR vs. 13.2 months</a:t>
            </a:r>
          </a:p>
          <a:p>
            <a:pPr marL="1257300" marR="0" lvl="2" indent="-342900" algn="l" defTabSz="914400" rtl="0" eaLnBrk="0" fontAlgn="base" latinLnBrk="0" hangingPunct="0">
              <a:lnSpc>
                <a:spcPct val="120000"/>
              </a:lnSpc>
              <a:spcBef>
                <a:spcPts val="0"/>
              </a:spcBef>
              <a:spcAft>
                <a:spcPts val="0"/>
              </a:spcAft>
              <a:buClrTx/>
              <a:buSzTx/>
              <a:buFont typeface="Courier New" panose="02070309020205020404" pitchFamily="49" charset="0"/>
              <a:buChar char="o"/>
              <a:tabLst/>
              <a:defRPr/>
            </a:pPr>
            <a:r>
              <a:rPr kumimoji="0" lang="en-US" altLang="en-US" sz="1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ＭＳ Ｐゴシック" charset="-128"/>
                <a:cs typeface="Arial" panose="020B0604020202020204" pitchFamily="34" charset="0"/>
              </a:rPr>
              <a:t>ORR 27.3 vs. 11.9%</a:t>
            </a:r>
            <a:endParaRPr lang="en-US" altLang="en-US" sz="2400" dirty="0">
              <a:solidFill>
                <a:srgbClr val="413C38"/>
              </a:solidFill>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0" y="258368"/>
            <a:ext cx="10252140" cy="1189566"/>
          </a:xfrm>
        </p:spPr>
        <p:txBody>
          <a:bodyPr/>
          <a:lstStyle/>
          <a:p>
            <a:r>
              <a:rPr lang="en-US" sz="4000" dirty="0"/>
              <a:t>Bev-</a:t>
            </a:r>
            <a:r>
              <a:rPr lang="en-US" sz="4000" dirty="0" err="1"/>
              <a:t>Atezo</a:t>
            </a:r>
            <a:r>
              <a:rPr lang="en-US" sz="4000" dirty="0"/>
              <a:t> in vs Sorafenib in Hepatocellular Cancer</a:t>
            </a:r>
            <a:endParaRPr lang="it-IT" sz="4000" dirty="0"/>
          </a:p>
        </p:txBody>
      </p:sp>
      <p:sp>
        <p:nvSpPr>
          <p:cNvPr id="6" name="TextBox 5">
            <a:extLst>
              <a:ext uri="{FF2B5EF4-FFF2-40B4-BE49-F238E27FC236}">
                <a16:creationId xmlns:a16="http://schemas.microsoft.com/office/drawing/2014/main" id="{9C4B53F2-F3E2-4C76-869D-59EF1E2FC5A0}"/>
              </a:ext>
            </a:extLst>
          </p:cNvPr>
          <p:cNvSpPr txBox="1"/>
          <p:nvPr/>
        </p:nvSpPr>
        <p:spPr>
          <a:xfrm>
            <a:off x="1495420" y="6310176"/>
            <a:ext cx="920117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Arial"/>
                <a:ea typeface="+mn-ea"/>
                <a:cs typeface="+mn-cs"/>
              </a:rPr>
              <a:t>Llovet</a:t>
            </a:r>
            <a:r>
              <a:rPr kumimoji="0" lang="en-US" sz="1200" b="0" i="1" u="none" strike="noStrike" kern="1200" cap="none" spc="0" normalizeH="0" baseline="0" noProof="0" dirty="0">
                <a:ln>
                  <a:noFill/>
                </a:ln>
                <a:solidFill>
                  <a:srgbClr val="000000"/>
                </a:solidFill>
                <a:effectLst/>
                <a:uLnTx/>
                <a:uFillTx/>
                <a:latin typeface="Arial"/>
                <a:ea typeface="+mn-ea"/>
                <a:cs typeface="+mn-cs"/>
              </a:rPr>
              <a:t> et al, NEJM 2008; 359: 378 – 390; Kudo M, et al, Lancet, 2018 Marl 391: 1163-1173; Finn R, et al, NEJM 2020: 1894 - 1905</a:t>
            </a:r>
          </a:p>
        </p:txBody>
      </p:sp>
      <p:pic>
        <p:nvPicPr>
          <p:cNvPr id="4" name="Picture 3">
            <a:extLst>
              <a:ext uri="{FF2B5EF4-FFF2-40B4-BE49-F238E27FC236}">
                <a16:creationId xmlns:a16="http://schemas.microsoft.com/office/drawing/2014/main" id="{D1113917-084D-434D-A86A-5090AD26E8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9399" y="1673657"/>
            <a:ext cx="5390727" cy="2706760"/>
          </a:xfrm>
          <a:prstGeom prst="rect">
            <a:avLst/>
          </a:prstGeom>
        </p:spPr>
      </p:pic>
    </p:spTree>
    <p:extLst>
      <p:ext uri="{BB962C8B-B14F-4D97-AF65-F5344CB8AC3E}">
        <p14:creationId xmlns:p14="http://schemas.microsoft.com/office/powerpoint/2010/main" val="277122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05197" y="1780245"/>
            <a:ext cx="6590878" cy="4672805"/>
          </a:xfrm>
        </p:spPr>
        <p:txBody>
          <a:bodyPr>
            <a:normAutofit fontScale="85000" lnSpcReduction="20000"/>
          </a:bodyPr>
          <a:lstStyle/>
          <a:p>
            <a:pPr marL="457200" marR="0" lvl="0" indent="-457200" algn="l" defTabSz="914400" rtl="0" eaLnBrk="1" fontAlgn="base" latinLnBrk="1" hangingPunct="1">
              <a:lnSpc>
                <a:spcPct val="120000"/>
              </a:lnSpc>
              <a:spcBef>
                <a:spcPts val="0"/>
              </a:spcBef>
              <a:spcAft>
                <a:spcPts val="0"/>
              </a:spcAft>
              <a:buClrTx/>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413C38"/>
                </a:solidFill>
                <a:effectLst/>
                <a:uLnTx/>
                <a:uFillTx/>
                <a:latin typeface="Arial" panose="020B0604020202020204" pitchFamily="34" charset="0"/>
                <a:ea typeface="ＭＳ Ｐゴシック" charset="-128"/>
                <a:cs typeface="Arial" panose="020B0604020202020204" pitchFamily="34" charset="0"/>
              </a:rPr>
              <a:t>Phase III randomized trial of </a:t>
            </a:r>
            <a:r>
              <a:rPr kumimoji="0" lang="en-US" altLang="en-US" sz="2400" b="0" i="0" u="none" strike="noStrike" kern="0" cap="none" spc="0" normalizeH="0" baseline="0" noProof="0" dirty="0" err="1">
                <a:ln>
                  <a:noFill/>
                </a:ln>
                <a:solidFill>
                  <a:srgbClr val="413C38"/>
                </a:solidFill>
                <a:effectLst/>
                <a:uLnTx/>
                <a:uFillTx/>
                <a:latin typeface="Arial" panose="020B0604020202020204" pitchFamily="34" charset="0"/>
                <a:ea typeface="ＭＳ Ｐゴシック" charset="-128"/>
                <a:cs typeface="Arial" panose="020B0604020202020204" pitchFamily="34" charset="0"/>
              </a:rPr>
              <a:t>tremi</a:t>
            </a:r>
            <a:r>
              <a:rPr kumimoji="0" lang="en-US" altLang="en-US" sz="2400" b="0" i="0" u="none" strike="noStrike" kern="0" cap="none" spc="0" normalizeH="0" baseline="0" noProof="0" dirty="0">
                <a:ln>
                  <a:noFill/>
                </a:ln>
                <a:solidFill>
                  <a:srgbClr val="413C38"/>
                </a:solidFill>
                <a:effectLst/>
                <a:uLnTx/>
                <a:uFillTx/>
                <a:latin typeface="Arial" panose="020B0604020202020204" pitchFamily="34" charset="0"/>
                <a:ea typeface="ＭＳ Ｐゴシック" charset="-128"/>
                <a:cs typeface="Arial" panose="020B0604020202020204" pitchFamily="34" charset="0"/>
              </a:rPr>
              <a:t> + </a:t>
            </a:r>
            <a:r>
              <a:rPr kumimoji="0" lang="en-US" altLang="en-US" sz="2400" b="0" i="0" u="none" strike="noStrike" kern="0" cap="none" spc="0" normalizeH="0" baseline="0" noProof="0" dirty="0" err="1">
                <a:ln>
                  <a:noFill/>
                </a:ln>
                <a:solidFill>
                  <a:srgbClr val="413C38"/>
                </a:solidFill>
                <a:effectLst/>
                <a:uLnTx/>
                <a:uFillTx/>
                <a:latin typeface="Arial" panose="020B0604020202020204" pitchFamily="34" charset="0"/>
                <a:ea typeface="ＭＳ Ｐゴシック" charset="-128"/>
                <a:cs typeface="Arial" panose="020B0604020202020204" pitchFamily="34" charset="0"/>
              </a:rPr>
              <a:t>durva</a:t>
            </a:r>
            <a:r>
              <a:rPr kumimoji="0" lang="en-US" altLang="en-US" sz="2400" b="0" i="0" u="none" strike="noStrike" kern="0" cap="none" spc="0" normalizeH="0" baseline="0" noProof="0" dirty="0">
                <a:ln>
                  <a:noFill/>
                </a:ln>
                <a:solidFill>
                  <a:srgbClr val="413C38"/>
                </a:solidFill>
                <a:effectLst/>
                <a:uLnTx/>
                <a:uFillTx/>
                <a:latin typeface="Arial" panose="020B0604020202020204" pitchFamily="34" charset="0"/>
                <a:ea typeface="ＭＳ Ｐゴシック" charset="-128"/>
                <a:cs typeface="Arial" panose="020B0604020202020204" pitchFamily="34" charset="0"/>
              </a:rPr>
              <a:t> vs. </a:t>
            </a:r>
            <a:r>
              <a:rPr kumimoji="0" lang="en-US" altLang="en-US" sz="2400" b="0" i="0" u="none" strike="noStrike" kern="0" cap="none" spc="0" normalizeH="0" baseline="0" noProof="0" dirty="0" err="1">
                <a:ln>
                  <a:noFill/>
                </a:ln>
                <a:solidFill>
                  <a:srgbClr val="413C38"/>
                </a:solidFill>
                <a:effectLst/>
                <a:uLnTx/>
                <a:uFillTx/>
                <a:latin typeface="Arial" panose="020B0604020202020204" pitchFamily="34" charset="0"/>
                <a:ea typeface="ＭＳ Ｐゴシック" charset="-128"/>
                <a:cs typeface="Arial" panose="020B0604020202020204" pitchFamily="34" charset="0"/>
              </a:rPr>
              <a:t>durva</a:t>
            </a:r>
            <a:r>
              <a:rPr kumimoji="0" lang="en-US" altLang="en-US" sz="2400" b="0" i="0" u="none" strike="noStrike" kern="0" cap="none" spc="0" normalizeH="0" baseline="0" noProof="0" dirty="0">
                <a:ln>
                  <a:noFill/>
                </a:ln>
                <a:solidFill>
                  <a:srgbClr val="413C38"/>
                </a:solidFill>
                <a:effectLst/>
                <a:uLnTx/>
                <a:uFillTx/>
                <a:latin typeface="Arial" panose="020B0604020202020204" pitchFamily="34" charset="0"/>
                <a:ea typeface="ＭＳ Ｐゴシック" charset="-128"/>
                <a:cs typeface="Arial" panose="020B0604020202020204" pitchFamily="34" charset="0"/>
              </a:rPr>
              <a:t>     alone vs. sorafenib</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r>
              <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Patients with advanced, untreated HCC</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r>
              <a:rPr kumimoji="0" lang="en-US" altLang="en-US" sz="20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1324 patients evenly distributed among 3 arms</a:t>
            </a:r>
          </a:p>
          <a:p>
            <a:pPr marL="1257300" marR="0" lvl="2" indent="-342900" algn="l" defTabSz="914400" rtl="0" eaLnBrk="0" fontAlgn="base" latinLnBrk="0" hangingPunct="0">
              <a:lnSpc>
                <a:spcPct val="120000"/>
              </a:lnSpc>
              <a:spcBef>
                <a:spcPts val="0"/>
              </a:spcBef>
              <a:spcAft>
                <a:spcPts val="0"/>
              </a:spcAft>
              <a:buClrTx/>
              <a:buSzTx/>
              <a:buFont typeface="Courier New" panose="02070309020205020404" pitchFamily="49" charset="0"/>
              <a:buChar char="o"/>
              <a:tabLst/>
              <a:defRPr/>
            </a:pPr>
            <a:r>
              <a:rPr kumimoji="0" lang="en-US" altLang="en-US" sz="1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ＭＳ Ｐゴシック" charset="-128"/>
                <a:cs typeface="Arial" panose="020B0604020202020204" pitchFamily="34" charset="0"/>
              </a:rPr>
              <a:t>1:1:1 randomization</a:t>
            </a: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457200" lvl="0" indent="-457200" eaLnBrk="1" latinLnBrk="1" hangingPunct="1">
              <a:lnSpc>
                <a:spcPct val="120000"/>
              </a:lnSpc>
              <a:spcBef>
                <a:spcPts val="0"/>
              </a:spcBef>
              <a:spcAft>
                <a:spcPts val="0"/>
              </a:spcAft>
              <a:buFont typeface="Wingdings" panose="05000000000000000000" pitchFamily="2" charset="2"/>
              <a:buChar char="§"/>
            </a:pPr>
            <a:r>
              <a:rPr lang="en-US" altLang="en-US" sz="2400" dirty="0" err="1">
                <a:solidFill>
                  <a:srgbClr val="413C38"/>
                </a:solidFill>
                <a:latin typeface="Arial" panose="020B0604020202020204" pitchFamily="34" charset="0"/>
                <a:ea typeface="+mn-ea"/>
                <a:cs typeface="Arial" panose="020B0604020202020204" pitchFamily="34" charset="0"/>
              </a:rPr>
              <a:t>mOS</a:t>
            </a:r>
            <a:r>
              <a:rPr lang="en-US" altLang="en-US" sz="2400" dirty="0">
                <a:solidFill>
                  <a:srgbClr val="413C38"/>
                </a:solidFill>
                <a:latin typeface="Arial" panose="020B0604020202020204" pitchFamily="34" charset="0"/>
                <a:ea typeface="+mn-ea"/>
                <a:cs typeface="Arial" panose="020B0604020202020204" pitchFamily="34" charset="0"/>
              </a:rPr>
              <a:t> was significantly greater for </a:t>
            </a:r>
            <a:r>
              <a:rPr lang="en-US" altLang="en-US" sz="2400" dirty="0" err="1">
                <a:solidFill>
                  <a:srgbClr val="413C38"/>
                </a:solidFill>
                <a:latin typeface="Arial" panose="020B0604020202020204" pitchFamily="34" charset="0"/>
                <a:ea typeface="+mn-ea"/>
                <a:cs typeface="Arial" panose="020B0604020202020204" pitchFamily="34" charset="0"/>
              </a:rPr>
              <a:t>tremi</a:t>
            </a:r>
            <a:r>
              <a:rPr lang="en-US" altLang="en-US" sz="2400" dirty="0">
                <a:solidFill>
                  <a:srgbClr val="413C38"/>
                </a:solidFill>
                <a:latin typeface="Arial" panose="020B0604020202020204" pitchFamily="34" charset="0"/>
                <a:ea typeface="+mn-ea"/>
                <a:cs typeface="Arial" panose="020B0604020202020204" pitchFamily="34" charset="0"/>
              </a:rPr>
              <a:t> + </a:t>
            </a:r>
            <a:r>
              <a:rPr lang="en-US" altLang="en-US" sz="2400" dirty="0" err="1">
                <a:solidFill>
                  <a:srgbClr val="413C38"/>
                </a:solidFill>
                <a:latin typeface="Arial" panose="020B0604020202020204" pitchFamily="34" charset="0"/>
                <a:ea typeface="+mn-ea"/>
                <a:cs typeface="Arial" panose="020B0604020202020204" pitchFamily="34" charset="0"/>
              </a:rPr>
              <a:t>durva</a:t>
            </a:r>
            <a:r>
              <a:rPr lang="en-US" altLang="en-US" sz="2400" dirty="0">
                <a:solidFill>
                  <a:srgbClr val="413C38"/>
                </a:solidFill>
                <a:latin typeface="Arial" panose="020B0604020202020204" pitchFamily="34" charset="0"/>
                <a:ea typeface="+mn-ea"/>
                <a:cs typeface="Arial" panose="020B0604020202020204" pitchFamily="34" charset="0"/>
              </a:rPr>
              <a:t> vs.   sorafenib</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000" dirty="0" err="1">
                <a:solidFill>
                  <a:srgbClr val="407EC9"/>
                </a:solidFill>
                <a:latin typeface="Arial"/>
                <a:cs typeface="Arial" panose="020B0604020202020204" pitchFamily="34" charset="0"/>
              </a:rPr>
              <a:t>mOS</a:t>
            </a:r>
            <a:r>
              <a:rPr lang="en-US" altLang="en-US" sz="2000" dirty="0">
                <a:solidFill>
                  <a:srgbClr val="407EC9"/>
                </a:solidFill>
                <a:latin typeface="Arial"/>
                <a:cs typeface="Arial" panose="020B0604020202020204" pitchFamily="34" charset="0"/>
              </a:rPr>
              <a:t> 16.4 vs. 13.8 months</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HR = 0.78, p  = 0.0035</a:t>
            </a:r>
          </a:p>
          <a:p>
            <a:pPr marL="457200" lvl="0" indent="-457200" eaLnBrk="1" latinLnBrk="1" hangingPunct="1">
              <a:lnSpc>
                <a:spcPct val="120000"/>
              </a:lnSpc>
              <a:spcBef>
                <a:spcPts val="0"/>
              </a:spcBef>
              <a:spcAft>
                <a:spcPts val="0"/>
              </a:spcAft>
              <a:buFont typeface="Wingdings" panose="05000000000000000000" pitchFamily="2" charset="2"/>
              <a:buChar char="§"/>
            </a:pPr>
            <a:r>
              <a:rPr lang="en-US" altLang="en-US" sz="2400" dirty="0">
                <a:solidFill>
                  <a:srgbClr val="413C38"/>
                </a:solidFill>
                <a:latin typeface="Arial" panose="020B0604020202020204" pitchFamily="34" charset="0"/>
                <a:ea typeface="+mn-ea"/>
                <a:cs typeface="Arial" panose="020B0604020202020204" pitchFamily="34" charset="0"/>
              </a:rPr>
              <a:t>Secondary objective showed non-inferiority of single agent durvalumab vs. sorafenib</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000" dirty="0" err="1">
                <a:solidFill>
                  <a:srgbClr val="407EC9"/>
                </a:solidFill>
                <a:latin typeface="Arial"/>
                <a:cs typeface="Arial" panose="020B0604020202020204" pitchFamily="34" charset="0"/>
              </a:rPr>
              <a:t>mOS</a:t>
            </a:r>
            <a:r>
              <a:rPr lang="en-US" altLang="en-US" sz="2000" dirty="0">
                <a:solidFill>
                  <a:srgbClr val="407EC9"/>
                </a:solidFill>
                <a:latin typeface="Arial"/>
                <a:cs typeface="Arial" panose="020B0604020202020204" pitchFamily="34" charset="0"/>
              </a:rPr>
              <a:t> 16.6 vs. 13.8 months</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000" dirty="0">
                <a:solidFill>
                  <a:srgbClr val="407EC9"/>
                </a:solidFill>
                <a:latin typeface="Arial"/>
                <a:cs typeface="Arial" panose="020B0604020202020204" pitchFamily="34" charset="0"/>
              </a:rPr>
              <a:t>HR = 0.86</a:t>
            </a:r>
          </a:p>
          <a:p>
            <a:pPr marL="457200" marR="0" lvl="0" indent="-457200" algn="l" defTabSz="914400" rtl="0" eaLnBrk="1" fontAlgn="base" latinLnBrk="1" hangingPunct="1">
              <a:lnSpc>
                <a:spcPct val="120000"/>
              </a:lnSpc>
              <a:spcBef>
                <a:spcPts val="0"/>
              </a:spcBef>
              <a:spcAft>
                <a:spcPts val="0"/>
              </a:spcAft>
              <a:buClrTx/>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413C38"/>
                </a:solidFill>
                <a:effectLst/>
                <a:uLnTx/>
                <a:uFillTx/>
                <a:latin typeface="Arial" panose="020B0604020202020204" pitchFamily="34" charset="0"/>
                <a:ea typeface="ＭＳ Ｐゴシック" charset="-128"/>
                <a:cs typeface="Arial" panose="020B0604020202020204" pitchFamily="34" charset="0"/>
              </a:rPr>
              <a:t>Overall survival benefit held true for virtually all           subgroups analyzed</a:t>
            </a:r>
          </a:p>
        </p:txBody>
      </p:sp>
      <p:sp>
        <p:nvSpPr>
          <p:cNvPr id="5" name="Title 1">
            <a:extLst>
              <a:ext uri="{FF2B5EF4-FFF2-40B4-BE49-F238E27FC236}">
                <a16:creationId xmlns:a16="http://schemas.microsoft.com/office/drawing/2014/main" id="{F8CB3D81-7D33-4757-AD3A-96ADD27829D9}"/>
              </a:ext>
            </a:extLst>
          </p:cNvPr>
          <p:cNvSpPr>
            <a:spLocks noGrp="1"/>
          </p:cNvSpPr>
          <p:nvPr>
            <p:ph type="title"/>
          </p:nvPr>
        </p:nvSpPr>
        <p:spPr>
          <a:xfrm>
            <a:off x="0" y="311394"/>
            <a:ext cx="10471950" cy="1189566"/>
          </a:xfrm>
        </p:spPr>
        <p:txBody>
          <a:bodyPr/>
          <a:lstStyle/>
          <a:p>
            <a:r>
              <a:rPr lang="en-US" sz="4000" dirty="0"/>
              <a:t>HIMALAYA: </a:t>
            </a:r>
            <a:r>
              <a:rPr lang="en-US" sz="4000" dirty="0" err="1"/>
              <a:t>Tremilimumab</a:t>
            </a:r>
            <a:r>
              <a:rPr lang="en-US" sz="4000" dirty="0"/>
              <a:t> + Durvalumab vs Sorafenib in Hepatocellular Cancer</a:t>
            </a:r>
            <a:endParaRPr lang="it-IT" sz="4000" dirty="0"/>
          </a:p>
        </p:txBody>
      </p:sp>
      <p:sp>
        <p:nvSpPr>
          <p:cNvPr id="6" name="TextBox 5">
            <a:extLst>
              <a:ext uri="{FF2B5EF4-FFF2-40B4-BE49-F238E27FC236}">
                <a16:creationId xmlns:a16="http://schemas.microsoft.com/office/drawing/2014/main" id="{9C4B53F2-F3E2-4C76-869D-59EF1E2FC5A0}"/>
              </a:ext>
            </a:extLst>
          </p:cNvPr>
          <p:cNvSpPr txBox="1"/>
          <p:nvPr/>
        </p:nvSpPr>
        <p:spPr>
          <a:xfrm>
            <a:off x="3191294" y="6458314"/>
            <a:ext cx="580941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Abou-Alfa G, et al, 2022 ASCO Gastrointestinal Cancers Symposium, Abstract 379</a:t>
            </a:r>
          </a:p>
        </p:txBody>
      </p:sp>
      <p:pic>
        <p:nvPicPr>
          <p:cNvPr id="7" name="Picture 6">
            <a:extLst>
              <a:ext uri="{FF2B5EF4-FFF2-40B4-BE49-F238E27FC236}">
                <a16:creationId xmlns:a16="http://schemas.microsoft.com/office/drawing/2014/main" id="{7FBF373D-6B34-42BD-A4EA-1B4E08E997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6075" y="3894261"/>
            <a:ext cx="5114192" cy="2261498"/>
          </a:xfrm>
          <a:prstGeom prst="rect">
            <a:avLst/>
          </a:prstGeom>
        </p:spPr>
      </p:pic>
      <p:pic>
        <p:nvPicPr>
          <p:cNvPr id="2" name="Picture 1">
            <a:extLst>
              <a:ext uri="{FF2B5EF4-FFF2-40B4-BE49-F238E27FC236}">
                <a16:creationId xmlns:a16="http://schemas.microsoft.com/office/drawing/2014/main" id="{1860E428-42C6-89DA-0046-A5D4CBDE58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6075" y="1834111"/>
            <a:ext cx="5390727" cy="1780865"/>
          </a:xfrm>
          <a:prstGeom prst="rect">
            <a:avLst/>
          </a:prstGeom>
        </p:spPr>
      </p:pic>
    </p:spTree>
    <p:extLst>
      <p:ext uri="{BB962C8B-B14F-4D97-AF65-F5344CB8AC3E}">
        <p14:creationId xmlns:p14="http://schemas.microsoft.com/office/powerpoint/2010/main" val="38656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Nivolumab + Ipilimumab vs. Sorafenib/Lenvatinib for HCC</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138174" y="4626864"/>
            <a:ext cx="5120640" cy="1792224"/>
          </a:xfrm>
        </p:spPr>
        <p:txBody>
          <a:bodyPr>
            <a:norm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Tremi</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 + Durva is a standard of care dual-immunotherapy option</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What about </a:t>
            </a:r>
            <a:r>
              <a:rPr lang="en-US" altLang="en-US" sz="2000" dirty="0">
                <a:solidFill>
                  <a:srgbClr val="000000"/>
                </a:solidFill>
                <a:latin typeface="+mj-lt"/>
                <a:cs typeface="Arial" panose="020B0604020202020204" pitchFamily="34" charset="0"/>
              </a:rPr>
              <a:t>n</a:t>
            </a: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ivo</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 + </a:t>
            </a: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ipi</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a:t>
            </a:r>
            <a:endParaRPr lang="en-US" altLang="en-US" sz="2000" dirty="0">
              <a:solidFill>
                <a:srgbClr val="000000"/>
              </a:solidFill>
              <a:latin typeface="+mj-lt"/>
              <a:cs typeface="Arial" panose="020B0604020202020204" pitchFamily="34" charset="0"/>
            </a:endParaRPr>
          </a:p>
        </p:txBody>
      </p:sp>
      <p:sp>
        <p:nvSpPr>
          <p:cNvPr id="9" name="Content Placeholder 2">
            <a:extLst>
              <a:ext uri="{FF2B5EF4-FFF2-40B4-BE49-F238E27FC236}">
                <a16:creationId xmlns:a16="http://schemas.microsoft.com/office/drawing/2014/main" id="{7EF807D7-2C8A-CE9C-AAE2-2DC3C7A038F2}"/>
              </a:ext>
            </a:extLst>
          </p:cNvPr>
          <p:cNvSpPr txBox="1">
            <a:spLocks/>
          </p:cNvSpPr>
          <p:nvPr/>
        </p:nvSpPr>
        <p:spPr bwMode="black">
          <a:xfrm>
            <a:off x="5430470" y="5605271"/>
            <a:ext cx="6697522" cy="105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254B8E"/>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254B8E"/>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254B8E"/>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16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Virtually identical patient population as for HIMALAYA</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16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rPr>
              <a:t>Except that 85% of patients received </a:t>
            </a:r>
            <a:r>
              <a:rPr kumimoji="0" lang="en-US" altLang="en-US" sz="1600" b="0" i="0" u="none" strike="noStrike" kern="0" cap="none" spc="0" normalizeH="0" baseline="0" noProof="0" dirty="0" err="1">
                <a:ln>
                  <a:noFill/>
                </a:ln>
                <a:solidFill>
                  <a:srgbClr val="000000"/>
                </a:solidFill>
                <a:effectLst/>
                <a:uLnTx/>
                <a:uFillTx/>
                <a:latin typeface="Arial"/>
                <a:ea typeface="ＭＳ Ｐゴシック" charset="-128"/>
                <a:cs typeface="Arial" panose="020B0604020202020204" pitchFamily="34" charset="0"/>
              </a:rPr>
              <a:t>lenvatinib</a:t>
            </a:r>
            <a:endParaRPr kumimoji="0" lang="en-US" altLang="en-US" sz="1600" b="0" i="0" u="none" strike="noStrike" kern="0" cap="none" spc="0" normalizeH="0" baseline="0" noProof="0" dirty="0">
              <a:ln>
                <a:noFill/>
              </a:ln>
              <a:solidFill>
                <a:srgbClr val="000000"/>
              </a:solidFill>
              <a:effectLst/>
              <a:uLnTx/>
              <a:uFillTx/>
              <a:latin typeface="Arial"/>
              <a:ea typeface="ＭＳ Ｐゴシック" charset="-128"/>
              <a:cs typeface="Arial" panose="020B0604020202020204" pitchFamily="34" charset="0"/>
            </a:endParaRPr>
          </a:p>
        </p:txBody>
      </p:sp>
      <p:pic>
        <p:nvPicPr>
          <p:cNvPr id="6" name="Picture 5">
            <a:extLst>
              <a:ext uri="{FF2B5EF4-FFF2-40B4-BE49-F238E27FC236}">
                <a16:creationId xmlns:a16="http://schemas.microsoft.com/office/drawing/2014/main" id="{E8A6F07E-48CF-1D2B-70C8-BC7EB3A1E2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174" y="1701070"/>
            <a:ext cx="5201846" cy="2925794"/>
          </a:xfrm>
          <a:prstGeom prst="rect">
            <a:avLst/>
          </a:prstGeom>
        </p:spPr>
      </p:pic>
      <p:pic>
        <p:nvPicPr>
          <p:cNvPr id="7" name="Picture 6">
            <a:extLst>
              <a:ext uri="{FF2B5EF4-FFF2-40B4-BE49-F238E27FC236}">
                <a16:creationId xmlns:a16="http://schemas.microsoft.com/office/drawing/2014/main" id="{1696BFD6-4AD4-8524-1E67-B924759717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445" y="1701069"/>
            <a:ext cx="6941381" cy="3904201"/>
          </a:xfrm>
          <a:prstGeom prst="rect">
            <a:avLst/>
          </a:prstGeom>
        </p:spPr>
      </p:pic>
    </p:spTree>
    <p:extLst>
      <p:ext uri="{BB962C8B-B14F-4D97-AF65-F5344CB8AC3E}">
        <p14:creationId xmlns:p14="http://schemas.microsoft.com/office/powerpoint/2010/main" val="2454832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70026" y="135938"/>
            <a:ext cx="9797874" cy="1143000"/>
          </a:xfrm>
        </p:spPr>
        <p:txBody>
          <a:bodyPr/>
          <a:lstStyle/>
          <a:p>
            <a:r>
              <a:rPr lang="en-US" sz="4400" dirty="0"/>
              <a:t>Nivolumab + Ipilimumab vs. Sorafenib/Lenvatinib for HCC</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6987030" y="1677313"/>
            <a:ext cx="5120640" cy="1792224"/>
          </a:xfrm>
        </p:spPr>
        <p:txBody>
          <a:bodyPr>
            <a:normAutofit/>
          </a:bodyPr>
          <a:lstStyle/>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Nivo</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 + </a:t>
            </a: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ipi</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 improved </a:t>
            </a: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mOS</a:t>
            </a:r>
            <a:r>
              <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rPr>
              <a:t> compared to sorafenib/</a:t>
            </a:r>
            <a:r>
              <a:rPr kumimoji="0" lang="en-US" altLang="en-US" sz="2000" b="0" i="0" u="none" strike="noStrike" kern="0" cap="none" spc="0" normalizeH="0" baseline="0" noProof="0" dirty="0" err="1">
                <a:ln>
                  <a:noFill/>
                </a:ln>
                <a:solidFill>
                  <a:srgbClr val="000000"/>
                </a:solidFill>
                <a:effectLst/>
                <a:uLnTx/>
                <a:uFillTx/>
                <a:latin typeface="+mj-lt"/>
                <a:ea typeface="ＭＳ Ｐゴシック" charset="-128"/>
                <a:cs typeface="Arial" panose="020B0604020202020204" pitchFamily="34" charset="0"/>
              </a:rPr>
              <a:t>lenvatinib</a:t>
            </a:r>
            <a:endParaRPr kumimoji="0" lang="en-US" altLang="en-US" sz="2000" b="0" i="0" u="none" strike="noStrike" kern="0" cap="none" spc="0" normalizeH="0" baseline="0" noProof="0" dirty="0">
              <a:ln>
                <a:noFill/>
              </a:ln>
              <a:solidFill>
                <a:srgbClr val="000000"/>
              </a:solidFill>
              <a:effectLst/>
              <a:uLnTx/>
              <a:uFillTx/>
              <a:latin typeface="+mj-lt"/>
              <a:ea typeface="ＭＳ Ｐゴシック" charset="-128"/>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mj-lt"/>
                <a:cs typeface="Arial" panose="020B0604020202020204" pitchFamily="34" charset="0"/>
              </a:rPr>
              <a:t>3 options now available</a:t>
            </a: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r>
              <a:rPr lang="en-US" altLang="en-US" sz="2000" dirty="0">
                <a:solidFill>
                  <a:srgbClr val="000000"/>
                </a:solidFill>
                <a:latin typeface="+mj-lt"/>
                <a:cs typeface="Arial" panose="020B0604020202020204" pitchFamily="34" charset="0"/>
              </a:rPr>
              <a:t>Which do you choose?</a:t>
            </a:r>
          </a:p>
        </p:txBody>
      </p:sp>
      <p:pic>
        <p:nvPicPr>
          <p:cNvPr id="4" name="Picture 3">
            <a:extLst>
              <a:ext uri="{FF2B5EF4-FFF2-40B4-BE49-F238E27FC236}">
                <a16:creationId xmlns:a16="http://schemas.microsoft.com/office/drawing/2014/main" id="{76BF2D6B-D36D-90EA-30C2-4C1737A91F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77" y="1677313"/>
            <a:ext cx="6876353" cy="3867626"/>
          </a:xfrm>
          <a:prstGeom prst="rect">
            <a:avLst/>
          </a:prstGeom>
        </p:spPr>
      </p:pic>
      <p:graphicFrame>
        <p:nvGraphicFramePr>
          <p:cNvPr id="8" name="Table 7">
            <a:extLst>
              <a:ext uri="{FF2B5EF4-FFF2-40B4-BE49-F238E27FC236}">
                <a16:creationId xmlns:a16="http://schemas.microsoft.com/office/drawing/2014/main" id="{AEA06194-92F5-BCF7-B42B-0D5FA845CDD8}"/>
              </a:ext>
            </a:extLst>
          </p:cNvPr>
          <p:cNvGraphicFramePr>
            <a:graphicFrameLocks noGrp="1"/>
          </p:cNvGraphicFramePr>
          <p:nvPr/>
        </p:nvGraphicFramePr>
        <p:xfrm>
          <a:off x="6960683" y="3700610"/>
          <a:ext cx="5120640" cy="2595880"/>
        </p:xfrm>
        <a:graphic>
          <a:graphicData uri="http://schemas.openxmlformats.org/drawingml/2006/table">
            <a:tbl>
              <a:tblPr firstRow="1" bandRow="1">
                <a:tableStyleId>{21E4AEA4-8DFA-4A89-87EB-49C32662AFE0}</a:tableStyleId>
              </a:tblPr>
              <a:tblGrid>
                <a:gridCol w="1706880">
                  <a:extLst>
                    <a:ext uri="{9D8B030D-6E8A-4147-A177-3AD203B41FA5}">
                      <a16:colId xmlns:a16="http://schemas.microsoft.com/office/drawing/2014/main" val="1303234425"/>
                    </a:ext>
                  </a:extLst>
                </a:gridCol>
                <a:gridCol w="1706880">
                  <a:extLst>
                    <a:ext uri="{9D8B030D-6E8A-4147-A177-3AD203B41FA5}">
                      <a16:colId xmlns:a16="http://schemas.microsoft.com/office/drawing/2014/main" val="4140519967"/>
                    </a:ext>
                  </a:extLst>
                </a:gridCol>
                <a:gridCol w="1706880">
                  <a:extLst>
                    <a:ext uri="{9D8B030D-6E8A-4147-A177-3AD203B41FA5}">
                      <a16:colId xmlns:a16="http://schemas.microsoft.com/office/drawing/2014/main" val="1107305138"/>
                    </a:ext>
                  </a:extLst>
                </a:gridCol>
              </a:tblGrid>
              <a:tr h="370840">
                <a:tc>
                  <a:txBody>
                    <a:bodyPr/>
                    <a:lstStyle/>
                    <a:p>
                      <a:pPr algn="ctr"/>
                      <a:r>
                        <a:rPr lang="en-US" dirty="0">
                          <a:latin typeface="Arial" panose="020B0604020202020204" pitchFamily="34" charset="0"/>
                          <a:cs typeface="Arial" panose="020B0604020202020204" pitchFamily="34" charset="0"/>
                        </a:rPr>
                        <a:t>Study</a:t>
                      </a:r>
                    </a:p>
                  </a:txBody>
                  <a:tcPr/>
                </a:tc>
                <a:tc>
                  <a:txBody>
                    <a:bodyPr/>
                    <a:lstStyle/>
                    <a:p>
                      <a:pPr algn="ctr"/>
                      <a:r>
                        <a:rPr lang="en-US" dirty="0">
                          <a:latin typeface="Arial" panose="020B0604020202020204" pitchFamily="34" charset="0"/>
                          <a:cs typeface="Arial" panose="020B0604020202020204" pitchFamily="34" charset="0"/>
                        </a:rPr>
                        <a:t>Experimental</a:t>
                      </a:r>
                    </a:p>
                  </a:txBody>
                  <a:tcPr/>
                </a:tc>
                <a:tc>
                  <a:txBody>
                    <a:bodyPr/>
                    <a:lstStyle/>
                    <a:p>
                      <a:pPr algn="ctr"/>
                      <a:r>
                        <a:rPr lang="en-US" dirty="0">
                          <a:latin typeface="Arial" panose="020B0604020202020204" pitchFamily="34" charset="0"/>
                          <a:cs typeface="Arial" panose="020B0604020202020204" pitchFamily="34" charset="0"/>
                        </a:rPr>
                        <a:t>Control</a:t>
                      </a:r>
                    </a:p>
                  </a:txBody>
                  <a:tcPr/>
                </a:tc>
                <a:extLst>
                  <a:ext uri="{0D108BD9-81ED-4DB2-BD59-A6C34878D82A}">
                    <a16:rowId xmlns:a16="http://schemas.microsoft.com/office/drawing/2014/main" val="2363338758"/>
                  </a:ext>
                </a:extLst>
              </a:tr>
              <a:tr h="370840">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ImBrave150</a:t>
                      </a:r>
                    </a:p>
                  </a:txBody>
                  <a:tcPr marL="9525" marR="9525" marT="9525" marB="0" anchor="b"/>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Atezo + Bev</a:t>
                      </a:r>
                    </a:p>
                  </a:txBody>
                  <a:tcPr marL="9525" marR="9525" marT="9525" marB="0" anchor="b"/>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Sorafenib</a:t>
                      </a:r>
                    </a:p>
                  </a:txBody>
                  <a:tcPr marL="9525" marR="9525" marT="9525" marB="0" anchor="b"/>
                </a:tc>
                <a:extLst>
                  <a:ext uri="{0D108BD9-81ED-4DB2-BD59-A6C34878D82A}">
                    <a16:rowId xmlns:a16="http://schemas.microsoft.com/office/drawing/2014/main" val="263848235"/>
                  </a:ext>
                </a:extLst>
              </a:tr>
              <a:tr h="370840">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600" b="1" i="0" u="none" strike="noStrike" dirty="0">
                          <a:solidFill>
                            <a:srgbClr val="9933FF"/>
                          </a:solidFill>
                          <a:effectLst/>
                          <a:latin typeface="Arial" panose="020B0604020202020204" pitchFamily="34" charset="0"/>
                          <a:cs typeface="Arial" panose="020B0604020202020204" pitchFamily="34" charset="0"/>
                        </a:rPr>
                        <a:t>19.2</a:t>
                      </a:r>
                    </a:p>
                  </a:txBody>
                  <a:tcPr marL="9525" marR="9525" marT="9525" marB="0" anchor="b"/>
                </a:tc>
                <a:tc>
                  <a:txBody>
                    <a:bodyPr/>
                    <a:lstStyle/>
                    <a:p>
                      <a:pPr algn="ctr" fontAlgn="b"/>
                      <a:r>
                        <a:rPr lang="en-US" sz="1600" b="1" i="0" u="none" strike="noStrike" dirty="0">
                          <a:solidFill>
                            <a:srgbClr val="9933FF"/>
                          </a:solidFill>
                          <a:effectLst/>
                          <a:latin typeface="Arial" panose="020B0604020202020204" pitchFamily="34" charset="0"/>
                          <a:cs typeface="Arial" panose="020B0604020202020204" pitchFamily="34" charset="0"/>
                        </a:rPr>
                        <a:t>13.4</a:t>
                      </a:r>
                    </a:p>
                  </a:txBody>
                  <a:tcPr marL="9525" marR="9525" marT="9525" marB="0" anchor="b"/>
                </a:tc>
                <a:extLst>
                  <a:ext uri="{0D108BD9-81ED-4DB2-BD59-A6C34878D82A}">
                    <a16:rowId xmlns:a16="http://schemas.microsoft.com/office/drawing/2014/main" val="1447530722"/>
                  </a:ext>
                </a:extLst>
              </a:tr>
              <a:tr h="370840">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HIMALAYA</a:t>
                      </a:r>
                    </a:p>
                  </a:txBody>
                  <a:tcPr marL="9525" marR="9525" marT="9525" marB="0" anchor="b"/>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Tremi + Durva</a:t>
                      </a:r>
                    </a:p>
                  </a:txBody>
                  <a:tcPr marL="9525" marR="9525" marT="9525" marB="0" anchor="b"/>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Sorafenib</a:t>
                      </a:r>
                    </a:p>
                  </a:txBody>
                  <a:tcPr marL="9525" marR="9525" marT="9525" marB="0" anchor="b"/>
                </a:tc>
                <a:extLst>
                  <a:ext uri="{0D108BD9-81ED-4DB2-BD59-A6C34878D82A}">
                    <a16:rowId xmlns:a16="http://schemas.microsoft.com/office/drawing/2014/main" val="1055023673"/>
                  </a:ext>
                </a:extLst>
              </a:tr>
              <a:tr h="370840">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600" b="1" i="0" u="none" strike="noStrike" dirty="0">
                          <a:solidFill>
                            <a:srgbClr val="9933FF"/>
                          </a:solidFill>
                          <a:effectLst/>
                          <a:latin typeface="Arial" panose="020B0604020202020204" pitchFamily="34" charset="0"/>
                          <a:cs typeface="Arial" panose="020B0604020202020204" pitchFamily="34" charset="0"/>
                        </a:rPr>
                        <a:t>16.4</a:t>
                      </a:r>
                    </a:p>
                  </a:txBody>
                  <a:tcPr marL="9525" marR="9525" marT="9525" marB="0" anchor="b"/>
                </a:tc>
                <a:tc>
                  <a:txBody>
                    <a:bodyPr/>
                    <a:lstStyle/>
                    <a:p>
                      <a:pPr algn="ctr" fontAlgn="b"/>
                      <a:r>
                        <a:rPr lang="en-US" sz="1600" b="1" i="0" u="none" strike="noStrike" dirty="0">
                          <a:solidFill>
                            <a:srgbClr val="9933FF"/>
                          </a:solidFill>
                          <a:effectLst/>
                          <a:latin typeface="Arial" panose="020B0604020202020204" pitchFamily="34" charset="0"/>
                          <a:cs typeface="Arial" panose="020B0604020202020204" pitchFamily="34" charset="0"/>
                        </a:rPr>
                        <a:t>13.8</a:t>
                      </a:r>
                    </a:p>
                  </a:txBody>
                  <a:tcPr marL="9525" marR="9525" marT="9525" marB="0" anchor="b"/>
                </a:tc>
                <a:extLst>
                  <a:ext uri="{0D108BD9-81ED-4DB2-BD59-A6C34878D82A}">
                    <a16:rowId xmlns:a16="http://schemas.microsoft.com/office/drawing/2014/main" val="1808040331"/>
                  </a:ext>
                </a:extLst>
              </a:tr>
              <a:tr h="370840">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CheckMate 9DW</a:t>
                      </a:r>
                    </a:p>
                  </a:txBody>
                  <a:tcPr marL="9525" marR="9525" marT="9525" marB="0" anchor="b"/>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Nivo + Ipi</a:t>
                      </a:r>
                    </a:p>
                  </a:txBody>
                  <a:tcPr marL="9525" marR="9525" marT="9525" marB="0" anchor="b"/>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Sorafenib/</a:t>
                      </a:r>
                      <a:r>
                        <a:rPr lang="en-US" sz="1600" b="0" i="0" u="none" strike="noStrike" dirty="0" err="1">
                          <a:solidFill>
                            <a:srgbClr val="000000"/>
                          </a:solidFill>
                          <a:effectLst/>
                          <a:latin typeface="Arial" panose="020B0604020202020204" pitchFamily="34" charset="0"/>
                          <a:cs typeface="Arial" panose="020B0604020202020204" pitchFamily="34" charset="0"/>
                        </a:rPr>
                        <a:t>Lenva</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30592323"/>
                  </a:ext>
                </a:extLst>
              </a:tr>
              <a:tr h="370840">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600" b="1" i="0" u="none" strike="noStrike" dirty="0">
                          <a:solidFill>
                            <a:srgbClr val="9933FF"/>
                          </a:solidFill>
                          <a:effectLst/>
                          <a:latin typeface="Arial" panose="020B0604020202020204" pitchFamily="34" charset="0"/>
                          <a:cs typeface="Arial" panose="020B0604020202020204" pitchFamily="34" charset="0"/>
                        </a:rPr>
                        <a:t>23.7</a:t>
                      </a:r>
                    </a:p>
                  </a:txBody>
                  <a:tcPr marL="9525" marR="9525" marT="9525" marB="0" anchor="b"/>
                </a:tc>
                <a:tc>
                  <a:txBody>
                    <a:bodyPr/>
                    <a:lstStyle/>
                    <a:p>
                      <a:pPr algn="ctr" fontAlgn="b"/>
                      <a:r>
                        <a:rPr lang="en-US" sz="1600" b="1" i="0" u="none" strike="noStrike" dirty="0">
                          <a:solidFill>
                            <a:srgbClr val="9933FF"/>
                          </a:solidFill>
                          <a:effectLst/>
                          <a:latin typeface="Arial" panose="020B0604020202020204" pitchFamily="34" charset="0"/>
                          <a:cs typeface="Arial" panose="020B0604020202020204" pitchFamily="34" charset="0"/>
                        </a:rPr>
                        <a:t>20.6</a:t>
                      </a:r>
                    </a:p>
                  </a:txBody>
                  <a:tcPr marL="9525" marR="9525" marT="9525" marB="0" anchor="b"/>
                </a:tc>
                <a:extLst>
                  <a:ext uri="{0D108BD9-81ED-4DB2-BD59-A6C34878D82A}">
                    <a16:rowId xmlns:a16="http://schemas.microsoft.com/office/drawing/2014/main" val="3682163291"/>
                  </a:ext>
                </a:extLst>
              </a:tr>
            </a:tbl>
          </a:graphicData>
        </a:graphic>
      </p:graphicFrame>
    </p:spTree>
    <p:extLst>
      <p:ext uri="{BB962C8B-B14F-4D97-AF65-F5344CB8AC3E}">
        <p14:creationId xmlns:p14="http://schemas.microsoft.com/office/powerpoint/2010/main" val="372024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A8AE5-08E6-A272-CEE5-B1663D1107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E51D2-03EC-FAD5-A0E0-D9279610C252}"/>
              </a:ext>
            </a:extLst>
          </p:cNvPr>
          <p:cNvSpPr>
            <a:spLocks noGrp="1"/>
          </p:cNvSpPr>
          <p:nvPr>
            <p:ph type="title"/>
          </p:nvPr>
        </p:nvSpPr>
        <p:spPr>
          <a:xfrm>
            <a:off x="118872" y="130525"/>
            <a:ext cx="11250676" cy="1143000"/>
          </a:xfrm>
        </p:spPr>
        <p:txBody>
          <a:bodyPr/>
          <a:lstStyle/>
          <a:p>
            <a:r>
              <a:rPr lang="en-US" sz="4400" dirty="0"/>
              <a:t>What About Local Therapy + </a:t>
            </a:r>
            <a:br>
              <a:rPr lang="en-US" sz="4400" dirty="0"/>
            </a:br>
            <a:r>
              <a:rPr lang="en-US" sz="4400" dirty="0"/>
              <a:t>Concurrent Immunotherapy for HCC?</a:t>
            </a:r>
          </a:p>
        </p:txBody>
      </p:sp>
      <p:sp>
        <p:nvSpPr>
          <p:cNvPr id="7" name="Content Placeholder 2">
            <a:extLst>
              <a:ext uri="{FF2B5EF4-FFF2-40B4-BE49-F238E27FC236}">
                <a16:creationId xmlns:a16="http://schemas.microsoft.com/office/drawing/2014/main" id="{0E26E241-9FA5-BEEB-E90F-A8879F8012A8}"/>
              </a:ext>
            </a:extLst>
          </p:cNvPr>
          <p:cNvSpPr>
            <a:spLocks noGrp="1"/>
          </p:cNvSpPr>
          <p:nvPr>
            <p:ph idx="1"/>
          </p:nvPr>
        </p:nvSpPr>
        <p:spPr>
          <a:xfrm>
            <a:off x="118872" y="4985237"/>
            <a:ext cx="5414410" cy="1566391"/>
          </a:xfrm>
        </p:spPr>
        <p:txBody>
          <a:bodyPr>
            <a:normAutofit fontScale="85000" lnSpcReduction="20000"/>
          </a:bodyPr>
          <a:lstStyle/>
          <a:p>
            <a:r>
              <a:rPr lang="en-US" dirty="0"/>
              <a:t>Note that this was technically not a trial of IO +/- TACE</a:t>
            </a:r>
          </a:p>
          <a:p>
            <a:r>
              <a:rPr lang="en-US" dirty="0"/>
              <a:t>But, it still gives an assessment in a Phase 3 trial of TACE + IO</a:t>
            </a:r>
          </a:p>
        </p:txBody>
      </p:sp>
      <p:pic>
        <p:nvPicPr>
          <p:cNvPr id="3" name="Picture 2">
            <a:extLst>
              <a:ext uri="{FF2B5EF4-FFF2-40B4-BE49-F238E27FC236}">
                <a16:creationId xmlns:a16="http://schemas.microsoft.com/office/drawing/2014/main" id="{8011D337-23C3-63A6-F3DF-4BBEAD8CD2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872" y="1770779"/>
            <a:ext cx="5361293" cy="3015476"/>
          </a:xfrm>
          <a:prstGeom prst="rect">
            <a:avLst/>
          </a:prstGeom>
        </p:spPr>
      </p:pic>
      <p:pic>
        <p:nvPicPr>
          <p:cNvPr id="5" name="Picture 4">
            <a:extLst>
              <a:ext uri="{FF2B5EF4-FFF2-40B4-BE49-F238E27FC236}">
                <a16:creationId xmlns:a16="http://schemas.microsoft.com/office/drawing/2014/main" id="{D809B6D5-E427-4DB1-A301-166D933534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0165" y="1770779"/>
            <a:ext cx="6592963" cy="3708232"/>
          </a:xfrm>
          <a:prstGeom prst="rect">
            <a:avLst/>
          </a:prstGeom>
        </p:spPr>
      </p:pic>
    </p:spTree>
    <p:extLst>
      <p:ext uri="{BB962C8B-B14F-4D97-AF65-F5344CB8AC3E}">
        <p14:creationId xmlns:p14="http://schemas.microsoft.com/office/powerpoint/2010/main" val="130962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95A22-019E-6D6A-DDB8-6C3592E92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7E51D-D03C-EF66-E767-1F8DBD555AB7}"/>
              </a:ext>
            </a:extLst>
          </p:cNvPr>
          <p:cNvSpPr>
            <a:spLocks noGrp="1"/>
          </p:cNvSpPr>
          <p:nvPr>
            <p:ph type="title"/>
          </p:nvPr>
        </p:nvSpPr>
        <p:spPr>
          <a:xfrm>
            <a:off x="105196" y="390525"/>
            <a:ext cx="10153229" cy="904875"/>
          </a:xfrm>
        </p:spPr>
        <p:txBody>
          <a:bodyPr>
            <a:noAutofit/>
          </a:bodyPr>
          <a:lstStyle/>
          <a:p>
            <a:r>
              <a:rPr lang="en-US" sz="4000" dirty="0"/>
              <a:t>Metastatic MSS Colorectal Cancer</a:t>
            </a:r>
          </a:p>
        </p:txBody>
      </p:sp>
      <p:sp>
        <p:nvSpPr>
          <p:cNvPr id="5" name="Content Placeholder 2">
            <a:extLst>
              <a:ext uri="{FF2B5EF4-FFF2-40B4-BE49-F238E27FC236}">
                <a16:creationId xmlns:a16="http://schemas.microsoft.com/office/drawing/2014/main" id="{F848439C-B43C-5F53-04D6-40AAFD0D2C7F}"/>
              </a:ext>
            </a:extLst>
          </p:cNvPr>
          <p:cNvSpPr>
            <a:spLocks noGrp="1"/>
          </p:cNvSpPr>
          <p:nvPr>
            <p:ph idx="1"/>
          </p:nvPr>
        </p:nvSpPr>
        <p:spPr>
          <a:xfrm>
            <a:off x="105196" y="1710267"/>
            <a:ext cx="11477204" cy="1852497"/>
          </a:xfrm>
        </p:spPr>
        <p:txBody>
          <a:bodyPr>
            <a:normAutofit lnSpcReduction="1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800" dirty="0">
                <a:solidFill>
                  <a:srgbClr val="000000"/>
                </a:solidFill>
                <a:ea typeface="+mn-ea"/>
                <a:cs typeface="Arial" panose="020B0604020202020204" pitchFamily="34" charset="0"/>
              </a:rPr>
              <a:t>We learned &gt;2 decades ago that the foundation of chemotherapy for mCRC is FOLFOX or FOLFIRI</a:t>
            </a:r>
            <a:endParaRPr lang="en-US" altLang="en-US" sz="2800" dirty="0">
              <a:solidFill>
                <a:srgbClr val="407EC9"/>
              </a:solidFill>
              <a:ea typeface="+mn-ea"/>
              <a:cs typeface="Arial" panose="020B0604020202020204" pitchFamily="34" charset="0"/>
            </a:endParaRP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The </a:t>
            </a:r>
            <a:r>
              <a:rPr lang="en-US" altLang="en-US" sz="2400" dirty="0" err="1">
                <a:solidFill>
                  <a:srgbClr val="407EC9"/>
                </a:solidFill>
                <a:ea typeface="+mn-ea"/>
                <a:cs typeface="Arial" panose="020B0604020202020204" pitchFamily="34" charset="0"/>
              </a:rPr>
              <a:t>Tournigand</a:t>
            </a:r>
            <a:r>
              <a:rPr lang="en-US" altLang="en-US" sz="2400" dirty="0">
                <a:solidFill>
                  <a:srgbClr val="407EC9"/>
                </a:solidFill>
                <a:ea typeface="+mn-ea"/>
                <a:cs typeface="Arial" panose="020B0604020202020204" pitchFamily="34" charset="0"/>
              </a:rPr>
              <a:t> Trial in 2004 taught us that starting with either regimen results in equivalent overall survival rates</a:t>
            </a: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lang="en-US" altLang="en-US" sz="1800" dirty="0">
              <a:solidFill>
                <a:srgbClr val="407EC9"/>
              </a:solidFill>
              <a:ea typeface="+mn-ea"/>
              <a:cs typeface="Arial" panose="020B0604020202020204" pitchFamily="34" charset="0"/>
            </a:endParaRPr>
          </a:p>
        </p:txBody>
      </p:sp>
      <p:pic>
        <p:nvPicPr>
          <p:cNvPr id="3" name="Picture 2">
            <a:extLst>
              <a:ext uri="{FF2B5EF4-FFF2-40B4-BE49-F238E27FC236}">
                <a16:creationId xmlns:a16="http://schemas.microsoft.com/office/drawing/2014/main" id="{5673CA82-5B95-3655-E2CF-8C6531B246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96" y="3659096"/>
            <a:ext cx="6874950" cy="2856870"/>
          </a:xfrm>
          <a:prstGeom prst="rect">
            <a:avLst/>
          </a:prstGeom>
        </p:spPr>
      </p:pic>
      <p:sp>
        <p:nvSpPr>
          <p:cNvPr id="4" name="TextBox 3">
            <a:extLst>
              <a:ext uri="{FF2B5EF4-FFF2-40B4-BE49-F238E27FC236}">
                <a16:creationId xmlns:a16="http://schemas.microsoft.com/office/drawing/2014/main" id="{3CA71113-A796-5673-1AB4-FBA82788D85D}"/>
              </a:ext>
            </a:extLst>
          </p:cNvPr>
          <p:cNvSpPr txBox="1"/>
          <p:nvPr/>
        </p:nvSpPr>
        <p:spPr>
          <a:xfrm>
            <a:off x="4075095" y="6509116"/>
            <a:ext cx="4041812"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Arial"/>
                <a:ea typeface="+mn-ea"/>
                <a:cs typeface="+mn-cs"/>
              </a:rPr>
              <a:t>Tournigand</a:t>
            </a:r>
            <a:r>
              <a:rPr kumimoji="0" lang="en-US" sz="1200" b="0" i="1" u="none" strike="noStrike" kern="1200" cap="none" spc="0" normalizeH="0" baseline="0" noProof="0" dirty="0">
                <a:ln>
                  <a:noFill/>
                </a:ln>
                <a:solidFill>
                  <a:srgbClr val="000000"/>
                </a:solidFill>
                <a:effectLst/>
                <a:uLnTx/>
                <a:uFillTx/>
                <a:latin typeface="Arial"/>
                <a:ea typeface="+mn-ea"/>
                <a:cs typeface="+mn-cs"/>
              </a:rPr>
              <a:t> et al. J Clin Oncol. 2004 Jan 15;22(2):229-37</a:t>
            </a:r>
          </a:p>
        </p:txBody>
      </p:sp>
      <p:graphicFrame>
        <p:nvGraphicFramePr>
          <p:cNvPr id="6" name="Group 3">
            <a:extLst>
              <a:ext uri="{FF2B5EF4-FFF2-40B4-BE49-F238E27FC236}">
                <a16:creationId xmlns:a16="http://schemas.microsoft.com/office/drawing/2014/main" id="{80625DFB-643E-8D5C-0946-D1AF35BB8550}"/>
              </a:ext>
            </a:extLst>
          </p:cNvPr>
          <p:cNvGraphicFramePr>
            <a:graphicFrameLocks/>
          </p:cNvGraphicFramePr>
          <p:nvPr/>
        </p:nvGraphicFramePr>
        <p:xfrm>
          <a:off x="7654504" y="3786908"/>
          <a:ext cx="4432300" cy="2625876"/>
        </p:xfrm>
        <a:graphic>
          <a:graphicData uri="http://schemas.openxmlformats.org/drawingml/2006/table">
            <a:tbl>
              <a:tblPr/>
              <a:tblGrid>
                <a:gridCol w="1213007">
                  <a:extLst>
                    <a:ext uri="{9D8B030D-6E8A-4147-A177-3AD203B41FA5}">
                      <a16:colId xmlns:a16="http://schemas.microsoft.com/office/drawing/2014/main" val="20000"/>
                    </a:ext>
                  </a:extLst>
                </a:gridCol>
                <a:gridCol w="1241216">
                  <a:extLst>
                    <a:ext uri="{9D8B030D-6E8A-4147-A177-3AD203B41FA5}">
                      <a16:colId xmlns:a16="http://schemas.microsoft.com/office/drawing/2014/main" val="20001"/>
                    </a:ext>
                  </a:extLst>
                </a:gridCol>
                <a:gridCol w="1329933">
                  <a:extLst>
                    <a:ext uri="{9D8B030D-6E8A-4147-A177-3AD203B41FA5}">
                      <a16:colId xmlns:a16="http://schemas.microsoft.com/office/drawing/2014/main" val="20002"/>
                    </a:ext>
                  </a:extLst>
                </a:gridCol>
                <a:gridCol w="648144">
                  <a:extLst>
                    <a:ext uri="{9D8B030D-6E8A-4147-A177-3AD203B41FA5}">
                      <a16:colId xmlns:a16="http://schemas.microsoft.com/office/drawing/2014/main" val="20003"/>
                    </a:ext>
                  </a:extLst>
                </a:gridCol>
              </a:tblGrid>
              <a:tr h="427859">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endParaRPr kumimoji="0" lang="en-US" sz="1200" b="0" i="0" u="none" strike="noStrike" cap="none" normalizeH="0" baseline="0" dirty="0">
                        <a:ln>
                          <a:noFill/>
                        </a:ln>
                        <a:solidFill>
                          <a:srgbClr val="112751"/>
                        </a:solidFill>
                        <a:effectLst/>
                        <a:latin typeface="Arial" panose="020B0604020202020204" pitchFamily="34" charset="0"/>
                      </a:endParaRP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1" i="0" u="none" strike="noStrike" cap="none" normalizeH="0" baseline="0" dirty="0">
                          <a:ln>
                            <a:noFill/>
                          </a:ln>
                          <a:solidFill>
                            <a:srgbClr val="FF0000"/>
                          </a:solidFill>
                          <a:effectLst/>
                          <a:latin typeface="Arial" panose="020B0604020202020204" pitchFamily="34" charset="0"/>
                        </a:rPr>
                        <a:t>Arm A (n=109)</a:t>
                      </a: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1" i="0" u="none" strike="noStrike" cap="none" normalizeH="0" baseline="0" dirty="0">
                          <a:ln>
                            <a:noFill/>
                          </a:ln>
                          <a:solidFill>
                            <a:srgbClr val="FF0000"/>
                          </a:solidFill>
                          <a:effectLst/>
                          <a:latin typeface="Arial" panose="020B0604020202020204" pitchFamily="34" charset="0"/>
                        </a:rPr>
                        <a:t>Arm B (n=111)</a:t>
                      </a: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endParaRPr kumimoji="0" lang="en-US" sz="1200" b="0" i="0" u="none" strike="noStrike" cap="none" normalizeH="0" baseline="0">
                        <a:ln>
                          <a:noFill/>
                        </a:ln>
                        <a:solidFill>
                          <a:srgbClr val="112751"/>
                        </a:solidFill>
                        <a:effectLst/>
                        <a:latin typeface="Arial" panose="020B0604020202020204" pitchFamily="34" charset="0"/>
                      </a:endParaRP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8613">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endParaRPr kumimoji="0" lang="en-US" sz="1200" b="0" i="0" u="none" strike="noStrike" cap="none" normalizeH="0" baseline="0" dirty="0">
                        <a:ln>
                          <a:noFill/>
                        </a:ln>
                        <a:solidFill>
                          <a:srgbClr val="112751"/>
                        </a:solidFill>
                        <a:effectLst/>
                        <a:latin typeface="Arial" panose="020B0604020202020204" pitchFamily="34" charset="0"/>
                      </a:endParaRP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FOLFIRI </a:t>
                      </a:r>
                      <a:r>
                        <a:rPr kumimoji="0" lang="en-US" sz="1200" b="0" i="0" u="none" strike="noStrike" cap="none" normalizeH="0" baseline="0" dirty="0">
                          <a:ln>
                            <a:noFill/>
                          </a:ln>
                          <a:solidFill>
                            <a:srgbClr val="112751"/>
                          </a:solidFill>
                          <a:effectLst/>
                          <a:latin typeface="Arial" panose="020B0604020202020204" pitchFamily="34" charset="0"/>
                          <a:sym typeface="Wingdings" panose="05000000000000000000" pitchFamily="2" charset="2"/>
                        </a:rPr>
                        <a:t> F</a:t>
                      </a:r>
                      <a:r>
                        <a:rPr kumimoji="0" lang="en-US" sz="1200" b="0" i="0" u="none" strike="noStrike" cap="none" normalizeH="0" baseline="0" dirty="0">
                          <a:ln>
                            <a:noFill/>
                          </a:ln>
                          <a:solidFill>
                            <a:srgbClr val="112751"/>
                          </a:solidFill>
                          <a:effectLst/>
                          <a:latin typeface="Arial" panose="020B0604020202020204" pitchFamily="34" charset="0"/>
                        </a:rPr>
                        <a:t>OLFOX</a:t>
                      </a: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FOLFOX </a:t>
                      </a:r>
                      <a:r>
                        <a:rPr kumimoji="0" lang="en-US" sz="1200" b="0" i="0" u="none" strike="noStrike" cap="none" normalizeH="0" baseline="0" dirty="0">
                          <a:ln>
                            <a:noFill/>
                          </a:ln>
                          <a:solidFill>
                            <a:srgbClr val="112751"/>
                          </a:solidFill>
                          <a:effectLst/>
                          <a:latin typeface="Arial" panose="020B0604020202020204" pitchFamily="34" charset="0"/>
                          <a:sym typeface="Wingdings" panose="05000000000000000000" pitchFamily="2" charset="2"/>
                        </a:rPr>
                        <a:t></a:t>
                      </a:r>
                      <a:r>
                        <a:rPr kumimoji="0" lang="en-US" sz="1200" b="0" i="0" u="none" strike="noStrike" cap="none" normalizeH="0" baseline="0" dirty="0">
                          <a:ln>
                            <a:noFill/>
                          </a:ln>
                          <a:solidFill>
                            <a:srgbClr val="112751"/>
                          </a:solidFill>
                          <a:effectLst/>
                          <a:latin typeface="Arial" panose="020B0604020202020204" pitchFamily="34" charset="0"/>
                        </a:rPr>
                        <a:t> FOLFIRI</a:t>
                      </a: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1" u="none" strike="noStrike" cap="none" normalizeH="0" baseline="0">
                          <a:ln>
                            <a:noFill/>
                          </a:ln>
                          <a:solidFill>
                            <a:srgbClr val="112751"/>
                          </a:solidFill>
                          <a:effectLst/>
                          <a:latin typeface="Arial" panose="020B0604020202020204" pitchFamily="34" charset="0"/>
                        </a:rPr>
                        <a:t>P</a:t>
                      </a:r>
                      <a:r>
                        <a:rPr kumimoji="0" lang="en-US" sz="1200" b="0" i="0" u="none" strike="noStrike" cap="none" normalizeH="0" baseline="0">
                          <a:ln>
                            <a:noFill/>
                          </a:ln>
                          <a:solidFill>
                            <a:srgbClr val="112751"/>
                          </a:solidFill>
                          <a:effectLst/>
                          <a:latin typeface="Arial" panose="020B0604020202020204" pitchFamily="34" charset="0"/>
                        </a:rPr>
                        <a:t>-value</a:t>
                      </a:r>
                    </a:p>
                  </a:txBody>
                  <a:tcPr anchor="b"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6336">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l"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1</a:t>
                      </a:r>
                      <a:r>
                        <a:rPr kumimoji="0" lang="en-US" sz="1200" b="0" i="0" u="none" strike="noStrike" cap="none" normalizeH="0" baseline="30000" dirty="0">
                          <a:ln>
                            <a:noFill/>
                          </a:ln>
                          <a:solidFill>
                            <a:srgbClr val="112751"/>
                          </a:solidFill>
                          <a:effectLst/>
                          <a:latin typeface="Arial" panose="020B0604020202020204" pitchFamily="34" charset="0"/>
                        </a:rPr>
                        <a:t>st</a:t>
                      </a:r>
                      <a:r>
                        <a:rPr kumimoji="0" lang="en-US" sz="1200" b="0" i="0" u="none" strike="noStrike" cap="none" normalizeH="0" baseline="0" dirty="0">
                          <a:ln>
                            <a:noFill/>
                          </a:ln>
                          <a:solidFill>
                            <a:srgbClr val="112751"/>
                          </a:solidFill>
                          <a:effectLst/>
                          <a:latin typeface="Arial" panose="020B0604020202020204" pitchFamily="34" charset="0"/>
                        </a:rPr>
                        <a:t> RR</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a:ln>
                            <a:noFill/>
                          </a:ln>
                          <a:solidFill>
                            <a:srgbClr val="112751"/>
                          </a:solidFill>
                          <a:effectLst/>
                          <a:latin typeface="Arial" panose="020B0604020202020204" pitchFamily="34" charset="0"/>
                        </a:rPr>
                        <a:t>54%</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a:ln>
                            <a:noFill/>
                          </a:ln>
                          <a:solidFill>
                            <a:srgbClr val="112751"/>
                          </a:solidFill>
                          <a:effectLst/>
                          <a:latin typeface="Arial" panose="020B0604020202020204" pitchFamily="34" charset="0"/>
                        </a:rPr>
                        <a:t>56%</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a:ln>
                            <a:noFill/>
                          </a:ln>
                          <a:solidFill>
                            <a:srgbClr val="112751"/>
                          </a:solidFill>
                          <a:effectLst/>
                          <a:latin typeface="Arial" panose="020B0604020202020204" pitchFamily="34" charset="0"/>
                        </a:rPr>
                        <a:t>NS</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632">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l"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1</a:t>
                      </a:r>
                      <a:r>
                        <a:rPr kumimoji="0" lang="en-US" sz="1200" b="0" i="0" u="none" strike="noStrike" cap="none" normalizeH="0" baseline="30000" dirty="0">
                          <a:ln>
                            <a:noFill/>
                          </a:ln>
                          <a:solidFill>
                            <a:srgbClr val="112751"/>
                          </a:solidFill>
                          <a:effectLst/>
                          <a:latin typeface="Arial" panose="020B0604020202020204" pitchFamily="34" charset="0"/>
                        </a:rPr>
                        <a:t>st</a:t>
                      </a:r>
                      <a:r>
                        <a:rPr kumimoji="0" lang="en-US" sz="1200" b="0" i="0" u="none" strike="noStrike" cap="none" normalizeH="0" baseline="0" dirty="0">
                          <a:ln>
                            <a:noFill/>
                          </a:ln>
                          <a:solidFill>
                            <a:srgbClr val="112751"/>
                          </a:solidFill>
                          <a:effectLst/>
                          <a:latin typeface="Arial" panose="020B0604020202020204" pitchFamily="34" charset="0"/>
                        </a:rPr>
                        <a:t> mPFS (</a:t>
                      </a:r>
                      <a:r>
                        <a:rPr kumimoji="0" lang="en-US" sz="1200" b="0" i="0" u="none" strike="noStrike" cap="none" normalizeH="0" baseline="0" dirty="0" err="1">
                          <a:ln>
                            <a:noFill/>
                          </a:ln>
                          <a:solidFill>
                            <a:srgbClr val="112751"/>
                          </a:solidFill>
                          <a:effectLst/>
                          <a:latin typeface="Arial" panose="020B0604020202020204" pitchFamily="34" charset="0"/>
                        </a:rPr>
                        <a:t>mo</a:t>
                      </a:r>
                      <a:r>
                        <a:rPr kumimoji="0" lang="en-US" sz="1200" b="0" i="0" u="none" strike="noStrike" cap="none" normalizeH="0" baseline="0" dirty="0">
                          <a:ln>
                            <a:noFill/>
                          </a:ln>
                          <a:solidFill>
                            <a:srgbClr val="112751"/>
                          </a:solidFill>
                          <a:effectLst/>
                          <a:latin typeface="Arial" panose="020B0604020202020204" pitchFamily="34" charset="0"/>
                        </a:rPr>
                        <a:t>)</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8.5</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a:ln>
                            <a:noFill/>
                          </a:ln>
                          <a:solidFill>
                            <a:srgbClr val="112751"/>
                          </a:solidFill>
                          <a:effectLst/>
                          <a:latin typeface="Arial" panose="020B0604020202020204" pitchFamily="34" charset="0"/>
                        </a:rPr>
                        <a:t>8.0</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kern="1200" cap="none" normalizeH="0" baseline="0" dirty="0">
                          <a:ln>
                            <a:noFill/>
                          </a:ln>
                          <a:solidFill>
                            <a:srgbClr val="112751"/>
                          </a:solidFill>
                          <a:effectLst/>
                          <a:latin typeface="Arial" panose="020B0604020202020204" pitchFamily="34" charset="0"/>
                          <a:ea typeface="+mn-ea"/>
                          <a:cs typeface="+mn-cs"/>
                        </a:rPr>
                        <a:t>0.</a:t>
                      </a:r>
                      <a:r>
                        <a:rPr kumimoji="0" lang="en-US" sz="1200" b="0" i="0" u="none" strike="noStrike" cap="none" normalizeH="0" baseline="0" dirty="0">
                          <a:ln>
                            <a:noFill/>
                          </a:ln>
                          <a:solidFill>
                            <a:srgbClr val="112751"/>
                          </a:solidFill>
                          <a:effectLst/>
                          <a:latin typeface="Arial" panose="020B0604020202020204" pitchFamily="34" charset="0"/>
                        </a:rPr>
                        <a:t>26</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7474">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l"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mOS (</a:t>
                      </a:r>
                      <a:r>
                        <a:rPr kumimoji="0" lang="en-US" sz="1200" b="0" i="0" u="none" strike="noStrike" cap="none" normalizeH="0" baseline="0" dirty="0" err="1">
                          <a:ln>
                            <a:noFill/>
                          </a:ln>
                          <a:solidFill>
                            <a:srgbClr val="112751"/>
                          </a:solidFill>
                          <a:effectLst/>
                          <a:latin typeface="Arial" panose="020B0604020202020204" pitchFamily="34" charset="0"/>
                        </a:rPr>
                        <a:t>mo</a:t>
                      </a:r>
                      <a:r>
                        <a:rPr kumimoji="0" lang="en-US" sz="1200" b="0" i="0" u="none" strike="noStrike" cap="none" normalizeH="0" baseline="0" dirty="0">
                          <a:ln>
                            <a:noFill/>
                          </a:ln>
                          <a:solidFill>
                            <a:srgbClr val="112751"/>
                          </a:solidFill>
                          <a:effectLst/>
                          <a:latin typeface="Arial" panose="020B0604020202020204" pitchFamily="34" charset="0"/>
                        </a:rPr>
                        <a:t>)</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21.5</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20.4</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1219170" rtl="0" eaLnBrk="0" latinLnBrk="0" hangingPunct="0">
                        <a:spcBef>
                          <a:spcPct val="20000"/>
                        </a:spcBef>
                        <a:defRPr sz="2600" kern="1200">
                          <a:solidFill>
                            <a:srgbClr val="112751"/>
                          </a:solidFill>
                          <a:latin typeface="Arial" panose="020B0604020202020204" pitchFamily="34" charset="0"/>
                        </a:defRPr>
                      </a:lvl1pPr>
                      <a:lvl2pPr marL="342900" algn="l" defTabSz="1219170" rtl="0" eaLnBrk="0" latinLnBrk="0" hangingPunct="0">
                        <a:spcBef>
                          <a:spcPct val="20000"/>
                        </a:spcBef>
                        <a:defRPr sz="2200" kern="1200">
                          <a:solidFill>
                            <a:srgbClr val="58585A"/>
                          </a:solidFill>
                          <a:latin typeface="Arial" panose="020B0604020202020204" pitchFamily="34" charset="0"/>
                        </a:defRPr>
                      </a:lvl2pPr>
                      <a:lvl3pPr marL="685800" algn="l" defTabSz="1219170" rtl="0" eaLnBrk="0" latinLnBrk="0" hangingPunct="0">
                        <a:spcBef>
                          <a:spcPct val="20000"/>
                        </a:spcBef>
                        <a:defRPr sz="2000" kern="1200">
                          <a:solidFill>
                            <a:srgbClr val="CC7A16"/>
                          </a:solidFill>
                          <a:latin typeface="Arial" panose="020B0604020202020204" pitchFamily="34" charset="0"/>
                        </a:defRPr>
                      </a:lvl3pPr>
                      <a:lvl4pPr marL="1028700" algn="l" defTabSz="1219170" rtl="0" eaLnBrk="0" latinLnBrk="0" hangingPunct="0">
                        <a:spcBef>
                          <a:spcPct val="20000"/>
                        </a:spcBef>
                        <a:defRPr sz="2400" kern="1200">
                          <a:solidFill>
                            <a:srgbClr val="58585A"/>
                          </a:solidFill>
                          <a:latin typeface="Arial" panose="020B0604020202020204" pitchFamily="34" charset="0"/>
                        </a:defRPr>
                      </a:lvl4pPr>
                      <a:lvl5pPr marL="1371600" algn="l" defTabSz="1219170" rtl="0" eaLnBrk="0" latinLnBrk="0" hangingPunct="0">
                        <a:spcBef>
                          <a:spcPct val="20000"/>
                        </a:spcBef>
                        <a:defRPr sz="1400" kern="1200">
                          <a:solidFill>
                            <a:srgbClr val="58585A"/>
                          </a:solidFill>
                          <a:latin typeface="Arial" panose="020B0604020202020204" pitchFamily="34" charset="0"/>
                        </a:defRPr>
                      </a:lvl5pPr>
                      <a:lvl6pPr marL="18288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6pPr>
                      <a:lvl7pPr marL="22860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7pPr>
                      <a:lvl8pPr marL="27432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8pPr>
                      <a:lvl9pPr marL="3200400" algn="l" defTabSz="1219170" rtl="0" eaLnBrk="0" fontAlgn="base" latinLnBrk="0" hangingPunct="0">
                        <a:spcBef>
                          <a:spcPct val="20000"/>
                        </a:spcBef>
                        <a:spcAft>
                          <a:spcPct val="0"/>
                        </a:spcAft>
                        <a:defRPr sz="1400" kern="1200">
                          <a:solidFill>
                            <a:srgbClr val="58585A"/>
                          </a:solidFill>
                          <a:latin typeface="Arial" panose="020B0604020202020204" pitchFamily="34" charset="0"/>
                        </a:defRPr>
                      </a:lvl9pPr>
                    </a:lstStyle>
                    <a:p>
                      <a:pPr marL="0" marR="0" lvl="0" indent="0" algn="ctr" defTabSz="914400" rtl="0" eaLnBrk="0" fontAlgn="base" latinLnBrk="0" hangingPunct="0">
                        <a:lnSpc>
                          <a:spcPts val="2400"/>
                        </a:lnSpc>
                        <a:spcBef>
                          <a:spcPct val="20000"/>
                        </a:spcBef>
                        <a:spcAft>
                          <a:spcPts val="700"/>
                        </a:spcAft>
                        <a:buClrTx/>
                        <a:buSzTx/>
                        <a:buFontTx/>
                        <a:buNone/>
                        <a:tabLst/>
                      </a:pPr>
                      <a:r>
                        <a:rPr kumimoji="0" lang="en-US" sz="1200" b="0" i="0" u="none" strike="noStrike" cap="none" normalizeH="0" baseline="0" dirty="0">
                          <a:ln>
                            <a:noFill/>
                          </a:ln>
                          <a:solidFill>
                            <a:srgbClr val="112751"/>
                          </a:solidFill>
                          <a:effectLst/>
                          <a:latin typeface="Arial" panose="020B0604020202020204" pitchFamily="34" charset="0"/>
                        </a:rPr>
                        <a:t>0.99</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02507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0CE9-E34C-34C0-851A-B44603780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83BE0-C0D4-5A80-3FB2-74E06F8B23A1}"/>
              </a:ext>
            </a:extLst>
          </p:cNvPr>
          <p:cNvSpPr>
            <a:spLocks noGrp="1"/>
          </p:cNvSpPr>
          <p:nvPr>
            <p:ph type="title"/>
          </p:nvPr>
        </p:nvSpPr>
        <p:spPr>
          <a:xfrm>
            <a:off x="118872" y="306371"/>
            <a:ext cx="11250676" cy="967153"/>
          </a:xfrm>
        </p:spPr>
        <p:txBody>
          <a:bodyPr/>
          <a:lstStyle/>
          <a:p>
            <a:r>
              <a:rPr lang="en-US" sz="4400" dirty="0"/>
              <a:t>EMARALD-1: TACE + IO for HCC</a:t>
            </a:r>
          </a:p>
        </p:txBody>
      </p:sp>
      <p:sp>
        <p:nvSpPr>
          <p:cNvPr id="7" name="Content Placeholder 2">
            <a:extLst>
              <a:ext uri="{FF2B5EF4-FFF2-40B4-BE49-F238E27FC236}">
                <a16:creationId xmlns:a16="http://schemas.microsoft.com/office/drawing/2014/main" id="{A2260E3B-80CF-D44A-DFBD-326858ECF3EA}"/>
              </a:ext>
            </a:extLst>
          </p:cNvPr>
          <p:cNvSpPr>
            <a:spLocks noGrp="1"/>
          </p:cNvSpPr>
          <p:nvPr>
            <p:ph idx="1"/>
          </p:nvPr>
        </p:nvSpPr>
        <p:spPr>
          <a:xfrm>
            <a:off x="5249008" y="5584474"/>
            <a:ext cx="6714390" cy="967153"/>
          </a:xfrm>
        </p:spPr>
        <p:txBody>
          <a:bodyPr>
            <a:normAutofit fontScale="62500" lnSpcReduction="20000"/>
          </a:bodyPr>
          <a:lstStyle/>
          <a:p>
            <a:r>
              <a:rPr lang="en-US" dirty="0"/>
              <a:t>The mPFS of TACE + Durva + Bev was 15.0 months</a:t>
            </a:r>
          </a:p>
          <a:p>
            <a:r>
              <a:rPr lang="en-US" dirty="0"/>
              <a:t>Compared to a mPFS of 6.8 months with </a:t>
            </a:r>
            <a:r>
              <a:rPr lang="en-US" dirty="0" err="1"/>
              <a:t>bev</a:t>
            </a:r>
            <a:r>
              <a:rPr lang="en-US" dirty="0"/>
              <a:t> + </a:t>
            </a:r>
            <a:r>
              <a:rPr lang="en-US" dirty="0" err="1"/>
              <a:t>atezo</a:t>
            </a:r>
            <a:endParaRPr lang="en-US" dirty="0"/>
          </a:p>
          <a:p>
            <a:r>
              <a:rPr lang="en-US" dirty="0"/>
              <a:t>A trial of IO +/- TACE also needs to be done</a:t>
            </a:r>
          </a:p>
        </p:txBody>
      </p:sp>
      <p:pic>
        <p:nvPicPr>
          <p:cNvPr id="4" name="Picture 3">
            <a:extLst>
              <a:ext uri="{FF2B5EF4-FFF2-40B4-BE49-F238E27FC236}">
                <a16:creationId xmlns:a16="http://schemas.microsoft.com/office/drawing/2014/main" id="{D2279AB0-EDB7-F132-F6F9-D4FEB5C9F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872" y="1683190"/>
            <a:ext cx="5573791" cy="3134996"/>
          </a:xfrm>
          <a:prstGeom prst="rect">
            <a:avLst/>
          </a:prstGeom>
        </p:spPr>
      </p:pic>
      <p:pic>
        <p:nvPicPr>
          <p:cNvPr id="6" name="Picture 5">
            <a:extLst>
              <a:ext uri="{FF2B5EF4-FFF2-40B4-BE49-F238E27FC236}">
                <a16:creationId xmlns:a16="http://schemas.microsoft.com/office/drawing/2014/main" id="{9A6D3338-9B04-4EB6-9870-11F4836A9E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4790" y="1683190"/>
            <a:ext cx="6558609" cy="3688910"/>
          </a:xfrm>
          <a:prstGeom prst="rect">
            <a:avLst/>
          </a:prstGeom>
        </p:spPr>
      </p:pic>
    </p:spTree>
    <p:extLst>
      <p:ext uri="{BB962C8B-B14F-4D97-AF65-F5344CB8AC3E}">
        <p14:creationId xmlns:p14="http://schemas.microsoft.com/office/powerpoint/2010/main" val="2816464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07B66-F408-1588-9FD9-C4EE96D10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5AA1EC-A49B-6F38-9DC8-EF3C660EE457}"/>
              </a:ext>
            </a:extLst>
          </p:cNvPr>
          <p:cNvSpPr>
            <a:spLocks noGrp="1"/>
          </p:cNvSpPr>
          <p:nvPr>
            <p:ph type="title"/>
          </p:nvPr>
        </p:nvSpPr>
        <p:spPr>
          <a:xfrm>
            <a:off x="105196" y="390525"/>
            <a:ext cx="11337504" cy="1143000"/>
          </a:xfrm>
        </p:spPr>
        <p:txBody>
          <a:bodyPr/>
          <a:lstStyle/>
          <a:p>
            <a:r>
              <a:rPr lang="en-US" sz="4400" dirty="0"/>
              <a:t>Conclusions – Key Takeaways</a:t>
            </a:r>
          </a:p>
        </p:txBody>
      </p:sp>
      <p:sp>
        <p:nvSpPr>
          <p:cNvPr id="5" name="Content Placeholder 2">
            <a:extLst>
              <a:ext uri="{FF2B5EF4-FFF2-40B4-BE49-F238E27FC236}">
                <a16:creationId xmlns:a16="http://schemas.microsoft.com/office/drawing/2014/main" id="{95D4AD4C-CE31-21F1-D469-414139126360}"/>
              </a:ext>
            </a:extLst>
          </p:cNvPr>
          <p:cNvSpPr>
            <a:spLocks noGrp="1"/>
          </p:cNvSpPr>
          <p:nvPr>
            <p:ph idx="1"/>
          </p:nvPr>
        </p:nvSpPr>
        <p:spPr>
          <a:xfrm>
            <a:off x="453154" y="1644163"/>
            <a:ext cx="11482598" cy="5061438"/>
          </a:xfrm>
        </p:spPr>
        <p:txBody>
          <a:bodyPr>
            <a:normAutofit fontScale="77500" lnSpcReduction="2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Colorectal cancer:</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Biomarker testing is crucial even early on for first-line therapy for metastatic CRC</a:t>
            </a:r>
          </a:p>
          <a:p>
            <a:pPr marL="1314450" lvl="2" indent="-457200" algn="just" eaLnBrk="1" hangingPunct="1">
              <a:lnSpc>
                <a:spcPct val="120000"/>
              </a:lnSpc>
              <a:spcBef>
                <a:spcPts val="0"/>
              </a:spcBef>
              <a:spcAft>
                <a:spcPts val="0"/>
              </a:spcAft>
              <a:buClr>
                <a:srgbClr val="0070C0"/>
              </a:buClr>
              <a:buFont typeface="Courier New" panose="02070309020205020404" pitchFamily="49" charset="0"/>
              <a:buChar char="o"/>
              <a:defRPr/>
            </a:pPr>
            <a:r>
              <a:rPr lang="en-US" altLang="en-US" sz="1400" dirty="0">
                <a:solidFill>
                  <a:schemeClr val="bg1">
                    <a:lumMod val="50000"/>
                  </a:schemeClr>
                </a:solidFill>
                <a:ea typeface="+mn-ea"/>
                <a:cs typeface="Arial" panose="020B0604020202020204" pitchFamily="34" charset="0"/>
              </a:rPr>
              <a:t>MSI-H: Ipi + Nivo</a:t>
            </a:r>
          </a:p>
          <a:p>
            <a:pPr marL="1314450" lvl="2" indent="-457200" algn="just" eaLnBrk="1" hangingPunct="1">
              <a:lnSpc>
                <a:spcPct val="120000"/>
              </a:lnSpc>
              <a:spcBef>
                <a:spcPts val="0"/>
              </a:spcBef>
              <a:spcAft>
                <a:spcPts val="0"/>
              </a:spcAft>
              <a:buClr>
                <a:srgbClr val="0070C0"/>
              </a:buClr>
              <a:buFont typeface="Courier New" panose="02070309020205020404" pitchFamily="49" charset="0"/>
              <a:buChar char="o"/>
              <a:defRPr/>
            </a:pPr>
            <a:r>
              <a:rPr lang="en-US" altLang="en-US" sz="1400" dirty="0">
                <a:solidFill>
                  <a:schemeClr val="bg1">
                    <a:lumMod val="50000"/>
                  </a:schemeClr>
                </a:solidFill>
                <a:ea typeface="+mn-ea"/>
                <a:cs typeface="Arial" panose="020B0604020202020204" pitchFamily="34" charset="0"/>
              </a:rPr>
              <a:t>BRAFV600E-mutated: </a:t>
            </a:r>
            <a:r>
              <a:rPr lang="en-US" altLang="en-US" sz="1400" dirty="0" err="1">
                <a:solidFill>
                  <a:schemeClr val="bg1">
                    <a:lumMod val="50000"/>
                  </a:schemeClr>
                </a:solidFill>
                <a:ea typeface="+mn-ea"/>
                <a:cs typeface="Arial" panose="020B0604020202020204" pitchFamily="34" charset="0"/>
              </a:rPr>
              <a:t>Encorafenib</a:t>
            </a:r>
            <a:r>
              <a:rPr lang="en-US" altLang="en-US" sz="1400" dirty="0">
                <a:solidFill>
                  <a:schemeClr val="bg1">
                    <a:lumMod val="50000"/>
                  </a:schemeClr>
                </a:solidFill>
                <a:ea typeface="+mn-ea"/>
                <a:cs typeface="Arial" panose="020B0604020202020204" pitchFamily="34" charset="0"/>
              </a:rPr>
              <a:t> + cetuximab + FOLFOX</a:t>
            </a:r>
          </a:p>
          <a:p>
            <a:pPr marL="1314450" lvl="2" indent="-457200" algn="just" eaLnBrk="1" hangingPunct="1">
              <a:lnSpc>
                <a:spcPct val="120000"/>
              </a:lnSpc>
              <a:spcBef>
                <a:spcPts val="0"/>
              </a:spcBef>
              <a:spcAft>
                <a:spcPts val="0"/>
              </a:spcAft>
              <a:buClr>
                <a:srgbClr val="0070C0"/>
              </a:buClr>
              <a:buFont typeface="Courier New" panose="02070309020205020404" pitchFamily="49" charset="0"/>
              <a:buChar char="o"/>
              <a:defRPr/>
            </a:pPr>
            <a:r>
              <a:rPr lang="en-US" altLang="en-US" sz="1400" dirty="0">
                <a:solidFill>
                  <a:schemeClr val="bg1">
                    <a:lumMod val="50000"/>
                  </a:schemeClr>
                </a:solidFill>
                <a:ea typeface="+mn-ea"/>
                <a:cs typeface="Arial" panose="020B0604020202020204" pitchFamily="34" charset="0"/>
              </a:rPr>
              <a:t>RAS/RAF Wild Type: FOLFOX + Panitumumab</a:t>
            </a:r>
          </a:p>
          <a:p>
            <a:pPr marL="1314450" lvl="2" indent="-457200" algn="just" eaLnBrk="1" hangingPunct="1">
              <a:lnSpc>
                <a:spcPct val="120000"/>
              </a:lnSpc>
              <a:spcBef>
                <a:spcPts val="0"/>
              </a:spcBef>
              <a:spcAft>
                <a:spcPts val="0"/>
              </a:spcAft>
              <a:buClr>
                <a:srgbClr val="0070C0"/>
              </a:buClr>
              <a:buFont typeface="Courier New" panose="02070309020205020404" pitchFamily="49" charset="0"/>
              <a:buChar char="o"/>
              <a:defRPr/>
            </a:pPr>
            <a:r>
              <a:rPr lang="en-US" altLang="en-US" sz="1400" dirty="0">
                <a:solidFill>
                  <a:schemeClr val="bg1">
                    <a:lumMod val="50000"/>
                  </a:schemeClr>
                </a:solidFill>
                <a:ea typeface="+mn-ea"/>
                <a:cs typeface="Arial" panose="020B0604020202020204" pitchFamily="34" charset="0"/>
              </a:rPr>
              <a:t>RAS-Mutated: FOLFOXIRI + Bev</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ctDNA testing for Stage 2/Stage 3 colon cancer is now standard and, </a:t>
            </a:r>
            <a:r>
              <a:rPr lang="en-US" altLang="en-US" sz="1800" b="1" u="sng" dirty="0">
                <a:solidFill>
                  <a:srgbClr val="407EC9"/>
                </a:solidFill>
                <a:ea typeface="+mn-ea"/>
                <a:cs typeface="Arial" panose="020B0604020202020204" pitchFamily="34" charset="0"/>
              </a:rPr>
              <a:t>for stage 2</a:t>
            </a:r>
            <a:r>
              <a:rPr lang="en-US" altLang="en-US" sz="1800" b="1" dirty="0">
                <a:solidFill>
                  <a:srgbClr val="407EC9"/>
                </a:solidFill>
                <a:ea typeface="+mn-ea"/>
                <a:cs typeface="Arial" panose="020B0604020202020204" pitchFamily="34" charset="0"/>
              </a:rPr>
              <a:t> </a:t>
            </a:r>
            <a:r>
              <a:rPr lang="en-US" altLang="en-US" sz="1800" dirty="0">
                <a:solidFill>
                  <a:srgbClr val="407EC9"/>
                </a:solidFill>
                <a:ea typeface="+mn-ea"/>
                <a:cs typeface="Arial" panose="020B0604020202020204" pitchFamily="34" charset="0"/>
              </a:rPr>
              <a:t>could be used to decide treatment</a:t>
            </a: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Upper GI cancers:</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FLOT is superior to chemoradiation (CROSS) for esophageal adenocarcinoma</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Immunotherapy + chemoradiation (CROSS) might be an upcoming standard for localized esophageal </a:t>
            </a:r>
            <a:r>
              <a:rPr lang="en-US" altLang="en-US" sz="1800" i="1" dirty="0">
                <a:solidFill>
                  <a:srgbClr val="407EC9"/>
                </a:solidFill>
                <a:ea typeface="+mn-ea"/>
                <a:cs typeface="Arial" panose="020B0604020202020204" pitchFamily="34" charset="0"/>
              </a:rPr>
              <a:t>squamous cell cancer</a:t>
            </a:r>
            <a:endParaRPr lang="en-US" altLang="en-US" sz="1800" dirty="0">
              <a:solidFill>
                <a:srgbClr val="407EC9"/>
              </a:solidFill>
              <a:ea typeface="+mn-ea"/>
              <a:cs typeface="Arial" panose="020B0604020202020204" pitchFamily="34" charset="0"/>
            </a:endParaRP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Post-adjuvant immunotherapy improves survival for residual disease positive esophageal/GEJ cancers but not gastric cancer</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Zolbetuximab is now approved for Claudin 18.2 positive, metastatic gastric cancer</a:t>
            </a: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Pancreatic cancer</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r>
              <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FOLFIRINOX, NALIRIFOX, and Gem-nab-</a:t>
            </a:r>
            <a:r>
              <a:rPr kumimoji="0" lang="en-US" altLang="en-US" sz="1800" b="0" i="0" u="none" strike="noStrike" kern="0" cap="none" spc="0" normalizeH="0" baseline="0" noProof="0" dirty="0" err="1">
                <a:ln>
                  <a:noFill/>
                </a:ln>
                <a:solidFill>
                  <a:srgbClr val="407EC9"/>
                </a:solidFill>
                <a:effectLst/>
                <a:uLnTx/>
                <a:uFillTx/>
                <a:latin typeface="Arial"/>
                <a:ea typeface="ＭＳ Ｐゴシック" charset="-128"/>
                <a:cs typeface="Arial" panose="020B0604020202020204" pitchFamily="34" charset="0"/>
              </a:rPr>
              <a:t>pac</a:t>
            </a:r>
            <a:r>
              <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rPr>
              <a:t> are all still reasonable regimens in the first line</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r>
              <a:rPr lang="en-US" altLang="en-US" sz="1800" dirty="0">
                <a:solidFill>
                  <a:srgbClr val="407EC9"/>
                </a:solidFill>
                <a:latin typeface="Arial"/>
                <a:cs typeface="Arial" panose="020B0604020202020204" pitchFamily="34" charset="0"/>
              </a:rPr>
              <a:t>Adjuvant radiation does not improve survival after pancreatic cancer resection</a:t>
            </a: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r>
              <a:rPr lang="en-US" altLang="en-US" sz="1800" dirty="0">
                <a:solidFill>
                  <a:srgbClr val="407EC9"/>
                </a:solidFill>
                <a:latin typeface="Arial"/>
                <a:cs typeface="Arial" panose="020B0604020202020204" pitchFamily="34" charset="0"/>
              </a:rPr>
              <a:t>KRAS inhibitors are going to make a major impact</a:t>
            </a:r>
            <a:endParaRPr lang="en-US" altLang="en-US" sz="2100" dirty="0">
              <a:solidFill>
                <a:srgbClr val="000000"/>
              </a:solidFill>
              <a:ea typeface="+mn-ea"/>
              <a:cs typeface="Arial" panose="020B0604020202020204" pitchFamily="34" charset="0"/>
            </a:endParaRP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Biliary Tract cancer </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Biomarker testing, biomarker testing, biomarker testing!!!</a:t>
            </a:r>
          </a:p>
          <a:p>
            <a:pPr lvl="0" algn="just"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100" dirty="0">
                <a:solidFill>
                  <a:srgbClr val="000000"/>
                </a:solidFill>
                <a:ea typeface="+mn-ea"/>
                <a:cs typeface="Arial" panose="020B0604020202020204" pitchFamily="34" charset="0"/>
              </a:rPr>
              <a:t>HCC:</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3 Phase 3 proven immunotherapy options</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1800" dirty="0">
                <a:solidFill>
                  <a:srgbClr val="407EC9"/>
                </a:solidFill>
                <a:ea typeface="+mn-ea"/>
                <a:cs typeface="Arial" panose="020B0604020202020204" pitchFamily="34" charset="0"/>
              </a:rPr>
              <a:t>Consider TACE + IO for TACE-appropriate patients</a:t>
            </a:r>
            <a:endParaRPr lang="en-US" altLang="en-US" sz="2100" dirty="0">
              <a:solidFill>
                <a:srgbClr val="000000"/>
              </a:solidFill>
              <a:ea typeface="+mn-ea"/>
              <a:cs typeface="Arial" panose="020B0604020202020204" pitchFamily="34" charset="0"/>
            </a:endParaRPr>
          </a:p>
        </p:txBody>
      </p:sp>
      <p:sp>
        <p:nvSpPr>
          <p:cNvPr id="3" name="Content Placeholder 4">
            <a:extLst>
              <a:ext uri="{FF2B5EF4-FFF2-40B4-BE49-F238E27FC236}">
                <a16:creationId xmlns:a16="http://schemas.microsoft.com/office/drawing/2014/main" id="{4374BDF5-8494-3A32-1817-57919A6A682B}"/>
              </a:ext>
            </a:extLst>
          </p:cNvPr>
          <p:cNvSpPr txBox="1">
            <a:spLocks/>
          </p:cNvSpPr>
          <p:nvPr/>
        </p:nvSpPr>
        <p:spPr>
          <a:xfrm>
            <a:off x="6330460" y="5058983"/>
            <a:ext cx="5754761" cy="1242640"/>
          </a:xfrm>
          <a:prstGeom prst="rect">
            <a:avLst/>
          </a:prstGeom>
        </p:spPr>
        <p:txBody>
          <a:bodyPr vert="horz" lIns="0" tIns="0" rIns="0" bIns="0" rtlCol="0">
            <a:normAutofit lnSpcReduction="10000"/>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14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Thank you and Questions?</a:t>
            </a:r>
          </a:p>
        </p:txBody>
      </p:sp>
    </p:spTree>
    <p:extLst>
      <p:ext uri="{BB962C8B-B14F-4D97-AF65-F5344CB8AC3E}">
        <p14:creationId xmlns:p14="http://schemas.microsoft.com/office/powerpoint/2010/main" val="207365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B74BB-C130-F2DA-8374-8698186B9ECA}"/>
            </a:ext>
          </a:extLst>
        </p:cNvPr>
        <p:cNvGrpSpPr/>
        <p:nvPr/>
      </p:nvGrpSpPr>
      <p:grpSpPr>
        <a:xfrm>
          <a:off x="0" y="0"/>
          <a:ext cx="0" cy="0"/>
          <a:chOff x="0" y="0"/>
          <a:chExt cx="0" cy="0"/>
        </a:xfrm>
      </p:grpSpPr>
      <p:pic>
        <p:nvPicPr>
          <p:cNvPr id="17" name="Picture 16" descr="A black background with white text&#10;&#10;AI-generated content may be incorrect.">
            <a:extLst>
              <a:ext uri="{FF2B5EF4-FFF2-40B4-BE49-F238E27FC236}">
                <a16:creationId xmlns:a16="http://schemas.microsoft.com/office/drawing/2014/main" id="{5C5B4BBC-89CC-F0B6-73C5-72C56B186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 y="1844041"/>
            <a:ext cx="3535680" cy="2189713"/>
          </a:xfrm>
          <a:prstGeom prst="rect">
            <a:avLst/>
          </a:prstGeom>
        </p:spPr>
      </p:pic>
    </p:spTree>
    <p:extLst>
      <p:ext uri="{BB962C8B-B14F-4D97-AF65-F5344CB8AC3E}">
        <p14:creationId xmlns:p14="http://schemas.microsoft.com/office/powerpoint/2010/main" val="79866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4CB94-2DCB-94CB-3574-AC8DE4CC3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65C2C-F296-526C-06E1-2CE4E483C464}"/>
              </a:ext>
            </a:extLst>
          </p:cNvPr>
          <p:cNvSpPr>
            <a:spLocks noGrp="1"/>
          </p:cNvSpPr>
          <p:nvPr>
            <p:ph type="title"/>
          </p:nvPr>
        </p:nvSpPr>
        <p:spPr>
          <a:xfrm>
            <a:off x="105196" y="390525"/>
            <a:ext cx="10153229" cy="904875"/>
          </a:xfrm>
        </p:spPr>
        <p:txBody>
          <a:bodyPr>
            <a:noAutofit/>
          </a:bodyPr>
          <a:lstStyle/>
          <a:p>
            <a:r>
              <a:rPr lang="en-US" sz="4000" dirty="0"/>
              <a:t>Metastatic MSS Colorectal Cancer</a:t>
            </a:r>
          </a:p>
        </p:txBody>
      </p:sp>
      <p:sp>
        <p:nvSpPr>
          <p:cNvPr id="5" name="Content Placeholder 2">
            <a:extLst>
              <a:ext uri="{FF2B5EF4-FFF2-40B4-BE49-F238E27FC236}">
                <a16:creationId xmlns:a16="http://schemas.microsoft.com/office/drawing/2014/main" id="{7714F1B7-E2AB-1549-C406-2E1E747A2217}"/>
              </a:ext>
            </a:extLst>
          </p:cNvPr>
          <p:cNvSpPr>
            <a:spLocks noGrp="1"/>
          </p:cNvSpPr>
          <p:nvPr>
            <p:ph idx="1"/>
          </p:nvPr>
        </p:nvSpPr>
        <p:spPr>
          <a:xfrm>
            <a:off x="105196" y="1640299"/>
            <a:ext cx="11477204" cy="1302331"/>
          </a:xfrm>
        </p:spPr>
        <p:txBody>
          <a:bodyPr>
            <a:normAutofit fontScale="92500" lnSpcReduction="1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800" dirty="0">
                <a:solidFill>
                  <a:srgbClr val="000000"/>
                </a:solidFill>
                <a:ea typeface="+mn-ea"/>
                <a:cs typeface="Arial" panose="020B0604020202020204" pitchFamily="34" charset="0"/>
              </a:rPr>
              <a:t>Adding to doublet therapy can result in a significant increase in mOS</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For unselected patients, </a:t>
            </a:r>
            <a:r>
              <a:rPr lang="en-US" altLang="en-US" sz="2400" b="1" dirty="0">
                <a:solidFill>
                  <a:srgbClr val="407EC9"/>
                </a:solidFill>
                <a:ea typeface="+mn-ea"/>
                <a:cs typeface="Arial" panose="020B0604020202020204" pitchFamily="34" charset="0"/>
              </a:rPr>
              <a:t>FOLFOXIRI + Bev</a:t>
            </a:r>
            <a:r>
              <a:rPr lang="en-US" altLang="en-US" sz="2400" dirty="0">
                <a:solidFill>
                  <a:srgbClr val="407EC9"/>
                </a:solidFill>
                <a:ea typeface="+mn-ea"/>
                <a:cs typeface="Arial" panose="020B0604020202020204" pitchFamily="34" charset="0"/>
              </a:rPr>
              <a:t> should be considered the standard of care (The Phase III TRIBE trial)</a:t>
            </a: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lang="en-US" altLang="en-US" sz="1800" dirty="0">
              <a:solidFill>
                <a:srgbClr val="407EC9"/>
              </a:solidFill>
              <a:ea typeface="+mn-ea"/>
              <a:cs typeface="Arial" panose="020B0604020202020204" pitchFamily="34" charset="0"/>
            </a:endParaRPr>
          </a:p>
        </p:txBody>
      </p:sp>
      <p:pic>
        <p:nvPicPr>
          <p:cNvPr id="6" name="Picture 5">
            <a:extLst>
              <a:ext uri="{FF2B5EF4-FFF2-40B4-BE49-F238E27FC236}">
                <a16:creationId xmlns:a16="http://schemas.microsoft.com/office/drawing/2014/main" id="{6D13DFB1-F247-5570-282C-360651849EA5}"/>
              </a:ext>
            </a:extLst>
          </p:cNvPr>
          <p:cNvPicPr>
            <a:picLocks noChangeAspect="1"/>
          </p:cNvPicPr>
          <p:nvPr/>
        </p:nvPicPr>
        <p:blipFill>
          <a:blip r:embed="rId2"/>
          <a:stretch>
            <a:fillRect/>
          </a:stretch>
        </p:blipFill>
        <p:spPr>
          <a:xfrm>
            <a:off x="6964219" y="2577950"/>
            <a:ext cx="5122586" cy="3889525"/>
          </a:xfrm>
          <a:prstGeom prst="rect">
            <a:avLst/>
          </a:prstGeom>
        </p:spPr>
      </p:pic>
      <p:pic>
        <p:nvPicPr>
          <p:cNvPr id="7" name="Picture 6">
            <a:extLst>
              <a:ext uri="{FF2B5EF4-FFF2-40B4-BE49-F238E27FC236}">
                <a16:creationId xmlns:a16="http://schemas.microsoft.com/office/drawing/2014/main" id="{F0BAA658-9856-4017-92C3-B4730B35F9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986" y="2984271"/>
            <a:ext cx="6230450" cy="1725427"/>
          </a:xfrm>
          <a:prstGeom prst="rect">
            <a:avLst/>
          </a:prstGeom>
        </p:spPr>
      </p:pic>
      <p:sp>
        <p:nvSpPr>
          <p:cNvPr id="8" name="TextBox 7">
            <a:extLst>
              <a:ext uri="{FF2B5EF4-FFF2-40B4-BE49-F238E27FC236}">
                <a16:creationId xmlns:a16="http://schemas.microsoft.com/office/drawing/2014/main" id="{2D824FCA-4A2D-A3C0-2873-E41A3F6D1030}"/>
              </a:ext>
            </a:extLst>
          </p:cNvPr>
          <p:cNvSpPr txBox="1"/>
          <p:nvPr/>
        </p:nvSpPr>
        <p:spPr>
          <a:xfrm>
            <a:off x="4259601" y="6509116"/>
            <a:ext cx="3672800" cy="276999"/>
          </a:xfrm>
          <a:prstGeom prst="rect">
            <a:avLst/>
          </a:prstGeom>
          <a:noFill/>
        </p:spPr>
        <p:txBody>
          <a:bodyPr wrap="none" rtlCol="0">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Cremolini C, et al; </a:t>
            </a:r>
            <a:r>
              <a:rPr kumimoji="0" lang="fr-FR"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Lancet </a:t>
            </a:r>
            <a:r>
              <a:rPr kumimoji="0" lang="fr-FR" altLang="en-US" sz="1200" b="0" i="1" u="none" strike="noStrike" kern="1200" cap="none" spc="0" normalizeH="0" baseline="0" noProof="0" dirty="0" err="1">
                <a:ln>
                  <a:noFill/>
                </a:ln>
                <a:solidFill>
                  <a:srgbClr val="413C38"/>
                </a:solidFill>
                <a:effectLst/>
                <a:uLnTx/>
                <a:uFillTx/>
                <a:latin typeface="Arial"/>
                <a:ea typeface="+mn-ea"/>
                <a:cs typeface="Calibri" panose="020F0502020204030204" pitchFamily="34" charset="0"/>
              </a:rPr>
              <a:t>Oncol</a:t>
            </a:r>
            <a:r>
              <a:rPr kumimoji="0" lang="fr-FR"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2015; 16: 1306–15</a:t>
            </a:r>
            <a:endPar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endParaRPr>
          </a:p>
        </p:txBody>
      </p:sp>
      <p:graphicFrame>
        <p:nvGraphicFramePr>
          <p:cNvPr id="10" name="Table 9">
            <a:extLst>
              <a:ext uri="{FF2B5EF4-FFF2-40B4-BE49-F238E27FC236}">
                <a16:creationId xmlns:a16="http://schemas.microsoft.com/office/drawing/2014/main" id="{39CDA217-49FC-BE89-FFB3-CFF463281607}"/>
              </a:ext>
            </a:extLst>
          </p:cNvPr>
          <p:cNvGraphicFramePr>
            <a:graphicFrameLocks noGrp="1"/>
          </p:cNvGraphicFramePr>
          <p:nvPr/>
        </p:nvGraphicFramePr>
        <p:xfrm>
          <a:off x="803199" y="4861886"/>
          <a:ext cx="5469040" cy="1557478"/>
        </p:xfrm>
        <a:graphic>
          <a:graphicData uri="http://schemas.openxmlformats.org/drawingml/2006/table">
            <a:tbl>
              <a:tblPr firstRow="1" bandRow="1"/>
              <a:tblGrid>
                <a:gridCol w="2077279">
                  <a:extLst>
                    <a:ext uri="{9D8B030D-6E8A-4147-A177-3AD203B41FA5}">
                      <a16:colId xmlns:a16="http://schemas.microsoft.com/office/drawing/2014/main" val="20000"/>
                    </a:ext>
                  </a:extLst>
                </a:gridCol>
                <a:gridCol w="1126615">
                  <a:extLst>
                    <a:ext uri="{9D8B030D-6E8A-4147-A177-3AD203B41FA5}">
                      <a16:colId xmlns:a16="http://schemas.microsoft.com/office/drawing/2014/main" val="20001"/>
                    </a:ext>
                  </a:extLst>
                </a:gridCol>
                <a:gridCol w="1016239">
                  <a:extLst>
                    <a:ext uri="{9D8B030D-6E8A-4147-A177-3AD203B41FA5}">
                      <a16:colId xmlns:a16="http://schemas.microsoft.com/office/drawing/2014/main" val="20002"/>
                    </a:ext>
                  </a:extLst>
                </a:gridCol>
                <a:gridCol w="1248907">
                  <a:extLst>
                    <a:ext uri="{9D8B030D-6E8A-4147-A177-3AD203B41FA5}">
                      <a16:colId xmlns:a16="http://schemas.microsoft.com/office/drawing/2014/main" val="20003"/>
                    </a:ext>
                  </a:extLst>
                </a:gridCol>
              </a:tblGrid>
              <a:tr h="551728">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endParaRPr lang="en-US" sz="1600" b="0" dirty="0">
                        <a:solidFill>
                          <a:schemeClr val="tx1"/>
                        </a:solidFill>
                      </a:endParaRP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r>
                        <a:rPr lang="en-US" sz="1600" b="0" dirty="0">
                          <a:solidFill>
                            <a:schemeClr val="tx1"/>
                          </a:solidFill>
                        </a:rPr>
                        <a:t>ORR (%)</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r>
                        <a:rPr lang="en-US" sz="1600" b="0" dirty="0">
                          <a:solidFill>
                            <a:schemeClr val="tx1"/>
                          </a:solidFill>
                        </a:rPr>
                        <a:t>PFS</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r>
                        <a:rPr lang="en-US" sz="1600" b="0" dirty="0">
                          <a:solidFill>
                            <a:schemeClr val="tx1"/>
                          </a:solidFill>
                        </a:rPr>
                        <a:t>OS</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extLst>
                  <a:ext uri="{0D108BD9-81ED-4DB2-BD59-A6C34878D82A}">
                    <a16:rowId xmlns:a16="http://schemas.microsoft.com/office/drawing/2014/main" val="10000"/>
                  </a:ext>
                </a:extLst>
              </a:tr>
              <a:tr h="328551">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r>
                        <a:rPr lang="en-US" sz="1600" dirty="0">
                          <a:solidFill>
                            <a:schemeClr val="tx1"/>
                          </a:solidFill>
                        </a:rPr>
                        <a:t>FOLFOXIRI </a:t>
                      </a:r>
                      <a:r>
                        <a:rPr lang="en-US" sz="1600" baseline="0" dirty="0">
                          <a:solidFill>
                            <a:schemeClr val="tx1"/>
                          </a:solidFill>
                        </a:rPr>
                        <a:t>+ Bev</a:t>
                      </a:r>
                    </a:p>
                  </a:txBody>
                  <a:tcPr marL="91434" marR="91434" marT="45705" marB="4570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65</a:t>
                      </a:r>
                    </a:p>
                  </a:txBody>
                  <a:tcPr marL="91434" marR="91434" marT="45705" marB="4570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12.1</a:t>
                      </a:r>
                    </a:p>
                  </a:txBody>
                  <a:tcPr marL="91434" marR="91434" marT="45705" marB="4570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29.8</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extLst>
                  <a:ext uri="{0D108BD9-81ED-4DB2-BD59-A6C34878D82A}">
                    <a16:rowId xmlns:a16="http://schemas.microsoft.com/office/drawing/2014/main" val="10001"/>
                  </a:ext>
                </a:extLst>
              </a:tr>
              <a:tr h="328551">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r>
                        <a:rPr lang="en-US" sz="1600" baseline="0" dirty="0">
                          <a:solidFill>
                            <a:schemeClr val="tx1"/>
                          </a:solidFill>
                        </a:rPr>
                        <a:t>FOLFIRI + Bev</a:t>
                      </a:r>
                      <a:endParaRPr lang="en-US" sz="1600" dirty="0">
                        <a:solidFill>
                          <a:schemeClr val="tx1"/>
                        </a:solidFill>
                      </a:endParaRPr>
                    </a:p>
                  </a:txBody>
                  <a:tcPr marL="91434" marR="91434" marT="45705" marB="4570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53</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9.7</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25.8</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extLst>
                  <a:ext uri="{0D108BD9-81ED-4DB2-BD59-A6C34878D82A}">
                    <a16:rowId xmlns:a16="http://schemas.microsoft.com/office/drawing/2014/main" val="10002"/>
                  </a:ext>
                </a:extLst>
              </a:tr>
              <a:tr h="328551">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r>
                        <a:rPr lang="en-US" sz="1600" dirty="0">
                          <a:solidFill>
                            <a:schemeClr val="tx1"/>
                          </a:solidFill>
                        </a:rPr>
                        <a:t>p-value</a:t>
                      </a:r>
                    </a:p>
                  </a:txBody>
                  <a:tcPr marL="91434" marR="91434" marT="45705" marB="4570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endParaRPr lang="en-US" sz="1600" dirty="0">
                        <a:solidFill>
                          <a:schemeClr val="tx1"/>
                        </a:solidFill>
                      </a:endParaRP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.0006</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600" dirty="0">
                          <a:solidFill>
                            <a:schemeClr val="tx1"/>
                          </a:solidFill>
                        </a:rPr>
                        <a:t>0.03</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3985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D8AD6-00B4-84FE-6224-2209E51570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00290-77CB-49EC-6C10-20E3B04198F8}"/>
              </a:ext>
            </a:extLst>
          </p:cNvPr>
          <p:cNvSpPr>
            <a:spLocks noGrp="1"/>
          </p:cNvSpPr>
          <p:nvPr>
            <p:ph type="title"/>
          </p:nvPr>
        </p:nvSpPr>
        <p:spPr>
          <a:xfrm>
            <a:off x="105196" y="390525"/>
            <a:ext cx="10153229" cy="904875"/>
          </a:xfrm>
        </p:spPr>
        <p:txBody>
          <a:bodyPr>
            <a:noAutofit/>
          </a:bodyPr>
          <a:lstStyle/>
          <a:p>
            <a:r>
              <a:rPr lang="en-US" sz="4000" dirty="0"/>
              <a:t>Metastatic MSS Colorectal Cancer</a:t>
            </a:r>
          </a:p>
        </p:txBody>
      </p:sp>
      <p:sp>
        <p:nvSpPr>
          <p:cNvPr id="5" name="Content Placeholder 2">
            <a:extLst>
              <a:ext uri="{FF2B5EF4-FFF2-40B4-BE49-F238E27FC236}">
                <a16:creationId xmlns:a16="http://schemas.microsoft.com/office/drawing/2014/main" id="{DFAA4F6B-D104-D0B3-DFF1-666D25D3EAE3}"/>
              </a:ext>
            </a:extLst>
          </p:cNvPr>
          <p:cNvSpPr>
            <a:spLocks noGrp="1"/>
          </p:cNvSpPr>
          <p:nvPr>
            <p:ph idx="1"/>
          </p:nvPr>
        </p:nvSpPr>
        <p:spPr>
          <a:xfrm>
            <a:off x="105196" y="1710267"/>
            <a:ext cx="11477204" cy="1214326"/>
          </a:xfrm>
        </p:spPr>
        <p:txBody>
          <a:bodyPr>
            <a:normAutofit fontScale="92500" lnSpcReduction="2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800" dirty="0">
                <a:solidFill>
                  <a:srgbClr val="000000"/>
                </a:solidFill>
                <a:ea typeface="+mn-ea"/>
                <a:cs typeface="Arial" panose="020B0604020202020204" pitchFamily="34" charset="0"/>
              </a:rPr>
              <a:t>But biomarker-selected therapy can provide even greater mOS</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For RAS/RAF Wild-Type mCRC patients – </a:t>
            </a:r>
            <a:r>
              <a:rPr lang="en-US" altLang="en-US" sz="2400" b="1" dirty="0">
                <a:solidFill>
                  <a:srgbClr val="407EC9"/>
                </a:solidFill>
                <a:ea typeface="+mn-ea"/>
                <a:cs typeface="Arial" panose="020B0604020202020204" pitchFamily="34" charset="0"/>
              </a:rPr>
              <a:t>FOLFOX + Panitumumab </a:t>
            </a:r>
            <a:r>
              <a:rPr lang="en-US" altLang="en-US" sz="2400" dirty="0">
                <a:solidFill>
                  <a:srgbClr val="407EC9"/>
                </a:solidFill>
                <a:ea typeface="+mn-ea"/>
                <a:cs typeface="Arial" panose="020B0604020202020204" pitchFamily="34" charset="0"/>
              </a:rPr>
              <a:t>resulted in the greatest OS observed to date (The Paradigm Trial)</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lang="en-US" altLang="en-US" sz="1800" dirty="0">
              <a:solidFill>
                <a:srgbClr val="407EC9"/>
              </a:solidFill>
              <a:ea typeface="+mn-ea"/>
              <a:cs typeface="Arial" panose="020B0604020202020204" pitchFamily="34" charset="0"/>
            </a:endParaRPr>
          </a:p>
        </p:txBody>
      </p:sp>
      <p:sp>
        <p:nvSpPr>
          <p:cNvPr id="3" name="TextBox 2">
            <a:extLst>
              <a:ext uri="{FF2B5EF4-FFF2-40B4-BE49-F238E27FC236}">
                <a16:creationId xmlns:a16="http://schemas.microsoft.com/office/drawing/2014/main" id="{5E0EA9CF-6DE5-E5F8-5B2F-3EAF51ADBA5F}"/>
              </a:ext>
            </a:extLst>
          </p:cNvPr>
          <p:cNvSpPr txBox="1"/>
          <p:nvPr/>
        </p:nvSpPr>
        <p:spPr>
          <a:xfrm>
            <a:off x="3943927" y="6467475"/>
            <a:ext cx="4304146"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Watanabe J, et al, </a:t>
            </a:r>
            <a:r>
              <a:rPr kumimoji="0" lang="pt-BR"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JAMA. 2023 Apr 18;329(15):1271-1282</a:t>
            </a:r>
            <a:endPar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endParaRPr>
          </a:p>
        </p:txBody>
      </p:sp>
      <p:pic>
        <p:nvPicPr>
          <p:cNvPr id="4" name="Picture 3">
            <a:extLst>
              <a:ext uri="{FF2B5EF4-FFF2-40B4-BE49-F238E27FC236}">
                <a16:creationId xmlns:a16="http://schemas.microsoft.com/office/drawing/2014/main" id="{D131A858-BC24-3A28-8318-E1DC0783D608}"/>
              </a:ext>
            </a:extLst>
          </p:cNvPr>
          <p:cNvPicPr>
            <a:picLocks noChangeAspect="1"/>
          </p:cNvPicPr>
          <p:nvPr/>
        </p:nvPicPr>
        <p:blipFill>
          <a:blip r:embed="rId2"/>
          <a:stretch>
            <a:fillRect/>
          </a:stretch>
        </p:blipFill>
        <p:spPr>
          <a:xfrm>
            <a:off x="121105" y="3103418"/>
            <a:ext cx="6296344" cy="3068873"/>
          </a:xfrm>
          <a:prstGeom prst="rect">
            <a:avLst/>
          </a:prstGeom>
        </p:spPr>
      </p:pic>
      <p:pic>
        <p:nvPicPr>
          <p:cNvPr id="6" name="Picture 5">
            <a:extLst>
              <a:ext uri="{FF2B5EF4-FFF2-40B4-BE49-F238E27FC236}">
                <a16:creationId xmlns:a16="http://schemas.microsoft.com/office/drawing/2014/main" id="{73D3D456-E062-1115-E4DF-C72CB5BC3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0872" y="2924594"/>
            <a:ext cx="5565931" cy="2543372"/>
          </a:xfrm>
          <a:prstGeom prst="rect">
            <a:avLst/>
          </a:prstGeom>
        </p:spPr>
      </p:pic>
      <p:graphicFrame>
        <p:nvGraphicFramePr>
          <p:cNvPr id="7" name="Table 6">
            <a:extLst>
              <a:ext uri="{FF2B5EF4-FFF2-40B4-BE49-F238E27FC236}">
                <a16:creationId xmlns:a16="http://schemas.microsoft.com/office/drawing/2014/main" id="{7008C5FD-ECC8-0561-1F19-F84CB197BFA7}"/>
              </a:ext>
            </a:extLst>
          </p:cNvPr>
          <p:cNvGraphicFramePr>
            <a:graphicFrameLocks noGrp="1"/>
          </p:cNvGraphicFramePr>
          <p:nvPr/>
        </p:nvGraphicFramePr>
        <p:xfrm>
          <a:off x="6600925" y="5088832"/>
          <a:ext cx="5350931" cy="1319743"/>
        </p:xfrm>
        <a:graphic>
          <a:graphicData uri="http://schemas.openxmlformats.org/drawingml/2006/table">
            <a:tbl>
              <a:tblPr firstRow="1" bandRow="1"/>
              <a:tblGrid>
                <a:gridCol w="1506254">
                  <a:extLst>
                    <a:ext uri="{9D8B030D-6E8A-4147-A177-3AD203B41FA5}">
                      <a16:colId xmlns:a16="http://schemas.microsoft.com/office/drawing/2014/main" val="20000"/>
                    </a:ext>
                  </a:extLst>
                </a:gridCol>
                <a:gridCol w="1200300">
                  <a:extLst>
                    <a:ext uri="{9D8B030D-6E8A-4147-A177-3AD203B41FA5}">
                      <a16:colId xmlns:a16="http://schemas.microsoft.com/office/drawing/2014/main" val="20001"/>
                    </a:ext>
                  </a:extLst>
                </a:gridCol>
                <a:gridCol w="1190214">
                  <a:extLst>
                    <a:ext uri="{9D8B030D-6E8A-4147-A177-3AD203B41FA5}">
                      <a16:colId xmlns:a16="http://schemas.microsoft.com/office/drawing/2014/main" val="20002"/>
                    </a:ext>
                  </a:extLst>
                </a:gridCol>
                <a:gridCol w="1454163">
                  <a:extLst>
                    <a:ext uri="{9D8B030D-6E8A-4147-A177-3AD203B41FA5}">
                      <a16:colId xmlns:a16="http://schemas.microsoft.com/office/drawing/2014/main" val="20003"/>
                    </a:ext>
                  </a:extLst>
                </a:gridCol>
              </a:tblGrid>
              <a:tr h="357550">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endParaRPr lang="en-US" sz="1400" b="0" dirty="0">
                        <a:solidFill>
                          <a:schemeClr val="tx1"/>
                        </a:solidFill>
                      </a:endParaRP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r>
                        <a:rPr lang="en-US" sz="1400" b="0" dirty="0">
                          <a:solidFill>
                            <a:schemeClr val="tx1"/>
                          </a:solidFill>
                        </a:rPr>
                        <a:t>ORR (%)</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r>
                        <a:rPr lang="en-US" sz="1400" b="0" dirty="0">
                          <a:solidFill>
                            <a:schemeClr val="tx1"/>
                          </a:solidFill>
                        </a:rPr>
                        <a:t>PFS (Mos)</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r>
                        <a:rPr lang="en-US" sz="1400" b="0" dirty="0">
                          <a:solidFill>
                            <a:schemeClr val="tx1"/>
                          </a:solidFill>
                        </a:rPr>
                        <a:t>OS (Mos)</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1C5E2"/>
                    </a:solidFill>
                  </a:tcPr>
                </a:tc>
                <a:extLst>
                  <a:ext uri="{0D108BD9-81ED-4DB2-BD59-A6C34878D82A}">
                    <a16:rowId xmlns:a16="http://schemas.microsoft.com/office/drawing/2014/main" val="10000"/>
                  </a:ext>
                </a:extLst>
              </a:tr>
              <a:tr h="320731">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r>
                        <a:rPr lang="en-US" sz="1400" dirty="0">
                          <a:solidFill>
                            <a:schemeClr val="tx1"/>
                          </a:solidFill>
                        </a:rPr>
                        <a:t>FOLFOX </a:t>
                      </a:r>
                      <a:r>
                        <a:rPr lang="en-US" sz="1400" baseline="0" dirty="0">
                          <a:solidFill>
                            <a:schemeClr val="tx1"/>
                          </a:solidFill>
                        </a:rPr>
                        <a:t>+ </a:t>
                      </a:r>
                      <a:r>
                        <a:rPr lang="en-US" sz="1400" baseline="0" dirty="0" err="1">
                          <a:solidFill>
                            <a:schemeClr val="tx1"/>
                          </a:solidFill>
                        </a:rPr>
                        <a:t>Pani</a:t>
                      </a:r>
                      <a:endParaRPr lang="en-US" sz="1400" baseline="0" dirty="0">
                        <a:solidFill>
                          <a:schemeClr val="tx1"/>
                        </a:solidFill>
                      </a:endParaRPr>
                    </a:p>
                  </a:txBody>
                  <a:tcPr marL="91434" marR="91434" marT="45705" marB="4570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80.2</a:t>
                      </a:r>
                    </a:p>
                  </a:txBody>
                  <a:tcPr marL="91434" marR="91434" marT="45705" marB="4570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13.7</a:t>
                      </a:r>
                    </a:p>
                  </a:txBody>
                  <a:tcPr marL="91434" marR="91434" marT="45705" marB="4570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37.9</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extLst>
                  <a:ext uri="{0D108BD9-81ED-4DB2-BD59-A6C34878D82A}">
                    <a16:rowId xmlns:a16="http://schemas.microsoft.com/office/drawing/2014/main" val="10001"/>
                  </a:ext>
                </a:extLst>
              </a:tr>
              <a:tr h="320731">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r>
                        <a:rPr lang="en-US" sz="1400" baseline="0" dirty="0">
                          <a:solidFill>
                            <a:schemeClr val="tx1"/>
                          </a:solidFill>
                        </a:rPr>
                        <a:t>FOLFOX + Bev</a:t>
                      </a:r>
                      <a:endParaRPr lang="en-US" sz="1400" dirty="0">
                        <a:solidFill>
                          <a:schemeClr val="tx1"/>
                        </a:solidFill>
                      </a:endParaRPr>
                    </a:p>
                  </a:txBody>
                  <a:tcPr marL="91434" marR="91434" marT="45705" marB="4570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68.6</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13.2</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34.3</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20000"/>
                      </a:srgbClr>
                    </a:solidFill>
                  </a:tcPr>
                </a:tc>
                <a:extLst>
                  <a:ext uri="{0D108BD9-81ED-4DB2-BD59-A6C34878D82A}">
                    <a16:rowId xmlns:a16="http://schemas.microsoft.com/office/drawing/2014/main" val="10002"/>
                  </a:ext>
                </a:extLst>
              </a:tr>
              <a:tr h="320731">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r>
                        <a:rPr lang="en-US" sz="1400" dirty="0">
                          <a:solidFill>
                            <a:schemeClr val="tx1"/>
                          </a:solidFill>
                        </a:rPr>
                        <a:t>p-value</a:t>
                      </a:r>
                    </a:p>
                  </a:txBody>
                  <a:tcPr marL="91434" marR="91434" marT="45705" marB="4570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endParaRPr lang="en-US" sz="1400" dirty="0">
                        <a:solidFill>
                          <a:schemeClr val="tx1"/>
                        </a:solidFill>
                      </a:endParaRP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NS</a:t>
                      </a:r>
                    </a:p>
                  </a:txBody>
                  <a:tcPr marL="91434" marR="91434" marT="45705" marB="4570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400" dirty="0">
                          <a:solidFill>
                            <a:schemeClr val="tx1"/>
                          </a:solidFill>
                        </a:rPr>
                        <a:t>0.031</a:t>
                      </a:r>
                    </a:p>
                  </a:txBody>
                  <a:tcPr marL="91434" marR="91434" marT="45705" marB="45705"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1C5E2">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86546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9F2DD-7CBC-93D7-EA1D-420B070AB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1B07B-FB1C-EA33-F120-16D43207B7BD}"/>
              </a:ext>
            </a:extLst>
          </p:cNvPr>
          <p:cNvSpPr>
            <a:spLocks noGrp="1"/>
          </p:cNvSpPr>
          <p:nvPr>
            <p:ph type="title"/>
          </p:nvPr>
        </p:nvSpPr>
        <p:spPr>
          <a:xfrm>
            <a:off x="105196" y="390525"/>
            <a:ext cx="10153229" cy="904875"/>
          </a:xfrm>
        </p:spPr>
        <p:txBody>
          <a:bodyPr>
            <a:noAutofit/>
          </a:bodyPr>
          <a:lstStyle/>
          <a:p>
            <a:r>
              <a:rPr lang="en-US" sz="4000" dirty="0"/>
              <a:t>Metastatic MSS Colorectal Cancer</a:t>
            </a:r>
          </a:p>
        </p:txBody>
      </p:sp>
      <p:sp>
        <p:nvSpPr>
          <p:cNvPr id="5" name="Content Placeholder 2">
            <a:extLst>
              <a:ext uri="{FF2B5EF4-FFF2-40B4-BE49-F238E27FC236}">
                <a16:creationId xmlns:a16="http://schemas.microsoft.com/office/drawing/2014/main" id="{494027DA-5E49-1FD1-7804-46B508C6C885}"/>
              </a:ext>
            </a:extLst>
          </p:cNvPr>
          <p:cNvSpPr>
            <a:spLocks noGrp="1"/>
          </p:cNvSpPr>
          <p:nvPr>
            <p:ph idx="1"/>
          </p:nvPr>
        </p:nvSpPr>
        <p:spPr>
          <a:xfrm>
            <a:off x="105196" y="1639930"/>
            <a:ext cx="11477204" cy="1214326"/>
          </a:xfrm>
        </p:spPr>
        <p:txBody>
          <a:bodyPr>
            <a:normAutofit fontScale="92500" lnSpcReduction="20000"/>
          </a:bodyPr>
          <a:lstStyle/>
          <a:p>
            <a:pPr lvl="0" eaLnBrk="1" hangingPunct="1">
              <a:lnSpc>
                <a:spcPct val="120000"/>
              </a:lnSpc>
              <a:spcBef>
                <a:spcPts val="0"/>
              </a:spcBef>
              <a:spcAft>
                <a:spcPts val="0"/>
              </a:spcAft>
              <a:buClr>
                <a:srgbClr val="000000"/>
              </a:buClr>
              <a:buFont typeface="Wingdings" panose="05000000000000000000" pitchFamily="2" charset="2"/>
              <a:buChar char="§"/>
              <a:defRPr/>
            </a:pPr>
            <a:r>
              <a:rPr lang="en-US" altLang="en-US" sz="2800" dirty="0">
                <a:solidFill>
                  <a:srgbClr val="000000"/>
                </a:solidFill>
                <a:ea typeface="+mn-ea"/>
                <a:cs typeface="Arial" panose="020B0604020202020204" pitchFamily="34" charset="0"/>
              </a:rPr>
              <a:t>ASCO-GI 2025 – a new standard of care was set</a:t>
            </a:r>
          </a:p>
          <a:p>
            <a:pPr marL="914400" lvl="1" indent="-457200" algn="just" eaLnBrk="1" hangingPunct="1">
              <a:lnSpc>
                <a:spcPct val="120000"/>
              </a:lnSpc>
              <a:spcBef>
                <a:spcPts val="0"/>
              </a:spcBef>
              <a:spcAft>
                <a:spcPts val="0"/>
              </a:spcAft>
              <a:buClr>
                <a:srgbClr val="0070C0"/>
              </a:buClr>
              <a:buFont typeface="Arial" pitchFamily="34" charset="0"/>
              <a:buChar char="•"/>
              <a:defRPr/>
            </a:pPr>
            <a:r>
              <a:rPr lang="en-US" altLang="en-US" sz="2400" dirty="0">
                <a:solidFill>
                  <a:srgbClr val="407EC9"/>
                </a:solidFill>
                <a:ea typeface="+mn-ea"/>
                <a:cs typeface="Arial" panose="020B0604020202020204" pitchFamily="34" charset="0"/>
              </a:rPr>
              <a:t>For BRAF</a:t>
            </a:r>
            <a:r>
              <a:rPr lang="en-US" altLang="en-US" sz="2400" baseline="30000" dirty="0">
                <a:solidFill>
                  <a:srgbClr val="407EC9"/>
                </a:solidFill>
                <a:ea typeface="+mn-ea"/>
                <a:cs typeface="Arial" panose="020B0604020202020204" pitchFamily="34" charset="0"/>
              </a:rPr>
              <a:t>V600E</a:t>
            </a:r>
            <a:r>
              <a:rPr lang="en-US" altLang="en-US" sz="2400" dirty="0">
                <a:solidFill>
                  <a:srgbClr val="407EC9"/>
                </a:solidFill>
                <a:ea typeface="+mn-ea"/>
                <a:cs typeface="Arial" panose="020B0604020202020204" pitchFamily="34" charset="0"/>
              </a:rPr>
              <a:t>-mutated mCRC – </a:t>
            </a:r>
            <a:r>
              <a:rPr lang="en-US" altLang="en-US" sz="2400" dirty="0" err="1">
                <a:solidFill>
                  <a:srgbClr val="407EC9"/>
                </a:solidFill>
                <a:ea typeface="+mn-ea"/>
                <a:cs typeface="Arial" panose="020B0604020202020204" pitchFamily="34" charset="0"/>
              </a:rPr>
              <a:t>Encorafenib</a:t>
            </a:r>
            <a:r>
              <a:rPr lang="en-US" altLang="en-US" sz="2400" dirty="0">
                <a:solidFill>
                  <a:srgbClr val="407EC9"/>
                </a:solidFill>
                <a:ea typeface="+mn-ea"/>
                <a:cs typeface="Arial" panose="020B0604020202020204" pitchFamily="34" charset="0"/>
              </a:rPr>
              <a:t> + Cetuximab ± Chemotherapy resulted in a significant improvement in mOS (The BREAKWATER Trial)</a:t>
            </a:r>
          </a:p>
          <a:p>
            <a:pPr marL="914400" marR="0" lvl="1" indent="-457200" algn="just" defTabSz="914400" rtl="0" eaLnBrk="1" fontAlgn="base" latinLnBrk="0" hangingPunct="1">
              <a:lnSpc>
                <a:spcPct val="120000"/>
              </a:lnSpc>
              <a:spcBef>
                <a:spcPts val="0"/>
              </a:spcBef>
              <a:spcAft>
                <a:spcPts val="0"/>
              </a:spcAft>
              <a:buClr>
                <a:srgbClr val="0070C0"/>
              </a:buClr>
              <a:buSzTx/>
              <a:buFont typeface="Arial" pitchFamily="34" charset="0"/>
              <a:buChar char="•"/>
              <a:tabLst/>
              <a:defRPr/>
            </a:pPr>
            <a:endParaRPr kumimoji="0" lang="en-US" altLang="en-US" sz="1800" b="0" i="0" u="none" strike="noStrike" kern="0" cap="none" spc="0" normalizeH="0" baseline="0" noProof="0" dirty="0">
              <a:ln>
                <a:noFill/>
              </a:ln>
              <a:solidFill>
                <a:srgbClr val="407EC9"/>
              </a:solidFill>
              <a:effectLst/>
              <a:uLnTx/>
              <a:uFillTx/>
              <a:latin typeface="Arial"/>
              <a:ea typeface="ＭＳ Ｐゴシック" charset="-128"/>
              <a:cs typeface="Arial" panose="020B0604020202020204" pitchFamily="34" charset="0"/>
            </a:endParaRPr>
          </a:p>
          <a:p>
            <a:pPr marL="342900" marR="0" lvl="0" indent="-342900" algn="l" defTabSz="914400" rtl="0" eaLnBrk="1" fontAlgn="base" latinLnBrk="0" hangingPunct="1">
              <a:lnSpc>
                <a:spcPct val="120000"/>
              </a:lnSpc>
              <a:spcBef>
                <a:spcPts val="0"/>
              </a:spcBef>
              <a:spcAft>
                <a:spcPts val="0"/>
              </a:spcAft>
              <a:buClr>
                <a:srgbClr val="000000"/>
              </a:buClr>
              <a:buSzTx/>
              <a:buFont typeface="Wingdings" panose="05000000000000000000" pitchFamily="2" charset="2"/>
              <a:buChar char="§"/>
              <a:tabLst/>
              <a:defRPr/>
            </a:pPr>
            <a:endParaRPr lang="en-US" altLang="en-US" sz="1800" dirty="0">
              <a:solidFill>
                <a:srgbClr val="407EC9"/>
              </a:solidFill>
              <a:ea typeface="+mn-ea"/>
              <a:cs typeface="Arial" panose="020B0604020202020204" pitchFamily="34" charset="0"/>
            </a:endParaRPr>
          </a:p>
        </p:txBody>
      </p:sp>
      <p:sp>
        <p:nvSpPr>
          <p:cNvPr id="3" name="TextBox 2">
            <a:extLst>
              <a:ext uri="{FF2B5EF4-FFF2-40B4-BE49-F238E27FC236}">
                <a16:creationId xmlns:a16="http://schemas.microsoft.com/office/drawing/2014/main" id="{BCCA8227-F727-C2E9-4D20-3E6ABE4F9F4B}"/>
              </a:ext>
            </a:extLst>
          </p:cNvPr>
          <p:cNvSpPr txBox="1"/>
          <p:nvPr/>
        </p:nvSpPr>
        <p:spPr>
          <a:xfrm>
            <a:off x="3943927" y="6467475"/>
            <a:ext cx="4304146"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it-IT" altLang="en-US" sz="1200" b="0" i="1"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Kopetz S, et al, ASCO-GI 2025</a:t>
            </a:r>
          </a:p>
        </p:txBody>
      </p:sp>
      <p:pic>
        <p:nvPicPr>
          <p:cNvPr id="8" name="Picture 7">
            <a:extLst>
              <a:ext uri="{FF2B5EF4-FFF2-40B4-BE49-F238E27FC236}">
                <a16:creationId xmlns:a16="http://schemas.microsoft.com/office/drawing/2014/main" id="{E2075B9D-DF48-8E59-B6E9-89B9F5515B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9657" y="3003723"/>
            <a:ext cx="6132052" cy="3265192"/>
          </a:xfrm>
          <a:prstGeom prst="rect">
            <a:avLst/>
          </a:prstGeom>
        </p:spPr>
      </p:pic>
      <p:pic>
        <p:nvPicPr>
          <p:cNvPr id="9" name="Picture 8">
            <a:extLst>
              <a:ext uri="{FF2B5EF4-FFF2-40B4-BE49-F238E27FC236}">
                <a16:creationId xmlns:a16="http://schemas.microsoft.com/office/drawing/2014/main" id="{EA301FA2-3017-987E-4C65-01F6860D14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36369" y="3003723"/>
            <a:ext cx="2357442" cy="710974"/>
          </a:xfrm>
          <a:prstGeom prst="rect">
            <a:avLst/>
          </a:prstGeom>
        </p:spPr>
      </p:pic>
      <p:sp>
        <p:nvSpPr>
          <p:cNvPr id="10" name="Rectangle: Rounded Corners 9">
            <a:extLst>
              <a:ext uri="{FF2B5EF4-FFF2-40B4-BE49-F238E27FC236}">
                <a16:creationId xmlns:a16="http://schemas.microsoft.com/office/drawing/2014/main" id="{C4B68298-BCE8-63BB-6DD0-2AD9B0EA01FC}"/>
              </a:ext>
            </a:extLst>
          </p:cNvPr>
          <p:cNvSpPr>
            <a:spLocks noChangeArrowheads="1"/>
          </p:cNvSpPr>
          <p:nvPr/>
        </p:nvSpPr>
        <p:spPr bwMode="auto">
          <a:xfrm>
            <a:off x="33661" y="3315803"/>
            <a:ext cx="2042573" cy="2810484"/>
          </a:xfrm>
          <a:prstGeom prst="roundRect">
            <a:avLst>
              <a:gd name="adj" fmla="val 2867"/>
            </a:avLst>
          </a:prstGeom>
          <a:noFill/>
          <a:ln w="19050">
            <a:solidFill>
              <a:schemeClr val="accent1"/>
            </a:solidFill>
          </a:ln>
          <a:effectLst/>
        </p:spPr>
        <p:txBody>
          <a:bodyPr wrap="square" lIns="68580" tIns="34290" rIns="68580" bIns="34290" anchor="ctr"/>
          <a:lstStyle/>
          <a:p>
            <a:pPr marL="0" marR="0" lvl="0" indent="0" algn="ctr" defTabSz="455547" rtl="0" eaLnBrk="1" fontAlgn="auto" latinLnBrk="0" hangingPunct="1">
              <a:lnSpc>
                <a:spcPct val="93000"/>
              </a:lnSpc>
              <a:spcBef>
                <a:spcPts val="0"/>
              </a:spcBef>
              <a:spcAft>
                <a:spcPts val="0"/>
              </a:spcAft>
              <a:buClrTx/>
              <a:buSzTx/>
              <a:buFontTx/>
              <a:buNone/>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1"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Key Eligibility Criteria</a:t>
            </a:r>
            <a:endParaRPr kumimoji="0" lang="en-US" sz="975" b="1" i="0" u="none" strike="noStrike" kern="1200" cap="none" spc="0" normalizeH="0" baseline="30000" noProof="0" dirty="0">
              <a:ln>
                <a:noFill/>
              </a:ln>
              <a:solidFill>
                <a:srgbClr val="413C38"/>
              </a:solidFill>
              <a:effectLst/>
              <a:uLnTx/>
              <a:uFillTx/>
              <a:latin typeface="Arial"/>
              <a:ea typeface="+mn-ea"/>
              <a:cs typeface="Arial" panose="020B0604020202020204" pitchFamily="34" charset="0"/>
            </a:endParaRPr>
          </a:p>
          <a:p>
            <a:pPr marL="0" marR="0" lvl="0" indent="0" algn="ctr" defTabSz="455547" rtl="0" eaLnBrk="1" fontAlgn="auto" latinLnBrk="0" hangingPunct="1">
              <a:lnSpc>
                <a:spcPct val="93000"/>
              </a:lnSpc>
              <a:spcBef>
                <a:spcPts val="0"/>
              </a:spcBef>
              <a:spcAft>
                <a:spcPts val="0"/>
              </a:spcAft>
              <a:buClrTx/>
              <a:buSzTx/>
              <a:buFontTx/>
              <a:buNone/>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1"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(N=930)</a:t>
            </a:r>
          </a:p>
          <a:p>
            <a:pPr marL="85725" marR="0" lvl="0" indent="-84535" algn="l" defTabSz="455547" rtl="0" eaLnBrk="1" fontAlgn="auto" latinLnBrk="0" hangingPunct="1">
              <a:lnSpc>
                <a:spcPct val="93000"/>
              </a:lnSpc>
              <a:spcBef>
                <a:spcPts val="450"/>
              </a:spcBef>
              <a:spcAft>
                <a:spcPts val="0"/>
              </a:spcAft>
              <a:buClrTx/>
              <a:buSzTx/>
              <a:buFont typeface="Arial" panose="020B0604020202020204" pitchFamily="34" charset="0"/>
              <a:buChar char="•"/>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Patients aged ≥16 (phase 3)</a:t>
            </a:r>
          </a:p>
          <a:p>
            <a:pPr marL="85725" marR="0" lvl="0" indent="-84535" algn="l" defTabSz="455547" rtl="0" eaLnBrk="1" fontAlgn="auto" latinLnBrk="0" hangingPunct="1">
              <a:lnSpc>
                <a:spcPct val="93000"/>
              </a:lnSpc>
              <a:spcBef>
                <a:spcPts val="450"/>
              </a:spcBef>
              <a:spcAft>
                <a:spcPts val="0"/>
              </a:spcAft>
              <a:buClrTx/>
              <a:buSzTx/>
              <a:buFont typeface="Arial" panose="020B0604020202020204" pitchFamily="34" charset="0"/>
              <a:buChar char="•"/>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Measurable, histologically or cytologically confirmed CRC adenocarcinoma (phase 3)</a:t>
            </a:r>
          </a:p>
          <a:p>
            <a:pPr marL="85725" marR="0" lvl="0" indent="-84535" algn="l" defTabSz="455547" rtl="0" eaLnBrk="1" fontAlgn="auto" latinLnBrk="0" hangingPunct="1">
              <a:lnSpc>
                <a:spcPct val="93000"/>
              </a:lnSpc>
              <a:spcBef>
                <a:spcPts val="450"/>
              </a:spcBef>
              <a:spcAft>
                <a:spcPts val="0"/>
              </a:spcAft>
              <a:buClrTx/>
              <a:buSzTx/>
              <a:buFont typeface="Arial" panose="020B0604020202020204" pitchFamily="34" charset="0"/>
              <a:buChar char="•"/>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Presence of metastatic disease</a:t>
            </a:r>
          </a:p>
          <a:p>
            <a:pPr marL="85725" marR="0" lvl="0" indent="-84535" algn="l" defTabSz="455547" rtl="0" eaLnBrk="1" fontAlgn="auto" latinLnBrk="0" hangingPunct="1">
              <a:lnSpc>
                <a:spcPct val="93000"/>
              </a:lnSpc>
              <a:spcBef>
                <a:spcPts val="450"/>
              </a:spcBef>
              <a:spcAft>
                <a:spcPts val="0"/>
              </a:spcAft>
              <a:buClrTx/>
              <a:buSzTx/>
              <a:buFont typeface="Arial" panose="020B0604020202020204" pitchFamily="34" charset="0"/>
              <a:buChar char="•"/>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0" i="1" u="none" strike="noStrike" kern="1200" cap="none" spc="0" normalizeH="0" baseline="0" noProof="0" dirty="0">
                <a:ln>
                  <a:noFill/>
                </a:ln>
                <a:solidFill>
                  <a:srgbClr val="413C38"/>
                </a:solidFill>
                <a:effectLst/>
                <a:uLnTx/>
                <a:uFillTx/>
                <a:latin typeface="Arial"/>
                <a:ea typeface="+mn-ea"/>
                <a:cs typeface="Arial" panose="020B0604020202020204" pitchFamily="34" charset="0"/>
              </a:rPr>
              <a:t>BRAF </a:t>
            </a: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V600E mutation present in tumor tissue or blood</a:t>
            </a:r>
          </a:p>
          <a:p>
            <a:pPr marL="85725" marR="0" lvl="0" indent="-84535" algn="l" defTabSz="455547" rtl="0" eaLnBrk="1" fontAlgn="auto" latinLnBrk="0" hangingPunct="1">
              <a:lnSpc>
                <a:spcPct val="93000"/>
              </a:lnSpc>
              <a:spcBef>
                <a:spcPts val="450"/>
              </a:spcBef>
              <a:spcAft>
                <a:spcPts val="0"/>
              </a:spcAft>
              <a:buClrTx/>
              <a:buSzTx/>
              <a:buFont typeface="Arial" panose="020B0604020202020204" pitchFamily="34" charset="0"/>
              <a:buChar char="•"/>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No </a:t>
            </a:r>
            <a:r>
              <a:rPr kumimoji="0" lang="en-US" sz="975" b="0" i="0" u="none" strike="noStrike" kern="1200" cap="none" spc="0" normalizeH="0" baseline="0" noProof="0" dirty="0" err="1">
                <a:ln>
                  <a:noFill/>
                </a:ln>
                <a:solidFill>
                  <a:srgbClr val="413C38"/>
                </a:solidFill>
                <a:effectLst/>
                <a:uLnTx/>
                <a:uFillTx/>
                <a:latin typeface="Arial"/>
                <a:ea typeface="+mn-ea"/>
                <a:cs typeface="Arial" panose="020B0604020202020204" pitchFamily="34" charset="0"/>
              </a:rPr>
              <a:t>dMMR</a:t>
            </a: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/MSI-H disease</a:t>
            </a:r>
          </a:p>
          <a:p>
            <a:pPr marL="85725" marR="0" lvl="0" indent="-84535" algn="l" defTabSz="455547" rtl="0" eaLnBrk="1" fontAlgn="auto" latinLnBrk="0" hangingPunct="1">
              <a:lnSpc>
                <a:spcPct val="93000"/>
              </a:lnSpc>
              <a:spcBef>
                <a:spcPts val="450"/>
              </a:spcBef>
              <a:spcAft>
                <a:spcPts val="0"/>
              </a:spcAft>
              <a:buClrTx/>
              <a:buSzTx/>
              <a:buFont typeface="Arial" panose="020B0604020202020204" pitchFamily="34" charset="0"/>
              <a:buChar char="•"/>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Participants who received ≤1 (safety lead-in) or no (phase 3) prior systemic regimens for metastatic disease; No previous treatment with  BRAFi or EGFRi</a:t>
            </a:r>
          </a:p>
          <a:p>
            <a:pPr marL="85725" marR="0" lvl="0" indent="-84535" algn="l" defTabSz="455547" rtl="0" eaLnBrk="1" fontAlgn="auto" latinLnBrk="0" hangingPunct="1">
              <a:lnSpc>
                <a:spcPct val="93000"/>
              </a:lnSpc>
              <a:spcBef>
                <a:spcPts val="450"/>
              </a:spcBef>
              <a:spcAft>
                <a:spcPts val="0"/>
              </a:spcAft>
              <a:buClrTx/>
              <a:buSzTx/>
              <a:buFont typeface="Arial" panose="020B0604020202020204" pitchFamily="34" charset="0"/>
              <a:buChar char="•"/>
              <a:tabLst>
                <a:tab pos="0" algn="l"/>
                <a:tab pos="256242" algn="l"/>
                <a:tab pos="512483" algn="l"/>
                <a:tab pos="768731" algn="l"/>
                <a:tab pos="1024969" algn="l"/>
                <a:tab pos="1281215" algn="l"/>
                <a:tab pos="1537454" algn="l"/>
                <a:tab pos="1793697" algn="l"/>
                <a:tab pos="2049939" algn="l"/>
                <a:tab pos="2306182" algn="l"/>
                <a:tab pos="2562425" algn="l"/>
                <a:tab pos="2818667" algn="l"/>
                <a:tab pos="3074910" algn="l"/>
                <a:tab pos="3331151" algn="l"/>
                <a:tab pos="3587395" algn="l"/>
                <a:tab pos="3843637" algn="l"/>
                <a:tab pos="4099876" algn="l"/>
                <a:tab pos="4356123" algn="l"/>
                <a:tab pos="4612363" algn="l"/>
                <a:tab pos="4868606" algn="l"/>
                <a:tab pos="5124849" algn="l"/>
              </a:tabLst>
              <a:defRPr/>
            </a:pPr>
            <a:r>
              <a:rPr kumimoji="0" lang="en-US" sz="975" b="0" i="0" u="none" strike="noStrike" kern="1200" cap="none" spc="0" normalizeH="0" baseline="0" noProof="0" dirty="0">
                <a:ln>
                  <a:noFill/>
                </a:ln>
                <a:solidFill>
                  <a:srgbClr val="413C38"/>
                </a:solidFill>
                <a:effectLst/>
                <a:uLnTx/>
                <a:uFillTx/>
                <a:latin typeface="Arial"/>
                <a:ea typeface="+mn-ea"/>
                <a:cs typeface="Arial" panose="020B0604020202020204" pitchFamily="34" charset="0"/>
              </a:rPr>
              <a:t>ECOG PS of 0 or 1</a:t>
            </a:r>
          </a:p>
        </p:txBody>
      </p:sp>
      <p:pic>
        <p:nvPicPr>
          <p:cNvPr id="11" name="Picture 10">
            <a:extLst>
              <a:ext uri="{FF2B5EF4-FFF2-40B4-BE49-F238E27FC236}">
                <a16:creationId xmlns:a16="http://schemas.microsoft.com/office/drawing/2014/main" id="{66947CB3-F979-42E0-E0EF-063CB2634EDF}"/>
              </a:ext>
            </a:extLst>
          </p:cNvPr>
          <p:cNvPicPr>
            <a:picLocks noChangeAspect="1"/>
          </p:cNvPicPr>
          <p:nvPr/>
        </p:nvPicPr>
        <p:blipFill>
          <a:blip r:embed="rId4"/>
          <a:stretch>
            <a:fillRect/>
          </a:stretch>
        </p:blipFill>
        <p:spPr>
          <a:xfrm>
            <a:off x="2076234" y="2909339"/>
            <a:ext cx="3566469" cy="3438442"/>
          </a:xfrm>
          <a:prstGeom prst="rect">
            <a:avLst/>
          </a:prstGeom>
        </p:spPr>
      </p:pic>
    </p:spTree>
    <p:extLst>
      <p:ext uri="{BB962C8B-B14F-4D97-AF65-F5344CB8AC3E}">
        <p14:creationId xmlns:p14="http://schemas.microsoft.com/office/powerpoint/2010/main" val="2456094250"/>
      </p:ext>
    </p:extLst>
  </p:cSld>
  <p:clrMapOvr>
    <a:masterClrMapping/>
  </p:clrMapOvr>
</p:sld>
</file>

<file path=ppt/theme/theme1.xml><?xml version="1.0" encoding="utf-8"?>
<a:theme xmlns:a="http://schemas.openxmlformats.org/drawingml/2006/main" name="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230224_Cencora_PPT_Core_16_9.pptx" id="{C3D4B7B8-93E1-43F2-9F0C-BEFE4A71658D}" vid="{75446E5D-326C-4595-AFB6-D173817CC0B1}"/>
    </a:ext>
  </a:extLst>
</a:theme>
</file>

<file path=ppt/theme/theme10.xml><?xml version="1.0" encoding="utf-8"?>
<a:theme xmlns:a="http://schemas.openxmlformats.org/drawingml/2006/main" name="2_Global Template with Dosing">
  <a:themeElements>
    <a:clrScheme name="pfizer - ELREXFIO">
      <a:dk1>
        <a:srgbClr val="000000"/>
      </a:dk1>
      <a:lt1>
        <a:srgbClr val="FFFFFF"/>
      </a:lt1>
      <a:dk2>
        <a:srgbClr val="182853"/>
      </a:dk2>
      <a:lt2>
        <a:srgbClr val="D9E2E9"/>
      </a:lt2>
      <a:accent1>
        <a:srgbClr val="182853"/>
      </a:accent1>
      <a:accent2>
        <a:srgbClr val="98C9EB"/>
      </a:accent2>
      <a:accent3>
        <a:srgbClr val="ECDA24"/>
      </a:accent3>
      <a:accent4>
        <a:srgbClr val="DAE1E9"/>
      </a:accent4>
      <a:accent5>
        <a:srgbClr val="612466"/>
      </a:accent5>
      <a:accent6>
        <a:srgbClr val="0E00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IMMUNOGEN__AbbVie">
  <a:themeElements>
    <a:clrScheme name="immunogen palette_final2">
      <a:dk1>
        <a:srgbClr val="000000"/>
      </a:dk1>
      <a:lt1>
        <a:srgbClr val="FFFFFF"/>
      </a:lt1>
      <a:dk2>
        <a:srgbClr val="03263A"/>
      </a:dk2>
      <a:lt2>
        <a:srgbClr val="FF585D"/>
      </a:lt2>
      <a:accent1>
        <a:srgbClr val="BFB8AF"/>
      </a:accent1>
      <a:accent2>
        <a:srgbClr val="B0008E"/>
      </a:accent2>
      <a:accent3>
        <a:srgbClr val="FFC72C"/>
      </a:accent3>
      <a:accent4>
        <a:srgbClr val="88DBDF"/>
      </a:accent4>
      <a:accent5>
        <a:srgbClr val="DCBFA6"/>
      </a:accent5>
      <a:accent6>
        <a:srgbClr val="5E2751"/>
      </a:accent6>
      <a:hlink>
        <a:srgbClr val="0000FF"/>
      </a:hlink>
      <a:folHlink>
        <a:srgbClr val="5E275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177800" indent="-177800" algn="l">
          <a:buClr>
            <a:schemeClr val="bg2"/>
          </a:buClr>
          <a:buFont typeface="Arial" panose="020B0604020202020204" pitchFamily="34" charset="0"/>
          <a:buChar char="•"/>
          <a:tabLst/>
          <a:defRPr sz="1400" dirty="0" smtClean="0"/>
        </a:defPPr>
      </a:lstStyle>
    </a:txDef>
  </a:objectDefaults>
  <a:extraClrSchemeLst/>
  <a:extLst>
    <a:ext uri="{05A4C25C-085E-4340-85A3-A5531E510DB2}">
      <thm15:themeFamily xmlns:thm15="http://schemas.microsoft.com/office/thememl/2012/main" name="Now AbbVie_ImmunoGen PPT Template 16-9" id="{38666B3A-5A39-4DC0-98CD-95C8E6D77B0D}" vid="{F58F20D8-C15D-4DAD-963F-75FDA9383659}"/>
    </a:ext>
  </a:extLst>
</a:theme>
</file>

<file path=ppt/theme/theme3.xml><?xml version="1.0" encoding="utf-8"?>
<a:theme xmlns:a="http://schemas.openxmlformats.org/drawingml/2006/main" name="1_Pan tumor">
  <a:themeElements>
    <a:clrScheme name="Libtayo Pan Tumor Colors">
      <a:dk1>
        <a:sysClr val="windowText" lastClr="000000"/>
      </a:dk1>
      <a:lt1>
        <a:sysClr val="window" lastClr="FFFFFF"/>
      </a:lt1>
      <a:dk2>
        <a:srgbClr val="004F6F"/>
      </a:dk2>
      <a:lt2>
        <a:srgbClr val="E7E6E6"/>
      </a:lt2>
      <a:accent1>
        <a:srgbClr val="DC0077"/>
      </a:accent1>
      <a:accent2>
        <a:srgbClr val="004F6F"/>
      </a:accent2>
      <a:accent3>
        <a:srgbClr val="5C514E"/>
      </a:accent3>
      <a:accent4>
        <a:srgbClr val="969B1E"/>
      </a:accent4>
      <a:accent5>
        <a:srgbClr val="DC0077"/>
      </a:accent5>
      <a:accent6>
        <a:srgbClr val="004F6F"/>
      </a:accent6>
      <a:hlink>
        <a:srgbClr val="000000"/>
      </a:hlink>
      <a:folHlink>
        <a:srgbClr val="757070"/>
      </a:folHlink>
    </a:clrScheme>
    <a:fontScheme name="Libtayo fonts">
      <a:majorFont>
        <a:latin typeface="Trade Gothic LT St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8046119-2E79-4A32-A4EE-4C1EC84AD550}" vid="{91E5B751-F544-4DFE-BAE2-60C7AA38290F}"/>
    </a:ext>
  </a:extLst>
</a:theme>
</file>

<file path=ppt/theme/theme4.xml><?xml version="1.0" encoding="utf-8"?>
<a:theme xmlns:a="http://schemas.openxmlformats.org/drawingml/2006/main" name="JHM_Whi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NEW_Branded slides">
  <a:themeElements>
    <a:clrScheme name="Custom 5">
      <a:dk1>
        <a:srgbClr val="535554"/>
      </a:dk1>
      <a:lt1>
        <a:srgbClr val="FFFFFF"/>
      </a:lt1>
      <a:dk2>
        <a:srgbClr val="535554"/>
      </a:dk2>
      <a:lt2>
        <a:srgbClr val="E7E6E6"/>
      </a:lt2>
      <a:accent1>
        <a:srgbClr val="E44405"/>
      </a:accent1>
      <a:accent2>
        <a:srgbClr val="337079"/>
      </a:accent2>
      <a:accent3>
        <a:srgbClr val="FFC72C"/>
      </a:accent3>
      <a:accent4>
        <a:srgbClr val="932D03"/>
      </a:accent4>
      <a:accent5>
        <a:srgbClr val="FFF3CC"/>
      </a:accent5>
      <a:accent6>
        <a:srgbClr val="84185E"/>
      </a:accent6>
      <a:hlink>
        <a:srgbClr val="535554"/>
      </a:hlink>
      <a:folHlink>
        <a:srgbClr val="932D03"/>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5000">
              <a:srgbClr val="CEDEE0"/>
            </a:gs>
            <a:gs pos="98026">
              <a:schemeClr val="accent6">
                <a:lumMod val="60000"/>
                <a:lumOff val="40000"/>
              </a:schemeClr>
            </a:gs>
            <a:gs pos="68000">
              <a:schemeClr val="accent3">
                <a:shade val="100000"/>
                <a:satMod val="115000"/>
              </a:schemeClr>
            </a:gs>
          </a:gsLst>
          <a:path path="circle">
            <a:fillToRect l="100000" b="100000"/>
          </a:path>
          <a:tileRect t="-100000" r="-100000"/>
        </a:gradFill>
        <a:ln>
          <a:noFill/>
        </a:ln>
      </a:spPr>
      <a:bodyPr lIns="0" rIns="0" rtlCol="0" anchor="ctr"/>
      <a:lstStyle>
        <a:defPPr algn="ctr">
          <a:defRPr sz="2400" dirty="0" smtClean="0">
            <a:solidFill>
              <a:schemeClr val="accent6">
                <a:lumMod val="75000"/>
              </a:schemeClr>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lobal Template with Dosing">
  <a:themeElements>
    <a:clrScheme name="pfizer - ELREXFIO">
      <a:dk1>
        <a:srgbClr val="000000"/>
      </a:dk1>
      <a:lt1>
        <a:srgbClr val="FFFFFF"/>
      </a:lt1>
      <a:dk2>
        <a:srgbClr val="182853"/>
      </a:dk2>
      <a:lt2>
        <a:srgbClr val="D9E2E9"/>
      </a:lt2>
      <a:accent1>
        <a:srgbClr val="182853"/>
      </a:accent1>
      <a:accent2>
        <a:srgbClr val="98C9EB"/>
      </a:accent2>
      <a:accent3>
        <a:srgbClr val="ECDA24"/>
      </a:accent3>
      <a:accent4>
        <a:srgbClr val="DAE1E9"/>
      </a:accent4>
      <a:accent5>
        <a:srgbClr val="612466"/>
      </a:accent5>
      <a:accent6>
        <a:srgbClr val="0E00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lobal Template with Dosing">
  <a:themeElements>
    <a:clrScheme name="pfizer - ELREXFIO">
      <a:dk1>
        <a:srgbClr val="000000"/>
      </a:dk1>
      <a:lt1>
        <a:srgbClr val="FFFFFF"/>
      </a:lt1>
      <a:dk2>
        <a:srgbClr val="182853"/>
      </a:dk2>
      <a:lt2>
        <a:srgbClr val="D9E2E9"/>
      </a:lt2>
      <a:accent1>
        <a:srgbClr val="182853"/>
      </a:accent1>
      <a:accent2>
        <a:srgbClr val="98C9EB"/>
      </a:accent2>
      <a:accent3>
        <a:srgbClr val="ECDA24"/>
      </a:accent3>
      <a:accent4>
        <a:srgbClr val="DAE1E9"/>
      </a:accent4>
      <a:accent5>
        <a:srgbClr val="612466"/>
      </a:accent5>
      <a:accent6>
        <a:srgbClr val="0E00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Global Template with Dosing">
  <a:themeElements>
    <a:clrScheme name="pfizer - ELREXFIO">
      <a:dk1>
        <a:srgbClr val="000000"/>
      </a:dk1>
      <a:lt1>
        <a:srgbClr val="FFFFFF"/>
      </a:lt1>
      <a:dk2>
        <a:srgbClr val="182853"/>
      </a:dk2>
      <a:lt2>
        <a:srgbClr val="D9E2E9"/>
      </a:lt2>
      <a:accent1>
        <a:srgbClr val="182853"/>
      </a:accent1>
      <a:accent2>
        <a:srgbClr val="98C9EB"/>
      </a:accent2>
      <a:accent3>
        <a:srgbClr val="ECDA24"/>
      </a:accent3>
      <a:accent4>
        <a:srgbClr val="DAE1E9"/>
      </a:accent4>
      <a:accent5>
        <a:srgbClr val="612466"/>
      </a:accent5>
      <a:accent6>
        <a:srgbClr val="0E00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cap="rnd">
          <a:solidFill>
            <a:schemeClr val="accent1"/>
          </a:solidFill>
          <a:prstDash val="sysDot"/>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Global Template with Dosing">
  <a:themeElements>
    <a:clrScheme name="pfizer - ELREXFIO">
      <a:dk1>
        <a:srgbClr val="000000"/>
      </a:dk1>
      <a:lt1>
        <a:srgbClr val="FFFFFF"/>
      </a:lt1>
      <a:dk2>
        <a:srgbClr val="182853"/>
      </a:dk2>
      <a:lt2>
        <a:srgbClr val="D9E2E9"/>
      </a:lt2>
      <a:accent1>
        <a:srgbClr val="182853"/>
      </a:accent1>
      <a:accent2>
        <a:srgbClr val="98C9EB"/>
      </a:accent2>
      <a:accent3>
        <a:srgbClr val="ECDA24"/>
      </a:accent3>
      <a:accent4>
        <a:srgbClr val="DAE1E9"/>
      </a:accent4>
      <a:accent5>
        <a:srgbClr val="612466"/>
      </a:accent5>
      <a:accent6>
        <a:srgbClr val="0E00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cap="rnd">
          <a:solidFill>
            <a:schemeClr val="accent1"/>
          </a:solidFill>
          <a:prstDash val="sysDot"/>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9" ma:contentTypeDescription="Create a new document." ma:contentTypeScope="" ma:versionID="13a12503e91702852a647789cf4edcf6">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8744ce4c1af30067395094712b7b9c6c"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Props1.xml><?xml version="1.0" encoding="utf-8"?>
<ds:datastoreItem xmlns:ds="http://schemas.openxmlformats.org/officeDocument/2006/customXml" ds:itemID="{3E0F4EC9-26EC-47A4-8382-FF1CF9E203CC}"/>
</file>

<file path=customXml/itemProps2.xml><?xml version="1.0" encoding="utf-8"?>
<ds:datastoreItem xmlns:ds="http://schemas.openxmlformats.org/officeDocument/2006/customXml" ds:itemID="{7EA995C0-4097-468E-954B-ED377D8330B9}"/>
</file>

<file path=customXml/itemProps3.xml><?xml version="1.0" encoding="utf-8"?>
<ds:datastoreItem xmlns:ds="http://schemas.openxmlformats.org/officeDocument/2006/customXml" ds:itemID="{86174188-BEFF-443C-AB77-8529E0A6B5FD}"/>
</file>

<file path=docProps/app.xml><?xml version="1.0" encoding="utf-8"?>
<Properties xmlns="http://schemas.openxmlformats.org/officeDocument/2006/extended-properties" xmlns:vt="http://schemas.openxmlformats.org/officeDocument/2006/docPropsVTypes">
  <TotalTime>212</TotalTime>
  <Words>4099</Words>
  <Application>Microsoft Office PowerPoint</Application>
  <PresentationFormat>Widescreen</PresentationFormat>
  <Paragraphs>544</Paragraphs>
  <Slides>62</Slides>
  <Notes>3</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62</vt:i4>
      </vt:variant>
    </vt:vector>
  </HeadingPairs>
  <TitlesOfParts>
    <vt:vector size="89" baseType="lpstr">
      <vt:lpstr>ＭＳ Ｐゴシック</vt:lpstr>
      <vt:lpstr>.AppleSystemUIFont</vt:lpstr>
      <vt:lpstr>Aptos</vt:lpstr>
      <vt:lpstr>Arial</vt:lpstr>
      <vt:lpstr>Calibri</vt:lpstr>
      <vt:lpstr>Courier New</vt:lpstr>
      <vt:lpstr>DM Sans 14pt</vt:lpstr>
      <vt:lpstr>MdFago</vt:lpstr>
      <vt:lpstr>Segoe UI</vt:lpstr>
      <vt:lpstr>Symbol</vt:lpstr>
      <vt:lpstr>Times</vt:lpstr>
      <vt:lpstr>Trebuchet MS</vt:lpstr>
      <vt:lpstr>Wingdings</vt:lpstr>
      <vt:lpstr>Cencora PPT Core Master 16:9</vt:lpstr>
      <vt:lpstr>1_IMMUNOGEN__AbbVie</vt:lpstr>
      <vt:lpstr>1_Pan tumor</vt:lpstr>
      <vt:lpstr>JHM_White</vt:lpstr>
      <vt:lpstr>6_NEW_Branded slides</vt:lpstr>
      <vt:lpstr>Global Template with Dosing</vt:lpstr>
      <vt:lpstr>1_Global Template with Dosing</vt:lpstr>
      <vt:lpstr>3_Global Template with Dosing</vt:lpstr>
      <vt:lpstr>6_Global Template with Dosing</vt:lpstr>
      <vt:lpstr>2_Global Template with Dosing</vt:lpstr>
      <vt:lpstr>3_Custom Design</vt:lpstr>
      <vt:lpstr>5_Custom Design</vt:lpstr>
      <vt:lpstr>Custom Design</vt:lpstr>
      <vt:lpstr>2_Custom Design</vt:lpstr>
      <vt:lpstr>Michael J. Pishvaian, MD, PhD Associate Professor, Department of Oncology, Johns Hopkins University School of Medicine</vt:lpstr>
      <vt:lpstr>Most Important Practice-Changing Advances in GI Cancers in 2025 </vt:lpstr>
      <vt:lpstr>Disclosures (3 years)</vt:lpstr>
      <vt:lpstr>Overview </vt:lpstr>
      <vt:lpstr>PowerPoint Presentation</vt:lpstr>
      <vt:lpstr>Metastatic MSS Colorectal Cancer</vt:lpstr>
      <vt:lpstr>Metastatic MSS Colorectal Cancer</vt:lpstr>
      <vt:lpstr>Metastatic MSS Colorectal Cancer</vt:lpstr>
      <vt:lpstr>Metastatic MSS Colorectal Cancer</vt:lpstr>
      <vt:lpstr>Metastatic MSS Colorectal Cancer</vt:lpstr>
      <vt:lpstr>A New Standard for MSI-High mCRC</vt:lpstr>
      <vt:lpstr>Management of mCRC</vt:lpstr>
      <vt:lpstr>The Use of ctDNA in CRC</vt:lpstr>
      <vt:lpstr>The Use of ctDNA in CRC</vt:lpstr>
      <vt:lpstr>The Use of ctDNA in CRC</vt:lpstr>
      <vt:lpstr>The Use of ctDNA in CRC</vt:lpstr>
      <vt:lpstr>The Use of ctDNA in Colorectal Cancer</vt:lpstr>
      <vt:lpstr>The Use of ctDNA in Colorectal Cancer</vt:lpstr>
      <vt:lpstr>The Use of ctDNA in Colorectal Cancer</vt:lpstr>
      <vt:lpstr>PowerPoint Presentation</vt:lpstr>
      <vt:lpstr>Adjuvant/Neoadjuvant Therapy for Esophageal/GEJ Cancer</vt:lpstr>
      <vt:lpstr>Adjuvant/Neoadjuvant Therapy for Esophageal/GEJ Cancer</vt:lpstr>
      <vt:lpstr>Adjuvant/Neoadjuvant Therapy for Esophageal/GEJ Cancer</vt:lpstr>
      <vt:lpstr>Adjuvant Nivolumab After E/GEJ/G Cancer Resection</vt:lpstr>
      <vt:lpstr>Adjuvant Nivolumab After Gastric Cancer Resection</vt:lpstr>
      <vt:lpstr>Adj/Neoadj Immunotherapy Therapy for Esophageal/GEJ Cancer</vt:lpstr>
      <vt:lpstr>Adj/Neoadj Immunotherapy Therapy for Esophageal/GEJ Cancer</vt:lpstr>
      <vt:lpstr>Is There a Difference in Esophageal Squamous Cell Cancer?</vt:lpstr>
      <vt:lpstr>Is There a Difference in Esophageal Squamous Cell Cancer?</vt:lpstr>
      <vt:lpstr>Is There a Difference in Esophageal Squamous Cell Cancer?</vt:lpstr>
      <vt:lpstr>Metastatic Gastric Cancer: Claudin 18.2 – SPOTLIGHT Trial</vt:lpstr>
      <vt:lpstr>Metastatic Gastric Cancer:  Claudin 18.2 – GLOW Trial</vt:lpstr>
      <vt:lpstr>PowerPoint Presentation</vt:lpstr>
      <vt:lpstr>Extending Survival</vt:lpstr>
      <vt:lpstr>JCOG1611: Japanese Randomized Phase 2/3: Gem-nab-pac vs. FOLFIRINOX</vt:lpstr>
      <vt:lpstr>PASS-01 Trial</vt:lpstr>
      <vt:lpstr>PASS-01 Trial</vt:lpstr>
      <vt:lpstr>PASS-01 Trial</vt:lpstr>
      <vt:lpstr>RTOG 0848</vt:lpstr>
      <vt:lpstr>RTOG 0848</vt:lpstr>
      <vt:lpstr>KRAS Mutations in Pancreatic Cancer</vt:lpstr>
      <vt:lpstr>KRASG12C Inhibitors in Pancreatic Cancer</vt:lpstr>
      <vt:lpstr>Targeting Other KRAS Mutations in Pancreatic Cancer</vt:lpstr>
      <vt:lpstr>The pan-RAS(on) inhibitor, Daraxonrasib (RMC-6236) as 2L Tx in Pancreatic Cancer</vt:lpstr>
      <vt:lpstr>The KRAS G12D inhibitor, Zoldonrasib (RMC-9805)in Pancreatic Cancer</vt:lpstr>
      <vt:lpstr>Slight Differences in the Safety Profile of the KRAS inhibitors</vt:lpstr>
      <vt:lpstr>PowerPoint Presentation</vt:lpstr>
      <vt:lpstr>TOPAZ-1: Gem-Cis +/- Durvalumab in Cholangiocarcinoma</vt:lpstr>
      <vt:lpstr>TOPAZ-1: Gem-Cis +/- Durvalumab in Cholangiocarcinoma</vt:lpstr>
      <vt:lpstr>KEYNOTE-966: Gem-Cis +/- Pembro in Cholangiocarcinoma</vt:lpstr>
      <vt:lpstr>Cholangiocarcinoma is “Target-Rich”</vt:lpstr>
      <vt:lpstr>FDA Approvals in Biliary Tract Cancer</vt:lpstr>
      <vt:lpstr>Targeting HER2 Overexpression and/or Amplification (10%-15% of BTCs)</vt:lpstr>
      <vt:lpstr>PowerPoint Presentation</vt:lpstr>
      <vt:lpstr>Bev-Atezo in vs Sorafenib in Hepatocellular Cancer</vt:lpstr>
      <vt:lpstr>HIMALAYA: Tremilimumab + Durvalumab vs Sorafenib in Hepatocellular Cancer</vt:lpstr>
      <vt:lpstr>Nivolumab + Ipilimumab vs. Sorafenib/Lenvatinib for HCC</vt:lpstr>
      <vt:lpstr>Nivolumab + Ipilimumab vs. Sorafenib/Lenvatinib for HCC</vt:lpstr>
      <vt:lpstr>What About Local Therapy +  Concurrent Immunotherapy for HCC?</vt:lpstr>
      <vt:lpstr>EMARALD-1: TACE + IO for HCC</vt:lpstr>
      <vt:lpstr>Conclusions – 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Jason Matlock</dc:creator>
  <cp:lastModifiedBy>Dan Suva</cp:lastModifiedBy>
  <cp:revision>21</cp:revision>
  <dcterms:created xsi:type="dcterms:W3CDTF">2025-03-27T21:33:55Z</dcterms:created>
  <dcterms:modified xsi:type="dcterms:W3CDTF">2025-03-29T11:57:53Z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0x010100CB7F97B409F7244FBFABAEB6E3200BF2</vt:lpwstr>
  </property>
</Properties>
</file>