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slideLayouts/slideLayout138.xml" ContentType="application/vnd.openxmlformats-officedocument.presentationml.slideLayout+xml"/>
  <Override PartName="/ppt/theme/theme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1" r:id="rId4"/>
    <p:sldMasterId id="2147484275" r:id="rId5"/>
    <p:sldMasterId id="2147484373" r:id="rId6"/>
    <p:sldMasterId id="2147484381" r:id="rId7"/>
    <p:sldMasterId id="2147484442" r:id="rId8"/>
    <p:sldMasterId id="2147484487" r:id="rId9"/>
    <p:sldMasterId id="2147484774" r:id="rId10"/>
    <p:sldMasterId id="2147484787" r:id="rId11"/>
    <p:sldMasterId id="2147484791" r:id="rId12"/>
  </p:sldMasterIdLst>
  <p:notesMasterIdLst>
    <p:notesMasterId r:id="rId62"/>
  </p:notesMasterIdLst>
  <p:handoutMasterIdLst>
    <p:handoutMasterId r:id="rId63"/>
  </p:handoutMasterIdLst>
  <p:sldIdLst>
    <p:sldId id="2147482961" r:id="rId13"/>
    <p:sldId id="2147482448" r:id="rId14"/>
    <p:sldId id="12906" r:id="rId15"/>
    <p:sldId id="2147475073" r:id="rId16"/>
    <p:sldId id="12907" r:id="rId17"/>
    <p:sldId id="2147475075" r:id="rId18"/>
    <p:sldId id="2147482953" r:id="rId19"/>
    <p:sldId id="2147482954" r:id="rId20"/>
    <p:sldId id="498" r:id="rId21"/>
    <p:sldId id="512" r:id="rId22"/>
    <p:sldId id="501" r:id="rId23"/>
    <p:sldId id="2147482955" r:id="rId24"/>
    <p:sldId id="517" r:id="rId25"/>
    <p:sldId id="2147482956" r:id="rId26"/>
    <p:sldId id="288" r:id="rId27"/>
    <p:sldId id="2147475104" r:id="rId28"/>
    <p:sldId id="2147482957" r:id="rId29"/>
    <p:sldId id="2147482958" r:id="rId30"/>
    <p:sldId id="2147482959" r:id="rId31"/>
    <p:sldId id="267" r:id="rId32"/>
    <p:sldId id="2147475092" r:id="rId33"/>
    <p:sldId id="2147475093" r:id="rId34"/>
    <p:sldId id="2147475103" r:id="rId35"/>
    <p:sldId id="2147475101" r:id="rId36"/>
    <p:sldId id="2147475102" r:id="rId37"/>
    <p:sldId id="2147472626" r:id="rId38"/>
    <p:sldId id="2147475079" r:id="rId39"/>
    <p:sldId id="2147475081" r:id="rId40"/>
    <p:sldId id="2147475080" r:id="rId41"/>
    <p:sldId id="2147475083" r:id="rId42"/>
    <p:sldId id="2147475084" r:id="rId43"/>
    <p:sldId id="2147475085" r:id="rId44"/>
    <p:sldId id="2147475087" r:id="rId45"/>
    <p:sldId id="2147475090" r:id="rId46"/>
    <p:sldId id="2147475082" r:id="rId47"/>
    <p:sldId id="2147475089" r:id="rId48"/>
    <p:sldId id="2147475097" r:id="rId49"/>
    <p:sldId id="2147471110" r:id="rId50"/>
    <p:sldId id="2147475095" r:id="rId51"/>
    <p:sldId id="2147475098" r:id="rId52"/>
    <p:sldId id="2147475099" r:id="rId53"/>
    <p:sldId id="2147475100" r:id="rId54"/>
    <p:sldId id="2147475105" r:id="rId55"/>
    <p:sldId id="2147475106" r:id="rId56"/>
    <p:sldId id="2147475107" r:id="rId57"/>
    <p:sldId id="12977" r:id="rId58"/>
    <p:sldId id="2147475108" r:id="rId59"/>
    <p:sldId id="2147475109" r:id="rId60"/>
    <p:sldId id="2147475072" r:id="rId61"/>
  </p:sldIdLst>
  <p:sldSz cx="12192000" cy="6858000"/>
  <p:notesSz cx="7315200" cy="9601200"/>
  <p:custDataLst>
    <p:tags r:id="rId64"/>
  </p:custDataLst>
  <p:defaultTextStyle>
    <a:defPPr>
      <a:defRPr lang="en-US"/>
    </a:defPPr>
    <a:lvl1pPr marL="0" algn="l" defTabSz="914340" rtl="0" eaLnBrk="1" latinLnBrk="0" hangingPunct="1">
      <a:defRPr sz="1800" kern="1200">
        <a:solidFill>
          <a:schemeClr val="tx1"/>
        </a:solidFill>
        <a:latin typeface="+mn-lt"/>
        <a:ea typeface="+mn-ea"/>
        <a:cs typeface="+mn-cs"/>
      </a:defRPr>
    </a:lvl1pPr>
    <a:lvl2pPr marL="457170"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1" algn="l" defTabSz="914340" rtl="0" eaLnBrk="1" latinLnBrk="0" hangingPunct="1">
      <a:defRPr sz="1800" kern="1200">
        <a:solidFill>
          <a:schemeClr val="tx1"/>
        </a:solidFill>
        <a:latin typeface="+mn-lt"/>
        <a:ea typeface="+mn-ea"/>
        <a:cs typeface="+mn-cs"/>
      </a:defRPr>
    </a:lvl5pPr>
    <a:lvl6pPr marL="2285852" algn="l" defTabSz="914340" rtl="0" eaLnBrk="1" latinLnBrk="0" hangingPunct="1">
      <a:defRPr sz="1800" kern="1200">
        <a:solidFill>
          <a:schemeClr val="tx1"/>
        </a:solidFill>
        <a:latin typeface="+mn-lt"/>
        <a:ea typeface="+mn-ea"/>
        <a:cs typeface="+mn-cs"/>
      </a:defRPr>
    </a:lvl6pPr>
    <a:lvl7pPr marL="2743021" algn="l" defTabSz="914340" rtl="0" eaLnBrk="1" latinLnBrk="0" hangingPunct="1">
      <a:defRPr sz="1800" kern="1200">
        <a:solidFill>
          <a:schemeClr val="tx1"/>
        </a:solidFill>
        <a:latin typeface="+mn-lt"/>
        <a:ea typeface="+mn-ea"/>
        <a:cs typeface="+mn-cs"/>
      </a:defRPr>
    </a:lvl7pPr>
    <a:lvl8pPr marL="3200193" algn="l" defTabSz="914340" rtl="0" eaLnBrk="1" latinLnBrk="0" hangingPunct="1">
      <a:defRPr sz="1800" kern="1200">
        <a:solidFill>
          <a:schemeClr val="tx1"/>
        </a:solidFill>
        <a:latin typeface="+mn-lt"/>
        <a:ea typeface="+mn-ea"/>
        <a:cs typeface="+mn-cs"/>
      </a:defRPr>
    </a:lvl8pPr>
    <a:lvl9pPr marL="3657363" algn="l" defTabSz="9143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86" pos="360" userDrawn="1">
          <p15:clr>
            <a:srgbClr val="A4A3A4"/>
          </p15:clr>
        </p15:guide>
        <p15:guide id="90" orient="horz" pos="648" userDrawn="1">
          <p15:clr>
            <a:srgbClr val="C35EA4"/>
          </p15:clr>
        </p15:guide>
        <p15:guide id="94" orient="horz" pos="4272" userDrawn="1">
          <p15:clr>
            <a:srgbClr val="A4A3A4"/>
          </p15:clr>
        </p15:guide>
        <p15:guide id="97" orient="horz" pos="292" userDrawn="1">
          <p15:clr>
            <a:srgbClr val="FBAE40"/>
          </p15:clr>
        </p15:guide>
        <p15:guide id="98" pos="6384" userDrawn="1">
          <p15:clr>
            <a:srgbClr val="A4A3A4"/>
          </p15:clr>
        </p15:guide>
        <p15:guide id="100" orient="horz" pos="504" userDrawn="1">
          <p15:clr>
            <a:srgbClr val="FDE53C"/>
          </p15:clr>
        </p15:guide>
        <p15:guide id="104" orient="horz" pos="384" userDrawn="1">
          <p15:clr>
            <a:srgbClr val="C35EA4"/>
          </p15:clr>
        </p15:guide>
        <p15:guide id="105" pos="7608" userDrawn="1">
          <p15:clr>
            <a:srgbClr val="A4A3A4"/>
          </p15:clr>
        </p15:guide>
        <p15:guide id="107" orient="horz" pos="1080" userDrawn="1">
          <p15:clr>
            <a:srgbClr val="A4A3A4"/>
          </p15:clr>
        </p15:guide>
        <p15:guide id="108" orient="horz" pos="1344" userDrawn="1">
          <p15:clr>
            <a:srgbClr val="A4A3A4"/>
          </p15:clr>
        </p15:guide>
        <p15:guide id="109" orient="horz" pos="3720" userDrawn="1">
          <p15:clr>
            <a:srgbClr val="A4A3A4"/>
          </p15:clr>
        </p15:guide>
        <p15:guide id="110" pos="7200" userDrawn="1">
          <p15:clr>
            <a:srgbClr val="A4A3A4"/>
          </p15:clr>
        </p15:guide>
      </p15:sldGuideLst>
    </p:ext>
    <p:ext uri="{2D200454-40CA-4A62-9FC3-DE9A4176ACB9}">
      <p15:notesGuideLst xmlns:p15="http://schemas.microsoft.com/office/powerpoint/2012/main">
        <p15:guide id="4" pos="5832" userDrawn="1">
          <p15:clr>
            <a:srgbClr val="A4A3A4"/>
          </p15:clr>
        </p15:guide>
        <p15:guide id="6" pos="288" userDrawn="1">
          <p15:clr>
            <a:srgbClr val="A4A3A4"/>
          </p15:clr>
        </p15:guide>
        <p15:guide id="8" pos="5328" userDrawn="1">
          <p15:clr>
            <a:srgbClr val="A4A3A4"/>
          </p15:clr>
        </p15:guide>
        <p15:guide id="12" orient="horz" pos="455" userDrawn="1">
          <p15:clr>
            <a:srgbClr val="A4A3A4"/>
          </p15:clr>
        </p15:guide>
        <p15:guide id="14" orient="horz" pos="2712" userDrawn="1">
          <p15:clr>
            <a:srgbClr val="A4A3A4"/>
          </p15:clr>
        </p15:guide>
        <p15:guide id="16" orient="horz" pos="3191" userDrawn="1">
          <p15:clr>
            <a:srgbClr val="A4A3A4"/>
          </p15:clr>
        </p15:guide>
        <p15:guide id="17" orient="horz" pos="2832" userDrawn="1">
          <p15:clr>
            <a:srgbClr val="A4A3A4"/>
          </p15:clr>
        </p15:guide>
        <p15:guide id="18" pos="4326"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E13313-5E72-02D1-DC0B-6E3E17CBB7E0}" name="Genny O'Brien" initials="GO" userId="S::gobrien@thelockwoodgrp.com::e0def2d2-1eb9-4c48-8a3c-c3888efa5683" providerId="AD"/>
  <p188:author id="{E838BE2E-FFE7-248B-6754-4601B7A60D70}" name="Danielle Finley" initials="DF" userId="S::dfinley@thelockwoodgrp.com::20a6b78e-19c2-4ec0-81b0-898bd3684c18" providerId="AD"/>
  <p188:author id="{E7EB8A57-1A09-4E4A-034C-546A043EF239}" name="Adrienne Henderson (TBWAWH)" initials="A(" userId="S::adrienne.henderson@tbwaworldhealth.com::4f93d635-cbe8-485c-ac22-fe28d1190ab6" providerId="AD"/>
  <p188:author id="{61EF2D80-21FB-8759-D582-899F967A3308}" name="Marisa Lello" initials="ML" userId="S::mlello@thelockwoodgrp.com::08161340-ccbc-402b-a508-cd5f6cc6e7eb" providerId="AD"/>
  <p188:author id="{0B5E9F98-27C0-6BC8-770B-1C90D1ABEC4E}" name="Meredith Goertz, PhD" initials="MGP" userId="S::mgoertz@thelockwoodgrp.com::a42e3225-a307-4519-a3b2-4c7d8df3fae6" providerId="AD"/>
  <p188:author id="{70023AB8-8168-7D60-2ABC-A6ABE990DB84}" name="Melissa Buckley, PhD" initials="MBP" userId="S::mbuckley@thelockwoodgrp.com::7a74eff1-07be-4312-9a69-045f516f3884" providerId="AD"/>
  <p188:author id="{80D5EEB8-0A00-29E3-BCA4-F08E332F76C3}" name="Erin Boisvert, PhD" initials="EBP" userId="S::eboisvert@thelockwoodgrp.com::998dd4c0-0e10-4476-893d-aabbc51e0c45" providerId="AD"/>
  <p188:author id="{D39A76CE-6211-8A62-3F8C-5C6B28A9A0DD}" name="Tou Hendrix" initials="TH" userId="S::tou@thelockwoodgrp.com::3558b42b-6bc6-4e79-8ee2-7fb5b56ac543" providerId="AD"/>
  <p188:author id="{4C95B9D5-89D7-FA9E-CE3E-47FA54F1317E}" name="Olga Askinazi, PhD" initials="OA" userId="S::oaskinazi@thelockwoodgrp.com::c870d494-45f8-402e-af32-ddc147cbe7c4" providerId="AD"/>
  <p188:author id="{A0B11FD9-AF31-6AC7-36D5-5BB255327C28}" name="Pamela Tuttle, PhD" initials="PTP" userId="S::ptuttle@thelockwoodgrp.com::7ba19745-fa05-4064-84f5-73d1dc5bae33" providerId="AD"/>
  <p188:author id="{89F5B6E9-43AB-40AA-D241-61577EBB40A4}" name="Jessica Kann" initials="JK" userId="S::jkann@thelockwoodgrp.com::76a91ccb-490c-4495-813d-eb6523ace78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udarshan Phani" initials="SP" lastIdx="990" clrIdx="0"/>
  <p:cmAuthor id="131122" name="DiNardo, Christine" initials="DC" lastIdx="5" clrIdx="46">
    <p:extLst>
      <p:ext uri="{19B8F6BF-5375-455C-9EA6-DF929625EA0E}">
        <p15:presenceInfo xmlns:p15="http://schemas.microsoft.com/office/powerpoint/2012/main" userId="S::kxwf484@astrazeneca.net::fb07660b-178e-4750-9dc0-c88198e41316" providerId="AD"/>
      </p:ext>
    </p:extLst>
  </p:cmAuthor>
  <p:cmAuthor id="1" name="Nick Kappas" initials="NK" lastIdx="507" clrIdx="1"/>
  <p:cmAuthor id="2" name="Microsoft Office User" initials="Office" lastIdx="3" clrIdx="2"/>
  <p:cmAuthor id="3" name="Jennifer Adams" initials="JA" lastIdx="53" clrIdx="3"/>
  <p:cmAuthor id="4" name="Manuel Alvarado" initials="MA" lastIdx="30" clrIdx="4"/>
  <p:cmAuthor id="5" name="Minars, Lee M" initials="MLM" lastIdx="20" clrIdx="5"/>
  <p:cmAuthor id="6" name="Shatskov, Alla" initials="SA" lastIdx="14" clrIdx="6"/>
  <p:cmAuthor id="7" name="miguel lloves" initials="" lastIdx="6" clrIdx="7"/>
  <p:cmAuthor id="131084" name="Unknown User1" initials="Unknown User1" lastIdx="393227" clrIdx="8"/>
  <p:cmAuthor id="131085" name="Ken Bae" initials="" lastIdx="3" clrIdx="9"/>
  <p:cmAuthor id="131086" name="Raymond McGale" initials="" lastIdx="3" clrIdx="10"/>
  <p:cmAuthor id="131087" name="Kirsten Hartil" initials="KH" lastIdx="37" clrIdx="11"/>
  <p:cmAuthor id="131088" name="freelance freelance" initials="" lastIdx="0" clrIdx="12"/>
  <p:cmAuthor id="131089" name="Mark Bell" initials="MB" lastIdx="79" clrIdx="13"/>
  <p:cmAuthor id="131090" name="Ray McGale" initials="" lastIdx="0" clrIdx="14"/>
  <p:cmAuthor id="131091" name="Freelance" initials="" lastIdx="0" clrIdx="15"/>
  <p:cmAuthor id="131092" name="Adriana Vela" initials="AV" lastIdx="686" clrIdx="16"/>
  <p:cmAuthor id="131093" name="Lissa Gillmore" initials="LG" lastIdx="24" clrIdx="17"/>
  <p:cmAuthor id="131094" name="Sokha Nhek" initials="SN" lastIdx="226" clrIdx="18"/>
  <p:cmAuthor id="131095" name="Michael Mathieu" initials="MM" lastIdx="7" clrIdx="19"/>
  <p:cmAuthor id="131096" name="Sal Monaco" initials="SM" lastIdx="181" clrIdx="20"/>
  <p:cmAuthor id="131097" name="Lucia Bosco" initials="LB" lastIdx="1" clrIdx="21"/>
  <p:cmAuthor id="131098" name="Tameka Watkins, MS, MPH" initials="TWMM" lastIdx="257" clrIdx="22">
    <p:extLst>
      <p:ext uri="{19B8F6BF-5375-455C-9EA6-DF929625EA0E}">
        <p15:presenceInfo xmlns:p15="http://schemas.microsoft.com/office/powerpoint/2012/main" userId="S::twatkins@thelockwoodgrp.com::a46650c6-eb08-448b-a9ff-2250581b54c7" providerId="AD"/>
      </p:ext>
    </p:extLst>
  </p:cmAuthor>
  <p:cmAuthor id="131099" name="Sarah Stock, PhD" initials="SSP" lastIdx="144" clrIdx="23">
    <p:extLst>
      <p:ext uri="{19B8F6BF-5375-455C-9EA6-DF929625EA0E}">
        <p15:presenceInfo xmlns:p15="http://schemas.microsoft.com/office/powerpoint/2012/main" userId="S::sarah@thelockwoodgrp.com::b0b9d7f3-d662-45b2-9391-613fc90dfcb3" providerId="AD"/>
      </p:ext>
    </p:extLst>
  </p:cmAuthor>
  <p:cmAuthor id="131100" name="Jessica Kann" initials="JK" lastIdx="240" clrIdx="24">
    <p:extLst>
      <p:ext uri="{19B8F6BF-5375-455C-9EA6-DF929625EA0E}">
        <p15:presenceInfo xmlns:p15="http://schemas.microsoft.com/office/powerpoint/2012/main" userId="S::jkann@thelockwoodgrp.com::76a91ccb-490c-4495-813d-eb6523ace788" providerId="AD"/>
      </p:ext>
    </p:extLst>
  </p:cmAuthor>
  <p:cmAuthor id="131101" name="Pamela Tuttle, PhD, CMPP" initials="PTPC" lastIdx="1162" clrIdx="25">
    <p:extLst>
      <p:ext uri="{19B8F6BF-5375-455C-9EA6-DF929625EA0E}">
        <p15:presenceInfo xmlns:p15="http://schemas.microsoft.com/office/powerpoint/2012/main" userId="S::ptuttle@thelockwoodgrp.com::7ba19745-fa05-4064-84f5-73d1dc5bae33" providerId="AD"/>
      </p:ext>
    </p:extLst>
  </p:cmAuthor>
  <p:cmAuthor id="131102" name="Bob Mancini" initials="BM" lastIdx="59" clrIdx="26">
    <p:extLst>
      <p:ext uri="{19B8F6BF-5375-455C-9EA6-DF929625EA0E}">
        <p15:presenceInfo xmlns:p15="http://schemas.microsoft.com/office/powerpoint/2012/main" userId="S::bmancini@thelockwoodgrp.com::6dc66d9b-2dc8-44c9-9d54-6dab09c87754" providerId="AD"/>
      </p:ext>
    </p:extLst>
  </p:cmAuthor>
  <p:cmAuthor id="131103" name="Capistrano, Mark" initials="CM" lastIdx="10" clrIdx="27">
    <p:extLst>
      <p:ext uri="{19B8F6BF-5375-455C-9EA6-DF929625EA0E}">
        <p15:presenceInfo xmlns:p15="http://schemas.microsoft.com/office/powerpoint/2012/main" userId="S-1-5-21-1957994488-527237240-682003330-332738" providerId="AD"/>
      </p:ext>
    </p:extLst>
  </p:cmAuthor>
  <p:cmAuthor id="131104" name="Julia D'Ambrosio, PhD" initials="JDP" lastIdx="106" clrIdx="28">
    <p:extLst>
      <p:ext uri="{19B8F6BF-5375-455C-9EA6-DF929625EA0E}">
        <p15:presenceInfo xmlns:p15="http://schemas.microsoft.com/office/powerpoint/2012/main" userId="S::jdambrosio@thelockwoodgrp.com::1520a54d-b3d4-4f11-b39c-7ac08cd42699" providerId="AD"/>
      </p:ext>
    </p:extLst>
  </p:cmAuthor>
  <p:cmAuthor id="131105" name="Alfred Adomako, PhD" initials="AAP" lastIdx="20" clrIdx="29">
    <p:extLst>
      <p:ext uri="{19B8F6BF-5375-455C-9EA6-DF929625EA0E}">
        <p15:presenceInfo xmlns:p15="http://schemas.microsoft.com/office/powerpoint/2012/main" userId="S::alfred@thelockwoodgrp.com::024e774f-307f-43c6-8baf-87c34e3c7f94" providerId="AD"/>
      </p:ext>
    </p:extLst>
  </p:cmAuthor>
  <p:cmAuthor id="131106" name="Kristi Lenz, PharmD" initials="KLP" lastIdx="50" clrIdx="30">
    <p:extLst>
      <p:ext uri="{19B8F6BF-5375-455C-9EA6-DF929625EA0E}">
        <p15:presenceInfo xmlns:p15="http://schemas.microsoft.com/office/powerpoint/2012/main" userId="S::kristi@thelockwoodgrp.com::4a87b7ae-5393-4063-8124-b119f43a14c0" providerId="AD"/>
      </p:ext>
    </p:extLst>
  </p:cmAuthor>
  <p:cmAuthor id="131107" name="Janice Mauro" initials="JM" lastIdx="54" clrIdx="31">
    <p:extLst>
      <p:ext uri="{19B8F6BF-5375-455C-9EA6-DF929625EA0E}">
        <p15:presenceInfo xmlns:p15="http://schemas.microsoft.com/office/powerpoint/2012/main" userId="S-1-5-21-327052291-3437873470-1061118053-4809" providerId="AD"/>
      </p:ext>
    </p:extLst>
  </p:cmAuthor>
  <p:cmAuthor id="131108" name="Kate McBride" initials="KM" lastIdx="114" clrIdx="32">
    <p:extLst>
      <p:ext uri="{19B8F6BF-5375-455C-9EA6-DF929625EA0E}">
        <p15:presenceInfo xmlns:p15="http://schemas.microsoft.com/office/powerpoint/2012/main" userId="S::kate@thelockwoodgrp.com::1934a432-9c23-4fa6-b1a6-513dc6b4fb27" providerId="AD"/>
      </p:ext>
    </p:extLst>
  </p:cmAuthor>
  <p:cmAuthor id="131109" name="pat abramo" initials="pa" lastIdx="11" clrIdx="33">
    <p:extLst>
      <p:ext uri="{19B8F6BF-5375-455C-9EA6-DF929625EA0E}">
        <p15:presenceInfo xmlns:p15="http://schemas.microsoft.com/office/powerpoint/2012/main" userId="aca3b9736e160efc" providerId="Windows Live"/>
      </p:ext>
    </p:extLst>
  </p:cmAuthor>
  <p:cmAuthor id="131110" name="Danielle Finley" initials="DF" lastIdx="138" clrIdx="34">
    <p:extLst>
      <p:ext uri="{19B8F6BF-5375-455C-9EA6-DF929625EA0E}">
        <p15:presenceInfo xmlns:p15="http://schemas.microsoft.com/office/powerpoint/2012/main" userId="S::dfinley@thelockwoodgrp.com::20a6b78e-19c2-4ec0-81b0-898bd3684c18" providerId="AD"/>
      </p:ext>
    </p:extLst>
  </p:cmAuthor>
  <p:cmAuthor id="131111" name="Rayshonda Hardy, PhD" initials="RHP" lastIdx="139" clrIdx="35">
    <p:extLst>
      <p:ext uri="{19B8F6BF-5375-455C-9EA6-DF929625EA0E}">
        <p15:presenceInfo xmlns:p15="http://schemas.microsoft.com/office/powerpoint/2012/main" userId="S::rayshonda@thelockwoodgrp.com::db415641-b04b-4b2e-b441-86ac00edec0b" providerId="AD"/>
      </p:ext>
    </p:extLst>
  </p:cmAuthor>
  <p:cmAuthor id="131112" name="Jennifer Villicana" initials="JV" lastIdx="16" clrIdx="36">
    <p:extLst>
      <p:ext uri="{19B8F6BF-5375-455C-9EA6-DF929625EA0E}">
        <p15:presenceInfo xmlns:p15="http://schemas.microsoft.com/office/powerpoint/2012/main" userId="S::jvillicana@thelockwoodgrp.com::6e546c9f-4230-40f8-8653-ebda0a86c481" providerId="AD"/>
      </p:ext>
    </p:extLst>
  </p:cmAuthor>
  <p:cmAuthor id="131113" name="Capistrano, Mark" initials="CM [2]" lastIdx="8" clrIdx="37">
    <p:extLst>
      <p:ext uri="{19B8F6BF-5375-455C-9EA6-DF929625EA0E}">
        <p15:presenceInfo xmlns:p15="http://schemas.microsoft.com/office/powerpoint/2012/main" userId="S::knxq630@astrazeneca.net::2d546329-b737-4fb0-8f7c-b2cf334ace5a" providerId="AD"/>
      </p:ext>
    </p:extLst>
  </p:cmAuthor>
  <p:cmAuthor id="131114" name="Chan, John MD" initials="CJM" lastIdx="26" clrIdx="38">
    <p:extLst>
      <p:ext uri="{19B8F6BF-5375-455C-9EA6-DF929625EA0E}">
        <p15:presenceInfo xmlns:p15="http://schemas.microsoft.com/office/powerpoint/2012/main" userId="S-1-5-21-280651528-1570258706-317593308-157615" providerId="AD"/>
      </p:ext>
    </p:extLst>
  </p:cmAuthor>
  <p:cmAuthor id="131115" name="Erin Boisvert, PhD" initials="EBP" lastIdx="238" clrIdx="39">
    <p:extLst>
      <p:ext uri="{19B8F6BF-5375-455C-9EA6-DF929625EA0E}">
        <p15:presenceInfo xmlns:p15="http://schemas.microsoft.com/office/powerpoint/2012/main" userId="S::eboisvert@thelockwoodgrp.com::998dd4c0-0e10-4476-893d-aabbc51e0c45" providerId="AD"/>
      </p:ext>
    </p:extLst>
  </p:cmAuthor>
  <p:cmAuthor id="131116" name="Pedro Ferrer (TBWAWH)" initials="PF(" lastIdx="1" clrIdx="40">
    <p:extLst>
      <p:ext uri="{19B8F6BF-5375-455C-9EA6-DF929625EA0E}">
        <p15:presenceInfo xmlns:p15="http://schemas.microsoft.com/office/powerpoint/2012/main" userId="S::pedro.ferrer@tbwaworldhealth.com::e8977a36-bae9-4223-8558-0fe53f794ee4" providerId="AD"/>
      </p:ext>
    </p:extLst>
  </p:cmAuthor>
  <p:cmAuthor id="131117" name="Meredith Goertz, PhD" initials="MGP" lastIdx="37" clrIdx="41">
    <p:extLst>
      <p:ext uri="{19B8F6BF-5375-455C-9EA6-DF929625EA0E}">
        <p15:presenceInfo xmlns:p15="http://schemas.microsoft.com/office/powerpoint/2012/main" userId="S::mgoertz@thelockwoodgrp.com::a42e3225-a307-4519-a3b2-4c7d8df3fae6" providerId="AD"/>
      </p:ext>
    </p:extLst>
  </p:cmAuthor>
  <p:cmAuthor id="131118" name="Caitlin Comerford, PA-C" initials="CCPC" lastIdx="1" clrIdx="42">
    <p:extLst>
      <p:ext uri="{19B8F6BF-5375-455C-9EA6-DF929625EA0E}">
        <p15:presenceInfo xmlns:p15="http://schemas.microsoft.com/office/powerpoint/2012/main" userId="S::ccomerford@thelockwoodgrp.com::05b6ea87-8642-4e36-85df-5efb4d7cc9d3" providerId="AD"/>
      </p:ext>
    </p:extLst>
  </p:cmAuthor>
  <p:cmAuthor id="131119" name="Marisa Lello" initials="ML" lastIdx="15" clrIdx="43">
    <p:extLst>
      <p:ext uri="{19B8F6BF-5375-455C-9EA6-DF929625EA0E}">
        <p15:presenceInfo xmlns:p15="http://schemas.microsoft.com/office/powerpoint/2012/main" userId="S::mlello@thelockwoodgrp.com::08161340-ccbc-402b-a508-cd5f6cc6e7eb" providerId="AD"/>
      </p:ext>
    </p:extLst>
  </p:cmAuthor>
  <p:cmAuthor id="131120" name="Ho, Helena" initials="HH" lastIdx="96" clrIdx="44">
    <p:extLst>
      <p:ext uri="{19B8F6BF-5375-455C-9EA6-DF929625EA0E}">
        <p15:presenceInfo xmlns:p15="http://schemas.microsoft.com/office/powerpoint/2012/main" userId="S::kkgl377@astrazeneca.net::34668783-8fa5-450e-8745-63b2fe682705" providerId="AD"/>
      </p:ext>
    </p:extLst>
  </p:cmAuthor>
  <p:cmAuthor id="131121" name="Melissa Buckley, PhD" initials="MBP" lastIdx="93" clrIdx="45">
    <p:extLst>
      <p:ext uri="{19B8F6BF-5375-455C-9EA6-DF929625EA0E}">
        <p15:presenceInfo xmlns:p15="http://schemas.microsoft.com/office/powerpoint/2012/main" userId="S::mbuckley@thelockwoodgrp.com::7a74eff1-07be-4312-9a69-045f516f38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E81"/>
    <a:srgbClr val="FF00FF"/>
    <a:srgbClr val="F1F6D6"/>
    <a:srgbClr val="5423C0"/>
    <a:srgbClr val="E0EEAF"/>
    <a:srgbClr val="E0EEB8"/>
    <a:srgbClr val="666666"/>
    <a:srgbClr val="E4EEF2"/>
    <a:srgbClr val="DD4A9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60D648-CFFF-450B-98BA-5E1EAD4612DD}" v="303" dt="2025-01-25T14:56:39.433"/>
    <p1510:client id="{616007AC-4E91-4227-8285-9728F8A3FA2C}" v="25" dt="2025-01-25T16:33:56.832"/>
    <p1510:client id="{BEF6AC10-7126-43D7-AB48-34191B840E90}" v="1" dt="2025-01-25T13:02:25.6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49" autoAdjust="0"/>
    <p:restoredTop sz="74521" autoAdjust="0"/>
  </p:normalViewPr>
  <p:slideViewPr>
    <p:cSldViewPr snapToGrid="0">
      <p:cViewPr varScale="1">
        <p:scale>
          <a:sx n="83" d="100"/>
          <a:sy n="83" d="100"/>
        </p:scale>
        <p:origin x="1872" y="300"/>
      </p:cViewPr>
      <p:guideLst>
        <p:guide pos="360"/>
        <p:guide orient="horz" pos="648"/>
        <p:guide orient="horz" pos="4272"/>
        <p:guide orient="horz" pos="292"/>
        <p:guide pos="6384"/>
        <p:guide orient="horz" pos="504"/>
        <p:guide orient="horz" pos="384"/>
        <p:guide pos="7608"/>
        <p:guide orient="horz" pos="1080"/>
        <p:guide orient="horz" pos="1344"/>
        <p:guide orient="horz" pos="3720"/>
        <p:guide pos="720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8" d="100"/>
        <a:sy n="68" d="100"/>
      </p:scale>
      <p:origin x="0" y="-41220"/>
    </p:cViewPr>
  </p:sorterViewPr>
  <p:notesViewPr>
    <p:cSldViewPr snapToGrid="0" showGuides="1">
      <p:cViewPr varScale="1">
        <p:scale>
          <a:sx n="88" d="100"/>
          <a:sy n="88" d="100"/>
        </p:scale>
        <p:origin x="4032" y="184"/>
      </p:cViewPr>
      <p:guideLst>
        <p:guide pos="5832"/>
        <p:guide pos="288"/>
        <p:guide pos="5328"/>
        <p:guide orient="horz" pos="455"/>
        <p:guide orient="horz" pos="2712"/>
        <p:guide orient="horz" pos="3191"/>
        <p:guide orient="horz" pos="2832"/>
        <p:guide pos="432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handoutMaster" Target="handoutMasters/handoutMaster1.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notesMaster" Target="notesMasters/notesMaster1.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2"/>
            <a:ext cx="3170584" cy="480227"/>
          </a:xfrm>
          <a:prstGeom prst="rect">
            <a:avLst/>
          </a:prstGeom>
        </p:spPr>
        <p:txBody>
          <a:bodyPr vert="horz" lIns="94633" tIns="47317" rIns="94633" bIns="47317" rtlCol="0"/>
          <a:lstStyle>
            <a:lvl1pPr algn="l">
              <a:defRPr sz="1100"/>
            </a:lvl1pPr>
          </a:lstStyle>
          <a:p>
            <a:endParaRPr lang="en-US" dirty="0"/>
          </a:p>
        </p:txBody>
      </p:sp>
      <p:sp>
        <p:nvSpPr>
          <p:cNvPr id="3" name="Date Placeholder 2"/>
          <p:cNvSpPr>
            <a:spLocks noGrp="1"/>
          </p:cNvSpPr>
          <p:nvPr>
            <p:ph type="dt" sz="quarter" idx="1"/>
          </p:nvPr>
        </p:nvSpPr>
        <p:spPr>
          <a:xfrm>
            <a:off x="4142963" y="12"/>
            <a:ext cx="3170584" cy="480227"/>
          </a:xfrm>
          <a:prstGeom prst="rect">
            <a:avLst/>
          </a:prstGeom>
        </p:spPr>
        <p:txBody>
          <a:bodyPr vert="horz" lIns="94633" tIns="47317" rIns="94633" bIns="47317" rtlCol="0"/>
          <a:lstStyle>
            <a:lvl1pPr algn="r">
              <a:defRPr sz="1100"/>
            </a:lvl1pPr>
          </a:lstStyle>
          <a:p>
            <a:fld id="{D6966A77-4541-44A4-9586-F976DDDC0B66}" type="datetimeFigureOut">
              <a:rPr lang="en-US" smtClean="0"/>
              <a:t>1/25/2025</a:t>
            </a:fld>
            <a:endParaRPr lang="en-US" dirty="0"/>
          </a:p>
        </p:txBody>
      </p:sp>
      <p:sp>
        <p:nvSpPr>
          <p:cNvPr id="4" name="Footer Placeholder 3"/>
          <p:cNvSpPr>
            <a:spLocks noGrp="1"/>
          </p:cNvSpPr>
          <p:nvPr>
            <p:ph type="ftr" sz="quarter" idx="2"/>
          </p:nvPr>
        </p:nvSpPr>
        <p:spPr>
          <a:xfrm>
            <a:off x="1" y="9119338"/>
            <a:ext cx="3170584" cy="480227"/>
          </a:xfrm>
          <a:prstGeom prst="rect">
            <a:avLst/>
          </a:prstGeom>
        </p:spPr>
        <p:txBody>
          <a:bodyPr vert="horz" lIns="94633" tIns="47317" rIns="94633" bIns="47317" rtlCol="0" anchor="b"/>
          <a:lstStyle>
            <a:lvl1pPr algn="l">
              <a:defRPr sz="1100"/>
            </a:lvl1pPr>
          </a:lstStyle>
          <a:p>
            <a:endParaRPr lang="en-US" dirty="0"/>
          </a:p>
        </p:txBody>
      </p:sp>
      <p:sp>
        <p:nvSpPr>
          <p:cNvPr id="5" name="Slide Number Placeholder 4"/>
          <p:cNvSpPr>
            <a:spLocks noGrp="1"/>
          </p:cNvSpPr>
          <p:nvPr>
            <p:ph type="sldNum" sz="quarter" idx="3"/>
          </p:nvPr>
        </p:nvSpPr>
        <p:spPr>
          <a:xfrm>
            <a:off x="4142963" y="9119338"/>
            <a:ext cx="3170584" cy="480227"/>
          </a:xfrm>
          <a:prstGeom prst="rect">
            <a:avLst/>
          </a:prstGeom>
        </p:spPr>
        <p:txBody>
          <a:bodyPr vert="horz" lIns="94633" tIns="47317" rIns="94633" bIns="47317" rtlCol="0" anchor="b"/>
          <a:lstStyle>
            <a:lvl1pPr algn="r">
              <a:defRPr sz="1100"/>
            </a:lvl1pPr>
          </a:lstStyle>
          <a:p>
            <a:fld id="{3EDCD183-C663-40BD-943B-239F40E7780F}" type="slidenum">
              <a:rPr lang="en-US" smtClean="0"/>
              <a:t>‹#›</a:t>
            </a:fld>
            <a:endParaRPr lang="en-US" dirty="0"/>
          </a:p>
        </p:txBody>
      </p:sp>
    </p:spTree>
    <p:extLst>
      <p:ext uri="{BB962C8B-B14F-4D97-AF65-F5344CB8AC3E}">
        <p14:creationId xmlns:p14="http://schemas.microsoft.com/office/powerpoint/2010/main" val="49871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3169920" cy="480060"/>
          </a:xfrm>
          <a:prstGeom prst="rect">
            <a:avLst/>
          </a:prstGeom>
        </p:spPr>
        <p:txBody>
          <a:bodyPr vert="horz" lIns="94633" tIns="47317" rIns="94633" bIns="47317" rtlCol="0"/>
          <a:lstStyle>
            <a:lvl1pPr algn="l">
              <a:defRPr sz="1100"/>
            </a:lvl1pPr>
          </a:lstStyle>
          <a:p>
            <a:endParaRPr lang="en-US" dirty="0"/>
          </a:p>
        </p:txBody>
      </p:sp>
      <p:sp>
        <p:nvSpPr>
          <p:cNvPr id="3" name="Date Placeholder 2"/>
          <p:cNvSpPr>
            <a:spLocks noGrp="1"/>
          </p:cNvSpPr>
          <p:nvPr>
            <p:ph type="dt" idx="1"/>
          </p:nvPr>
        </p:nvSpPr>
        <p:spPr>
          <a:xfrm>
            <a:off x="4143595" y="0"/>
            <a:ext cx="3169920" cy="480060"/>
          </a:xfrm>
          <a:prstGeom prst="rect">
            <a:avLst/>
          </a:prstGeom>
        </p:spPr>
        <p:txBody>
          <a:bodyPr vert="horz" lIns="94633" tIns="47317" rIns="94633" bIns="47317" rtlCol="0"/>
          <a:lstStyle>
            <a:lvl1pPr algn="r">
              <a:defRPr sz="1100"/>
            </a:lvl1pPr>
          </a:lstStyle>
          <a:p>
            <a:fld id="{0E86AB5A-6CEB-4475-B3BA-830F11ABE671}" type="datetimeFigureOut">
              <a:rPr lang="en-US" smtClean="0"/>
              <a:t>1/25/2025</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4633" tIns="47317" rIns="94633" bIns="47317" rtlCol="0" anchor="ctr"/>
          <a:lstStyle/>
          <a:p>
            <a:endParaRPr lang="en-US" dirty="0"/>
          </a:p>
        </p:txBody>
      </p:sp>
      <p:sp>
        <p:nvSpPr>
          <p:cNvPr id="5" name="Notes Placeholder 4"/>
          <p:cNvSpPr>
            <a:spLocks noGrp="1"/>
          </p:cNvSpPr>
          <p:nvPr>
            <p:ph type="body" sz="quarter" idx="3"/>
          </p:nvPr>
        </p:nvSpPr>
        <p:spPr>
          <a:xfrm>
            <a:off x="1057311" y="4560575"/>
            <a:ext cx="5465961" cy="4686957"/>
          </a:xfrm>
          <a:prstGeom prst="rect">
            <a:avLst/>
          </a:prstGeom>
        </p:spPr>
        <p:txBody>
          <a:bodyPr vert="horz" lIns="94633" tIns="47317" rIns="94633" bIns="4731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 y="9247529"/>
            <a:ext cx="3169920" cy="352009"/>
          </a:xfrm>
          <a:prstGeom prst="rect">
            <a:avLst/>
          </a:prstGeom>
        </p:spPr>
        <p:txBody>
          <a:bodyPr vert="horz" lIns="94633" tIns="47317" rIns="94633" bIns="47317" rtlCol="0" anchor="b"/>
          <a:lstStyle>
            <a:lvl1pPr algn="l">
              <a:defRPr sz="1100"/>
            </a:lvl1pPr>
          </a:lstStyle>
          <a:p>
            <a:endParaRPr lang="en-US" dirty="0"/>
          </a:p>
        </p:txBody>
      </p:sp>
    </p:spTree>
    <p:extLst>
      <p:ext uri="{BB962C8B-B14F-4D97-AF65-F5344CB8AC3E}">
        <p14:creationId xmlns:p14="http://schemas.microsoft.com/office/powerpoint/2010/main" val="1515947866"/>
      </p:ext>
    </p:extLst>
  </p:cSld>
  <p:clrMap bg1="lt1" tx1="dk1" bg2="lt2" tx2="dk2" accent1="accent1" accent2="accent2" accent3="accent3" accent4="accent4" accent5="accent5" accent6="accent6" hlink="hlink" folHlink="folHlink"/>
  <p:hf hdr="0" ftr="0" dt="0"/>
  <p:notesStyle>
    <a:lvl1pPr marL="114293" indent="-114293" algn="l" defTabSz="91434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1pPr>
    <a:lvl2pPr marL="339703" indent="-171439" algn="l" defTabSz="914340" rtl="0" eaLnBrk="1" latinLnBrk="0" hangingPunct="1">
      <a:buFont typeface="Calibri" panose="020F0502020204030204" pitchFamily="34" charset="0"/>
      <a:buChar char="–"/>
      <a:defRPr sz="1000" kern="1200">
        <a:solidFill>
          <a:schemeClr val="tx1"/>
        </a:solidFill>
        <a:latin typeface="+mn-lt"/>
        <a:ea typeface="+mn-ea"/>
        <a:cs typeface="+mn-cs"/>
      </a:defRPr>
    </a:lvl2pPr>
    <a:lvl3pPr marL="517491" indent="-120643" algn="l" defTabSz="914340" rtl="0" eaLnBrk="1" latinLnBrk="0" hangingPunct="1">
      <a:buFont typeface="Arial" panose="020B0604020202020204" pitchFamily="34" charset="0"/>
      <a:buChar char="•"/>
      <a:defRPr sz="1000" kern="1200">
        <a:solidFill>
          <a:schemeClr val="tx1"/>
        </a:solidFill>
        <a:latin typeface="+mn-lt"/>
        <a:ea typeface="+mn-ea"/>
        <a:cs typeface="+mn-cs"/>
      </a:defRPr>
    </a:lvl3pPr>
    <a:lvl4pPr marL="796873" indent="-171439" algn="l" defTabSz="914340" rtl="0" eaLnBrk="1" latinLnBrk="0" hangingPunct="1">
      <a:buFont typeface="Calibri" panose="020F0502020204030204" pitchFamily="34" charset="0"/>
      <a:buChar char="–"/>
      <a:defRPr sz="1000" kern="1200">
        <a:solidFill>
          <a:schemeClr val="tx1"/>
        </a:solidFill>
        <a:latin typeface="+mn-lt"/>
        <a:ea typeface="+mn-ea"/>
        <a:cs typeface="+mn-cs"/>
      </a:defRPr>
    </a:lvl4pPr>
    <a:lvl5pPr marL="974662" indent="-115880" algn="l" defTabSz="914340" rtl="0" eaLnBrk="1" latinLnBrk="0" hangingPunct="1">
      <a:buFont typeface="Arial" panose="020B0604020202020204" pitchFamily="34" charset="0"/>
      <a:buChar char="•"/>
      <a:defRPr sz="1000" kern="1200">
        <a:solidFill>
          <a:schemeClr val="tx1"/>
        </a:solidFill>
        <a:latin typeface="+mn-lt"/>
        <a:ea typeface="+mn-ea"/>
        <a:cs typeface="+mn-cs"/>
      </a:defRPr>
    </a:lvl5pPr>
    <a:lvl6pPr marL="2285852" algn="l" defTabSz="914340" rtl="0" eaLnBrk="1" latinLnBrk="0" hangingPunct="1">
      <a:defRPr sz="1200" kern="1200">
        <a:solidFill>
          <a:schemeClr val="tx1"/>
        </a:solidFill>
        <a:latin typeface="+mn-lt"/>
        <a:ea typeface="+mn-ea"/>
        <a:cs typeface="+mn-cs"/>
      </a:defRPr>
    </a:lvl6pPr>
    <a:lvl7pPr marL="2743021" algn="l" defTabSz="914340" rtl="0" eaLnBrk="1" latinLnBrk="0" hangingPunct="1">
      <a:defRPr sz="1200" kern="1200">
        <a:solidFill>
          <a:schemeClr val="tx1"/>
        </a:solidFill>
        <a:latin typeface="+mn-lt"/>
        <a:ea typeface="+mn-ea"/>
        <a:cs typeface="+mn-cs"/>
      </a:defRPr>
    </a:lvl7pPr>
    <a:lvl8pPr marL="3200193" algn="l" defTabSz="914340" rtl="0" eaLnBrk="1" latinLnBrk="0" hangingPunct="1">
      <a:defRPr sz="1200" kern="1200">
        <a:solidFill>
          <a:schemeClr val="tx1"/>
        </a:solidFill>
        <a:latin typeface="+mn-lt"/>
        <a:ea typeface="+mn-ea"/>
        <a:cs typeface="+mn-cs"/>
      </a:defRPr>
    </a:lvl8pPr>
    <a:lvl9pPr marL="3657363" algn="l" defTabSz="9143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615EB-38E3-13B9-3665-0C9D47541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8AC12-34BA-B0E3-C50C-27D59FB5A4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4F9E5D-4534-E9DB-0F5D-9FC8F9E27D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6D7771-0985-3C1B-F61D-CDB71B585C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C2E61-D44D-4071-AA4E-FD70F4DBE1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581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693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68AAE-707D-D949-9C5F-B0995792D2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787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68AAE-707D-D949-9C5F-B0995792D2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39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3155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I would like to thank the organizers for allowing me the pleasure of speaking with everyone today. I would like to thank my co-authors in this work.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6622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 down on </a:t>
            </a:r>
            <a:r>
              <a:rPr lang="en-US" dirty="0" err="1"/>
              <a:t>TAILORx</a:t>
            </a:r>
            <a:r>
              <a:rPr lang="en-US" dirty="0"/>
              <a:t> data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62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7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chose DRFI as our primary endpoint to provide the clearest correlation between this biomarker and focus on breast cancer endpoints.</a:t>
            </a:r>
          </a:p>
          <a:p>
            <a:r>
              <a:rPr lang="en-US" dirty="0"/>
              <a:t>Make a comment that there is a 5% difference at 5 years, and this was not randomized and </a:t>
            </a:r>
            <a:r>
              <a:rPr lang="en-US" dirty="0" err="1"/>
              <a:t>tAC</a:t>
            </a:r>
            <a:r>
              <a:rPr lang="en-US" dirty="0"/>
              <a:t> group was generally higher risk.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417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abbreviations to the top </a:t>
            </a:r>
          </a:p>
          <a:p>
            <a:endParaRPr lang="en-US" dirty="0"/>
          </a:p>
          <a:p>
            <a:r>
              <a:rPr lang="en-US" dirty="0"/>
              <a:t>We will do DRFS, OS</a:t>
            </a:r>
          </a:p>
          <a:p>
            <a:r>
              <a:rPr lang="en-US" dirty="0"/>
              <a:t>Take out RFI, RFS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213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BOX AROUND TUMOR 2CM </a:t>
            </a:r>
          </a:p>
          <a:p>
            <a:endParaRPr lang="en-US" dirty="0"/>
          </a:p>
          <a:p>
            <a:r>
              <a:rPr lang="en-US" dirty="0"/>
              <a:t>In unadjusted data, </a:t>
            </a:r>
          </a:p>
          <a:p>
            <a:endParaRPr lang="en-US" dirty="0"/>
          </a:p>
          <a:p>
            <a:r>
              <a:rPr lang="en-US" dirty="0"/>
              <a:t>N = greater than 2 = few </a:t>
            </a:r>
          </a:p>
          <a:p>
            <a:endParaRPr lang="en-US" dirty="0"/>
          </a:p>
          <a:p>
            <a:r>
              <a:rPr lang="en-US" b="1" dirty="0"/>
              <a:t>NEEDS TO ADD 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809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DRFI isolates the effect of the cancer specifically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436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B4481-51D7-C03C-0864-8173ED5C0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7AD30-8D9F-0165-0AA9-3D102F3DBF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9A632-3548-FDB9-FF90-70306D9AE44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Restricted cubic spline regression was used to estimate </a:t>
            </a:r>
            <a:r>
              <a:rPr lang="en-US" sz="1200" kern="1200" dirty="0" err="1">
                <a:solidFill>
                  <a:schemeClr val="tx1"/>
                </a:solidFill>
                <a:effectLst/>
                <a:latin typeface="+mn-lt"/>
                <a:ea typeface="+mn-ea"/>
                <a:cs typeface="+mn-cs"/>
              </a:rPr>
              <a:t>aHR</a:t>
            </a:r>
            <a:r>
              <a:rPr lang="en-US" sz="1200" kern="1200" dirty="0">
                <a:solidFill>
                  <a:schemeClr val="tx1"/>
                </a:solidFill>
                <a:effectLst/>
                <a:latin typeface="+mn-lt"/>
                <a:ea typeface="+mn-ea"/>
                <a:cs typeface="+mn-cs"/>
              </a:rPr>
              <a:t> for receipt of TAC, AC, CMF, or no chemotherapy (vs TC) for these endpoints as a function of RS, with L2 regularization to minimize overestimation of coefficients at extremes of RS</a:t>
            </a:r>
            <a:r>
              <a:rPr lang="en-US" dirty="0">
                <a:effectLst/>
              </a:rPr>
              <a:t> </a:t>
            </a:r>
          </a:p>
          <a:p>
            <a:endParaRPr lang="en-US" dirty="0">
              <a:effectLst/>
            </a:endParaRPr>
          </a:p>
          <a:p>
            <a:r>
              <a:rPr lang="en-US" dirty="0">
                <a:effectLst/>
              </a:rPr>
              <a:t>REVEAL DIFFERENT PARTS OF THE GRAPH AS YOU SEE IT BECOME SIGNIFICANT WITH INCREASING RS </a:t>
            </a:r>
            <a:endParaRPr lang="en-US" dirty="0"/>
          </a:p>
        </p:txBody>
      </p:sp>
      <p:sp>
        <p:nvSpPr>
          <p:cNvPr id="4" name="Slide Number Placeholder 3">
            <a:extLst>
              <a:ext uri="{FF2B5EF4-FFF2-40B4-BE49-F238E27FC236}">
                <a16:creationId xmlns:a16="http://schemas.microsoft.com/office/drawing/2014/main" id="{F57A740B-8DFF-660E-65A7-62172370C4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065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2.png"/><Relationship Id="rId4" Type="http://schemas.openxmlformats.org/officeDocument/2006/relationships/image" Target="../media/image18.pn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6.xml"/><Relationship Id="rId4" Type="http://schemas.openxmlformats.org/officeDocument/2006/relationships/image" Target="../media/image27.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31.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Master" Target="../slideMasters/slideMaster6.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C8A2DB1-9736-4261-8C7F-C4522612CAD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E4F6AAF0-20D6-4D5A-B74F-517768076464}"/>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4"/>
          </a:solidFill>
          <a:ln w="12821" cap="flat">
            <a:noFill/>
            <a:prstDash val="solid"/>
            <a:miter/>
          </a:ln>
        </p:spPr>
        <p:txBody>
          <a:bodyPr rtlCol="0" anchor="ctr"/>
          <a:lstStyle/>
          <a:p>
            <a:endParaRPr lang="en-US" sz="1351"/>
          </a:p>
        </p:txBody>
      </p:sp>
      <p:sp>
        <p:nvSpPr>
          <p:cNvPr id="11" name="Graphic 13">
            <a:extLst>
              <a:ext uri="{FF2B5EF4-FFF2-40B4-BE49-F238E27FC236}">
                <a16:creationId xmlns:a16="http://schemas.microsoft.com/office/drawing/2014/main" id="{252929D8-8E6C-4089-B3B0-DBF775EB5EAC}"/>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US-XXXXX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863002225"/>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Graphic 12">
            <a:extLst>
              <a:ext uri="{FF2B5EF4-FFF2-40B4-BE49-F238E27FC236}">
                <a16:creationId xmlns:a16="http://schemas.microsoft.com/office/drawing/2014/main" id="{AE921252-C7BF-4491-AC94-DAE14D177126}"/>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1" name="Graphic 12">
            <a:extLst>
              <a:ext uri="{FF2B5EF4-FFF2-40B4-BE49-F238E27FC236}">
                <a16:creationId xmlns:a16="http://schemas.microsoft.com/office/drawing/2014/main" id="{4CD5D533-1AD0-4275-8B6D-08C8213DFA47}"/>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a:extLst>
              <a:ext uri="{FF2B5EF4-FFF2-40B4-BE49-F238E27FC236}">
                <a16:creationId xmlns:a16="http://schemas.microsoft.com/office/drawing/2014/main" id="{5FB16867-CB47-4050-A1FB-BCC31A45957A}"/>
              </a:ext>
            </a:extLst>
          </p:cNvPr>
          <p:cNvGrpSpPr/>
          <p:nvPr userDrawn="1"/>
        </p:nvGrpSpPr>
        <p:grpSpPr>
          <a:xfrm>
            <a:off x="10770538" y="107919"/>
            <a:ext cx="1275417" cy="469940"/>
            <a:chOff x="10770536" y="107917"/>
            <a:chExt cx="1275417" cy="469940"/>
          </a:xfrm>
        </p:grpSpPr>
        <p:pic>
          <p:nvPicPr>
            <p:cNvPr id="9" name="Picture 8">
              <a:extLst>
                <a:ext uri="{FF2B5EF4-FFF2-40B4-BE49-F238E27FC236}">
                  <a16:creationId xmlns:a16="http://schemas.microsoft.com/office/drawing/2014/main" id="{E08DF6E7-2CBC-460A-A7E9-BE6972A3E9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70536" y="107945"/>
              <a:ext cx="1275417" cy="469912"/>
            </a:xfrm>
            <a:prstGeom prst="rect">
              <a:avLst/>
            </a:prstGeom>
          </p:spPr>
        </p:pic>
        <p:pic>
          <p:nvPicPr>
            <p:cNvPr id="12" name="Picture 11" descr="LYNPARZA_Tablets 150mg_ALT.eps">
              <a:extLst>
                <a:ext uri="{FF2B5EF4-FFF2-40B4-BE49-F238E27FC236}">
                  <a16:creationId xmlns:a16="http://schemas.microsoft.com/office/drawing/2014/main" id="{F795FBF8-EBA3-415D-835C-B2F5C8103B28}"/>
                </a:ext>
              </a:extLst>
            </p:cNvPr>
            <p:cNvPicPr>
              <a:picLocks/>
            </p:cNvPicPr>
            <p:nvPr userDrawn="1"/>
          </p:nvPicPr>
          <p:blipFill rotWithShape="1">
            <a:blip r:embed="rId3" cstate="email">
              <a:extLst>
                <a:ext uri="{28A0092B-C50C-407E-A947-70E740481C1C}">
                  <a14:useLocalDpi xmlns:a14="http://schemas.microsoft.com/office/drawing/2010/main"/>
                </a:ext>
              </a:extLst>
            </a:blip>
            <a:srcRect l="-1" r="87121" b="41537"/>
            <a:stretch/>
          </p:blipFill>
          <p:spPr>
            <a:xfrm>
              <a:off x="10795871" y="107917"/>
              <a:ext cx="172168" cy="339758"/>
            </a:xfrm>
            <a:prstGeom prst="parallelogram">
              <a:avLst>
                <a:gd name="adj" fmla="val 8402"/>
              </a:avLst>
            </a:prstGeom>
          </p:spPr>
        </p:pic>
      </p:grpSp>
      <p:sp>
        <p:nvSpPr>
          <p:cNvPr id="13" name="Text Placeholder 9">
            <a:extLst>
              <a:ext uri="{FF2B5EF4-FFF2-40B4-BE49-F238E27FC236}">
                <a16:creationId xmlns:a16="http://schemas.microsoft.com/office/drawing/2014/main" id="{156C91E5-C2C1-4BBC-AB62-8A915E0856B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77D36FE3-8BC4-4105-96A8-6E2A02E8BE2E}"/>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931377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2_UNBRANDED_Title Slid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19D48E-FB28-49AD-881B-5A605E5CB98A}"/>
              </a:ext>
            </a:extLst>
          </p:cNvPr>
          <p:cNvGrpSpPr/>
          <p:nvPr userDrawn="1"/>
        </p:nvGrpSpPr>
        <p:grpSpPr>
          <a:xfrm>
            <a:off x="-8621" y="1493039"/>
            <a:ext cx="12200621" cy="3871927"/>
            <a:chOff x="-8621" y="2017148"/>
            <a:chExt cx="12200621" cy="3871927"/>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017148"/>
              <a:ext cx="12192000" cy="37413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2017148"/>
              <a:ext cx="11284405" cy="374130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6" y="2147776"/>
              <a:ext cx="11445878" cy="3741299"/>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alpha val="91000"/>
              </a:schemeClr>
            </a:solidFill>
            <a:ln w="12821" cap="flat">
              <a:noFill/>
              <a:prstDash val="solid"/>
              <a:miter/>
            </a:ln>
          </p:spPr>
          <p:txBody>
            <a:bodyPr rtlCol="0" anchor="ctr"/>
            <a:lstStyle/>
            <a:p>
              <a:endParaRPr lang="en-US" sz="1351"/>
            </a:p>
          </p:txBody>
        </p:sp>
      </p:gr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C04CC4D1-F453-42D6-B0AE-9BC98DEF994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971720651"/>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UNBRANDED_Title and Cont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F0B610-C814-4B6A-88B9-2AFCB2205DC6}"/>
              </a:ext>
            </a:extLst>
          </p:cNvPr>
          <p:cNvSpPr/>
          <p:nvPr userDrawn="1"/>
        </p:nvSpPr>
        <p:spPr>
          <a:xfrm>
            <a:off x="9359902" y="5872164"/>
            <a:ext cx="2832100" cy="94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FCC50B"/>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text, clipart&#10;&#10;Description automatically generated">
            <a:extLst>
              <a:ext uri="{FF2B5EF4-FFF2-40B4-BE49-F238E27FC236}">
                <a16:creationId xmlns:a16="http://schemas.microsoft.com/office/drawing/2014/main" id="{B696AFCF-BF21-4555-A721-7CA436202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 Placeholder 9">
            <a:extLst>
              <a:ext uri="{FF2B5EF4-FFF2-40B4-BE49-F238E27FC236}">
                <a16:creationId xmlns:a16="http://schemas.microsoft.com/office/drawing/2014/main" id="{197EB929-AB8F-44C0-ADF7-3CDAAFBD5A55}"/>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2" name="TextBox 11">
            <a:extLst>
              <a:ext uri="{FF2B5EF4-FFF2-40B4-BE49-F238E27FC236}">
                <a16:creationId xmlns:a16="http://schemas.microsoft.com/office/drawing/2014/main" id="{F7FE6A8C-EDB2-48F0-95ED-EC3BC8907889}"/>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5681941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maint_Title Only">
    <p:spTree>
      <p:nvGrpSpPr>
        <p:cNvPr id="1" name=""/>
        <p:cNvGrpSpPr/>
        <p:nvPr/>
      </p:nvGrpSpPr>
      <p:grpSpPr>
        <a:xfrm>
          <a:off x="0" y="0"/>
          <a:ext cx="0" cy="0"/>
          <a:chOff x="0" y="0"/>
          <a:chExt cx="0" cy="0"/>
        </a:xfrm>
      </p:grpSpPr>
      <p:sp>
        <p:nvSpPr>
          <p:cNvPr id="10" name="Graphic 12">
            <a:extLst>
              <a:ext uri="{FF2B5EF4-FFF2-40B4-BE49-F238E27FC236}">
                <a16:creationId xmlns:a16="http://schemas.microsoft.com/office/drawing/2014/main" id="{AE921252-C7BF-4491-AC94-DAE14D177126}"/>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1" name="Graphic 12">
            <a:extLst>
              <a:ext uri="{FF2B5EF4-FFF2-40B4-BE49-F238E27FC236}">
                <a16:creationId xmlns:a16="http://schemas.microsoft.com/office/drawing/2014/main" id="{4CD5D533-1AD0-4275-8B6D-08C8213DFA47}"/>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grpSp>
        <p:nvGrpSpPr>
          <p:cNvPr id="4" name="Group 3">
            <a:extLst>
              <a:ext uri="{FF2B5EF4-FFF2-40B4-BE49-F238E27FC236}">
                <a16:creationId xmlns:a16="http://schemas.microsoft.com/office/drawing/2014/main" id="{5FB16867-CB47-4050-A1FB-BCC31A45957A}"/>
              </a:ext>
            </a:extLst>
          </p:cNvPr>
          <p:cNvGrpSpPr/>
          <p:nvPr userDrawn="1"/>
        </p:nvGrpSpPr>
        <p:grpSpPr>
          <a:xfrm>
            <a:off x="10770538" y="107919"/>
            <a:ext cx="1275417" cy="469940"/>
            <a:chOff x="10770536" y="107917"/>
            <a:chExt cx="1275417" cy="469940"/>
          </a:xfrm>
        </p:grpSpPr>
        <p:pic>
          <p:nvPicPr>
            <p:cNvPr id="9" name="Picture 8">
              <a:extLst>
                <a:ext uri="{FF2B5EF4-FFF2-40B4-BE49-F238E27FC236}">
                  <a16:creationId xmlns:a16="http://schemas.microsoft.com/office/drawing/2014/main" id="{E08DF6E7-2CBC-460A-A7E9-BE6972A3E9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70536" y="107945"/>
              <a:ext cx="1275417" cy="469912"/>
            </a:xfrm>
            <a:prstGeom prst="rect">
              <a:avLst/>
            </a:prstGeom>
          </p:spPr>
        </p:pic>
        <p:pic>
          <p:nvPicPr>
            <p:cNvPr id="12" name="Picture 11" descr="LYNPARZA_Tablets 150mg_ALT.eps">
              <a:extLst>
                <a:ext uri="{FF2B5EF4-FFF2-40B4-BE49-F238E27FC236}">
                  <a16:creationId xmlns:a16="http://schemas.microsoft.com/office/drawing/2014/main" id="{F795FBF8-EBA3-415D-835C-B2F5C8103B28}"/>
                </a:ext>
              </a:extLst>
            </p:cNvPr>
            <p:cNvPicPr>
              <a:picLocks/>
            </p:cNvPicPr>
            <p:nvPr userDrawn="1"/>
          </p:nvPicPr>
          <p:blipFill rotWithShape="1">
            <a:blip r:embed="rId3" cstate="email">
              <a:extLst>
                <a:ext uri="{28A0092B-C50C-407E-A947-70E740481C1C}">
                  <a14:useLocalDpi xmlns:a14="http://schemas.microsoft.com/office/drawing/2010/main"/>
                </a:ext>
              </a:extLst>
            </a:blip>
            <a:srcRect l="-1" r="87121" b="41537"/>
            <a:stretch/>
          </p:blipFill>
          <p:spPr>
            <a:xfrm>
              <a:off x="10795871" y="107917"/>
              <a:ext cx="172168" cy="339758"/>
            </a:xfrm>
            <a:prstGeom prst="parallelogram">
              <a:avLst>
                <a:gd name="adj" fmla="val 8402"/>
              </a:avLst>
            </a:prstGeom>
          </p:spPr>
        </p:pic>
      </p:grpSp>
      <p:sp>
        <p:nvSpPr>
          <p:cNvPr id="13" name="Text Placeholder 6">
            <a:extLst>
              <a:ext uri="{FF2B5EF4-FFF2-40B4-BE49-F238E27FC236}">
                <a16:creationId xmlns:a16="http://schemas.microsoft.com/office/drawing/2014/main" id="{9A07BB81-283F-4394-AC08-6B30BAB4E495}"/>
              </a:ext>
            </a:extLst>
          </p:cNvPr>
          <p:cNvSpPr>
            <a:spLocks noGrp="1"/>
          </p:cNvSpPr>
          <p:nvPr>
            <p:ph type="body" sz="quarter" idx="13"/>
          </p:nvPr>
        </p:nvSpPr>
        <p:spPr>
          <a:xfrm>
            <a:off x="495302" y="6594853"/>
            <a:ext cx="10383839" cy="263149"/>
          </a:xfrm>
        </p:spPr>
        <p:txBody>
          <a:bodyPr bIns="91440" anchor="b">
            <a:noAutofit/>
          </a:bodyPr>
          <a:lstStyle>
            <a:lvl1pPr marL="0" indent="0">
              <a:lnSpc>
                <a:spcPct val="90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AAF5C798-96AB-4597-A079-0225A4130BC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5865150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7" name="Text Placeholder 6">
            <a:extLst>
              <a:ext uri="{FF2B5EF4-FFF2-40B4-BE49-F238E27FC236}">
                <a16:creationId xmlns:a16="http://schemas.microsoft.com/office/drawing/2014/main" id="{DF367BC4-79B2-42D8-A784-0B5ACC605C1B}"/>
              </a:ext>
            </a:extLst>
          </p:cNvPr>
          <p:cNvSpPr>
            <a:spLocks noGrp="1"/>
          </p:cNvSpPr>
          <p:nvPr>
            <p:ph type="body" sz="quarter" idx="13"/>
          </p:nvPr>
        </p:nvSpPr>
        <p:spPr>
          <a:xfrm>
            <a:off x="495302" y="6594853"/>
            <a:ext cx="10383839" cy="263149"/>
          </a:xfrm>
        </p:spPr>
        <p:txBody>
          <a:bodyPr bIns="91440" anchor="b">
            <a:noAutofit/>
          </a:bodyPr>
          <a:lstStyle>
            <a:lvl1pPr marL="0" indent="0">
              <a:lnSpc>
                <a:spcPct val="90000"/>
              </a:lnSpc>
              <a:spcBef>
                <a:spcPts val="0"/>
              </a:spcBef>
              <a:buNone/>
              <a:defRPr sz="900"/>
            </a:lvl1pPr>
            <a:lvl2pPr marL="457189" indent="0">
              <a:buNone/>
              <a:defRPr/>
            </a:lvl2pPr>
          </a:lstStyle>
          <a:p>
            <a:pPr lvl="0"/>
            <a:r>
              <a:rPr lang="en-US" dirty="0"/>
              <a:t>Click to edit Master text styles</a:t>
            </a:r>
          </a:p>
        </p:txBody>
      </p:sp>
      <p:sp>
        <p:nvSpPr>
          <p:cNvPr id="5" name="TextBox 4">
            <a:extLst>
              <a:ext uri="{FF2B5EF4-FFF2-40B4-BE49-F238E27FC236}">
                <a16:creationId xmlns:a16="http://schemas.microsoft.com/office/drawing/2014/main" id="{4015252B-713F-4C4E-9B53-B28F9F059BDF}"/>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6886389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FD86886-A04E-420F-B2D5-3A3D064C4112}"/>
              </a:ext>
            </a:extLst>
          </p:cNvPr>
          <p:cNvSpPr>
            <a:spLocks noGrp="1"/>
          </p:cNvSpPr>
          <p:nvPr>
            <p:ph type="ftr" sz="quarter" idx="13"/>
          </p:nvPr>
        </p:nvSpPr>
        <p:spPr/>
        <p:txBody>
          <a:bodyPr/>
          <a:lstStyle/>
          <a:p>
            <a:endParaRPr lang="en-US"/>
          </a:p>
        </p:txBody>
      </p:sp>
      <p:sp>
        <p:nvSpPr>
          <p:cNvPr id="10" name="TextBox 9">
            <a:extLst>
              <a:ext uri="{FF2B5EF4-FFF2-40B4-BE49-F238E27FC236}">
                <a16:creationId xmlns:a16="http://schemas.microsoft.com/office/drawing/2014/main" id="{CE3AB1E1-1126-4870-BB77-7E8E3997FC6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0637172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16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AF9DCC">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rgbClr val="634F83"/>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AF9DCC"/>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51742302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7"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424500" y="6462340"/>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
        <p:nvSpPr>
          <p:cNvPr id="7" name="Content Placeholder 2"/>
          <p:cNvSpPr>
            <a:spLocks noGrp="1"/>
          </p:cNvSpPr>
          <p:nvPr>
            <p:ph idx="16" hasCustomPrompt="1"/>
          </p:nvPr>
        </p:nvSpPr>
        <p:spPr>
          <a:xfrm>
            <a:off x="316800" y="1645920"/>
            <a:ext cx="9408000" cy="2157984"/>
          </a:xfrm>
          <a:prstGeom prst="rect">
            <a:avLst/>
          </a:prstGeom>
        </p:spPr>
        <p:txBody>
          <a:bodyPr/>
          <a:lstStyle>
            <a:lvl1pPr marL="239983" indent="-239983">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47" indent="-239983">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38" indent="-239983">
              <a:defRPr sz="1867">
                <a:latin typeface="Arial" pitchFamily="34" charset="0"/>
                <a:cs typeface="Arial" pitchFamily="34" charset="0"/>
              </a:defRPr>
            </a:lvl4pPr>
            <a:lvl5pPr marL="830338">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8051968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40"/>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7ED44835-E50A-49AD-814F-430E95D5AF0F}" type="slidenum">
              <a:rPr lang="en-US" smtClean="0"/>
              <a:t>‹#›</a:t>
            </a:fld>
            <a:endParaRPr lang="en-US"/>
          </a:p>
        </p:txBody>
      </p:sp>
      <p:sp>
        <p:nvSpPr>
          <p:cNvPr id="6" name="Title 8"/>
          <p:cNvSpPr>
            <a:spLocks noGrp="1"/>
          </p:cNvSpPr>
          <p:nvPr>
            <p:ph type="title" hasCustomPrompt="1"/>
          </p:nvPr>
        </p:nvSpPr>
        <p:spPr>
          <a:xfrm>
            <a:off x="316087" y="192000"/>
            <a:ext cx="11687535" cy="672000"/>
          </a:xfrm>
          <a:prstGeom prst="rect">
            <a:avLst/>
          </a:prstGeom>
        </p:spPr>
        <p:txBody>
          <a:bodyPr vert="horz"/>
          <a:lstStyle>
            <a:lvl1pPr algn="l" defTabSz="60955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1265490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1236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C718-7089-4603-886B-74F865777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63E522-7A80-4E1A-A415-89792ED2A30C}"/>
              </a:ext>
            </a:extLst>
          </p:cNvPr>
          <p:cNvSpPr>
            <a:spLocks noGrp="1"/>
          </p:cNvSpPr>
          <p:nvPr>
            <p:ph type="dt" sz="half" idx="10"/>
          </p:nvPr>
        </p:nvSpPr>
        <p:spPr/>
        <p:txBody>
          <a:bodyPr/>
          <a:lstStyle/>
          <a:p>
            <a:fld id="{8C5008E3-A095-4754-9D9F-BFF8A952114F}" type="datetime1">
              <a:rPr lang="en-US" smtClean="0">
                <a:solidFill>
                  <a:prstClr val="black">
                    <a:tint val="75000"/>
                  </a:prstClr>
                </a:solidFill>
              </a:rPr>
              <a:t>1/25/2025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AD1C049-6034-415B-A0F5-B47407F715C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BD91082-2EC7-4205-B386-8EDC9325AFF4}"/>
              </a:ext>
            </a:extLst>
          </p:cNvPr>
          <p:cNvSpPr>
            <a:spLocks noGrp="1"/>
          </p:cNvSpPr>
          <p:nvPr>
            <p:ph type="sldNum" sz="quarter" idx="12"/>
          </p:nvPr>
        </p:nvSpPr>
        <p:spPr/>
        <p:txBody>
          <a:bodyPr/>
          <a:lstStyle/>
          <a:p>
            <a:fld id="{1E46E3A2-11F3-4A48-BE37-A939CCD77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3175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pic>
        <p:nvPicPr>
          <p:cNvPr id="7" name="Picture 6">
            <a:extLst>
              <a:ext uri="{FF2B5EF4-FFF2-40B4-BE49-F238E27FC236}">
                <a16:creationId xmlns:a16="http://schemas.microsoft.com/office/drawing/2014/main" id="{807AF23D-BD73-41A0-890A-AAEAB24A9D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9978" y="135327"/>
            <a:ext cx="1274351" cy="444622"/>
          </a:xfrm>
          <a:prstGeom prst="rect">
            <a:avLst/>
          </a:prstGeom>
        </p:spPr>
      </p:pic>
      <p:sp>
        <p:nvSpPr>
          <p:cNvPr id="11" name="Text Placeholder 9">
            <a:extLst>
              <a:ext uri="{FF2B5EF4-FFF2-40B4-BE49-F238E27FC236}">
                <a16:creationId xmlns:a16="http://schemas.microsoft.com/office/drawing/2014/main" id="{095E3B9E-984A-4A56-AB55-3108576D7F6A}"/>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2" name="TextBox 11">
            <a:extLst>
              <a:ext uri="{FF2B5EF4-FFF2-40B4-BE49-F238E27FC236}">
                <a16:creationId xmlns:a16="http://schemas.microsoft.com/office/drawing/2014/main" id="{A3B45438-7039-48CA-9443-F5EF5A0DFB7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692439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chemeClr val="tx2"/>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361267" y="2856593"/>
            <a:ext cx="8559800" cy="1362075"/>
          </a:xfrm>
        </p:spPr>
        <p:txBody>
          <a:bodyPr anchor="t">
            <a:noAutofit/>
          </a:bodyPr>
          <a:lstStyle>
            <a:lvl1pPr algn="l">
              <a:defRPr sz="2800" b="0" cap="none" baseline="0"/>
            </a:lvl1pPr>
          </a:lstStyle>
          <a:p>
            <a:r>
              <a:rPr lang="en-US" dirty="0"/>
              <a:t>Click to edit Master title style</a:t>
            </a:r>
          </a:p>
        </p:txBody>
      </p:sp>
      <p:sp>
        <p:nvSpPr>
          <p:cNvPr id="3" name="Text Placeholder 2"/>
          <p:cNvSpPr>
            <a:spLocks noGrp="1"/>
          </p:cNvSpPr>
          <p:nvPr>
            <p:ph type="body" idx="1"/>
          </p:nvPr>
        </p:nvSpPr>
        <p:spPr>
          <a:xfrm>
            <a:off x="3361267" y="1356406"/>
            <a:ext cx="8559800" cy="1500187"/>
          </a:xfrm>
        </p:spPr>
        <p:txBody>
          <a:bodyPr anchor="b">
            <a:noAutofit/>
          </a:bodyPr>
          <a:lstStyle>
            <a:lvl1pPr marL="0" indent="0">
              <a:lnSpc>
                <a:spcPct val="90000"/>
              </a:lnSpc>
              <a:buNone/>
              <a:defRPr sz="4000">
                <a:solidFill>
                  <a:srgbClr val="A1BE4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0" name="Picture 9" descr="LYNPARZA_Tablets 150mg_ALT.eps"/>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9537290" y="5410201"/>
            <a:ext cx="2187197" cy="950890"/>
          </a:xfrm>
          <a:prstGeom prst="rect">
            <a:avLst/>
          </a:prstGeom>
        </p:spPr>
      </p:pic>
      <p:sp>
        <p:nvSpPr>
          <p:cNvPr id="6" name="Slide Number Placeholder 5"/>
          <p:cNvSpPr>
            <a:spLocks noGrp="1"/>
          </p:cNvSpPr>
          <p:nvPr>
            <p:ph type="sldNum" sz="quarter" idx="12"/>
          </p:nvPr>
        </p:nvSpPr>
        <p:spPr/>
        <p:txBody>
          <a:bodyPr/>
          <a:lstStyle/>
          <a:p>
            <a:fld id="{F1EA5AB6-293F-491D-A3F2-68594311D61F}" type="slidenum">
              <a:rPr lang="en-US" smtClean="0">
                <a:solidFill>
                  <a:prstClr val="black">
                    <a:tint val="75000"/>
                  </a:prstClr>
                </a:solidFill>
              </a:rPr>
              <a:pPr/>
              <a:t>‹#›</a:t>
            </a:fld>
            <a:endParaRPr lang="en-US" dirty="0">
              <a:solidFill>
                <a:prstClr val="black">
                  <a:tint val="75000"/>
                </a:prstClr>
              </a:solidFill>
            </a:endParaRPr>
          </a:p>
        </p:txBody>
      </p:sp>
      <p:pic>
        <p:nvPicPr>
          <p:cNvPr id="11" name="Picture 10">
            <a:extLst>
              <a:ext uri="{FF2B5EF4-FFF2-40B4-BE49-F238E27FC236}">
                <a16:creationId xmlns:a16="http://schemas.microsoft.com/office/drawing/2014/main" id="{FDFE1CEB-7CE1-42EC-B045-8C9EC60ECA25}"/>
              </a:ext>
            </a:extLst>
          </p:cNvPr>
          <p:cNvPicPr>
            <a:picLocks/>
          </p:cNvPicPr>
          <p:nvPr userDrawn="1"/>
        </p:nvPicPr>
        <p:blipFill rotWithShape="1">
          <a:blip r:embed="rId4" cstate="email">
            <a:extLst>
              <a:ext uri="{28A0092B-C50C-407E-A947-70E740481C1C}">
                <a14:useLocalDpi xmlns:a14="http://schemas.microsoft.com/office/drawing/2010/main"/>
              </a:ext>
            </a:extLst>
          </a:blip>
          <a:srcRect t="1918" r="5206" b="1380"/>
          <a:stretch/>
        </p:blipFill>
        <p:spPr>
          <a:xfrm flipH="1">
            <a:off x="-1" y="0"/>
            <a:ext cx="3296092" cy="6858000"/>
          </a:xfrm>
          <a:prstGeom prst="rect">
            <a:avLst/>
          </a:prstGeom>
        </p:spPr>
      </p:pic>
      <p:sp>
        <p:nvSpPr>
          <p:cNvPr id="13" name="Footer Placeholder 4">
            <a:extLst>
              <a:ext uri="{FF2B5EF4-FFF2-40B4-BE49-F238E27FC236}">
                <a16:creationId xmlns:a16="http://schemas.microsoft.com/office/drawing/2014/main" id="{52A65A30-F59C-41E0-96DC-60ACD6AA763C}"/>
              </a:ext>
            </a:extLst>
          </p:cNvPr>
          <p:cNvSpPr txBox="1">
            <a:spLocks/>
          </p:cNvSpPr>
          <p:nvPr userDrawn="1"/>
        </p:nvSpPr>
        <p:spPr>
          <a:xfrm>
            <a:off x="3933265" y="6568889"/>
            <a:ext cx="6237277" cy="159716"/>
          </a:xfrm>
          <a:prstGeom prst="rect">
            <a:avLst/>
          </a:prstGeom>
        </p:spPr>
        <p:txBody>
          <a:bodyPr vert="horz" lIns="91440" tIns="45720" rIns="91440" bIns="45720"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dirty="0">
                <a:solidFill>
                  <a:schemeClr val="bg1"/>
                </a:solidFill>
              </a:rPr>
              <a:t>LYNPARZA is a registered trademark of the AstraZeneca group of companies. ©2021 AstraZeneca. All rights reserved. US-53716 Last Updated 5/21</a:t>
            </a:r>
          </a:p>
        </p:txBody>
      </p:sp>
    </p:spTree>
    <p:extLst>
      <p:ext uri="{BB962C8B-B14F-4D97-AF65-F5344CB8AC3E}">
        <p14:creationId xmlns:p14="http://schemas.microsoft.com/office/powerpoint/2010/main" val="3513252045"/>
      </p:ext>
    </p:extLst>
  </p:cSld>
  <p:clrMapOvr>
    <a:masterClrMapping/>
  </p:clrMapOvr>
  <p:extLst>
    <p:ext uri="{DCECCB84-F9BA-43D5-87BE-67443E8EF086}">
      <p15:sldGuideLst xmlns:p15="http://schemas.microsoft.com/office/powerpoint/2012/main">
        <p15:guide id="1" orient="horz" pos="2160">
          <p15:clr>
            <a:srgbClr val="FBAE40"/>
          </p15:clr>
        </p15:guide>
        <p15:guide id="2" pos="416">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pic>
        <p:nvPicPr>
          <p:cNvPr id="8" name="Picture 7" descr="LYNPARZA_Tablets 150mg_RGB.eps">
            <a:extLst>
              <a:ext uri="{FF2B5EF4-FFF2-40B4-BE49-F238E27FC236}">
                <a16:creationId xmlns:a16="http://schemas.microsoft.com/office/drawing/2014/main" id="{B8DD65A0-FC01-4377-A832-6060E5F5107C}"/>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0204466" y="6075365"/>
            <a:ext cx="1464063" cy="650729"/>
          </a:xfrm>
          <a:prstGeom prst="rect">
            <a:avLst/>
          </a:prstGeom>
        </p:spPr>
      </p:pic>
    </p:spTree>
    <p:extLst>
      <p:ext uri="{BB962C8B-B14F-4D97-AF65-F5344CB8AC3E}">
        <p14:creationId xmlns:p14="http://schemas.microsoft.com/office/powerpoint/2010/main" val="14310810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NO LOGO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694705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NO LOGO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899847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Discuss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21734" y="1346201"/>
            <a:ext cx="11345333" cy="3849914"/>
          </a:xfrm>
        </p:spPr>
        <p:txBody>
          <a:bodyPr anchor="ctr" anchorCtr="0">
            <a:normAutofit/>
          </a:bodyPr>
          <a:lstStyle>
            <a:lvl1pPr marL="0" indent="0" algn="ctr">
              <a:lnSpc>
                <a:spcPct val="90000"/>
              </a:lnSpc>
              <a:buNone/>
              <a:defRPr sz="3600"/>
            </a:lvl1pPr>
          </a:lstStyle>
          <a:p>
            <a:pPr lvl="0"/>
            <a:r>
              <a:rPr lang="en-US" dirty="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EA5AB6-293F-491D-A3F2-68594311D61F}" type="slidenum">
              <a:rPr lang="en-US" smtClean="0">
                <a:solidFill>
                  <a:prstClr val="black">
                    <a:tint val="75000"/>
                  </a:prstClr>
                </a:solidFill>
              </a:rPr>
              <a:pPr/>
              <a:t>‹#›</a:t>
            </a:fld>
            <a:endParaRPr lang="en-US" dirty="0">
              <a:solidFill>
                <a:prstClr val="black">
                  <a:tint val="75000"/>
                </a:prstClr>
              </a:solidFill>
            </a:endParaRPr>
          </a:p>
        </p:txBody>
      </p:sp>
      <p:sp>
        <p:nvSpPr>
          <p:cNvPr id="7" name="Footer Placeholder 4"/>
          <p:cNvSpPr>
            <a:spLocks noGrp="1"/>
          </p:cNvSpPr>
          <p:nvPr>
            <p:ph type="ftr" sz="quarter" idx="3"/>
          </p:nvPr>
        </p:nvSpPr>
        <p:spPr>
          <a:xfrm>
            <a:off x="2133595" y="6633818"/>
            <a:ext cx="7924800" cy="213609"/>
          </a:xfrm>
          <a:prstGeom prst="rect">
            <a:avLst/>
          </a:prstGeom>
        </p:spPr>
        <p:txBody>
          <a:bodyPr vert="horz" lIns="91440" tIns="45720" rIns="91440" bIns="45720" rtlCol="0" anchor="ctr" anchorCtr="0"/>
          <a:lstStyle>
            <a:lvl1pPr algn="ctr">
              <a:defRPr sz="700">
                <a:solidFill>
                  <a:schemeClr val="tx1">
                    <a:lumMod val="65000"/>
                    <a:lumOff val="35000"/>
                  </a:schemeClr>
                </a:solidFill>
              </a:defRPr>
            </a:lvl1pPr>
          </a:lstStyle>
          <a:p>
            <a:endParaRPr lang="en-US" dirty="0">
              <a:solidFill>
                <a:prstClr val="black">
                  <a:lumMod val="65000"/>
                  <a:lumOff val="35000"/>
                </a:prstClr>
              </a:solidFill>
            </a:endParaRPr>
          </a:p>
        </p:txBody>
      </p:sp>
      <p:sp>
        <p:nvSpPr>
          <p:cNvPr id="5" name="Rectangle 4"/>
          <p:cNvSpPr/>
          <p:nvPr userDrawn="1"/>
        </p:nvSpPr>
        <p:spPr>
          <a:xfrm>
            <a:off x="0" y="1"/>
            <a:ext cx="12192000" cy="12627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p:cNvSpPr/>
          <p:nvPr userDrawn="1"/>
        </p:nvSpPr>
        <p:spPr>
          <a:xfrm>
            <a:off x="0" y="1117601"/>
            <a:ext cx="12192000" cy="145142"/>
          </a:xfrm>
          <a:prstGeom prst="rect">
            <a:avLst/>
          </a:prstGeom>
          <a:solidFill>
            <a:srgbClr val="5424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5297715"/>
            <a:ext cx="12192000" cy="156028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Rectangle 11"/>
          <p:cNvSpPr/>
          <p:nvPr userDrawn="1"/>
        </p:nvSpPr>
        <p:spPr>
          <a:xfrm>
            <a:off x="0" y="5297715"/>
            <a:ext cx="12192000" cy="145142"/>
          </a:xfrm>
          <a:prstGeom prst="rect">
            <a:avLst/>
          </a:prstGeom>
          <a:solidFill>
            <a:srgbClr val="5424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41540039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825" y="0"/>
            <a:ext cx="11084664" cy="114300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pic>
        <p:nvPicPr>
          <p:cNvPr id="7" name="Picture 6" descr="LYNPARZA_Tablets 150mg_RGB.eps">
            <a:extLst>
              <a:ext uri="{FF2B5EF4-FFF2-40B4-BE49-F238E27FC236}">
                <a16:creationId xmlns:a16="http://schemas.microsoft.com/office/drawing/2014/main" id="{59AAE8FD-DCE1-42DB-A2B1-114383E6E11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0204466" y="6075365"/>
            <a:ext cx="1464063" cy="650729"/>
          </a:xfrm>
          <a:prstGeom prst="rect">
            <a:avLst/>
          </a:prstGeom>
        </p:spPr>
      </p:pic>
    </p:spTree>
    <p:extLst>
      <p:ext uri="{BB962C8B-B14F-4D97-AF65-F5344CB8AC3E}">
        <p14:creationId xmlns:p14="http://schemas.microsoft.com/office/powerpoint/2010/main" val="23299946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NO HELIX">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4D5E49E-52AD-4055-A96B-DC9E5A51F2D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
            <a:ext cx="121920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pic>
        <p:nvPicPr>
          <p:cNvPr id="7" name="Picture 6" descr="LYNPARZA_Tablets 150mg_RGB.eps">
            <a:extLst>
              <a:ext uri="{FF2B5EF4-FFF2-40B4-BE49-F238E27FC236}">
                <a16:creationId xmlns:a16="http://schemas.microsoft.com/office/drawing/2014/main" id="{59AAE8FD-DCE1-42DB-A2B1-114383E6E118}"/>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204466" y="6075365"/>
            <a:ext cx="1464063" cy="650729"/>
          </a:xfrm>
          <a:prstGeom prst="rect">
            <a:avLst/>
          </a:prstGeom>
        </p:spPr>
      </p:pic>
    </p:spTree>
    <p:extLst>
      <p:ext uri="{BB962C8B-B14F-4D97-AF65-F5344CB8AC3E}">
        <p14:creationId xmlns:p14="http://schemas.microsoft.com/office/powerpoint/2010/main" val="38950531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F364A-640E-4F4E-82A5-F897D2BE1BA2}"/>
              </a:ext>
            </a:extLst>
          </p:cNvPr>
          <p:cNvSpPr>
            <a:spLocks noGrp="1"/>
          </p:cNvSpPr>
          <p:nvPr>
            <p:ph type="ctrTitle"/>
          </p:nvPr>
        </p:nvSpPr>
        <p:spPr>
          <a:xfrm>
            <a:off x="1408175" y="1814945"/>
            <a:ext cx="7805098" cy="2021076"/>
          </a:xfrm>
        </p:spPr>
        <p:txBody>
          <a:bodyPr anchor="b"/>
          <a:lstStyle>
            <a:lvl1pPr algn="l">
              <a:defRPr sz="4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96B58808-244F-CE43-A36A-80C715D110A8}"/>
              </a:ext>
            </a:extLst>
          </p:cNvPr>
          <p:cNvSpPr>
            <a:spLocks noGrp="1"/>
          </p:cNvSpPr>
          <p:nvPr>
            <p:ph type="subTitle" idx="1"/>
          </p:nvPr>
        </p:nvSpPr>
        <p:spPr>
          <a:xfrm>
            <a:off x="1408175" y="3920836"/>
            <a:ext cx="7805098" cy="609600"/>
          </a:xfrm>
        </p:spPr>
        <p:txBody>
          <a:bodyPr/>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9">
            <a:extLst>
              <a:ext uri="{FF2B5EF4-FFF2-40B4-BE49-F238E27FC236}">
                <a16:creationId xmlns:a16="http://schemas.microsoft.com/office/drawing/2014/main" id="{08CA48E5-769D-0AB1-3AFC-567FBB4F1AE2}"/>
              </a:ext>
            </a:extLst>
          </p:cNvPr>
          <p:cNvSpPr>
            <a:spLocks noGrp="1"/>
          </p:cNvSpPr>
          <p:nvPr>
            <p:ph type="body" sz="quarter" idx="13"/>
          </p:nvPr>
        </p:nvSpPr>
        <p:spPr>
          <a:xfrm>
            <a:off x="1408175" y="4598508"/>
            <a:ext cx="7805098" cy="483855"/>
          </a:xfrm>
        </p:spPr>
        <p:txBody>
          <a:bodyPr/>
          <a:lstStyle>
            <a:lvl1pPr>
              <a:defRPr sz="1400" b="1">
                <a:solidFill>
                  <a:schemeClr val="bg1"/>
                </a:solidFill>
              </a:defRPr>
            </a:lvl1pPr>
            <a:lvl2pPr>
              <a:defRPr sz="1400" b="1">
                <a:solidFill>
                  <a:schemeClr val="bg1"/>
                </a:solidFill>
              </a:defRPr>
            </a:lvl2pPr>
          </a:lstStyle>
          <a:p>
            <a:pPr lvl="0"/>
            <a:r>
              <a:rPr lang="en-US"/>
              <a:t>Click to edit Master text styles</a:t>
            </a:r>
          </a:p>
        </p:txBody>
      </p:sp>
      <p:sp>
        <p:nvSpPr>
          <p:cNvPr id="11" name="Text Placeholder 9">
            <a:extLst>
              <a:ext uri="{FF2B5EF4-FFF2-40B4-BE49-F238E27FC236}">
                <a16:creationId xmlns:a16="http://schemas.microsoft.com/office/drawing/2014/main" id="{6138A350-5128-0BB1-E583-677B0C3653A7}"/>
              </a:ext>
            </a:extLst>
          </p:cNvPr>
          <p:cNvSpPr>
            <a:spLocks noGrp="1"/>
          </p:cNvSpPr>
          <p:nvPr>
            <p:ph type="body" sz="quarter" idx="14" hasCustomPrompt="1"/>
          </p:nvPr>
        </p:nvSpPr>
        <p:spPr>
          <a:xfrm>
            <a:off x="9509759" y="1247352"/>
            <a:ext cx="1526103" cy="483855"/>
          </a:xfrm>
        </p:spPr>
        <p:txBody>
          <a:bodyPr anchor="b"/>
          <a:lstStyle>
            <a:lvl1pPr>
              <a:defRPr sz="1400" b="1">
                <a:solidFill>
                  <a:schemeClr val="bg1"/>
                </a:solidFill>
              </a:defRPr>
            </a:lvl1pPr>
            <a:lvl2pPr>
              <a:defRPr sz="1400" b="1">
                <a:solidFill>
                  <a:schemeClr val="bg1"/>
                </a:solidFill>
              </a:defRPr>
            </a:lvl2pPr>
          </a:lstStyle>
          <a:p>
            <a:pPr lvl="0"/>
            <a:r>
              <a:rPr lang="en-US"/>
              <a:t>Date goes here</a:t>
            </a:r>
          </a:p>
        </p:txBody>
      </p:sp>
      <p:pic>
        <p:nvPicPr>
          <p:cNvPr id="15" name="Picture 14">
            <a:extLst>
              <a:ext uri="{FF2B5EF4-FFF2-40B4-BE49-F238E27FC236}">
                <a16:creationId xmlns:a16="http://schemas.microsoft.com/office/drawing/2014/main" id="{A4D81E08-863D-368A-6E35-E1928F51E8E5}"/>
              </a:ext>
            </a:extLst>
          </p:cNvPr>
          <p:cNvPicPr>
            <a:picLocks noChangeAspect="1"/>
          </p:cNvPicPr>
          <p:nvPr userDrawn="1"/>
        </p:nvPicPr>
        <p:blipFill>
          <a:blip r:embed="rId3"/>
          <a:stretch>
            <a:fillRect/>
          </a:stretch>
        </p:blipFill>
        <p:spPr>
          <a:xfrm>
            <a:off x="5213350" y="3073400"/>
            <a:ext cx="0" cy="0"/>
          </a:xfrm>
          <a:prstGeom prst="rect">
            <a:avLst/>
          </a:prstGeom>
        </p:spPr>
      </p:pic>
      <p:pic>
        <p:nvPicPr>
          <p:cNvPr id="5" name="Picture 4" descr="A yellow triangle shaped object&#10;&#10;Description automatically generated with medium confidence">
            <a:extLst>
              <a:ext uri="{FF2B5EF4-FFF2-40B4-BE49-F238E27FC236}">
                <a16:creationId xmlns:a16="http://schemas.microsoft.com/office/drawing/2014/main" id="{9D0E8FE3-443B-E70C-B40E-BF83D1CA05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00608" y="193838"/>
            <a:ext cx="344428" cy="417398"/>
          </a:xfrm>
          <a:prstGeom prst="rect">
            <a:avLst/>
          </a:prstGeom>
        </p:spPr>
      </p:pic>
      <p:pic>
        <p:nvPicPr>
          <p:cNvPr id="4" name="Picture 3">
            <a:extLst>
              <a:ext uri="{FF2B5EF4-FFF2-40B4-BE49-F238E27FC236}">
                <a16:creationId xmlns:a16="http://schemas.microsoft.com/office/drawing/2014/main" id="{052A679E-CF19-5E59-97C4-1E020B5752B7}"/>
              </a:ext>
            </a:extLst>
          </p:cNvPr>
          <p:cNvPicPr>
            <a:picLocks noChangeAspect="1"/>
          </p:cNvPicPr>
          <p:nvPr userDrawn="1"/>
        </p:nvPicPr>
        <p:blipFill>
          <a:blip r:embed="rId5"/>
          <a:srcRect l="3" r="3"/>
          <a:stretch/>
        </p:blipFill>
        <p:spPr>
          <a:xfrm>
            <a:off x="9969500" y="5715423"/>
            <a:ext cx="1764030" cy="711200"/>
          </a:xfrm>
          <a:prstGeom prst="rect">
            <a:avLst/>
          </a:prstGeom>
        </p:spPr>
      </p:pic>
    </p:spTree>
    <p:extLst>
      <p:ext uri="{BB962C8B-B14F-4D97-AF65-F5344CB8AC3E}">
        <p14:creationId xmlns:p14="http://schemas.microsoft.com/office/powerpoint/2010/main" val="22512972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20F4BE-3220-814F-663F-F13803BDC219}"/>
              </a:ext>
            </a:extLst>
          </p:cNvPr>
          <p:cNvSpPr>
            <a:spLocks noGrp="1"/>
          </p:cNvSpPr>
          <p:nvPr>
            <p:ph type="ctrTitle"/>
          </p:nvPr>
        </p:nvSpPr>
        <p:spPr>
          <a:xfrm>
            <a:off x="1408175" y="1814945"/>
            <a:ext cx="7805098" cy="2021076"/>
          </a:xfrm>
        </p:spPr>
        <p:txBody>
          <a:bodyPr anchor="b"/>
          <a:lstStyle>
            <a:lvl1pPr algn="l">
              <a:defRPr sz="4200">
                <a:solidFill>
                  <a:schemeClr val="tx2"/>
                </a:solidFill>
              </a:defRPr>
            </a:lvl1pPr>
          </a:lstStyle>
          <a:p>
            <a:r>
              <a:rPr lang="en-US"/>
              <a:t>Click to edit Master title style</a:t>
            </a:r>
          </a:p>
        </p:txBody>
      </p:sp>
      <p:sp>
        <p:nvSpPr>
          <p:cNvPr id="7" name="Subtitle 2">
            <a:extLst>
              <a:ext uri="{FF2B5EF4-FFF2-40B4-BE49-F238E27FC236}">
                <a16:creationId xmlns:a16="http://schemas.microsoft.com/office/drawing/2014/main" id="{04EFF322-290B-83F5-7BA3-9E344CC48411}"/>
              </a:ext>
            </a:extLst>
          </p:cNvPr>
          <p:cNvSpPr>
            <a:spLocks noGrp="1"/>
          </p:cNvSpPr>
          <p:nvPr>
            <p:ph type="subTitle" idx="1"/>
          </p:nvPr>
        </p:nvSpPr>
        <p:spPr>
          <a:xfrm>
            <a:off x="1408175" y="3920836"/>
            <a:ext cx="7805098" cy="609600"/>
          </a:xfrm>
        </p:spPr>
        <p:txBody>
          <a:bodyPr/>
          <a:lstStyle>
            <a:lvl1pPr marL="0" indent="0" algn="l">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171879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lt 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20F4BE-3220-814F-663F-F13803BDC219}"/>
              </a:ext>
            </a:extLst>
          </p:cNvPr>
          <p:cNvSpPr>
            <a:spLocks noGrp="1"/>
          </p:cNvSpPr>
          <p:nvPr>
            <p:ph type="ctrTitle"/>
          </p:nvPr>
        </p:nvSpPr>
        <p:spPr>
          <a:xfrm>
            <a:off x="1408175" y="1814945"/>
            <a:ext cx="7805098" cy="2021076"/>
          </a:xfrm>
        </p:spPr>
        <p:txBody>
          <a:bodyPr anchor="b"/>
          <a:lstStyle>
            <a:lvl1pPr algn="l">
              <a:defRPr sz="4200">
                <a:solidFill>
                  <a:schemeClr val="tx2"/>
                </a:solidFill>
              </a:defRPr>
            </a:lvl1pPr>
          </a:lstStyle>
          <a:p>
            <a:r>
              <a:rPr lang="en-US"/>
              <a:t>Click to edit Master title style</a:t>
            </a:r>
          </a:p>
        </p:txBody>
      </p:sp>
      <p:sp>
        <p:nvSpPr>
          <p:cNvPr id="7" name="Subtitle 2">
            <a:extLst>
              <a:ext uri="{FF2B5EF4-FFF2-40B4-BE49-F238E27FC236}">
                <a16:creationId xmlns:a16="http://schemas.microsoft.com/office/drawing/2014/main" id="{04EFF322-290B-83F5-7BA3-9E344CC48411}"/>
              </a:ext>
            </a:extLst>
          </p:cNvPr>
          <p:cNvSpPr>
            <a:spLocks noGrp="1"/>
          </p:cNvSpPr>
          <p:nvPr>
            <p:ph type="subTitle" idx="1"/>
          </p:nvPr>
        </p:nvSpPr>
        <p:spPr>
          <a:xfrm>
            <a:off x="1408175" y="3920836"/>
            <a:ext cx="7805098" cy="609600"/>
          </a:xfrm>
        </p:spPr>
        <p:txBody>
          <a:bodyPr/>
          <a:lstStyle>
            <a:lvl1pPr marL="0" indent="0" algn="l">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yellow triangle shaped object&#10;&#10;Description automatically generated with medium confidence">
            <a:extLst>
              <a:ext uri="{FF2B5EF4-FFF2-40B4-BE49-F238E27FC236}">
                <a16:creationId xmlns:a16="http://schemas.microsoft.com/office/drawing/2014/main" id="{D66230B3-F97A-3AA8-0266-53E59DED59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00608" y="193838"/>
            <a:ext cx="344428" cy="417398"/>
          </a:xfrm>
          <a:prstGeom prst="rect">
            <a:avLst/>
          </a:prstGeom>
        </p:spPr>
      </p:pic>
      <p:pic>
        <p:nvPicPr>
          <p:cNvPr id="2" name="Picture 1">
            <a:extLst>
              <a:ext uri="{FF2B5EF4-FFF2-40B4-BE49-F238E27FC236}">
                <a16:creationId xmlns:a16="http://schemas.microsoft.com/office/drawing/2014/main" id="{9F4D4A73-70CD-AFB1-4F4E-D7B3A6147D4D}"/>
              </a:ext>
            </a:extLst>
          </p:cNvPr>
          <p:cNvPicPr>
            <a:picLocks noChangeAspect="1"/>
          </p:cNvPicPr>
          <p:nvPr userDrawn="1"/>
        </p:nvPicPr>
        <p:blipFill>
          <a:blip r:embed="rId4"/>
          <a:srcRect t="348" b="348"/>
          <a:stretch/>
        </p:blipFill>
        <p:spPr>
          <a:xfrm>
            <a:off x="10855842" y="6323250"/>
            <a:ext cx="1189194" cy="476074"/>
          </a:xfrm>
          <a:prstGeom prst="rect">
            <a:avLst/>
          </a:prstGeom>
        </p:spPr>
      </p:pic>
    </p:spTree>
    <p:extLst>
      <p:ext uri="{BB962C8B-B14F-4D97-AF65-F5344CB8AC3E}">
        <p14:creationId xmlns:p14="http://schemas.microsoft.com/office/powerpoint/2010/main" val="2158227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tx2">
              <a:lumMod val="50000"/>
              <a:alpha val="90000"/>
            </a:schemeClr>
          </a:solidFill>
          <a:ln w="9525" cap="flat">
            <a:noFill/>
            <a:prstDash val="solid"/>
            <a:miter/>
          </a:ln>
        </p:spPr>
        <p:txBody>
          <a:bodyPr rtlCol="0" anchor="ctr"/>
          <a:lstStyle/>
          <a:p>
            <a:endParaRPr lang="en-US" sz="1351"/>
          </a:p>
        </p:txBody>
      </p:sp>
      <p:pic>
        <p:nvPicPr>
          <p:cNvPr id="12" name="Picture 11">
            <a:extLst>
              <a:ext uri="{FF2B5EF4-FFF2-40B4-BE49-F238E27FC236}">
                <a16:creationId xmlns:a16="http://schemas.microsoft.com/office/drawing/2014/main" id="{EF331914-1A93-41CA-BCEC-646FD6D90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0451" y="154378"/>
            <a:ext cx="1307932" cy="417124"/>
          </a:xfrm>
          <a:prstGeom prst="rect">
            <a:avLst/>
          </a:prstGeom>
        </p:spPr>
      </p:pic>
      <p:sp>
        <p:nvSpPr>
          <p:cNvPr id="11" name="Text Placeholder 9">
            <a:extLst>
              <a:ext uri="{FF2B5EF4-FFF2-40B4-BE49-F238E27FC236}">
                <a16:creationId xmlns:a16="http://schemas.microsoft.com/office/drawing/2014/main" id="{CA5D8223-9414-447C-85DD-700E34F8BDE0}"/>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779C9724-23A4-435D-94DB-5627F12A003F}"/>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6964521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NoLogo 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20F4BE-3220-814F-663F-F13803BDC219}"/>
              </a:ext>
            </a:extLst>
          </p:cNvPr>
          <p:cNvSpPr>
            <a:spLocks noGrp="1"/>
          </p:cNvSpPr>
          <p:nvPr>
            <p:ph type="ctrTitle"/>
          </p:nvPr>
        </p:nvSpPr>
        <p:spPr>
          <a:xfrm>
            <a:off x="1408175" y="1814945"/>
            <a:ext cx="7805098" cy="2021076"/>
          </a:xfrm>
        </p:spPr>
        <p:txBody>
          <a:bodyPr anchor="b"/>
          <a:lstStyle>
            <a:lvl1pPr algn="l">
              <a:defRPr sz="4200">
                <a:solidFill>
                  <a:schemeClr val="tx2"/>
                </a:solidFill>
              </a:defRPr>
            </a:lvl1pPr>
          </a:lstStyle>
          <a:p>
            <a:r>
              <a:rPr lang="en-US"/>
              <a:t>Click to edit Master title style</a:t>
            </a:r>
          </a:p>
        </p:txBody>
      </p:sp>
      <p:sp>
        <p:nvSpPr>
          <p:cNvPr id="7" name="Subtitle 2">
            <a:extLst>
              <a:ext uri="{FF2B5EF4-FFF2-40B4-BE49-F238E27FC236}">
                <a16:creationId xmlns:a16="http://schemas.microsoft.com/office/drawing/2014/main" id="{04EFF322-290B-83F5-7BA3-9E344CC48411}"/>
              </a:ext>
            </a:extLst>
          </p:cNvPr>
          <p:cNvSpPr>
            <a:spLocks noGrp="1"/>
          </p:cNvSpPr>
          <p:nvPr>
            <p:ph type="subTitle" idx="1"/>
          </p:nvPr>
        </p:nvSpPr>
        <p:spPr>
          <a:xfrm>
            <a:off x="1408175" y="3920836"/>
            <a:ext cx="7805098" cy="609600"/>
          </a:xfrm>
        </p:spPr>
        <p:txBody>
          <a:bodyPr/>
          <a:lstStyle>
            <a:lvl1pPr marL="0" indent="0" algn="l">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45848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p:nvPr>
        </p:nvSpPr>
        <p:spPr>
          <a:xfrm>
            <a:off x="457199" y="424874"/>
            <a:ext cx="11001556" cy="868393"/>
          </a:xfrm>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C5CDA4AB-013C-134C-A5F8-76B32A3CBC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8018424-4A29-644E-B984-2CB1F94D5EC8}"/>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4" name="Freeform 3">
            <a:extLst>
              <a:ext uri="{FF2B5EF4-FFF2-40B4-BE49-F238E27FC236}">
                <a16:creationId xmlns:a16="http://schemas.microsoft.com/office/drawing/2014/main" id="{E9A14A62-2F8A-7BCE-5B5B-57949C851F65}"/>
              </a:ext>
            </a:extLst>
          </p:cNvPr>
          <p:cNvSpPr/>
          <p:nvPr userDrawn="1"/>
        </p:nvSpPr>
        <p:spPr>
          <a:xfrm>
            <a:off x="457199" y="1345989"/>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ext Placeholder 7">
            <a:extLst>
              <a:ext uri="{FF2B5EF4-FFF2-40B4-BE49-F238E27FC236}">
                <a16:creationId xmlns:a16="http://schemas.microsoft.com/office/drawing/2014/main" id="{1BBA62AD-E022-A044-5046-6C880F130581}"/>
              </a:ext>
            </a:extLst>
          </p:cNvPr>
          <p:cNvSpPr>
            <a:spLocks noGrp="1"/>
          </p:cNvSpPr>
          <p:nvPr>
            <p:ph type="body" sz="quarter" idx="13"/>
          </p:nvPr>
        </p:nvSpPr>
        <p:spPr>
          <a:xfrm>
            <a:off x="698289" y="6241990"/>
            <a:ext cx="9388686" cy="616010"/>
          </a:xfrm>
        </p:spPr>
        <p:txBody>
          <a:bodyPr lIns="91440" tIns="45720" rIns="91440" bIns="45720" anchor="b"/>
          <a:lstStyle>
            <a:lvl1pPr>
              <a:lnSpc>
                <a:spcPct val="100000"/>
              </a:lnSpc>
              <a:spcBef>
                <a:spcPts val="0"/>
              </a:spcBef>
              <a:defRPr sz="800"/>
            </a:lvl1pPr>
          </a:lstStyle>
          <a:p>
            <a:pPr lvl="0"/>
            <a:r>
              <a:rPr lang="en-US"/>
              <a:t>Click to edit Master text styles</a:t>
            </a:r>
          </a:p>
        </p:txBody>
      </p:sp>
    </p:spTree>
    <p:extLst>
      <p:ext uri="{BB962C8B-B14F-4D97-AF65-F5344CB8AC3E}">
        <p14:creationId xmlns:p14="http://schemas.microsoft.com/office/powerpoint/2010/main" val="53103851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2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p:nvPr>
        </p:nvSpPr>
        <p:spPr>
          <a:xfrm>
            <a:off x="457200" y="411480"/>
            <a:ext cx="11277600" cy="868393"/>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9752342D-B482-324B-8C63-60DD3D98CE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018424-4A29-644E-B984-2CB1F94D5EC8}"/>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8" name="Text Placeholder 2">
            <a:extLst>
              <a:ext uri="{FF2B5EF4-FFF2-40B4-BE49-F238E27FC236}">
                <a16:creationId xmlns:a16="http://schemas.microsoft.com/office/drawing/2014/main" id="{EF71ED29-6AB2-239D-180A-23D6A95190BF}"/>
              </a:ext>
            </a:extLst>
          </p:cNvPr>
          <p:cNvSpPr>
            <a:spLocks noGrp="1"/>
          </p:cNvSpPr>
          <p:nvPr>
            <p:ph type="body" idx="13"/>
          </p:nvPr>
        </p:nvSpPr>
        <p:spPr>
          <a:xfrm>
            <a:off x="457200" y="1572768"/>
            <a:ext cx="11277600"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2">
            <a:extLst>
              <a:ext uri="{FF2B5EF4-FFF2-40B4-BE49-F238E27FC236}">
                <a16:creationId xmlns:a16="http://schemas.microsoft.com/office/drawing/2014/main" id="{E32C3BE5-7015-1B22-E1E7-3705F365497B}"/>
              </a:ext>
            </a:extLst>
          </p:cNvPr>
          <p:cNvSpPr>
            <a:spLocks noGrp="1"/>
          </p:cNvSpPr>
          <p:nvPr>
            <p:ph idx="1"/>
          </p:nvPr>
        </p:nvSpPr>
        <p:spPr>
          <a:xfrm>
            <a:off x="457200" y="1965960"/>
            <a:ext cx="11277600" cy="3727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reeform 11">
            <a:extLst>
              <a:ext uri="{FF2B5EF4-FFF2-40B4-BE49-F238E27FC236}">
                <a16:creationId xmlns:a16="http://schemas.microsoft.com/office/drawing/2014/main" id="{278C88F2-7B3E-65AB-8E47-66B1DADE890B}"/>
              </a:ext>
            </a:extLst>
          </p:cNvPr>
          <p:cNvSpPr/>
          <p:nvPr userDrawn="1"/>
        </p:nvSpPr>
        <p:spPr>
          <a:xfrm>
            <a:off x="457199" y="1345989"/>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7">
            <a:extLst>
              <a:ext uri="{FF2B5EF4-FFF2-40B4-BE49-F238E27FC236}">
                <a16:creationId xmlns:a16="http://schemas.microsoft.com/office/drawing/2014/main" id="{13180294-E1C0-3EE1-3265-47C77553B952}"/>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19471187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AE7F-C3EB-7447-BE01-8D0E6A3994E7}"/>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3276CBEE-9427-F94A-97A5-564BE6BB2D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EE88F4-3916-3640-A5A2-FF0BEE1D6B91}"/>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5" name="Content Placeholder 2">
            <a:extLst>
              <a:ext uri="{FF2B5EF4-FFF2-40B4-BE49-F238E27FC236}">
                <a16:creationId xmlns:a16="http://schemas.microsoft.com/office/drawing/2014/main" id="{F40C645D-B311-6057-8F45-F3C64F6E49B8}"/>
              </a:ext>
            </a:extLst>
          </p:cNvPr>
          <p:cNvSpPr>
            <a:spLocks noGrp="1"/>
          </p:cNvSpPr>
          <p:nvPr>
            <p:ph idx="1"/>
          </p:nvPr>
        </p:nvSpPr>
        <p:spPr>
          <a:xfrm>
            <a:off x="457200" y="1591056"/>
            <a:ext cx="5527964" cy="41016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8925EA9-E27F-F1DA-466F-51576A7480B6}"/>
              </a:ext>
            </a:extLst>
          </p:cNvPr>
          <p:cNvSpPr>
            <a:spLocks noGrp="1"/>
          </p:cNvSpPr>
          <p:nvPr>
            <p:ph idx="13"/>
          </p:nvPr>
        </p:nvSpPr>
        <p:spPr>
          <a:xfrm>
            <a:off x="6206838" y="1588839"/>
            <a:ext cx="5527964" cy="41016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reeform 10">
            <a:extLst>
              <a:ext uri="{FF2B5EF4-FFF2-40B4-BE49-F238E27FC236}">
                <a16:creationId xmlns:a16="http://schemas.microsoft.com/office/drawing/2014/main" id="{57C4AA1E-FAC9-5C01-012B-BF3256F1FAC2}"/>
              </a:ext>
            </a:extLst>
          </p:cNvPr>
          <p:cNvSpPr/>
          <p:nvPr userDrawn="1"/>
        </p:nvSpPr>
        <p:spPr>
          <a:xfrm>
            <a:off x="457199" y="1345989"/>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7">
            <a:extLst>
              <a:ext uri="{FF2B5EF4-FFF2-40B4-BE49-F238E27FC236}">
                <a16:creationId xmlns:a16="http://schemas.microsoft.com/office/drawing/2014/main" id="{872AA54C-CE0D-6FC0-0B6C-252E44B7183E}"/>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1911178483"/>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ntent with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356090B-002F-B348-B646-B38DAF51406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E1BACF2-B2A7-7449-B15D-1490EE515C4B}"/>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10" name="Title 9">
            <a:extLst>
              <a:ext uri="{FF2B5EF4-FFF2-40B4-BE49-F238E27FC236}">
                <a16:creationId xmlns:a16="http://schemas.microsoft.com/office/drawing/2014/main" id="{C2EAA0F3-E0B0-38FC-3A98-083591BAC257}"/>
              </a:ext>
            </a:extLst>
          </p:cNvPr>
          <p:cNvSpPr>
            <a:spLocks noGrp="1"/>
          </p:cNvSpPr>
          <p:nvPr>
            <p:ph type="title"/>
          </p:nvPr>
        </p:nvSpPr>
        <p:spPr/>
        <p:txBody>
          <a:bodyPr/>
          <a:lstStyle/>
          <a:p>
            <a:r>
              <a:rPr lang="en-US"/>
              <a:t>Click to edit Master title style</a:t>
            </a:r>
          </a:p>
        </p:txBody>
      </p:sp>
      <p:sp>
        <p:nvSpPr>
          <p:cNvPr id="2" name="Content Placeholder 2">
            <a:extLst>
              <a:ext uri="{FF2B5EF4-FFF2-40B4-BE49-F238E27FC236}">
                <a16:creationId xmlns:a16="http://schemas.microsoft.com/office/drawing/2014/main" id="{CB96EDE1-17E5-95F0-1656-7EABDAD793F3}"/>
              </a:ext>
            </a:extLst>
          </p:cNvPr>
          <p:cNvSpPr>
            <a:spLocks noGrp="1"/>
          </p:cNvSpPr>
          <p:nvPr>
            <p:ph idx="14"/>
          </p:nvPr>
        </p:nvSpPr>
        <p:spPr>
          <a:xfrm>
            <a:off x="457200" y="1965600"/>
            <a:ext cx="5527964" cy="3727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BCCF4BBD-0003-7899-46D0-F4C5EF64C171}"/>
              </a:ext>
            </a:extLst>
          </p:cNvPr>
          <p:cNvSpPr>
            <a:spLocks noGrp="1"/>
          </p:cNvSpPr>
          <p:nvPr>
            <p:ph idx="15"/>
          </p:nvPr>
        </p:nvSpPr>
        <p:spPr>
          <a:xfrm>
            <a:off x="6206838" y="1963383"/>
            <a:ext cx="5527964" cy="3727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32677F22-F851-E16C-A158-0E606A223EF5}"/>
              </a:ext>
            </a:extLst>
          </p:cNvPr>
          <p:cNvSpPr>
            <a:spLocks noGrp="1"/>
          </p:cNvSpPr>
          <p:nvPr>
            <p:ph type="body" idx="13"/>
          </p:nvPr>
        </p:nvSpPr>
        <p:spPr>
          <a:xfrm>
            <a:off x="457200" y="1572768"/>
            <a:ext cx="5527963"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2">
            <a:extLst>
              <a:ext uri="{FF2B5EF4-FFF2-40B4-BE49-F238E27FC236}">
                <a16:creationId xmlns:a16="http://schemas.microsoft.com/office/drawing/2014/main" id="{9D2D98A7-8066-08E3-F51E-5EC4B08F7D23}"/>
              </a:ext>
            </a:extLst>
          </p:cNvPr>
          <p:cNvSpPr>
            <a:spLocks noGrp="1"/>
          </p:cNvSpPr>
          <p:nvPr>
            <p:ph type="body" idx="16"/>
          </p:nvPr>
        </p:nvSpPr>
        <p:spPr>
          <a:xfrm>
            <a:off x="6206838" y="1572768"/>
            <a:ext cx="5527963"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Freeform 5">
            <a:extLst>
              <a:ext uri="{FF2B5EF4-FFF2-40B4-BE49-F238E27FC236}">
                <a16:creationId xmlns:a16="http://schemas.microsoft.com/office/drawing/2014/main" id="{DE4690E4-41CD-C4FB-C07E-CAEE2D06ACA6}"/>
              </a:ext>
            </a:extLst>
          </p:cNvPr>
          <p:cNvSpPr/>
          <p:nvPr userDrawn="1"/>
        </p:nvSpPr>
        <p:spPr>
          <a:xfrm>
            <a:off x="457199" y="1345989"/>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ext Placeholder 7">
            <a:extLst>
              <a:ext uri="{FF2B5EF4-FFF2-40B4-BE49-F238E27FC236}">
                <a16:creationId xmlns:a16="http://schemas.microsoft.com/office/drawing/2014/main" id="{85E28E58-2194-D309-D839-BC871C1A8078}"/>
              </a:ext>
            </a:extLst>
          </p:cNvPr>
          <p:cNvSpPr>
            <a:spLocks noGrp="1"/>
          </p:cNvSpPr>
          <p:nvPr>
            <p:ph type="body" sz="quarter" idx="17"/>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8536006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3" name="Freeform 2">
            <a:extLst>
              <a:ext uri="{FF2B5EF4-FFF2-40B4-BE49-F238E27FC236}">
                <a16:creationId xmlns:a16="http://schemas.microsoft.com/office/drawing/2014/main" id="{8D0942E7-7C4B-CD40-5EAA-57FB3D84F181}"/>
              </a:ext>
            </a:extLst>
          </p:cNvPr>
          <p:cNvSpPr/>
          <p:nvPr userDrawn="1"/>
        </p:nvSpPr>
        <p:spPr>
          <a:xfrm>
            <a:off x="457199" y="1061318"/>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7">
            <a:extLst>
              <a:ext uri="{FF2B5EF4-FFF2-40B4-BE49-F238E27FC236}">
                <a16:creationId xmlns:a16="http://schemas.microsoft.com/office/drawing/2014/main" id="{51AD7241-1AF1-895B-9F88-5ADD934114FA}"/>
              </a:ext>
            </a:extLst>
          </p:cNvPr>
          <p:cNvSpPr>
            <a:spLocks noGrp="1"/>
          </p:cNvSpPr>
          <p:nvPr>
            <p:ph type="body" sz="quarter" idx="13"/>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3535163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3" name="Text Placeholder 2">
            <a:extLst>
              <a:ext uri="{FF2B5EF4-FFF2-40B4-BE49-F238E27FC236}">
                <a16:creationId xmlns:a16="http://schemas.microsoft.com/office/drawing/2014/main" id="{BE92C55F-BD35-9E89-ECED-2782CBCDE4A5}"/>
              </a:ext>
            </a:extLst>
          </p:cNvPr>
          <p:cNvSpPr>
            <a:spLocks noGrp="1"/>
          </p:cNvSpPr>
          <p:nvPr>
            <p:ph type="body" idx="13"/>
          </p:nvPr>
        </p:nvSpPr>
        <p:spPr>
          <a:xfrm>
            <a:off x="457200" y="1572768"/>
            <a:ext cx="11277600"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Freeform 6">
            <a:extLst>
              <a:ext uri="{FF2B5EF4-FFF2-40B4-BE49-F238E27FC236}">
                <a16:creationId xmlns:a16="http://schemas.microsoft.com/office/drawing/2014/main" id="{D58094E2-B064-48AA-E3FE-79D6F679869C}"/>
              </a:ext>
            </a:extLst>
          </p:cNvPr>
          <p:cNvSpPr/>
          <p:nvPr userDrawn="1"/>
        </p:nvSpPr>
        <p:spPr>
          <a:xfrm>
            <a:off x="457199" y="1345989"/>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7">
            <a:extLst>
              <a:ext uri="{FF2B5EF4-FFF2-40B4-BE49-F238E27FC236}">
                <a16:creationId xmlns:a16="http://schemas.microsoft.com/office/drawing/2014/main" id="{6100A313-C075-12B6-8868-91F094D7403D}"/>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41761220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DA4AB-013C-134C-A5F8-76B32A3CBCB3}"/>
              </a:ext>
            </a:extLst>
          </p:cNvPr>
          <p:cNvSpPr>
            <a:spLocks noGrp="1"/>
          </p:cNvSpPr>
          <p:nvPr>
            <p:ph idx="1"/>
          </p:nvPr>
        </p:nvSpPr>
        <p:spPr>
          <a:xfrm>
            <a:off x="457200" y="1389889"/>
            <a:ext cx="11277600" cy="430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8018424-4A29-644E-B984-2CB1F94D5EC8}"/>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4" name="Text Placeholder 7">
            <a:extLst>
              <a:ext uri="{FF2B5EF4-FFF2-40B4-BE49-F238E27FC236}">
                <a16:creationId xmlns:a16="http://schemas.microsoft.com/office/drawing/2014/main" id="{87D551B6-BE32-07DD-22D9-BE56FB11E6A5}"/>
              </a:ext>
            </a:extLst>
          </p:cNvPr>
          <p:cNvSpPr>
            <a:spLocks noGrp="1"/>
          </p:cNvSpPr>
          <p:nvPr>
            <p:ph type="body" sz="quarter" idx="13"/>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39549829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UNBRANDED Alt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8018424-4A29-644E-B984-2CB1F94D5EC8}"/>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7" name="Rectangle 6">
            <a:extLst>
              <a:ext uri="{FF2B5EF4-FFF2-40B4-BE49-F238E27FC236}">
                <a16:creationId xmlns:a16="http://schemas.microsoft.com/office/drawing/2014/main" id="{9D6B7699-5D48-2D50-2640-AF815BAF063B}"/>
              </a:ext>
            </a:extLst>
          </p:cNvPr>
          <p:cNvSpPr/>
          <p:nvPr userDrawn="1"/>
        </p:nvSpPr>
        <p:spPr>
          <a:xfrm>
            <a:off x="10125475" y="5691188"/>
            <a:ext cx="1954229" cy="10301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endParaRPr lang="en-US" sz="1600" dirty="0"/>
          </a:p>
        </p:txBody>
      </p:sp>
      <p:sp>
        <p:nvSpPr>
          <p:cNvPr id="3" name="Content Placeholder 2">
            <a:extLst>
              <a:ext uri="{FF2B5EF4-FFF2-40B4-BE49-F238E27FC236}">
                <a16:creationId xmlns:a16="http://schemas.microsoft.com/office/drawing/2014/main" id="{C5CDA4AB-013C-134C-A5F8-76B32A3CBCB3}"/>
              </a:ext>
            </a:extLst>
          </p:cNvPr>
          <p:cNvSpPr>
            <a:spLocks noGrp="1"/>
          </p:cNvSpPr>
          <p:nvPr>
            <p:ph idx="1"/>
          </p:nvPr>
        </p:nvSpPr>
        <p:spPr>
          <a:xfrm>
            <a:off x="457200" y="1389889"/>
            <a:ext cx="11277600" cy="430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87D551B6-BE32-07DD-22D9-BE56FB11E6A5}"/>
              </a:ext>
            </a:extLst>
          </p:cNvPr>
          <p:cNvSpPr>
            <a:spLocks noGrp="1"/>
          </p:cNvSpPr>
          <p:nvPr>
            <p:ph type="body" sz="quarter" idx="13"/>
          </p:nvPr>
        </p:nvSpPr>
        <p:spPr>
          <a:xfrm>
            <a:off x="457200" y="5692715"/>
            <a:ext cx="11277600"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0789608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p:nvPr>
        </p:nvSpPr>
        <p:spPr>
          <a:xfrm>
            <a:off x="457200" y="411480"/>
            <a:ext cx="11277600" cy="868393"/>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9752342D-B482-324B-8C63-60DD3D98CE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018424-4A29-644E-B984-2CB1F94D5EC8}"/>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8" name="Text Placeholder 2">
            <a:extLst>
              <a:ext uri="{FF2B5EF4-FFF2-40B4-BE49-F238E27FC236}">
                <a16:creationId xmlns:a16="http://schemas.microsoft.com/office/drawing/2014/main" id="{EF71ED29-6AB2-239D-180A-23D6A95190BF}"/>
              </a:ext>
            </a:extLst>
          </p:cNvPr>
          <p:cNvSpPr>
            <a:spLocks noGrp="1"/>
          </p:cNvSpPr>
          <p:nvPr>
            <p:ph type="body" idx="13"/>
          </p:nvPr>
        </p:nvSpPr>
        <p:spPr>
          <a:xfrm>
            <a:off x="457200" y="1371600"/>
            <a:ext cx="11277600"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2">
            <a:extLst>
              <a:ext uri="{FF2B5EF4-FFF2-40B4-BE49-F238E27FC236}">
                <a16:creationId xmlns:a16="http://schemas.microsoft.com/office/drawing/2014/main" id="{E32C3BE5-7015-1B22-E1E7-3705F365497B}"/>
              </a:ext>
            </a:extLst>
          </p:cNvPr>
          <p:cNvSpPr>
            <a:spLocks noGrp="1"/>
          </p:cNvSpPr>
          <p:nvPr>
            <p:ph idx="1"/>
          </p:nvPr>
        </p:nvSpPr>
        <p:spPr>
          <a:xfrm>
            <a:off x="457200" y="1764792"/>
            <a:ext cx="11277600" cy="3924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7">
            <a:extLst>
              <a:ext uri="{FF2B5EF4-FFF2-40B4-BE49-F238E27FC236}">
                <a16:creationId xmlns:a16="http://schemas.microsoft.com/office/drawing/2014/main" id="{4BD1005E-9E09-4A41-DBDC-7AF886DBC79F}"/>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319521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a:xfrm>
            <a:off x="495301" y="0"/>
            <a:ext cx="10333451" cy="1143000"/>
          </a:xfrm>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Graphic 7">
            <a:extLst>
              <a:ext uri="{FF2B5EF4-FFF2-40B4-BE49-F238E27FC236}">
                <a16:creationId xmlns:a16="http://schemas.microsoft.com/office/drawing/2014/main" id="{749BAF11-07DA-4B81-8348-B1453B51E905}"/>
              </a:ext>
            </a:extLst>
          </p:cNvPr>
          <p:cNvSpPr/>
          <p:nvPr userDrawn="1"/>
        </p:nvSpPr>
        <p:spPr>
          <a:xfrm>
            <a:off x="10508177" y="324238"/>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tx2">
              <a:lumMod val="50000"/>
              <a:alpha val="90000"/>
            </a:schemeClr>
          </a:solidFill>
          <a:ln w="38100" cap="flat">
            <a:solidFill>
              <a:schemeClr val="bg2"/>
            </a:solidFill>
            <a:prstDash val="solid"/>
            <a:miter/>
          </a:ln>
        </p:spPr>
        <p:txBody>
          <a:bodyPr rtlCol="0" anchor="ctr"/>
          <a:lstStyle/>
          <a:p>
            <a:endParaRPr lang="en-US" sz="1351"/>
          </a:p>
        </p:txBody>
      </p:sp>
      <p:pic>
        <p:nvPicPr>
          <p:cNvPr id="14" name="Picture 13">
            <a:extLst>
              <a:ext uri="{FF2B5EF4-FFF2-40B4-BE49-F238E27FC236}">
                <a16:creationId xmlns:a16="http://schemas.microsoft.com/office/drawing/2014/main" id="{E8A7B948-8384-4C02-931D-E4EC5A718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0503" y="470830"/>
            <a:ext cx="1307932" cy="417124"/>
          </a:xfrm>
          <a:prstGeom prst="rect">
            <a:avLst/>
          </a:prstGeom>
        </p:spPr>
      </p:pic>
      <p:sp>
        <p:nvSpPr>
          <p:cNvPr id="11" name="Text Placeholder 9">
            <a:extLst>
              <a:ext uri="{FF2B5EF4-FFF2-40B4-BE49-F238E27FC236}">
                <a16:creationId xmlns:a16="http://schemas.microsoft.com/office/drawing/2014/main" id="{D0FAD3BB-0FB6-4519-AEE4-2C5FC438CCA1}"/>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AD7680CF-231F-459D-936E-2B549EAA0C0A}"/>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1959695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lt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AE7F-C3EB-7447-BE01-8D0E6A3994E7}"/>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3276CBEE-9427-F94A-97A5-564BE6BB2D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EE88F4-3916-3640-A5A2-FF0BEE1D6B91}"/>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5" name="Content Placeholder 2">
            <a:extLst>
              <a:ext uri="{FF2B5EF4-FFF2-40B4-BE49-F238E27FC236}">
                <a16:creationId xmlns:a16="http://schemas.microsoft.com/office/drawing/2014/main" id="{F40C645D-B311-6057-8F45-F3C64F6E49B8}"/>
              </a:ext>
            </a:extLst>
          </p:cNvPr>
          <p:cNvSpPr>
            <a:spLocks noGrp="1"/>
          </p:cNvSpPr>
          <p:nvPr>
            <p:ph idx="1"/>
          </p:nvPr>
        </p:nvSpPr>
        <p:spPr>
          <a:xfrm>
            <a:off x="457200" y="1391416"/>
            <a:ext cx="5527964" cy="430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8925EA9-E27F-F1DA-466F-51576A7480B6}"/>
              </a:ext>
            </a:extLst>
          </p:cNvPr>
          <p:cNvSpPr>
            <a:spLocks noGrp="1"/>
          </p:cNvSpPr>
          <p:nvPr>
            <p:ph idx="13"/>
          </p:nvPr>
        </p:nvSpPr>
        <p:spPr>
          <a:xfrm>
            <a:off x="6206838" y="1389199"/>
            <a:ext cx="5527964" cy="430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7">
            <a:extLst>
              <a:ext uri="{FF2B5EF4-FFF2-40B4-BE49-F238E27FC236}">
                <a16:creationId xmlns:a16="http://schemas.microsoft.com/office/drawing/2014/main" id="{ABD904E4-1116-CEC1-8785-988AB5368092}"/>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370428151"/>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lt Two Content with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356090B-002F-B348-B646-B38DAF51406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E1BACF2-B2A7-7449-B15D-1490EE515C4B}"/>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10" name="Title 9">
            <a:extLst>
              <a:ext uri="{FF2B5EF4-FFF2-40B4-BE49-F238E27FC236}">
                <a16:creationId xmlns:a16="http://schemas.microsoft.com/office/drawing/2014/main" id="{C2EAA0F3-E0B0-38FC-3A98-083591BAC257}"/>
              </a:ext>
            </a:extLst>
          </p:cNvPr>
          <p:cNvSpPr>
            <a:spLocks noGrp="1"/>
          </p:cNvSpPr>
          <p:nvPr>
            <p:ph type="title"/>
          </p:nvPr>
        </p:nvSpPr>
        <p:spPr/>
        <p:txBody>
          <a:bodyPr/>
          <a:lstStyle/>
          <a:p>
            <a:r>
              <a:rPr lang="en-US"/>
              <a:t>Click to edit Master title style</a:t>
            </a:r>
          </a:p>
        </p:txBody>
      </p:sp>
      <p:sp>
        <p:nvSpPr>
          <p:cNvPr id="7" name="Content Placeholder 2">
            <a:extLst>
              <a:ext uri="{FF2B5EF4-FFF2-40B4-BE49-F238E27FC236}">
                <a16:creationId xmlns:a16="http://schemas.microsoft.com/office/drawing/2014/main" id="{E4967C94-FD83-1110-0F88-8BB42ED2013F}"/>
              </a:ext>
            </a:extLst>
          </p:cNvPr>
          <p:cNvSpPr>
            <a:spLocks noGrp="1"/>
          </p:cNvSpPr>
          <p:nvPr>
            <p:ph idx="14"/>
          </p:nvPr>
        </p:nvSpPr>
        <p:spPr>
          <a:xfrm>
            <a:off x="457200" y="1767008"/>
            <a:ext cx="5527964" cy="3925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8F56E2D1-4584-C784-772A-ED946DCC3BD8}"/>
              </a:ext>
            </a:extLst>
          </p:cNvPr>
          <p:cNvSpPr>
            <a:spLocks noGrp="1"/>
          </p:cNvSpPr>
          <p:nvPr>
            <p:ph idx="15"/>
          </p:nvPr>
        </p:nvSpPr>
        <p:spPr>
          <a:xfrm>
            <a:off x="6206838" y="1764791"/>
            <a:ext cx="5527964" cy="3925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A12032F1-7EE1-0B6E-898D-AB60A5E84A49}"/>
              </a:ext>
            </a:extLst>
          </p:cNvPr>
          <p:cNvSpPr>
            <a:spLocks noGrp="1"/>
          </p:cNvSpPr>
          <p:nvPr>
            <p:ph type="body" idx="13"/>
          </p:nvPr>
        </p:nvSpPr>
        <p:spPr>
          <a:xfrm>
            <a:off x="457200" y="1371600"/>
            <a:ext cx="5527963"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28ED37CA-3D1D-9568-14F6-2962D2CF8CC0}"/>
              </a:ext>
            </a:extLst>
          </p:cNvPr>
          <p:cNvSpPr>
            <a:spLocks noGrp="1"/>
          </p:cNvSpPr>
          <p:nvPr>
            <p:ph type="body" idx="16"/>
          </p:nvPr>
        </p:nvSpPr>
        <p:spPr>
          <a:xfrm>
            <a:off x="6206838" y="1371600"/>
            <a:ext cx="5527963"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ext Placeholder 7">
            <a:extLst>
              <a:ext uri="{FF2B5EF4-FFF2-40B4-BE49-F238E27FC236}">
                <a16:creationId xmlns:a16="http://schemas.microsoft.com/office/drawing/2014/main" id="{3359E8B5-AD3E-691C-B168-A0BB61214256}"/>
              </a:ext>
            </a:extLst>
          </p:cNvPr>
          <p:cNvSpPr>
            <a:spLocks noGrp="1"/>
          </p:cNvSpPr>
          <p:nvPr>
            <p:ph type="body" sz="quarter" idx="17"/>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2809727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3" name="Text Placeholder 7">
            <a:extLst>
              <a:ext uri="{FF2B5EF4-FFF2-40B4-BE49-F238E27FC236}">
                <a16:creationId xmlns:a16="http://schemas.microsoft.com/office/drawing/2014/main" id="{65A5B9D1-66A6-9778-3B51-A9102E16A53A}"/>
              </a:ext>
            </a:extLst>
          </p:cNvPr>
          <p:cNvSpPr>
            <a:spLocks noGrp="1"/>
          </p:cNvSpPr>
          <p:nvPr>
            <p:ph type="body" sz="quarter" idx="13"/>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8558022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 Title Only_No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18D741-682A-C600-90E9-0547D412E7A0}"/>
              </a:ext>
            </a:extLst>
          </p:cNvPr>
          <p:cNvSpPr/>
          <p:nvPr userDrawn="1"/>
        </p:nvSpPr>
        <p:spPr>
          <a:xfrm>
            <a:off x="10718800" y="0"/>
            <a:ext cx="1473200" cy="723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endParaRPr lang="en-US" sz="1600" dirty="0"/>
          </a:p>
        </p:txBody>
      </p:sp>
      <p:sp>
        <p:nvSpPr>
          <p:cNvPr id="6" name="Rectangle 5">
            <a:extLst>
              <a:ext uri="{FF2B5EF4-FFF2-40B4-BE49-F238E27FC236}">
                <a16:creationId xmlns:a16="http://schemas.microsoft.com/office/drawing/2014/main" id="{B7F54965-1760-5471-6C9E-306F9DA94693}"/>
              </a:ext>
            </a:extLst>
          </p:cNvPr>
          <p:cNvSpPr/>
          <p:nvPr userDrawn="1"/>
        </p:nvSpPr>
        <p:spPr>
          <a:xfrm>
            <a:off x="10086975" y="5811172"/>
            <a:ext cx="2105025" cy="868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endParaRPr lang="en-US" sz="1600" dirty="0"/>
          </a:p>
        </p:txBody>
      </p:sp>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3" name="Text Placeholder 7">
            <a:extLst>
              <a:ext uri="{FF2B5EF4-FFF2-40B4-BE49-F238E27FC236}">
                <a16:creationId xmlns:a16="http://schemas.microsoft.com/office/drawing/2014/main" id="{65A5B9D1-66A6-9778-3B51-A9102E16A53A}"/>
              </a:ext>
            </a:extLst>
          </p:cNvPr>
          <p:cNvSpPr>
            <a:spLocks noGrp="1"/>
          </p:cNvSpPr>
          <p:nvPr>
            <p:ph type="body" sz="quarter" idx="13"/>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31190998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UNBRANDED Alt 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6" name="Rectangle 5">
            <a:extLst>
              <a:ext uri="{FF2B5EF4-FFF2-40B4-BE49-F238E27FC236}">
                <a16:creationId xmlns:a16="http://schemas.microsoft.com/office/drawing/2014/main" id="{E5DE7615-BF98-E510-B972-C8937FE90770}"/>
              </a:ext>
            </a:extLst>
          </p:cNvPr>
          <p:cNvSpPr/>
          <p:nvPr userDrawn="1"/>
        </p:nvSpPr>
        <p:spPr>
          <a:xfrm>
            <a:off x="10125475" y="5629516"/>
            <a:ext cx="1954229" cy="1091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endParaRPr lang="en-US" sz="1600" dirty="0"/>
          </a:p>
        </p:txBody>
      </p:sp>
      <p:sp>
        <p:nvSpPr>
          <p:cNvPr id="3" name="Text Placeholder 7">
            <a:extLst>
              <a:ext uri="{FF2B5EF4-FFF2-40B4-BE49-F238E27FC236}">
                <a16:creationId xmlns:a16="http://schemas.microsoft.com/office/drawing/2014/main" id="{65A5B9D1-66A6-9778-3B51-A9102E16A53A}"/>
              </a:ext>
            </a:extLst>
          </p:cNvPr>
          <p:cNvSpPr>
            <a:spLocks noGrp="1"/>
          </p:cNvSpPr>
          <p:nvPr>
            <p:ph type="body" sz="quarter" idx="13"/>
          </p:nvPr>
        </p:nvSpPr>
        <p:spPr>
          <a:xfrm>
            <a:off x="457199" y="5692715"/>
            <a:ext cx="11277600"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6004153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 Title and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6" name="Text Placeholder 2">
            <a:extLst>
              <a:ext uri="{FF2B5EF4-FFF2-40B4-BE49-F238E27FC236}">
                <a16:creationId xmlns:a16="http://schemas.microsoft.com/office/drawing/2014/main" id="{50F53444-698C-0558-DB05-D249ABA63697}"/>
              </a:ext>
            </a:extLst>
          </p:cNvPr>
          <p:cNvSpPr>
            <a:spLocks noGrp="1"/>
          </p:cNvSpPr>
          <p:nvPr>
            <p:ph type="body" idx="13"/>
          </p:nvPr>
        </p:nvSpPr>
        <p:spPr>
          <a:xfrm>
            <a:off x="457200" y="1371600"/>
            <a:ext cx="11277600"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7">
            <a:extLst>
              <a:ext uri="{FF2B5EF4-FFF2-40B4-BE49-F238E27FC236}">
                <a16:creationId xmlns:a16="http://schemas.microsoft.com/office/drawing/2014/main" id="{08856AC7-7596-5E33-DB9B-F282C80763F8}"/>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13937550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661E7BE-DD51-B742-90F7-87FE22F1AF8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5DCA16A-A8A2-8245-BF53-9CD2F7C83993}"/>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2" name="Text Placeholder 7">
            <a:extLst>
              <a:ext uri="{FF2B5EF4-FFF2-40B4-BE49-F238E27FC236}">
                <a16:creationId xmlns:a16="http://schemas.microsoft.com/office/drawing/2014/main" id="{15A8D49E-F183-DB07-4DA4-DDBAC5DF7E13}"/>
              </a:ext>
            </a:extLst>
          </p:cNvPr>
          <p:cNvSpPr>
            <a:spLocks noGrp="1"/>
          </p:cNvSpPr>
          <p:nvPr>
            <p:ph type="body" sz="quarter" idx="13"/>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10008807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427CE4-E3BE-BFD5-8CA9-8C9E8217F034}"/>
              </a:ext>
            </a:extLst>
          </p:cNvPr>
          <p:cNvSpPr>
            <a:spLocks noGrp="1"/>
          </p:cNvSpPr>
          <p:nvPr>
            <p:ph type="body" sz="quarter" idx="10"/>
          </p:nvPr>
        </p:nvSpPr>
        <p:spPr>
          <a:xfrm>
            <a:off x="457200" y="4839127"/>
            <a:ext cx="11277600" cy="1736765"/>
          </a:xfrm>
        </p:spPr>
        <p:txBody>
          <a:bodyPr anchor="b"/>
          <a:lstStyle>
            <a:lvl1pPr>
              <a:lnSpc>
                <a:spcPct val="100000"/>
              </a:lnSpc>
              <a:spcBef>
                <a:spcPts val="0"/>
              </a:spcBef>
              <a:defRPr sz="1000"/>
            </a:lvl1pPr>
          </a:lstStyle>
          <a:p>
            <a:pPr lvl="0"/>
            <a:r>
              <a:rPr lang="en-US"/>
              <a:t>Click to edit Master text styles</a:t>
            </a:r>
          </a:p>
        </p:txBody>
      </p:sp>
      <p:pic>
        <p:nvPicPr>
          <p:cNvPr id="2" name="Picture 1">
            <a:extLst>
              <a:ext uri="{FF2B5EF4-FFF2-40B4-BE49-F238E27FC236}">
                <a16:creationId xmlns:a16="http://schemas.microsoft.com/office/drawing/2014/main" id="{DF8FB28D-0A29-7EAD-D61A-64DC54D72633}"/>
              </a:ext>
            </a:extLst>
          </p:cNvPr>
          <p:cNvPicPr>
            <a:picLocks noChangeAspect="1"/>
          </p:cNvPicPr>
          <p:nvPr userDrawn="1"/>
        </p:nvPicPr>
        <p:blipFill>
          <a:blip r:embed="rId2"/>
          <a:srcRect t="348" b="348"/>
          <a:stretch/>
        </p:blipFill>
        <p:spPr>
          <a:xfrm>
            <a:off x="3856121" y="2651759"/>
            <a:ext cx="3684605" cy="1475072"/>
          </a:xfrm>
          <a:prstGeom prst="rect">
            <a:avLst/>
          </a:prstGeom>
        </p:spPr>
      </p:pic>
    </p:spTree>
    <p:extLst>
      <p:ext uri="{BB962C8B-B14F-4D97-AF65-F5344CB8AC3E}">
        <p14:creationId xmlns:p14="http://schemas.microsoft.com/office/powerpoint/2010/main" val="19316433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Joyce O’Shaughnessy, MD, Texas Oncology, Sarah Cannon Research Institute</a:t>
            </a:r>
          </a:p>
        </p:txBody>
      </p:sp>
    </p:spTree>
    <p:extLst>
      <p:ext uri="{BB962C8B-B14F-4D97-AF65-F5344CB8AC3E}">
        <p14:creationId xmlns:p14="http://schemas.microsoft.com/office/powerpoint/2010/main" val="27196164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in Tru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3968" y="1386420"/>
            <a:ext cx="5505451" cy="2123545"/>
          </a:xfrm>
        </p:spPr>
        <p:txBody>
          <a:bodyPr anchor="t" anchorCtr="0"/>
          <a:lstStyle>
            <a:lvl1pPr algn="l">
              <a:defRPr sz="48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833969" y="3600451"/>
            <a:ext cx="5505451" cy="1657348"/>
          </a:xfrm>
        </p:spPr>
        <p:txBody>
          <a:bodyPr anchor="t" anchorCtr="0"/>
          <a:lstStyle>
            <a:lvl1pPr marL="0" indent="0" algn="l">
              <a:buNone/>
              <a:defRPr sz="1600" b="1">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edit Master subtitle style        </a:t>
            </a:r>
          </a:p>
        </p:txBody>
      </p:sp>
      <p:pic>
        <p:nvPicPr>
          <p:cNvPr id="14" name="Graphic 13">
            <a:extLst>
              <a:ext uri="{FF2B5EF4-FFF2-40B4-BE49-F238E27FC236}">
                <a16:creationId xmlns:a16="http://schemas.microsoft.com/office/drawing/2014/main" id="{CB25D1A9-5D82-9E4A-3323-DC43367C2BF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959" y="403167"/>
            <a:ext cx="1521127" cy="216000"/>
          </a:xfrm>
          <a:prstGeom prst="rect">
            <a:avLst/>
          </a:prstGeom>
        </p:spPr>
      </p:pic>
    </p:spTree>
    <p:extLst>
      <p:ext uri="{BB962C8B-B14F-4D97-AF65-F5344CB8AC3E}">
        <p14:creationId xmlns:p14="http://schemas.microsoft.com/office/powerpoint/2010/main" val="2883637617"/>
      </p:ext>
    </p:extLst>
  </p:cSld>
  <p:clrMapOvr>
    <a:masterClrMapping/>
  </p:clrMapOvr>
  <p:extLst>
    <p:ext uri="{DCECCB84-F9BA-43D5-87BE-67443E8EF086}">
      <p15:sldGuideLst xmlns:p15="http://schemas.microsoft.com/office/powerpoint/2012/main">
        <p15:guide id="8" orient="horz" pos="556">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Graphic 7">
            <a:extLst>
              <a:ext uri="{FF2B5EF4-FFF2-40B4-BE49-F238E27FC236}">
                <a16:creationId xmlns:a16="http://schemas.microsoft.com/office/drawing/2014/main" id="{A8AA46C2-5BF3-426D-A07C-BD9D87EEF9BB}"/>
              </a:ext>
            </a:extLst>
          </p:cNvPr>
          <p:cNvSpPr/>
          <p:nvPr userDrawn="1"/>
        </p:nvSpPr>
        <p:spPr>
          <a:xfrm>
            <a:off x="10508177" y="324238"/>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38100" cap="flat">
            <a:solidFill>
              <a:schemeClr val="tx2"/>
            </a:solidFill>
            <a:prstDash val="solid"/>
            <a:miter/>
          </a:ln>
        </p:spPr>
        <p:txBody>
          <a:bodyPr rtlCol="0" anchor="ctr"/>
          <a:lstStyle/>
          <a:p>
            <a:endParaRPr lang="en-US" sz="1351"/>
          </a:p>
        </p:txBody>
      </p:sp>
      <p:pic>
        <p:nvPicPr>
          <p:cNvPr id="13" name="Picture 12">
            <a:extLst>
              <a:ext uri="{FF2B5EF4-FFF2-40B4-BE49-F238E27FC236}">
                <a16:creationId xmlns:a16="http://schemas.microsoft.com/office/drawing/2014/main" id="{6C44AF5C-C350-45BA-ABFC-1794643774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651" y="457080"/>
            <a:ext cx="1274351" cy="444622"/>
          </a:xfrm>
          <a:prstGeom prst="rect">
            <a:avLst/>
          </a:prstGeom>
        </p:spPr>
      </p:pic>
      <p:sp>
        <p:nvSpPr>
          <p:cNvPr id="12" name="Text Placeholder 9">
            <a:extLst>
              <a:ext uri="{FF2B5EF4-FFF2-40B4-BE49-F238E27FC236}">
                <a16:creationId xmlns:a16="http://schemas.microsoft.com/office/drawing/2014/main" id="{99B4D0C3-074F-42A6-8B7A-AD5B7D6F74C5}"/>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C2A7391D-B93A-4A56-A24A-1B45C082DBD2}"/>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2077816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with dark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5185DC-75AA-89C5-12FA-7663D1244071}"/>
              </a:ext>
            </a:extLst>
          </p:cNvPr>
          <p:cNvSpPr>
            <a:spLocks noGrp="1"/>
          </p:cNvSpPr>
          <p:nvPr>
            <p:ph type="pic" sz="quarter" idx="10"/>
          </p:nvPr>
        </p:nvSpPr>
        <p:spPr>
          <a:xfrm>
            <a:off x="0" y="0"/>
            <a:ext cx="12192000" cy="6858000"/>
          </a:xfrm>
        </p:spPr>
        <p:txBody>
          <a:bodyPr anchor="ctr" anchorCtr="1"/>
          <a:lstStyle>
            <a:lvl1pPr algn="ctr">
              <a:defRPr/>
            </a:lvl1pPr>
          </a:lstStyle>
          <a:p>
            <a:r>
              <a:rPr lang="en-US" dirty="0"/>
              <a:t>Click icon to add picture</a:t>
            </a:r>
          </a:p>
        </p:txBody>
      </p:sp>
      <p:sp>
        <p:nvSpPr>
          <p:cNvPr id="2" name="Title 1"/>
          <p:cNvSpPr>
            <a:spLocks noGrp="1"/>
          </p:cNvSpPr>
          <p:nvPr>
            <p:ph type="ctrTitle"/>
          </p:nvPr>
        </p:nvSpPr>
        <p:spPr>
          <a:xfrm>
            <a:off x="836085" y="2207686"/>
            <a:ext cx="5505451" cy="2076449"/>
          </a:xfrm>
        </p:spPr>
        <p:txBody>
          <a:bodyPr anchor="t" anchorCtr="0"/>
          <a:lstStyle>
            <a:lvl1pPr algn="l">
              <a:defRPr sz="48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836085" y="4284135"/>
            <a:ext cx="5505451" cy="1636183"/>
          </a:xfrm>
        </p:spPr>
        <p:txBody>
          <a:bodyPr anchor="t" anchorCtr="0"/>
          <a:lstStyle>
            <a:lvl1pPr marL="0" indent="0" algn="l">
              <a:buNone/>
              <a:defRPr sz="1600" b="1">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edit Master subtitle style        </a:t>
            </a:r>
          </a:p>
        </p:txBody>
      </p:sp>
      <p:sp>
        <p:nvSpPr>
          <p:cNvPr id="4" name="TextBox 3">
            <a:extLst>
              <a:ext uri="{FF2B5EF4-FFF2-40B4-BE49-F238E27FC236}">
                <a16:creationId xmlns:a16="http://schemas.microsoft.com/office/drawing/2014/main" id="{4303D7A6-E356-45D9-8EA5-4DC5B58EFE11}"/>
              </a:ext>
            </a:extLst>
          </p:cNvPr>
          <p:cNvSpPr txBox="1"/>
          <p:nvPr userDrawn="1"/>
        </p:nvSpPr>
        <p:spPr>
          <a:xfrm rot="2409516">
            <a:off x="9867206" y="723207"/>
            <a:ext cx="2460567" cy="1230284"/>
          </a:xfrm>
          <a:prstGeom prst="rect">
            <a:avLst/>
          </a:prstGeom>
        </p:spPr>
        <p:txBody>
          <a:bodyPr vert="horz" wrap="square" lIns="0" tIns="0" rIns="0" bIns="0" rtlCol="0" anchor="t" anchorCtr="0">
            <a:noAutofit/>
          </a:bodyPr>
          <a:lstStyle/>
          <a:p>
            <a:pPr algn="l"/>
            <a:r>
              <a:rPr lang="en-US" sz="4800" dirty="0">
                <a:solidFill>
                  <a:schemeClr val="bg2"/>
                </a:solidFill>
              </a:rPr>
              <a:t>DRAFT</a:t>
            </a:r>
          </a:p>
        </p:txBody>
      </p:sp>
    </p:spTree>
    <p:extLst>
      <p:ext uri="{BB962C8B-B14F-4D97-AF65-F5344CB8AC3E}">
        <p14:creationId xmlns:p14="http://schemas.microsoft.com/office/powerpoint/2010/main" val="265072399"/>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5185DC-75AA-89C5-12FA-7663D1244071}"/>
              </a:ext>
            </a:extLst>
          </p:cNvPr>
          <p:cNvSpPr>
            <a:spLocks noGrp="1"/>
          </p:cNvSpPr>
          <p:nvPr>
            <p:ph type="pic" sz="quarter" idx="10"/>
          </p:nvPr>
        </p:nvSpPr>
        <p:spPr>
          <a:xfrm>
            <a:off x="0" y="0"/>
            <a:ext cx="12192000" cy="6858000"/>
          </a:xfrm>
        </p:spPr>
        <p:txBody>
          <a:bodyPr anchor="ctr" anchorCtr="1"/>
          <a:lstStyle>
            <a:lvl1pPr algn="ctr">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35FA0A69-F626-71D1-D44C-F45E3406B30E}"/>
              </a:ext>
            </a:extLst>
          </p:cNvPr>
          <p:cNvSpPr>
            <a:spLocks noGrp="1"/>
          </p:cNvSpPr>
          <p:nvPr>
            <p:ph type="body" sz="quarter" idx="11" hasCustomPrompt="1"/>
          </p:nvPr>
        </p:nvSpPr>
        <p:spPr>
          <a:xfrm>
            <a:off x="556800" y="1180800"/>
            <a:ext cx="5760000" cy="4560000"/>
          </a:xfrm>
          <a:gradFill>
            <a:gsLst>
              <a:gs pos="0">
                <a:schemeClr val="accent2"/>
              </a:gs>
              <a:gs pos="45000">
                <a:schemeClr val="accent2">
                  <a:alpha val="0"/>
                </a:schemeClr>
              </a:gs>
            </a:gsLst>
            <a:lin ang="2700000" scaled="0"/>
          </a:gradFill>
        </p:spPr>
        <p:txBody>
          <a:bodyPr/>
          <a:lstStyle>
            <a:lvl1pPr>
              <a:defRPr sz="133"/>
            </a:lvl1pPr>
          </a:lstStyle>
          <a:p>
            <a:pPr lvl="0"/>
            <a:r>
              <a:rPr lang="en-US"/>
              <a:t> </a:t>
            </a:r>
          </a:p>
        </p:txBody>
      </p:sp>
      <p:sp>
        <p:nvSpPr>
          <p:cNvPr id="2" name="Title 1"/>
          <p:cNvSpPr>
            <a:spLocks noGrp="1"/>
          </p:cNvSpPr>
          <p:nvPr>
            <p:ph type="ctrTitle"/>
          </p:nvPr>
        </p:nvSpPr>
        <p:spPr>
          <a:xfrm>
            <a:off x="833968" y="1384302"/>
            <a:ext cx="5505451" cy="2125663"/>
          </a:xfrm>
        </p:spPr>
        <p:txBody>
          <a:bodyPr anchor="t" anchorCtr="0"/>
          <a:lstStyle>
            <a:lvl1pPr algn="l">
              <a:defRPr sz="4800">
                <a:solidFill>
                  <a:schemeClr val="tx1"/>
                </a:solidFill>
              </a:defRPr>
            </a:lvl1pPr>
          </a:lstStyle>
          <a:p>
            <a:r>
              <a:rPr lang="en-US" noProof="0"/>
              <a:t>Click to edit Master title style</a:t>
            </a:r>
          </a:p>
        </p:txBody>
      </p:sp>
      <p:sp>
        <p:nvSpPr>
          <p:cNvPr id="3" name="Subtitle 2"/>
          <p:cNvSpPr>
            <a:spLocks noGrp="1"/>
          </p:cNvSpPr>
          <p:nvPr>
            <p:ph type="subTitle" idx="1" hasCustomPrompt="1"/>
          </p:nvPr>
        </p:nvSpPr>
        <p:spPr>
          <a:xfrm>
            <a:off x="833969" y="3600451"/>
            <a:ext cx="5505451" cy="1657348"/>
          </a:xfrm>
        </p:spPr>
        <p:txBody>
          <a:bodyPr anchor="t" anchorCtr="0"/>
          <a:lstStyle>
            <a:lvl1pPr marL="0" indent="0" algn="l">
              <a:buNone/>
              <a:defRPr sz="1600" b="1">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edit Master subtitle style        </a:t>
            </a:r>
          </a:p>
        </p:txBody>
      </p:sp>
    </p:spTree>
    <p:extLst>
      <p:ext uri="{BB962C8B-B14F-4D97-AF65-F5344CB8AC3E}">
        <p14:creationId xmlns:p14="http://schemas.microsoft.com/office/powerpoint/2010/main" val="2867408732"/>
      </p:ext>
    </p:extLst>
  </p:cSld>
  <p:clrMapOvr>
    <a:masterClrMapping/>
  </p:clrMapOvr>
  <p:extLst>
    <p:ext uri="{DCECCB84-F9BA-43D5-87BE-67443E8EF086}">
      <p15:sldGuideLst xmlns:p15="http://schemas.microsoft.com/office/powerpoint/2012/main">
        <p15:guide id="5" orient="horz" pos="654">
          <p15:clr>
            <a:srgbClr val="A4A3A4"/>
          </p15:clr>
        </p15:guide>
        <p15:guide id="7" orient="horz" pos="556">
          <p15:clr>
            <a:srgbClr val="A4A3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6083" y="385232"/>
            <a:ext cx="4379384" cy="960000"/>
          </a:xfrm>
        </p:spPr>
        <p:txBody>
          <a:bodyPr/>
          <a:lstStyle>
            <a:lvl1pPr>
              <a:defRPr/>
            </a:lvl1pPr>
          </a:lstStyle>
          <a:p>
            <a:r>
              <a:rPr lang="en-US" noProof="0"/>
              <a:t>Agenda</a:t>
            </a:r>
          </a:p>
        </p:txBody>
      </p:sp>
      <p:sp>
        <p:nvSpPr>
          <p:cNvPr id="3" name="Content Placeholder 2"/>
          <p:cNvSpPr>
            <a:spLocks noGrp="1"/>
          </p:cNvSpPr>
          <p:nvPr>
            <p:ph idx="1"/>
          </p:nvPr>
        </p:nvSpPr>
        <p:spPr>
          <a:xfrm>
            <a:off x="836083" y="1524000"/>
            <a:ext cx="4379384" cy="4851400"/>
          </a:xfrm>
        </p:spPr>
        <p:txBody>
          <a:bodyPr/>
          <a:lstStyle>
            <a:lvl1pPr marL="355582" indent="-355582">
              <a:buFont typeface="+mj-lt"/>
              <a:buAutoNum type="arabicPeriod"/>
              <a:defRPr/>
            </a:lvl1pPr>
          </a:lstStyle>
          <a:p>
            <a:pPr lvl="0"/>
            <a:r>
              <a:rPr lang="en-US" noProof="0"/>
              <a:t>Click to edit Master text styles</a:t>
            </a:r>
          </a:p>
        </p:txBody>
      </p:sp>
      <p:sp>
        <p:nvSpPr>
          <p:cNvPr id="4" name="Date Placeholder 3"/>
          <p:cNvSpPr>
            <a:spLocks noGrp="1"/>
          </p:cNvSpPr>
          <p:nvPr>
            <p:ph type="dt" sz="half" idx="10"/>
          </p:nvPr>
        </p:nvSpPr>
        <p:spPr/>
        <p:txBody>
          <a:bodyPr/>
          <a:lstStyle/>
          <a:p>
            <a:endParaRPr lang="en-US" noProof="0"/>
          </a:p>
        </p:txBody>
      </p:sp>
      <p:sp>
        <p:nvSpPr>
          <p:cNvPr id="5" name="Footer Placeholder 4"/>
          <p:cNvSpPr>
            <a:spLocks noGrp="1"/>
          </p:cNvSpPr>
          <p:nvPr>
            <p:ph type="ftr" sz="quarter" idx="11"/>
          </p:nvPr>
        </p:nvSpPr>
        <p:spPr>
          <a:xfrm rot="-5400000">
            <a:off x="-850724" y="4327489"/>
            <a:ext cx="2330445" cy="144000"/>
          </a:xfrm>
        </p:spPr>
        <p:txBody>
          <a:bodyPr/>
          <a:lstStyle/>
          <a:p>
            <a:endParaRPr lang="en-US" noProof="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Picture Placeholder 4">
            <a:extLst>
              <a:ext uri="{FF2B5EF4-FFF2-40B4-BE49-F238E27FC236}">
                <a16:creationId xmlns:a16="http://schemas.microsoft.com/office/drawing/2014/main" id="{79AA7A31-11C3-4325-4863-51210229A696}"/>
              </a:ext>
            </a:extLst>
          </p:cNvPr>
          <p:cNvSpPr>
            <a:spLocks noGrp="1"/>
          </p:cNvSpPr>
          <p:nvPr>
            <p:ph type="pic" sz="quarter" idx="13"/>
          </p:nvPr>
        </p:nvSpPr>
        <p:spPr>
          <a:xfrm>
            <a:off x="5568953" y="0"/>
            <a:ext cx="6623049"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1721966107"/>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One-column text slide 14pt">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5"/>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3" y="2197101"/>
            <a:ext cx="11011832" cy="416305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1313321221"/>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One-column text slide 14pt with single line headline + subline">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6"/>
            <a:ext cx="11000316" cy="518585"/>
          </a:xfrm>
        </p:spPr>
        <p:txBody>
          <a:bodyPr/>
          <a:lstStyle/>
          <a:p>
            <a:r>
              <a:rPr lang="en-US" noProof="0"/>
              <a:t>Click to edit Master title style</a:t>
            </a:r>
          </a:p>
        </p:txBody>
      </p:sp>
      <p:sp>
        <p:nvSpPr>
          <p:cNvPr id="3" name="Content Placeholder 2"/>
          <p:cNvSpPr>
            <a:spLocks noGrp="1"/>
          </p:cNvSpPr>
          <p:nvPr>
            <p:ph idx="1"/>
          </p:nvPr>
        </p:nvSpPr>
        <p:spPr>
          <a:xfrm>
            <a:off x="836084" y="2197102"/>
            <a:ext cx="11000317" cy="41783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1" name="Text Placeholder 10">
            <a:extLst>
              <a:ext uri="{FF2B5EF4-FFF2-40B4-BE49-F238E27FC236}">
                <a16:creationId xmlns:a16="http://schemas.microsoft.com/office/drawing/2014/main" id="{8AC3CF24-F014-F172-5FCB-760A2DB96856}"/>
              </a:ext>
            </a:extLst>
          </p:cNvPr>
          <p:cNvSpPr>
            <a:spLocks noGrp="1"/>
          </p:cNvSpPr>
          <p:nvPr>
            <p:ph type="body" sz="quarter" idx="13"/>
          </p:nvPr>
        </p:nvSpPr>
        <p:spPr>
          <a:xfrm>
            <a:off x="836083" y="940479"/>
            <a:ext cx="11000316" cy="326065"/>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949081400"/>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One-column text slide 14pt with subhead">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5"/>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4" y="2197102"/>
            <a:ext cx="11000317" cy="41783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1" name="Text Placeholder 10">
            <a:extLst>
              <a:ext uri="{FF2B5EF4-FFF2-40B4-BE49-F238E27FC236}">
                <a16:creationId xmlns:a16="http://schemas.microsoft.com/office/drawing/2014/main" id="{8AC3CF24-F014-F172-5FCB-760A2DB96856}"/>
              </a:ext>
            </a:extLst>
          </p:cNvPr>
          <p:cNvSpPr>
            <a:spLocks noGrp="1"/>
          </p:cNvSpPr>
          <p:nvPr>
            <p:ph type="body" sz="quarter" idx="13"/>
          </p:nvPr>
        </p:nvSpPr>
        <p:spPr>
          <a:xfrm>
            <a:off x="836083" y="1528235"/>
            <a:ext cx="11000316" cy="518584"/>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512055630"/>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ne-column text slide 11pt">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5"/>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3" y="2198401"/>
            <a:ext cx="11000316" cy="4177000"/>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1510499517"/>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ree-columns text slide ">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5"/>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1" y="2865971"/>
            <a:ext cx="3422400" cy="326450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rot="-5400000">
            <a:off x="194499" y="6190393"/>
            <a:ext cx="240000" cy="144000"/>
          </a:xfrm>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3" y="2865970"/>
            <a:ext cx="3420533" cy="3267604"/>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8413753" y="2865970"/>
            <a:ext cx="3420535" cy="3267604"/>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2197100"/>
            <a:ext cx="3422400" cy="476645"/>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3" y="2197100"/>
            <a:ext cx="3420533" cy="476645"/>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8413753" y="2197100"/>
            <a:ext cx="3420535" cy="476645"/>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9E7AC5FE-6C84-8EE7-245C-A99B8F429EC7}"/>
              </a:ext>
            </a:extLst>
          </p:cNvPr>
          <p:cNvSpPr>
            <a:spLocks noGrp="1"/>
          </p:cNvSpPr>
          <p:nvPr>
            <p:ph type="body" sz="quarter" idx="18"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dirty="0"/>
              <a:t>Footnote, source</a:t>
            </a:r>
          </a:p>
        </p:txBody>
      </p:sp>
    </p:spTree>
    <p:extLst>
      <p:ext uri="{BB962C8B-B14F-4D97-AF65-F5344CB8AC3E}">
        <p14:creationId xmlns:p14="http://schemas.microsoft.com/office/powerpoint/2010/main" val="3812942790"/>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columns text slide ">
    <p:spTree>
      <p:nvGrpSpPr>
        <p:cNvPr id="1" name=""/>
        <p:cNvGrpSpPr/>
        <p:nvPr/>
      </p:nvGrpSpPr>
      <p:grpSpPr>
        <a:xfrm>
          <a:off x="0" y="0"/>
          <a:ext cx="0" cy="0"/>
          <a:chOff x="0" y="0"/>
          <a:chExt cx="0" cy="0"/>
        </a:xfrm>
      </p:grpSpPr>
      <p:sp>
        <p:nvSpPr>
          <p:cNvPr id="2" name="Title 1"/>
          <p:cNvSpPr>
            <a:spLocks noGrp="1"/>
          </p:cNvSpPr>
          <p:nvPr>
            <p:ph type="title"/>
          </p:nvPr>
        </p:nvSpPr>
        <p:spPr>
          <a:xfrm>
            <a:off x="836084" y="385235"/>
            <a:ext cx="11000317"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668184" y="3908386"/>
            <a:ext cx="2481600" cy="217386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6505384" y="3908386"/>
            <a:ext cx="2481600" cy="217386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3675784" y="3236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6512984" y="3236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3" name="Content Placeholder 2">
            <a:extLst>
              <a:ext uri="{FF2B5EF4-FFF2-40B4-BE49-F238E27FC236}">
                <a16:creationId xmlns:a16="http://schemas.microsoft.com/office/drawing/2014/main" id="{CFBFBF18-6808-851F-1BC2-01E745F2279C}"/>
              </a:ext>
            </a:extLst>
          </p:cNvPr>
          <p:cNvSpPr>
            <a:spLocks noGrp="1"/>
          </p:cNvSpPr>
          <p:nvPr>
            <p:ph idx="18"/>
          </p:nvPr>
        </p:nvSpPr>
        <p:spPr>
          <a:xfrm>
            <a:off x="9359900" y="3908386"/>
            <a:ext cx="2481600" cy="217386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Content Placeholder 2">
            <a:extLst>
              <a:ext uri="{FF2B5EF4-FFF2-40B4-BE49-F238E27FC236}">
                <a16:creationId xmlns:a16="http://schemas.microsoft.com/office/drawing/2014/main" id="{41742471-75A6-81BA-964E-75328658740A}"/>
              </a:ext>
            </a:extLst>
          </p:cNvPr>
          <p:cNvSpPr>
            <a:spLocks noGrp="1"/>
          </p:cNvSpPr>
          <p:nvPr>
            <p:ph idx="19"/>
          </p:nvPr>
        </p:nvSpPr>
        <p:spPr>
          <a:xfrm>
            <a:off x="9367500" y="3236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3" name="Content Placeholder 2"/>
          <p:cNvSpPr>
            <a:spLocks noGrp="1"/>
          </p:cNvSpPr>
          <p:nvPr>
            <p:ph idx="1"/>
          </p:nvPr>
        </p:nvSpPr>
        <p:spPr>
          <a:xfrm>
            <a:off x="836083" y="3908386"/>
            <a:ext cx="2481600" cy="217386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3236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21" name="Text Placeholder 13">
            <a:extLst>
              <a:ext uri="{FF2B5EF4-FFF2-40B4-BE49-F238E27FC236}">
                <a16:creationId xmlns:a16="http://schemas.microsoft.com/office/drawing/2014/main" id="{51D83BD2-06DF-BD03-4C48-F1F338F79F06}"/>
              </a:ext>
            </a:extLst>
          </p:cNvPr>
          <p:cNvSpPr>
            <a:spLocks noGrp="1"/>
          </p:cNvSpPr>
          <p:nvPr>
            <p:ph type="body" sz="quarter" idx="20"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dirty="0"/>
              <a:t>Footnote, source</a:t>
            </a:r>
          </a:p>
        </p:txBody>
      </p:sp>
    </p:spTree>
    <p:extLst>
      <p:ext uri="{BB962C8B-B14F-4D97-AF65-F5344CB8AC3E}">
        <p14:creationId xmlns:p14="http://schemas.microsoft.com/office/powerpoint/2010/main" val="2362621298"/>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our-columns text slide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836084" y="385235"/>
            <a:ext cx="11000317"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682999" y="4580387"/>
            <a:ext cx="2466785" cy="155318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6520200" y="4580387"/>
            <a:ext cx="2466785" cy="155318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3675784" y="3908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6527800" y="3908384"/>
            <a:ext cx="2466785"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3" name="Content Placeholder 2">
            <a:extLst>
              <a:ext uri="{FF2B5EF4-FFF2-40B4-BE49-F238E27FC236}">
                <a16:creationId xmlns:a16="http://schemas.microsoft.com/office/drawing/2014/main" id="{CFBFBF18-6808-851F-1BC2-01E745F2279C}"/>
              </a:ext>
            </a:extLst>
          </p:cNvPr>
          <p:cNvSpPr>
            <a:spLocks noGrp="1"/>
          </p:cNvSpPr>
          <p:nvPr>
            <p:ph idx="18"/>
          </p:nvPr>
        </p:nvSpPr>
        <p:spPr>
          <a:xfrm>
            <a:off x="9359900" y="4580387"/>
            <a:ext cx="2481600" cy="155318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41742471-75A6-81BA-964E-75328658740A}"/>
              </a:ext>
            </a:extLst>
          </p:cNvPr>
          <p:cNvSpPr>
            <a:spLocks noGrp="1"/>
          </p:cNvSpPr>
          <p:nvPr>
            <p:ph idx="19"/>
          </p:nvPr>
        </p:nvSpPr>
        <p:spPr>
          <a:xfrm>
            <a:off x="9367500" y="3908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3" name="Content Placeholder 2"/>
          <p:cNvSpPr>
            <a:spLocks noGrp="1"/>
          </p:cNvSpPr>
          <p:nvPr>
            <p:ph idx="1"/>
          </p:nvPr>
        </p:nvSpPr>
        <p:spPr>
          <a:xfrm>
            <a:off x="836083" y="4580387"/>
            <a:ext cx="2481600" cy="155318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3908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21" name="Text Placeholder 13">
            <a:extLst>
              <a:ext uri="{FF2B5EF4-FFF2-40B4-BE49-F238E27FC236}">
                <a16:creationId xmlns:a16="http://schemas.microsoft.com/office/drawing/2014/main" id="{51D83BD2-06DF-BD03-4C48-F1F338F79F06}"/>
              </a:ext>
            </a:extLst>
          </p:cNvPr>
          <p:cNvSpPr>
            <a:spLocks noGrp="1"/>
          </p:cNvSpPr>
          <p:nvPr>
            <p:ph type="body" sz="quarter" idx="20"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noProof="0"/>
              <a:t>Footnote, source</a:t>
            </a:r>
          </a:p>
        </p:txBody>
      </p:sp>
      <p:sp>
        <p:nvSpPr>
          <p:cNvPr id="20" name="Text Placeholder 19">
            <a:extLst>
              <a:ext uri="{FF2B5EF4-FFF2-40B4-BE49-F238E27FC236}">
                <a16:creationId xmlns:a16="http://schemas.microsoft.com/office/drawing/2014/main" id="{89A406FA-DD1B-8C88-FC6B-F08C1B2F5562}"/>
              </a:ext>
            </a:extLst>
          </p:cNvPr>
          <p:cNvSpPr>
            <a:spLocks noGrp="1"/>
          </p:cNvSpPr>
          <p:nvPr>
            <p:ph type="body" sz="quarter" idx="21"/>
          </p:nvPr>
        </p:nvSpPr>
        <p:spPr>
          <a:xfrm>
            <a:off x="836085" y="2201335"/>
            <a:ext cx="8151283" cy="575733"/>
          </a:xfrm>
        </p:spPr>
        <p:txBody>
          <a:bodyPr/>
          <a:lstStyle>
            <a:lvl1pPr>
              <a:defRPr b="1">
                <a:solidFill>
                  <a:schemeClr val="tx1"/>
                </a:solidFill>
                <a:latin typeface="+mj-lt"/>
              </a:defRPr>
            </a:lvl1pPr>
          </a:lstStyle>
          <a:p>
            <a:pPr lvl="0"/>
            <a:r>
              <a:rPr lang="en-US" noProof="0"/>
              <a:t>Click to edit Master text styles</a:t>
            </a:r>
          </a:p>
        </p:txBody>
      </p:sp>
      <p:cxnSp>
        <p:nvCxnSpPr>
          <p:cNvPr id="16" name="Gerade Verbindung 26">
            <a:extLst>
              <a:ext uri="{FF2B5EF4-FFF2-40B4-BE49-F238E27FC236}">
                <a16:creationId xmlns:a16="http://schemas.microsoft.com/office/drawing/2014/main" id="{53CD9D1C-E7AF-AA5C-1258-C1363AD6A7BB}"/>
              </a:ext>
            </a:extLst>
          </p:cNvPr>
          <p:cNvCxnSpPr/>
          <p:nvPr userDrawn="1"/>
        </p:nvCxnSpPr>
        <p:spPr>
          <a:xfrm rot="5400000">
            <a:off x="-207264" y="1262852"/>
            <a:ext cx="0" cy="1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51496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a:t>
            </a:r>
            <a:r>
              <a:rPr lang="en-US" sz="800" dirty="0">
                <a:solidFill>
                  <a:srgbClr val="FE22F4"/>
                </a:solidFill>
              </a:rPr>
              <a:t>US-</a:t>
            </a:r>
            <a:r>
              <a:rPr lang="en-US" sz="800" dirty="0" err="1">
                <a:solidFill>
                  <a:srgbClr val="FE22F4"/>
                </a:solidFill>
              </a:rPr>
              <a:t>xxxxx</a:t>
            </a:r>
            <a:r>
              <a:rPr lang="en-US" sz="800" dirty="0">
                <a:solidFill>
                  <a:srgbClr val="FE22F4"/>
                </a:solidFill>
              </a:rPr>
              <a:t> Last Updated xx/21</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967950015"/>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One-column text slide with 1/2 picture">
    <p:spTree>
      <p:nvGrpSpPr>
        <p:cNvPr id="1" name=""/>
        <p:cNvGrpSpPr/>
        <p:nvPr/>
      </p:nvGrpSpPr>
      <p:grpSpPr>
        <a:xfrm>
          <a:off x="0" y="0"/>
          <a:ext cx="0" cy="0"/>
          <a:chOff x="0" y="0"/>
          <a:chExt cx="0" cy="0"/>
        </a:xfrm>
      </p:grpSpPr>
      <p:sp>
        <p:nvSpPr>
          <p:cNvPr id="2" name="Title 1"/>
          <p:cNvSpPr>
            <a:spLocks noGrp="1"/>
          </p:cNvSpPr>
          <p:nvPr>
            <p:ph type="title"/>
          </p:nvPr>
        </p:nvSpPr>
        <p:spPr>
          <a:xfrm>
            <a:off x="836086" y="385233"/>
            <a:ext cx="5308599" cy="1797672"/>
          </a:xfrm>
        </p:spPr>
        <p:txBody>
          <a:bodyPr/>
          <a:lstStyle/>
          <a:p>
            <a:r>
              <a:rPr lang="en-US" noProof="0"/>
              <a:t>Click to edit Master title style</a:t>
            </a:r>
          </a:p>
        </p:txBody>
      </p:sp>
      <p:sp>
        <p:nvSpPr>
          <p:cNvPr id="3" name="Content Placeholder 2"/>
          <p:cNvSpPr>
            <a:spLocks noGrp="1"/>
          </p:cNvSpPr>
          <p:nvPr>
            <p:ph idx="1"/>
          </p:nvPr>
        </p:nvSpPr>
        <p:spPr>
          <a:xfrm>
            <a:off x="836084" y="3236384"/>
            <a:ext cx="5308600" cy="3139016"/>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6519336" y="0"/>
            <a:ext cx="5672665" cy="6858000"/>
          </a:xfrm>
        </p:spPr>
        <p:txBody>
          <a:bodyPr anchor="ctr" anchorCtr="1"/>
          <a:lstStyle>
            <a:lvl1pPr algn="ctr">
              <a:defRPr/>
            </a:lvl1pPr>
          </a:lstStyle>
          <a:p>
            <a:r>
              <a:rPr lang="en-US" noProof="0"/>
              <a:t>Click icon to add picture</a:t>
            </a:r>
          </a:p>
        </p:txBody>
      </p:sp>
      <p:sp>
        <p:nvSpPr>
          <p:cNvPr id="9" name="Text Placeholder 19">
            <a:extLst>
              <a:ext uri="{FF2B5EF4-FFF2-40B4-BE49-F238E27FC236}">
                <a16:creationId xmlns:a16="http://schemas.microsoft.com/office/drawing/2014/main" id="{B7F8FDF1-EDBC-8581-4283-24CC9CC9E2DB}"/>
              </a:ext>
            </a:extLst>
          </p:cNvPr>
          <p:cNvSpPr>
            <a:spLocks noGrp="1"/>
          </p:cNvSpPr>
          <p:nvPr>
            <p:ph type="body" sz="quarter" idx="21"/>
          </p:nvPr>
        </p:nvSpPr>
        <p:spPr>
          <a:xfrm>
            <a:off x="836086" y="2201335"/>
            <a:ext cx="5308599" cy="575733"/>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814086379"/>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One-column text slide with 1/2 picture righ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8609B1B6-A69D-36C7-9316-A879AD27633D}"/>
              </a:ext>
            </a:extLst>
          </p:cNvPr>
          <p:cNvSpPr>
            <a:spLocks noGrp="1"/>
          </p:cNvSpPr>
          <p:nvPr>
            <p:ph type="pic" sz="quarter" idx="22"/>
          </p:nvPr>
        </p:nvSpPr>
        <p:spPr>
          <a:xfrm>
            <a:off x="558801" y="0"/>
            <a:ext cx="5592233" cy="6858000"/>
          </a:xfrm>
        </p:spPr>
        <p:txBody>
          <a:bodyPr anchor="ctr" anchorCtr="1"/>
          <a:lstStyle>
            <a:lvl1pPr algn="ctr">
              <a:defRPr/>
            </a:lvl1pPr>
          </a:lstStyle>
          <a:p>
            <a:r>
              <a:rPr lang="en-US" noProof="0"/>
              <a:t>Click icon to add picture</a:t>
            </a:r>
          </a:p>
        </p:txBody>
      </p:sp>
      <p:sp>
        <p:nvSpPr>
          <p:cNvPr id="2" name="Title 1"/>
          <p:cNvSpPr>
            <a:spLocks noGrp="1"/>
          </p:cNvSpPr>
          <p:nvPr>
            <p:ph type="title"/>
          </p:nvPr>
        </p:nvSpPr>
        <p:spPr>
          <a:xfrm>
            <a:off x="6519335" y="385233"/>
            <a:ext cx="5314951" cy="1797672"/>
          </a:xfrm>
        </p:spPr>
        <p:txBody>
          <a:bodyPr/>
          <a:lstStyle/>
          <a:p>
            <a:r>
              <a:rPr lang="en-US" noProof="0"/>
              <a:t>Click to edit Master title style</a:t>
            </a:r>
          </a:p>
        </p:txBody>
      </p:sp>
      <p:sp>
        <p:nvSpPr>
          <p:cNvPr id="3" name="Content Placeholder 2"/>
          <p:cNvSpPr>
            <a:spLocks noGrp="1"/>
          </p:cNvSpPr>
          <p:nvPr>
            <p:ph idx="1"/>
          </p:nvPr>
        </p:nvSpPr>
        <p:spPr>
          <a:xfrm>
            <a:off x="6519334" y="3236384"/>
            <a:ext cx="5314951" cy="3139016"/>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9" name="Text Placeholder 19">
            <a:extLst>
              <a:ext uri="{FF2B5EF4-FFF2-40B4-BE49-F238E27FC236}">
                <a16:creationId xmlns:a16="http://schemas.microsoft.com/office/drawing/2014/main" id="{B7F8FDF1-EDBC-8581-4283-24CC9CC9E2DB}"/>
              </a:ext>
            </a:extLst>
          </p:cNvPr>
          <p:cNvSpPr>
            <a:spLocks noGrp="1"/>
          </p:cNvSpPr>
          <p:nvPr>
            <p:ph type="body" sz="quarter" idx="21"/>
          </p:nvPr>
        </p:nvSpPr>
        <p:spPr>
          <a:xfrm>
            <a:off x="6519335" y="2201335"/>
            <a:ext cx="5314949" cy="575733"/>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520806797"/>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One-column text slide with picture &lt;1/2">
    <p:spTree>
      <p:nvGrpSpPr>
        <p:cNvPr id="1" name=""/>
        <p:cNvGrpSpPr/>
        <p:nvPr/>
      </p:nvGrpSpPr>
      <p:grpSpPr>
        <a:xfrm>
          <a:off x="0" y="0"/>
          <a:ext cx="0" cy="0"/>
          <a:chOff x="0" y="0"/>
          <a:chExt cx="0" cy="0"/>
        </a:xfrm>
      </p:grpSpPr>
      <p:sp>
        <p:nvSpPr>
          <p:cNvPr id="2" name="Title 1"/>
          <p:cNvSpPr>
            <a:spLocks noGrp="1"/>
          </p:cNvSpPr>
          <p:nvPr>
            <p:ph type="title"/>
          </p:nvPr>
        </p:nvSpPr>
        <p:spPr>
          <a:xfrm>
            <a:off x="835200" y="385232"/>
            <a:ext cx="4363333" cy="1536000"/>
          </a:xfrm>
        </p:spPr>
        <p:txBody>
          <a:bodyPr/>
          <a:lstStyle/>
          <a:p>
            <a:r>
              <a:rPr lang="en-US" noProof="0"/>
              <a:t>Click to edit Master title style</a:t>
            </a:r>
          </a:p>
        </p:txBody>
      </p:sp>
      <p:sp>
        <p:nvSpPr>
          <p:cNvPr id="3" name="Content Placeholder 2"/>
          <p:cNvSpPr>
            <a:spLocks noGrp="1"/>
          </p:cNvSpPr>
          <p:nvPr>
            <p:ph idx="1"/>
          </p:nvPr>
        </p:nvSpPr>
        <p:spPr>
          <a:xfrm>
            <a:off x="835200" y="2209800"/>
            <a:ext cx="4363333" cy="4165600"/>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68951" y="0"/>
            <a:ext cx="6623048"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2240091243"/>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One-column text slide with picture &lt;1/2 left">
    <p:spTree>
      <p:nvGrpSpPr>
        <p:cNvPr id="1" name=""/>
        <p:cNvGrpSpPr/>
        <p:nvPr/>
      </p:nvGrpSpPr>
      <p:grpSpPr>
        <a:xfrm>
          <a:off x="0" y="0"/>
          <a:ext cx="0" cy="0"/>
          <a:chOff x="0" y="0"/>
          <a:chExt cx="0" cy="0"/>
        </a:xfrm>
      </p:grpSpPr>
      <p:sp>
        <p:nvSpPr>
          <p:cNvPr id="2" name="Title 1"/>
          <p:cNvSpPr>
            <a:spLocks noGrp="1"/>
          </p:cNvSpPr>
          <p:nvPr>
            <p:ph type="title"/>
          </p:nvPr>
        </p:nvSpPr>
        <p:spPr>
          <a:xfrm>
            <a:off x="7470952" y="385232"/>
            <a:ext cx="4363333" cy="1536000"/>
          </a:xfrm>
        </p:spPr>
        <p:txBody>
          <a:bodyPr/>
          <a:lstStyle/>
          <a:p>
            <a:r>
              <a:rPr lang="en-US" noProof="0"/>
              <a:t>Click to edit Master title style</a:t>
            </a:r>
          </a:p>
        </p:txBody>
      </p:sp>
      <p:sp>
        <p:nvSpPr>
          <p:cNvPr id="3" name="Content Placeholder 2"/>
          <p:cNvSpPr>
            <a:spLocks noGrp="1"/>
          </p:cNvSpPr>
          <p:nvPr>
            <p:ph idx="1"/>
          </p:nvPr>
        </p:nvSpPr>
        <p:spPr>
          <a:xfrm>
            <a:off x="7470952" y="2209801"/>
            <a:ext cx="4363333" cy="420213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0" y="0"/>
            <a:ext cx="6544733"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3546531242"/>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columns text slide with 1/3 picture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0" y="0"/>
            <a:ext cx="3693584" cy="6858000"/>
          </a:xfrm>
        </p:spPr>
        <p:txBody>
          <a:bodyPr anchor="ctr" anchorCtr="1"/>
          <a:lstStyle>
            <a:lvl1pPr algn="ctr">
              <a:defRPr/>
            </a:lvl1pPr>
          </a:lstStyle>
          <a:p>
            <a:r>
              <a:rPr lang="en-US" noProof="0"/>
              <a:t>Click icon to add picture</a:t>
            </a:r>
          </a:p>
        </p:txBody>
      </p:sp>
      <p:sp>
        <p:nvSpPr>
          <p:cNvPr id="7" name="Title 1">
            <a:extLst>
              <a:ext uri="{FF2B5EF4-FFF2-40B4-BE49-F238E27FC236}">
                <a16:creationId xmlns:a16="http://schemas.microsoft.com/office/drawing/2014/main" id="{587F1FA6-ADA0-370F-9771-83A6FE7A120A}"/>
              </a:ext>
            </a:extLst>
          </p:cNvPr>
          <p:cNvSpPr>
            <a:spLocks noGrp="1"/>
          </p:cNvSpPr>
          <p:nvPr>
            <p:ph type="title"/>
          </p:nvPr>
        </p:nvSpPr>
        <p:spPr>
          <a:xfrm>
            <a:off x="4620684" y="385232"/>
            <a:ext cx="7213600" cy="960000"/>
          </a:xfrm>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96D1DF91-A198-7FC3-5404-0F59A461FFAA}"/>
              </a:ext>
            </a:extLst>
          </p:cNvPr>
          <p:cNvSpPr>
            <a:spLocks noGrp="1"/>
          </p:cNvSpPr>
          <p:nvPr>
            <p:ph idx="1"/>
          </p:nvPr>
        </p:nvSpPr>
        <p:spPr>
          <a:xfrm>
            <a:off x="4621567" y="3246968"/>
            <a:ext cx="3422400" cy="312843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48157F5A-04EA-CAB3-7298-F9A05118ACDC}"/>
              </a:ext>
            </a:extLst>
          </p:cNvPr>
          <p:cNvSpPr>
            <a:spLocks noGrp="1"/>
          </p:cNvSpPr>
          <p:nvPr>
            <p:ph idx="14"/>
          </p:nvPr>
        </p:nvSpPr>
        <p:spPr>
          <a:xfrm>
            <a:off x="8408287" y="3246968"/>
            <a:ext cx="3420533" cy="312843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Content Placeholder 2">
            <a:extLst>
              <a:ext uri="{FF2B5EF4-FFF2-40B4-BE49-F238E27FC236}">
                <a16:creationId xmlns:a16="http://schemas.microsoft.com/office/drawing/2014/main" id="{6EFA793F-42AB-E441-B787-767405F1860D}"/>
              </a:ext>
            </a:extLst>
          </p:cNvPr>
          <p:cNvSpPr>
            <a:spLocks noGrp="1"/>
          </p:cNvSpPr>
          <p:nvPr>
            <p:ph idx="15"/>
          </p:nvPr>
        </p:nvSpPr>
        <p:spPr>
          <a:xfrm>
            <a:off x="4621565" y="2574112"/>
            <a:ext cx="34224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78EE1B24-57C1-3D96-B16F-E18D568C6B9A}"/>
              </a:ext>
            </a:extLst>
          </p:cNvPr>
          <p:cNvSpPr>
            <a:spLocks noGrp="1"/>
          </p:cNvSpPr>
          <p:nvPr>
            <p:ph idx="16"/>
          </p:nvPr>
        </p:nvSpPr>
        <p:spPr>
          <a:xfrm>
            <a:off x="8408287" y="2574112"/>
            <a:ext cx="3420533"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cxnSp>
        <p:nvCxnSpPr>
          <p:cNvPr id="2" name="Gerade Verbindung 26">
            <a:extLst>
              <a:ext uri="{FF2B5EF4-FFF2-40B4-BE49-F238E27FC236}">
                <a16:creationId xmlns:a16="http://schemas.microsoft.com/office/drawing/2014/main" id="{40C3CE4E-C317-8CBF-3FB6-926BC6E4D7F9}"/>
              </a:ext>
            </a:extLst>
          </p:cNvPr>
          <p:cNvCxnSpPr>
            <a:cxnSpLocks/>
          </p:cNvCxnSpPr>
          <p:nvPr userDrawn="1"/>
        </p:nvCxnSpPr>
        <p:spPr>
          <a:xfrm flipH="1">
            <a:off x="-297264" y="2561167"/>
            <a:ext cx="180000" cy="0"/>
          </a:xfrm>
          <a:prstGeom prst="line">
            <a:avLst/>
          </a:prstGeom>
          <a:ln>
            <a:solidFill>
              <a:srgbClr val="E22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492599"/>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columns text slide with small picture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noProof="0"/>
          </a:p>
        </p:txBody>
      </p:sp>
      <p:sp>
        <p:nvSpPr>
          <p:cNvPr id="5" name="Footer Placeholder 4"/>
          <p:cNvSpPr>
            <a:spLocks noGrp="1"/>
          </p:cNvSpPr>
          <p:nvPr>
            <p:ph type="ftr" sz="quarter" idx="11"/>
          </p:nvPr>
        </p:nvSpPr>
        <p:spPr/>
        <p:txBody>
          <a:bodyPr/>
          <a:lstStyle/>
          <a:p>
            <a:endParaRPr lang="en-US" noProof="0"/>
          </a:p>
        </p:txBody>
      </p:sp>
      <p:sp>
        <p:nvSpPr>
          <p:cNvPr id="6" name="Slide Number Placeholder 5"/>
          <p:cNvSpPr>
            <a:spLocks noGrp="1"/>
          </p:cNvSpPr>
          <p:nvPr>
            <p:ph type="sldNum" sz="quarter" idx="12"/>
          </p:nvPr>
        </p:nvSpPr>
        <p:spPr/>
        <p:txBody>
          <a:bodyPr/>
          <a:lstStyle/>
          <a:p>
            <a:fld id="{7402B711-A71A-452E-950A-8AB93037233C}" type="slidenum">
              <a:rPr lang="en-US" noProof="0" smtClean="0"/>
              <a:t>‹#›</a:t>
            </a:fld>
            <a:endParaRPr lang="en-US" noProof="0"/>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2" y="0"/>
            <a:ext cx="2747433" cy="6858000"/>
          </a:xfrm>
        </p:spPr>
        <p:txBody>
          <a:bodyPr anchor="ctr" anchorCtr="1"/>
          <a:lstStyle>
            <a:lvl1pPr algn="ctr">
              <a:defRPr/>
            </a:lvl1pPr>
          </a:lstStyle>
          <a:p>
            <a:r>
              <a:rPr lang="en-US" noProof="0"/>
              <a:t>Click icon to add picture</a:t>
            </a:r>
          </a:p>
        </p:txBody>
      </p:sp>
      <p:sp>
        <p:nvSpPr>
          <p:cNvPr id="7" name="Title 1">
            <a:extLst>
              <a:ext uri="{FF2B5EF4-FFF2-40B4-BE49-F238E27FC236}">
                <a16:creationId xmlns:a16="http://schemas.microsoft.com/office/drawing/2014/main" id="{587F1FA6-ADA0-370F-9771-83A6FE7A120A}"/>
              </a:ext>
            </a:extLst>
          </p:cNvPr>
          <p:cNvSpPr>
            <a:spLocks noGrp="1"/>
          </p:cNvSpPr>
          <p:nvPr>
            <p:ph type="title"/>
          </p:nvPr>
        </p:nvSpPr>
        <p:spPr>
          <a:xfrm>
            <a:off x="3670301" y="385232"/>
            <a:ext cx="8163985" cy="960000"/>
          </a:xfrm>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96D1DF91-A198-7FC3-5404-0F59A461FFAA}"/>
              </a:ext>
            </a:extLst>
          </p:cNvPr>
          <p:cNvSpPr>
            <a:spLocks noGrp="1"/>
          </p:cNvSpPr>
          <p:nvPr>
            <p:ph idx="1"/>
          </p:nvPr>
        </p:nvSpPr>
        <p:spPr>
          <a:xfrm>
            <a:off x="3670300" y="3246970"/>
            <a:ext cx="3902400" cy="313542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48157F5A-04EA-CAB3-7298-F9A05118ACDC}"/>
              </a:ext>
            </a:extLst>
          </p:cNvPr>
          <p:cNvSpPr>
            <a:spLocks noGrp="1"/>
          </p:cNvSpPr>
          <p:nvPr>
            <p:ph idx="14"/>
          </p:nvPr>
        </p:nvSpPr>
        <p:spPr>
          <a:xfrm>
            <a:off x="7931884" y="3246970"/>
            <a:ext cx="3902400" cy="313542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6EFA793F-42AB-E441-B787-767405F1860D}"/>
              </a:ext>
            </a:extLst>
          </p:cNvPr>
          <p:cNvSpPr>
            <a:spLocks noGrp="1"/>
          </p:cNvSpPr>
          <p:nvPr>
            <p:ph idx="15"/>
          </p:nvPr>
        </p:nvSpPr>
        <p:spPr>
          <a:xfrm>
            <a:off x="3670299" y="2209800"/>
            <a:ext cx="8163985" cy="940312"/>
          </a:xfrm>
        </p:spPr>
        <p:txBody>
          <a:bodyPr/>
          <a:lstStyle>
            <a:lvl1pPr>
              <a:defRPr sz="18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Tree>
    <p:extLst>
      <p:ext uri="{BB962C8B-B14F-4D97-AF65-F5344CB8AC3E}">
        <p14:creationId xmlns:p14="http://schemas.microsoft.com/office/powerpoint/2010/main" val="814186572"/>
      </p:ext>
    </p:extLst>
  </p:cSld>
  <p:clrMapOvr>
    <a:masterClrMapping/>
  </p:clrMapOvr>
  <p:extLst>
    <p:ext uri="{DCECCB84-F9BA-43D5-87BE-67443E8EF086}">
      <p15:sldGuideLst xmlns:p15="http://schemas.microsoft.com/office/powerpoint/2012/main">
        <p15:guide id="15" pos="3742">
          <p15:clr>
            <a:srgbClr val="A4A3A4"/>
          </p15:clr>
        </p15:guide>
        <p15:guide id="16" pos="3581">
          <p15:clr>
            <a:srgbClr val="A4A3A4"/>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columns text slide with 1/3 picture">
    <p:spTree>
      <p:nvGrpSpPr>
        <p:cNvPr id="1" name=""/>
        <p:cNvGrpSpPr/>
        <p:nvPr/>
      </p:nvGrpSpPr>
      <p:grpSpPr>
        <a:xfrm>
          <a:off x="0" y="0"/>
          <a:ext cx="0" cy="0"/>
          <a:chOff x="0" y="0"/>
          <a:chExt cx="0" cy="0"/>
        </a:xfrm>
      </p:grpSpPr>
      <p:sp>
        <p:nvSpPr>
          <p:cNvPr id="2" name="Title 1"/>
          <p:cNvSpPr>
            <a:spLocks noGrp="1"/>
          </p:cNvSpPr>
          <p:nvPr>
            <p:ph type="title"/>
          </p:nvPr>
        </p:nvSpPr>
        <p:spPr>
          <a:xfrm>
            <a:off x="835200" y="385232"/>
            <a:ext cx="7213600" cy="960000"/>
          </a:xfrm>
        </p:spPr>
        <p:txBody>
          <a:bodyPr/>
          <a:lstStyle/>
          <a:p>
            <a:r>
              <a:rPr lang="en-US" noProof="0"/>
              <a:t>Click to edit Master title style</a:t>
            </a:r>
          </a:p>
        </p:txBody>
      </p:sp>
      <p:sp>
        <p:nvSpPr>
          <p:cNvPr id="3" name="Content Placeholder 2"/>
          <p:cNvSpPr>
            <a:spLocks noGrp="1"/>
          </p:cNvSpPr>
          <p:nvPr>
            <p:ph idx="1"/>
          </p:nvPr>
        </p:nvSpPr>
        <p:spPr>
          <a:xfrm>
            <a:off x="835200" y="3234267"/>
            <a:ext cx="3422400" cy="3132040"/>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3" y="3234267"/>
            <a:ext cx="3420533" cy="3132040"/>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5200" y="2574112"/>
            <a:ext cx="34224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3" y="2574112"/>
            <a:ext cx="3420533"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3" name="Picture Placeholder 4">
            <a:extLst>
              <a:ext uri="{FF2B5EF4-FFF2-40B4-BE49-F238E27FC236}">
                <a16:creationId xmlns:a16="http://schemas.microsoft.com/office/drawing/2014/main" id="{49F737FA-3821-ED26-DBFD-6A1006BD35FE}"/>
              </a:ext>
            </a:extLst>
          </p:cNvPr>
          <p:cNvSpPr>
            <a:spLocks noGrp="1"/>
          </p:cNvSpPr>
          <p:nvPr>
            <p:ph type="pic" sz="quarter" idx="17"/>
          </p:nvPr>
        </p:nvSpPr>
        <p:spPr>
          <a:xfrm>
            <a:off x="8413754" y="0"/>
            <a:ext cx="3778247"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3751426938"/>
      </p:ext>
    </p:extLst>
  </p:cSld>
  <p:clrMapOvr>
    <a:masterClrMapping/>
  </p:clrMapOvr>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hree-columns text slide with big pictur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08A6B156-3CFB-B5EC-C3DC-551B85E4678B}"/>
              </a:ext>
            </a:extLst>
          </p:cNvPr>
          <p:cNvSpPr>
            <a:spLocks noGrp="1"/>
          </p:cNvSpPr>
          <p:nvPr>
            <p:ph type="pic" sz="quarter" idx="18"/>
          </p:nvPr>
        </p:nvSpPr>
        <p:spPr>
          <a:xfrm>
            <a:off x="2" y="2"/>
            <a:ext cx="12191999" cy="4288367"/>
          </a:xfrm>
        </p:spPr>
        <p:txBody>
          <a:bodyPr anchor="ctr" anchorCtr="1"/>
          <a:lstStyle>
            <a:lvl1pPr algn="ctr">
              <a:defRPr/>
            </a:lvl1pPr>
          </a:lstStyle>
          <a:p>
            <a:r>
              <a:rPr lang="en-US" noProof="0"/>
              <a:t>Click icon to add picture</a:t>
            </a:r>
          </a:p>
        </p:txBody>
      </p:sp>
      <p:sp>
        <p:nvSpPr>
          <p:cNvPr id="3" name="Content Placeholder 2"/>
          <p:cNvSpPr>
            <a:spLocks noGrp="1"/>
          </p:cNvSpPr>
          <p:nvPr>
            <p:ph idx="1"/>
          </p:nvPr>
        </p:nvSpPr>
        <p:spPr>
          <a:xfrm>
            <a:off x="836081" y="5174990"/>
            <a:ext cx="3422400" cy="120041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3" y="5174990"/>
            <a:ext cx="3420533" cy="120041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8413753" y="5174990"/>
            <a:ext cx="3420535" cy="120041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1" y="4576235"/>
            <a:ext cx="3422400" cy="598756"/>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3" y="4576233"/>
            <a:ext cx="3420533"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8413753" y="4576233"/>
            <a:ext cx="3420535"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2" name="Date Placeholder 1">
            <a:extLst>
              <a:ext uri="{FF2B5EF4-FFF2-40B4-BE49-F238E27FC236}">
                <a16:creationId xmlns:a16="http://schemas.microsoft.com/office/drawing/2014/main" id="{F908945C-B23E-6D60-F62C-5583C6BD82A9}"/>
              </a:ext>
            </a:extLst>
          </p:cNvPr>
          <p:cNvSpPr>
            <a:spLocks noGrp="1"/>
          </p:cNvSpPr>
          <p:nvPr>
            <p:ph type="dt" sz="half" idx="19"/>
          </p:nvPr>
        </p:nvSpPr>
        <p:spPr/>
        <p:txBody>
          <a:bodyPr/>
          <a:lstStyle/>
          <a:p>
            <a:endParaRPr lang="en-US" dirty="0"/>
          </a:p>
        </p:txBody>
      </p:sp>
      <p:sp>
        <p:nvSpPr>
          <p:cNvPr id="15" name="Footer Placeholder 4">
            <a:extLst>
              <a:ext uri="{FF2B5EF4-FFF2-40B4-BE49-F238E27FC236}">
                <a16:creationId xmlns:a16="http://schemas.microsoft.com/office/drawing/2014/main" id="{0C5F13F3-79FC-182F-372C-23F34745839E}"/>
              </a:ext>
            </a:extLst>
          </p:cNvPr>
          <p:cNvSpPr>
            <a:spLocks noGrp="1"/>
          </p:cNvSpPr>
          <p:nvPr>
            <p:ph type="ftr" sz="quarter" idx="3"/>
          </p:nvPr>
        </p:nvSpPr>
        <p:spPr>
          <a:xfrm rot="-5400000">
            <a:off x="-323673" y="4854539"/>
            <a:ext cx="1276345"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176188608"/>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columns text slide 14pt/11pt">
    <p:spTree>
      <p:nvGrpSpPr>
        <p:cNvPr id="1" name=""/>
        <p:cNvGrpSpPr/>
        <p:nvPr/>
      </p:nvGrpSpPr>
      <p:grpSpPr>
        <a:xfrm>
          <a:off x="0" y="0"/>
          <a:ext cx="0" cy="0"/>
          <a:chOff x="0" y="0"/>
          <a:chExt cx="0" cy="0"/>
        </a:xfrm>
      </p:grpSpPr>
      <p:sp>
        <p:nvSpPr>
          <p:cNvPr id="2" name="Title 1"/>
          <p:cNvSpPr>
            <a:spLocks noGrp="1"/>
          </p:cNvSpPr>
          <p:nvPr>
            <p:ph type="title"/>
          </p:nvPr>
        </p:nvSpPr>
        <p:spPr>
          <a:xfrm>
            <a:off x="836086" y="385232"/>
            <a:ext cx="11000316" cy="960000"/>
          </a:xfrm>
        </p:spPr>
        <p:txBody>
          <a:bodyPr/>
          <a:lstStyle/>
          <a:p>
            <a:r>
              <a:rPr lang="en-US" noProof="0"/>
              <a:t>Click to edit Master title style</a:t>
            </a:r>
          </a:p>
        </p:txBody>
      </p:sp>
      <p:sp>
        <p:nvSpPr>
          <p:cNvPr id="3" name="Content Placeholder 2"/>
          <p:cNvSpPr>
            <a:spLocks noGrp="1"/>
          </p:cNvSpPr>
          <p:nvPr>
            <p:ph idx="1"/>
          </p:nvPr>
        </p:nvSpPr>
        <p:spPr>
          <a:xfrm>
            <a:off x="836086" y="2216491"/>
            <a:ext cx="3416300" cy="4148628"/>
          </a:xfrm>
        </p:spPr>
        <p:txBody>
          <a:bodyPr/>
          <a:lstStyle>
            <a:lvl1pPr>
              <a:defRPr sz="1867">
                <a:solidFill>
                  <a:schemeClr val="tx1"/>
                </a:solidFill>
              </a:defRPr>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2" y="2197102"/>
            <a:ext cx="7213599" cy="418529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5741692"/>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columns text slide with 1/3 text highligh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477778A-6302-0949-5FE4-F95753DA7409}"/>
              </a:ext>
            </a:extLst>
          </p:cNvPr>
          <p:cNvSpPr/>
          <p:nvPr userDrawn="1"/>
        </p:nvSpPr>
        <p:spPr>
          <a:xfrm>
            <a:off x="8411635" y="0"/>
            <a:ext cx="37803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6" y="385233"/>
            <a:ext cx="7203015" cy="1396344"/>
          </a:xfrm>
        </p:spPr>
        <p:txBody>
          <a:bodyPr/>
          <a:lstStyle/>
          <a:p>
            <a:r>
              <a:rPr lang="en-US" noProof="0"/>
              <a:t>Click to edit Master title style</a:t>
            </a:r>
          </a:p>
        </p:txBody>
      </p:sp>
      <p:sp>
        <p:nvSpPr>
          <p:cNvPr id="3" name="Content Placeholder 2"/>
          <p:cNvSpPr>
            <a:spLocks noGrp="1"/>
          </p:cNvSpPr>
          <p:nvPr>
            <p:ph idx="1"/>
          </p:nvPr>
        </p:nvSpPr>
        <p:spPr>
          <a:xfrm>
            <a:off x="836083" y="3236384"/>
            <a:ext cx="3416300" cy="3139016"/>
          </a:xfrm>
        </p:spPr>
        <p:txBody>
          <a:bodyPr/>
          <a:lstStyle>
            <a:lvl1pPr>
              <a:defRPr sz="1467">
                <a:solidFill>
                  <a:schemeClr val="tx2"/>
                </a:solidFill>
              </a:defRPr>
            </a:lvl1pPr>
            <a:lvl2pPr marL="153592" indent="-153592">
              <a:defRPr sz="1467">
                <a:solidFill>
                  <a:schemeClr val="tx2"/>
                </a:solidFill>
              </a:defRPr>
            </a:lvl2pPr>
            <a:lvl3pPr marL="307184" indent="-153592">
              <a:defRPr sz="1467">
                <a:solidFill>
                  <a:schemeClr val="tx2"/>
                </a:solidFill>
              </a:defRPr>
            </a:lvl3pPr>
            <a:lvl4pPr marL="460776" indent="-153592">
              <a:defRPr sz="1467">
                <a:solidFill>
                  <a:schemeClr val="tx2"/>
                </a:solidFill>
              </a:defRPr>
            </a:lvl4pPr>
            <a:lvl5pPr marL="614370" indent="-153592">
              <a:defRPr sz="1467">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rot="-5400000">
            <a:off x="-850724" y="4327489"/>
            <a:ext cx="2330445" cy="144000"/>
          </a:xfrm>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24" name="Content Placeholder 2">
            <a:extLst>
              <a:ext uri="{FF2B5EF4-FFF2-40B4-BE49-F238E27FC236}">
                <a16:creationId xmlns:a16="http://schemas.microsoft.com/office/drawing/2014/main" id="{04953A92-4F1A-9C5D-0A0A-8E7E2F985E6A}"/>
              </a:ext>
            </a:extLst>
          </p:cNvPr>
          <p:cNvSpPr>
            <a:spLocks noGrp="1"/>
          </p:cNvSpPr>
          <p:nvPr>
            <p:ph idx="14"/>
          </p:nvPr>
        </p:nvSpPr>
        <p:spPr bwMode="white">
          <a:xfrm>
            <a:off x="8727017" y="2199217"/>
            <a:ext cx="3100915" cy="4176184"/>
          </a:xfrm>
        </p:spPr>
        <p:txBody>
          <a:bodyPr/>
          <a:lstStyle>
            <a:lvl1pPr>
              <a:defRPr sz="2400">
                <a:solidFill>
                  <a:schemeClr val="accent2"/>
                </a:solidFill>
              </a:defRPr>
            </a:lvl1pPr>
            <a:lvl2pPr marL="0" indent="0">
              <a:spcBef>
                <a:spcPts val="1600"/>
              </a:spcBef>
              <a:buNone/>
              <a:defRPr sz="2400">
                <a:solidFill>
                  <a:schemeClr val="tx2"/>
                </a:solidFill>
              </a:defRPr>
            </a:lvl2pPr>
            <a:lvl3pPr marL="307184" indent="-153592">
              <a:defRPr sz="1467"/>
            </a:lvl3pPr>
            <a:lvl4pPr marL="460776" indent="-153592">
              <a:defRPr sz="1467"/>
            </a:lvl4pPr>
            <a:lvl5pPr marL="614370" indent="-153592">
              <a:defRPr sz="1467"/>
            </a:lvl5pPr>
          </a:lstStyle>
          <a:p>
            <a:pPr lvl="0"/>
            <a:r>
              <a:rPr lang="en-US" noProof="0"/>
              <a:t>Click to edit Master text styles</a:t>
            </a:r>
          </a:p>
        </p:txBody>
      </p:sp>
      <p:sp>
        <p:nvSpPr>
          <p:cNvPr id="25" name="Content Placeholder 2">
            <a:extLst>
              <a:ext uri="{FF2B5EF4-FFF2-40B4-BE49-F238E27FC236}">
                <a16:creationId xmlns:a16="http://schemas.microsoft.com/office/drawing/2014/main" id="{E3231A5E-CB55-3DE0-6B31-34184F776871}"/>
              </a:ext>
            </a:extLst>
          </p:cNvPr>
          <p:cNvSpPr>
            <a:spLocks noGrp="1"/>
          </p:cNvSpPr>
          <p:nvPr>
            <p:ph idx="15"/>
          </p:nvPr>
        </p:nvSpPr>
        <p:spPr>
          <a:xfrm>
            <a:off x="835202" y="2199217"/>
            <a:ext cx="7212367" cy="797120"/>
          </a:xfrm>
        </p:spPr>
        <p:txBody>
          <a:bodyPr/>
          <a:lstStyle>
            <a:lvl1pPr>
              <a:defRPr sz="1467" b="1">
                <a:solidFill>
                  <a:schemeClr val="tx1"/>
                </a:solidFill>
                <a:latin typeface="+mn-lt"/>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7" name="Content Placeholder 2">
            <a:extLst>
              <a:ext uri="{FF2B5EF4-FFF2-40B4-BE49-F238E27FC236}">
                <a16:creationId xmlns:a16="http://schemas.microsoft.com/office/drawing/2014/main" id="{9047600B-8851-AE98-BB0C-E81BB2CCFC59}"/>
              </a:ext>
            </a:extLst>
          </p:cNvPr>
          <p:cNvSpPr>
            <a:spLocks noGrp="1"/>
          </p:cNvSpPr>
          <p:nvPr>
            <p:ph idx="16"/>
          </p:nvPr>
        </p:nvSpPr>
        <p:spPr>
          <a:xfrm>
            <a:off x="4618567" y="3236384"/>
            <a:ext cx="3429000" cy="3139016"/>
          </a:xfrm>
        </p:spPr>
        <p:txBody>
          <a:bodyPr/>
          <a:lstStyle>
            <a:lvl1pPr>
              <a:defRPr sz="1467">
                <a:solidFill>
                  <a:schemeClr val="tx2"/>
                </a:solidFill>
              </a:defRPr>
            </a:lvl1pPr>
            <a:lvl2pPr marL="153592" indent="-153592">
              <a:defRPr sz="1467">
                <a:solidFill>
                  <a:schemeClr val="tx2"/>
                </a:solidFill>
              </a:defRPr>
            </a:lvl2pPr>
            <a:lvl3pPr marL="307184" indent="-153592">
              <a:defRPr sz="1467">
                <a:solidFill>
                  <a:schemeClr val="tx2"/>
                </a:solidFill>
              </a:defRPr>
            </a:lvl3pPr>
            <a:lvl4pPr marL="460776" indent="-153592">
              <a:defRPr sz="1467">
                <a:solidFill>
                  <a:schemeClr val="tx2"/>
                </a:solidFill>
              </a:defRPr>
            </a:lvl4pPr>
            <a:lvl5pPr marL="614370" indent="-153592">
              <a:defRPr sz="1467">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10466959"/>
      </p:ext>
    </p:extLst>
  </p:cSld>
  <p:clrMapOvr>
    <a:masterClrMapping/>
  </p:clrMapOvr>
  <p:extLst>
    <p:ext uri="{DCECCB84-F9BA-43D5-87BE-67443E8EF086}">
      <p15:sldGuideLst xmlns:p15="http://schemas.microsoft.com/office/powerpoint/2012/main">
        <p15:guide id="14" pos="4123">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5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6">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3479036523"/>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Empty slide 12 columns">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5"/>
            <a:ext cx="11000316"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2800917209"/>
      </p:ext>
    </p:extLst>
  </p:cSld>
  <p:clrMapOvr>
    <a:masterClrMapping/>
  </p:clrMapOvr>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A372D2-B535-8019-13DF-3C17C2336D8A}"/>
              </a:ext>
            </a:extLst>
          </p:cNvPr>
          <p:cNvSpPr/>
          <p:nvPr userDrawn="1"/>
        </p:nvSpPr>
        <p:spPr>
          <a:xfrm>
            <a:off x="554567" y="2205567"/>
            <a:ext cx="5040000" cy="4080000"/>
          </a:xfrm>
          <a:prstGeom prst="rect">
            <a:avLst/>
          </a:prstGeom>
          <a:gradFill>
            <a:gsLst>
              <a:gs pos="0">
                <a:schemeClr val="accent2"/>
              </a:gs>
              <a:gs pos="45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3" y="2450554"/>
            <a:ext cx="11000316" cy="906815"/>
          </a:xfrm>
        </p:spPr>
        <p:txBody>
          <a:bodyPr/>
          <a:lstStyle>
            <a:lvl1pPr>
              <a:defRPr sz="4267">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Tree>
    <p:extLst>
      <p:ext uri="{BB962C8B-B14F-4D97-AF65-F5344CB8AC3E}">
        <p14:creationId xmlns:p14="http://schemas.microsoft.com/office/powerpoint/2010/main" val="759968026"/>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vider slide with picture right            ">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CD2E7F-4CEE-BBAD-AF97-2389B4F590F0}"/>
              </a:ext>
            </a:extLst>
          </p:cNvPr>
          <p:cNvSpPr/>
          <p:nvPr userDrawn="1"/>
        </p:nvSpPr>
        <p:spPr>
          <a:xfrm>
            <a:off x="8411635" y="0"/>
            <a:ext cx="37803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5" y="2450552"/>
            <a:ext cx="7207251" cy="2192685"/>
          </a:xfrm>
        </p:spPr>
        <p:txBody>
          <a:bodyPr/>
          <a:lstStyle>
            <a:lvl1pPr>
              <a:defRPr sz="4267">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9" name="Picture Placeholder 4">
            <a:extLst>
              <a:ext uri="{FF2B5EF4-FFF2-40B4-BE49-F238E27FC236}">
                <a16:creationId xmlns:a16="http://schemas.microsoft.com/office/drawing/2014/main" id="{459D50D3-B26A-1071-9DCD-04E617CD92B3}"/>
              </a:ext>
            </a:extLst>
          </p:cNvPr>
          <p:cNvSpPr>
            <a:spLocks noGrp="1"/>
          </p:cNvSpPr>
          <p:nvPr>
            <p:ph type="pic" sz="quarter" idx="13"/>
          </p:nvPr>
        </p:nvSpPr>
        <p:spPr>
          <a:xfrm>
            <a:off x="8411635" y="0"/>
            <a:ext cx="3780367"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4256495324"/>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ivider slide with dark pictur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9843477-FF41-1244-D052-0664C83A7EC4}"/>
              </a:ext>
            </a:extLst>
          </p:cNvPr>
          <p:cNvSpPr>
            <a:spLocks noGrp="1"/>
          </p:cNvSpPr>
          <p:nvPr>
            <p:ph type="pic" sz="quarter" idx="13"/>
          </p:nvPr>
        </p:nvSpPr>
        <p:spPr>
          <a:xfrm>
            <a:off x="0" y="0"/>
            <a:ext cx="12192000" cy="6858000"/>
          </a:xfrm>
        </p:spPr>
        <p:txBody>
          <a:bodyPr anchor="ctr" anchorCtr="1"/>
          <a:lstStyle>
            <a:lvl1pPr algn="ctr">
              <a:defRPr/>
            </a:lvl1pPr>
          </a:lstStyle>
          <a:p>
            <a:r>
              <a:rPr lang="en-US" noProof="0"/>
              <a:t>Click icon to add picture</a:t>
            </a:r>
          </a:p>
        </p:txBody>
      </p:sp>
      <p:sp>
        <p:nvSpPr>
          <p:cNvPr id="2" name="Title 1"/>
          <p:cNvSpPr>
            <a:spLocks noGrp="1"/>
          </p:cNvSpPr>
          <p:nvPr>
            <p:ph type="title"/>
          </p:nvPr>
        </p:nvSpPr>
        <p:spPr>
          <a:xfrm>
            <a:off x="836083" y="2450554"/>
            <a:ext cx="11000316" cy="906815"/>
          </a:xfrm>
        </p:spPr>
        <p:txBody>
          <a:bodyPr/>
          <a:lstStyle>
            <a:lvl1pPr>
              <a:defRPr sz="4267">
                <a:solidFill>
                  <a:schemeClr val="bg1"/>
                </a:solidFill>
              </a:defRPr>
            </a:lvl1pPr>
          </a:lstStyle>
          <a:p>
            <a:r>
              <a:rPr lang="en-US" noProof="0"/>
              <a:t>Click to edit Master title style</a:t>
            </a:r>
          </a:p>
        </p:txBody>
      </p:sp>
      <p:pic>
        <p:nvPicPr>
          <p:cNvPr id="7" name="Graphic 6">
            <a:extLst>
              <a:ext uri="{FF2B5EF4-FFF2-40B4-BE49-F238E27FC236}">
                <a16:creationId xmlns:a16="http://schemas.microsoft.com/office/drawing/2014/main" id="{EFA1F824-6FC4-822D-0410-863E12D17E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spTree>
    <p:extLst>
      <p:ext uri="{BB962C8B-B14F-4D97-AF65-F5344CB8AC3E}">
        <p14:creationId xmlns:p14="http://schemas.microsoft.com/office/powerpoint/2010/main" val="1069648543"/>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ivider slide with  bright pictur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9843477-FF41-1244-D052-0664C83A7EC4}"/>
              </a:ext>
            </a:extLst>
          </p:cNvPr>
          <p:cNvSpPr>
            <a:spLocks noGrp="1"/>
          </p:cNvSpPr>
          <p:nvPr>
            <p:ph type="pic" sz="quarter" idx="13"/>
          </p:nvPr>
        </p:nvSpPr>
        <p:spPr>
          <a:xfrm>
            <a:off x="0" y="0"/>
            <a:ext cx="12192000" cy="6858000"/>
          </a:xfrm>
        </p:spPr>
        <p:txBody>
          <a:bodyPr anchor="ctr" anchorCtr="1"/>
          <a:lstStyle>
            <a:lvl1pPr algn="ctr">
              <a:defRPr/>
            </a:lvl1pPr>
          </a:lstStyle>
          <a:p>
            <a:r>
              <a:rPr lang="en-US"/>
              <a:t>Click icon to add picture</a:t>
            </a:r>
            <a:endParaRPr lang="en-US" dirty="0"/>
          </a:p>
        </p:txBody>
      </p:sp>
      <p:sp>
        <p:nvSpPr>
          <p:cNvPr id="2" name="Title 1"/>
          <p:cNvSpPr>
            <a:spLocks noGrp="1"/>
          </p:cNvSpPr>
          <p:nvPr>
            <p:ph type="title"/>
          </p:nvPr>
        </p:nvSpPr>
        <p:spPr>
          <a:xfrm>
            <a:off x="836083" y="2450554"/>
            <a:ext cx="11000316" cy="906815"/>
          </a:xfrm>
        </p:spPr>
        <p:txBody>
          <a:bodyPr/>
          <a:lstStyle>
            <a:lvl1pPr>
              <a:defRPr sz="4267">
                <a:solidFill>
                  <a:schemeClr val="tx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4"/>
            <a:ext cx="811267" cy="115199"/>
          </a:xfrm>
          <a:prstGeom prst="rect">
            <a:avLst/>
          </a:prstGeom>
        </p:spPr>
      </p:pic>
    </p:spTree>
    <p:extLst>
      <p:ext uri="{BB962C8B-B14F-4D97-AF65-F5344CB8AC3E}">
        <p14:creationId xmlns:p14="http://schemas.microsoft.com/office/powerpoint/2010/main" val="2791132205"/>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8B390E-CDD0-E687-5509-EDBF66E1B3E7}"/>
              </a:ext>
            </a:extLst>
          </p:cNvPr>
          <p:cNvSpPr/>
          <p:nvPr userDrawn="1"/>
        </p:nvSpPr>
        <p:spPr>
          <a:xfrm>
            <a:off x="558800" y="480484"/>
            <a:ext cx="5759999" cy="4560000"/>
          </a:xfrm>
          <a:prstGeom prst="rect">
            <a:avLst/>
          </a:prstGeom>
          <a:gradFill>
            <a:gsLst>
              <a:gs pos="0">
                <a:schemeClr val="accent2"/>
              </a:gs>
              <a:gs pos="45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2" name="Title 1"/>
          <p:cNvSpPr>
            <a:spLocks noGrp="1"/>
          </p:cNvSpPr>
          <p:nvPr>
            <p:ph type="title" hasCustomPrompt="1"/>
          </p:nvPr>
        </p:nvSpPr>
        <p:spPr>
          <a:xfrm>
            <a:off x="836085" y="582085"/>
            <a:ext cx="205403" cy="409808"/>
          </a:xfrm>
        </p:spPr>
        <p:txBody>
          <a:bodyPr/>
          <a:lstStyle>
            <a:lvl1pPr>
              <a:defRPr sz="4267">
                <a:solidFill>
                  <a:schemeClr val="bg1"/>
                </a:solidFill>
              </a:defRPr>
            </a:lvl1pPr>
          </a:lstStyle>
          <a:p>
            <a:r>
              <a:rPr lang="en-US" noProof="0"/>
              <a:t>“</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noProof="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noProof="0" smtClean="0"/>
              <a:pPr/>
              <a:t>‹#›</a:t>
            </a:fld>
            <a:endParaRPr lang="en-US" noProof="0"/>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7" name="Text Placeholder 13">
            <a:extLst>
              <a:ext uri="{FF2B5EF4-FFF2-40B4-BE49-F238E27FC236}">
                <a16:creationId xmlns:a16="http://schemas.microsoft.com/office/drawing/2014/main" id="{343DE40A-320D-E99D-937C-2543D79BD414}"/>
              </a:ext>
            </a:extLst>
          </p:cNvPr>
          <p:cNvSpPr>
            <a:spLocks noGrp="1"/>
          </p:cNvSpPr>
          <p:nvPr>
            <p:ph type="body" sz="quarter" idx="18" hasCustomPrompt="1"/>
          </p:nvPr>
        </p:nvSpPr>
        <p:spPr>
          <a:xfrm>
            <a:off x="1041488" y="5329768"/>
            <a:ext cx="5314949" cy="361949"/>
          </a:xfrm>
        </p:spPr>
        <p:txBody>
          <a:bodyPr anchor="t" anchorCtr="0"/>
          <a:lstStyle>
            <a:lvl1pPr>
              <a:defRPr sz="1867">
                <a:solidFill>
                  <a:schemeClr val="bg1"/>
                </a:solidFill>
              </a:defRPr>
            </a:lvl1pPr>
            <a:lvl2pPr>
              <a:defRPr sz="933"/>
            </a:lvl2pPr>
            <a:lvl3pPr>
              <a:defRPr sz="933"/>
            </a:lvl3pPr>
            <a:lvl4pPr>
              <a:defRPr sz="933"/>
            </a:lvl4pPr>
            <a:lvl5pPr>
              <a:defRPr sz="933"/>
            </a:lvl5pPr>
          </a:lstStyle>
          <a:p>
            <a:pPr lvl="0"/>
            <a:r>
              <a:rPr lang="en-US" noProof="0"/>
              <a:t>Name</a:t>
            </a:r>
          </a:p>
        </p:txBody>
      </p:sp>
      <p:sp>
        <p:nvSpPr>
          <p:cNvPr id="12" name="Text Placeholder 11">
            <a:extLst>
              <a:ext uri="{FF2B5EF4-FFF2-40B4-BE49-F238E27FC236}">
                <a16:creationId xmlns:a16="http://schemas.microsoft.com/office/drawing/2014/main" id="{A96A9635-F033-0A5F-F58E-11169787EFC9}"/>
              </a:ext>
            </a:extLst>
          </p:cNvPr>
          <p:cNvSpPr>
            <a:spLocks noGrp="1"/>
          </p:cNvSpPr>
          <p:nvPr>
            <p:ph type="body" sz="quarter" idx="19" hasCustomPrompt="1"/>
          </p:nvPr>
        </p:nvSpPr>
        <p:spPr>
          <a:xfrm>
            <a:off x="1041488" y="582084"/>
            <a:ext cx="8902613" cy="4747685"/>
          </a:xfrm>
        </p:spPr>
        <p:txBody>
          <a:bodyPr/>
          <a:lstStyle>
            <a:lvl1pPr>
              <a:defRPr sz="4267">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904105548"/>
      </p:ext>
    </p:extLst>
  </p:cSld>
  <p:clrMapOvr>
    <a:masterClrMapping/>
  </p:clrMapOvr>
  <p:extLst>
    <p:ext uri="{DCECCB84-F9BA-43D5-87BE-67443E8EF086}">
      <p15:sldGuideLst xmlns:p15="http://schemas.microsoft.com/office/powerpoint/2012/main">
        <p15:guide id="7" orient="horz" pos="275">
          <p15:clr>
            <a:srgbClr val="A4A3A4"/>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7F4C5DE-ECFB-7624-160A-83125FED6C1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bwMode="gray">
          <a:xfrm>
            <a:off x="835200" y="3973732"/>
            <a:ext cx="2780477" cy="704533"/>
          </a:xfrm>
        </p:spPr>
        <p:txBody>
          <a:bodyPr/>
          <a:lstStyle>
            <a:lvl1pPr>
              <a:lnSpc>
                <a:spcPct val="100000"/>
              </a:lnSpc>
              <a:defRPr sz="4400">
                <a:solidFill>
                  <a:schemeClr val="bg1"/>
                </a:solidFill>
              </a:defRPr>
            </a:lvl1pPr>
          </a:lstStyle>
          <a:p>
            <a:r>
              <a:rPr lang="en-US" noProof="0"/>
              <a:t>Thank you</a:t>
            </a:r>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5400000">
            <a:off x="-113235" y="827963"/>
            <a:ext cx="811267" cy="115200"/>
          </a:xfrm>
          <a:prstGeom prst="rect">
            <a:avLst/>
          </a:prstGeom>
        </p:spPr>
      </p:pic>
    </p:spTree>
    <p:extLst>
      <p:ext uri="{BB962C8B-B14F-4D97-AF65-F5344CB8AC3E}">
        <p14:creationId xmlns:p14="http://schemas.microsoft.com/office/powerpoint/2010/main" val="608900874"/>
      </p:ext>
    </p:extLst>
  </p:cSld>
  <p:clrMapOvr>
    <a:masterClrMapping/>
  </p:clrMapOvr>
  <p:extLst>
    <p:ext uri="{DCECCB84-F9BA-43D5-87BE-67443E8EF086}">
      <p15:sldGuideLst xmlns:p15="http://schemas.microsoft.com/office/powerpoint/2012/main">
        <p15:guide id="7" orient="horz" pos="2132">
          <p15:clr>
            <a:srgbClr val="A4A3A4"/>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hank you slide internationa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pic>
        <p:nvPicPr>
          <p:cNvPr id="9" name="Picture 8">
            <a:extLst>
              <a:ext uri="{FF2B5EF4-FFF2-40B4-BE49-F238E27FC236}">
                <a16:creationId xmlns:a16="http://schemas.microsoft.com/office/drawing/2014/main" id="{D17E60DF-9B6E-29BE-340C-52589F6F656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71917448"/>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Quote slid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pPr defTabSz="609570">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09570">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09570">
              <a:defRPr/>
            </a:pPr>
            <a:fld id="{7402B711-A71A-452E-950A-8AB93037233C}" type="slidenum">
              <a:rPr lang="en-US" smtClean="0">
                <a:solidFill>
                  <a:srgbClr val="FFFFFF"/>
                </a:solidFill>
              </a:rPr>
              <a:pPr defTabSz="609570">
                <a:defRPr/>
              </a:pPr>
              <a:t>‹#›</a:t>
            </a:fld>
            <a:endParaRPr lang="en-US">
              <a:solidFill>
                <a:srgbClr val="FFFFFF"/>
              </a:solidFill>
            </a:endParaRPr>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Tree>
    <p:extLst>
      <p:ext uri="{BB962C8B-B14F-4D97-AF65-F5344CB8AC3E}">
        <p14:creationId xmlns:p14="http://schemas.microsoft.com/office/powerpoint/2010/main" val="2588754964"/>
      </p:ext>
    </p:extLst>
  </p:cSld>
  <p:clrMapOvr>
    <a:masterClrMapping/>
  </p:clrMapOvr>
  <p:extLst>
    <p:ext uri="{DCECCB84-F9BA-43D5-87BE-67443E8EF086}">
      <p15:sldGuideLst xmlns:p15="http://schemas.microsoft.com/office/powerpoint/2012/main">
        <p15:guide id="7" orient="horz" pos="275">
          <p15:clr>
            <a:srgbClr val="A4A3A4"/>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Title Only 2">
    <p:spTree>
      <p:nvGrpSpPr>
        <p:cNvPr id="1" name=""/>
        <p:cNvGrpSpPr/>
        <p:nvPr/>
      </p:nvGrpSpPr>
      <p:grpSpPr>
        <a:xfrm>
          <a:off x="0" y="0"/>
          <a:ext cx="0" cy="0"/>
          <a:chOff x="0" y="0"/>
          <a:chExt cx="0" cy="0"/>
        </a:xfrm>
      </p:grpSpPr>
      <p:pic>
        <p:nvPicPr>
          <p:cNvPr id="6" name="BKG Texture">
            <a:extLst>
              <a:ext uri="{FF2B5EF4-FFF2-40B4-BE49-F238E27FC236}">
                <a16:creationId xmlns:a16="http://schemas.microsoft.com/office/drawing/2014/main" id="{81EC1718-AEF5-C795-5DC3-634DFED7008F}"/>
              </a:ext>
            </a:extLst>
          </p:cNvPr>
          <p:cNvPicPr>
            <a:picLocks noChangeAspect="1"/>
          </p:cNvPicPr>
          <p:nvPr userDrawn="1"/>
        </p:nvPicPr>
        <p:blipFill>
          <a:blip r:embed="rId3"/>
          <a:srcRect/>
          <a:stretch/>
        </p:blipFill>
        <p:spPr>
          <a:xfrm>
            <a:off x="0" y="0"/>
            <a:ext cx="12192000" cy="6858000"/>
          </a:xfrm>
          <a:prstGeom prst="rect">
            <a:avLst/>
          </a:prstGeom>
        </p:spPr>
      </p:pic>
      <p:grpSp>
        <p:nvGrpSpPr>
          <p:cNvPr id="7" name="Grid">
            <a:extLst>
              <a:ext uri="{FF2B5EF4-FFF2-40B4-BE49-F238E27FC236}">
                <a16:creationId xmlns:a16="http://schemas.microsoft.com/office/drawing/2014/main" id="{BD286F98-4412-BCDE-8624-414C7888F55C}"/>
              </a:ext>
            </a:extLst>
          </p:cNvPr>
          <p:cNvGrpSpPr/>
          <p:nvPr userDrawn="1"/>
        </p:nvGrpSpPr>
        <p:grpSpPr>
          <a:xfrm>
            <a:off x="-297264" y="-309033"/>
            <a:ext cx="12786528" cy="7493349"/>
            <a:chOff x="-222948" y="-231775"/>
            <a:chExt cx="9589896" cy="5620012"/>
          </a:xfrm>
        </p:grpSpPr>
        <p:cxnSp>
          <p:nvCxnSpPr>
            <p:cNvPr id="8" name="Gerade Verbindung 46">
              <a:extLst>
                <a:ext uri="{FF2B5EF4-FFF2-40B4-BE49-F238E27FC236}">
                  <a16:creationId xmlns:a16="http://schemas.microsoft.com/office/drawing/2014/main" id="{12B38B5C-3EEC-6B37-FEC4-C4CE303EA5FD}"/>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6B789E5B-1F43-1009-2186-5516D69B762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4">
              <a:extLst>
                <a:ext uri="{FF2B5EF4-FFF2-40B4-BE49-F238E27FC236}">
                  <a16:creationId xmlns:a16="http://schemas.microsoft.com/office/drawing/2014/main" id="{45EDA632-FDAD-7EEB-ED18-72F2C16AA199}"/>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5">
              <a:extLst>
                <a:ext uri="{FF2B5EF4-FFF2-40B4-BE49-F238E27FC236}">
                  <a16:creationId xmlns:a16="http://schemas.microsoft.com/office/drawing/2014/main" id="{26F905DB-38C9-6996-9B46-856D5299236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22F6C0BC-383C-7E50-AE23-AC3DC0852AC3}"/>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B18877AF-938A-21C7-F339-45A17DF1A788}"/>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753404D8-E0B9-D53C-C61A-A75ABF290066}"/>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B7AD226-7FF8-5D05-B810-DAB8106534A1}"/>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C7CD7CC0-9FE7-9A68-D204-6F9A35488F5D}"/>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7223DABE-B5C5-2701-9EA8-BB42DA089DFD}"/>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9588CA0A-F16F-325C-26A9-8ABAC761CDBA}"/>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61400D47-D1AF-73BD-5A30-406B66B04967}"/>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5335CBC3-F23D-DE26-5C48-113DF9DE259E}"/>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01C1974-E73E-BE89-C4E3-5DDEE28B1233}"/>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43E60519-748B-853F-76E5-99901CCE177C}"/>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5">
              <a:extLst>
                <a:ext uri="{FF2B5EF4-FFF2-40B4-BE49-F238E27FC236}">
                  <a16:creationId xmlns:a16="http://schemas.microsoft.com/office/drawing/2014/main" id="{1D86D0A2-D557-A665-D952-94BCA9F598F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4">
              <a:extLst>
                <a:ext uri="{FF2B5EF4-FFF2-40B4-BE49-F238E27FC236}">
                  <a16:creationId xmlns:a16="http://schemas.microsoft.com/office/drawing/2014/main" id="{7776AFB9-90B1-3D49-21DF-31F157A3DE18}"/>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8F025BEE-5EC4-3D80-FD7F-AB0B74C98826}"/>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BA5B7BB7-9373-B9B0-1577-6BF2A1D84D0C}"/>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4B10CE0E-FDDE-CE15-5F87-03EE79CC96C0}"/>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F047F013-B03C-E90E-1F3B-6519F4B883DD}"/>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8E1A9588-5301-05FC-D542-5C365521C9C1}"/>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298592A2-C61A-7CA2-36D2-9EC2C89E5E71}"/>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2FC9F9E7-A0C1-7725-F2A4-1EF3BB6A37B9}"/>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92C47DD1-0631-658A-61A0-1B68F26D407E}"/>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7C25693-798D-1707-C091-C72D98BC645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7284195-920D-C699-2146-EF608F3BF8CD}"/>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4B0908BC-0CDE-A7A1-861C-C567F55EC731}"/>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C0692611-2DF6-F3A8-EBC9-47AB490FF9D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5">
              <a:extLst>
                <a:ext uri="{FF2B5EF4-FFF2-40B4-BE49-F238E27FC236}">
                  <a16:creationId xmlns:a16="http://schemas.microsoft.com/office/drawing/2014/main" id="{7B94B2B5-015E-9C9C-5AC2-76D0012F3B89}"/>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F2FB1BFB-1907-54A9-80FD-022C0C766E72}"/>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03765894-3AFD-BBE7-F1EF-8F6A54D98B0C}"/>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184BD26A-1BBF-5E4F-5441-6D5C5C62B7CB}"/>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B1D4FF71-CFDA-43A9-EAE4-036C4403DF6E}"/>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0B39045F-7DC6-2946-2BF6-AC174C20F9E0}"/>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BE1CFB7B-CB11-5ED3-A174-25AE506AC0BB}"/>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6CEB8A63-CD35-5266-CE4C-CC7319D45B83}"/>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EDA1AF14-6B46-F57A-93C7-ECAAB44D307E}"/>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B51A0FBF-0938-BDB2-FB3A-50338B9EB5C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2761A2C7-B32B-211F-04DD-F5D1E908B0D0}"/>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CA3DC579-2B35-31F8-9854-C1542DDF0219}"/>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7AC77F0-94D6-851E-E8AF-CD427220E964}"/>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101B9DDA-DDD3-AC1F-0EB6-356E09638B75}"/>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3110905E-896A-0ADE-CDD2-A5219AE67785}"/>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D394B727-3B87-42FD-D4D3-6FE7C0445A9C}"/>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3D49EBC0-440E-3C96-DAAA-DFC02F7A50AE}"/>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88B5193C-F5B8-5CE7-D824-5411C35ACFFD}"/>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3A66ABC1-CE7C-5361-90CF-2E024829012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9A426245-5BF1-7686-FA55-2C9D89E5E125}"/>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E6DF1F4C-2169-E745-0DCC-7398D144880F}"/>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DEC3A6C5-79FA-9B1A-F337-95AB90D6FDF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F662C672-8561-24E6-F9BB-58718303B902}"/>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38FEE5D3-67F1-866D-37FB-BA73835D35C4}"/>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33">
              <a:extLst>
                <a:ext uri="{FF2B5EF4-FFF2-40B4-BE49-F238E27FC236}">
                  <a16:creationId xmlns:a16="http://schemas.microsoft.com/office/drawing/2014/main" id="{8B2BB80B-F726-8F7B-2DE5-83AF3EECB71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op Grad">
            <a:extLst>
              <a:ext uri="{FF2B5EF4-FFF2-40B4-BE49-F238E27FC236}">
                <a16:creationId xmlns:a16="http://schemas.microsoft.com/office/drawing/2014/main" id="{53FD0BD6-F27E-FBFF-4A31-EF0229A117AC}"/>
              </a:ext>
            </a:extLst>
          </p:cNvPr>
          <p:cNvSpPr/>
          <p:nvPr userDrawn="1"/>
        </p:nvSpPr>
        <p:spPr>
          <a:xfrm>
            <a:off x="0" y="0"/>
            <a:ext cx="12188952" cy="283464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potlight Grad">
            <a:extLst>
              <a:ext uri="{FF2B5EF4-FFF2-40B4-BE49-F238E27FC236}">
                <a16:creationId xmlns:a16="http://schemas.microsoft.com/office/drawing/2014/main" id="{53F5E8AA-5345-D820-3EB0-3F5BB0FEEE0F}"/>
              </a:ext>
            </a:extLst>
          </p:cNvPr>
          <p:cNvSpPr/>
          <p:nvPr userDrawn="1"/>
        </p:nvSpPr>
        <p:spPr>
          <a:xfrm>
            <a:off x="363432" y="38100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366184" y="381000"/>
            <a:ext cx="11460056" cy="792480"/>
          </a:xfrm>
        </p:spPr>
        <p:txBody>
          <a:bodyPr/>
          <a:lstStyle>
            <a:lvl1pPr>
              <a:defRPr sz="2933"/>
            </a:lvl1pPr>
          </a:lstStyle>
          <a:p>
            <a:r>
              <a:rPr lang="en-US" dirty="0"/>
              <a:t>Click to edit Master title style</a:t>
            </a:r>
          </a:p>
        </p:txBody>
      </p:sp>
    </p:spTree>
    <p:custDataLst>
      <p:tags r:id="rId1"/>
    </p:custDataLst>
    <p:extLst>
      <p:ext uri="{BB962C8B-B14F-4D97-AF65-F5344CB8AC3E}">
        <p14:creationId xmlns:p14="http://schemas.microsoft.com/office/powerpoint/2010/main" val="213610487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7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1261024"/>
            <a:ext cx="12192000" cy="41926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261024"/>
            <a:ext cx="11284405" cy="419262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91651"/>
            <a:ext cx="11445879" cy="419262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6">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2610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38353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1536153"/>
            <a:ext cx="1848811" cy="803776"/>
          </a:xfrm>
          <a:prstGeom prst="rect">
            <a:avLst/>
          </a:prstGeom>
        </p:spPr>
      </p:pic>
    </p:spTree>
    <p:extLst>
      <p:ext uri="{BB962C8B-B14F-4D97-AF65-F5344CB8AC3E}">
        <p14:creationId xmlns:p14="http://schemas.microsoft.com/office/powerpoint/2010/main" val="1346208593"/>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BIO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CA981E0-8B09-4C1E-8AAB-76C86CA2FE22}"/>
              </a:ext>
            </a:extLst>
          </p:cNvPr>
          <p:cNvSpPr>
            <a:spLocks noGrp="1"/>
          </p:cNvSpPr>
          <p:nvPr>
            <p:ph type="pic" sz="quarter" idx="13"/>
          </p:nvPr>
        </p:nvSpPr>
        <p:spPr>
          <a:xfrm>
            <a:off x="638175" y="0"/>
            <a:ext cx="4117974" cy="6858000"/>
          </a:xfrm>
        </p:spPr>
        <p:txBody>
          <a:bodyPr/>
          <a:lstStyle/>
          <a:p>
            <a:endParaRPr lang="en-CA"/>
          </a:p>
        </p:txBody>
      </p:sp>
      <p:sp>
        <p:nvSpPr>
          <p:cNvPr id="2" name="Title 1">
            <a:extLst>
              <a:ext uri="{FF2B5EF4-FFF2-40B4-BE49-F238E27FC236}">
                <a16:creationId xmlns:a16="http://schemas.microsoft.com/office/drawing/2014/main" id="{9CB73EAB-B6D8-A24F-BA71-7776C6C3E301}"/>
              </a:ext>
            </a:extLst>
          </p:cNvPr>
          <p:cNvSpPr>
            <a:spLocks noGrp="1"/>
          </p:cNvSpPr>
          <p:nvPr>
            <p:ph type="ctrTitle"/>
          </p:nvPr>
        </p:nvSpPr>
        <p:spPr>
          <a:xfrm>
            <a:off x="5032375" y="117251"/>
            <a:ext cx="6832323" cy="704034"/>
          </a:xfrm>
        </p:spPr>
        <p:txBody>
          <a:bodyPr anchor="b"/>
          <a:lstStyle>
            <a:lvl1pPr algn="l">
              <a:defRPr sz="2400"/>
            </a:lvl1pPr>
          </a:lstStyle>
          <a:p>
            <a:r>
              <a:rPr lang="en-US" dirty="0"/>
              <a:t>Click to edit Master title style</a:t>
            </a:r>
          </a:p>
        </p:txBody>
      </p:sp>
      <p:sp>
        <p:nvSpPr>
          <p:cNvPr id="3" name="Subtitle 2">
            <a:extLst>
              <a:ext uri="{FF2B5EF4-FFF2-40B4-BE49-F238E27FC236}">
                <a16:creationId xmlns:a16="http://schemas.microsoft.com/office/drawing/2014/main" id="{D22F18FD-2F68-1249-87C8-F71AF8E616C1}"/>
              </a:ext>
            </a:extLst>
          </p:cNvPr>
          <p:cNvSpPr>
            <a:spLocks noGrp="1"/>
          </p:cNvSpPr>
          <p:nvPr>
            <p:ph type="subTitle" idx="1"/>
          </p:nvPr>
        </p:nvSpPr>
        <p:spPr>
          <a:xfrm>
            <a:off x="5032377" y="966563"/>
            <a:ext cx="6832323" cy="5404897"/>
          </a:xfrm>
        </p:spPr>
        <p:txBody>
          <a:bodyPr wrap="square">
            <a:noAutofit/>
          </a:bodyPr>
          <a:lstStyle>
            <a:lvl1pPr>
              <a:defRPr kumimoji="0" lang="en-US" sz="1600" b="0" i="0" u="none" strike="noStrike" cap="none" spc="0" normalizeH="0" baseline="0" dirty="0">
                <a:ln>
                  <a:noFill/>
                </a:ln>
                <a:solidFill>
                  <a:srgbClr val="3C289B"/>
                </a:solidFill>
                <a:effectLst/>
                <a:uLnTx/>
                <a:uFillTx/>
                <a:latin typeface="+mn-lt"/>
                <a:ea typeface="Times New Roman" panose="02020603050405020304" pitchFamily="18" charset="0"/>
                <a:cs typeface="Times New Roman" panose="02020603050405020304" pitchFamily="18" charset="0"/>
              </a:defRPr>
            </a:lvl1pPr>
          </a:lstStyle>
          <a:p>
            <a:pPr marR="0" lvl="0" defTabSz="914400" fontAlgn="auto">
              <a:lnSpc>
                <a:spcPct val="115000"/>
              </a:lnSpc>
              <a:spcAft>
                <a:spcPts val="1000"/>
              </a:spcAft>
              <a:buClrTx/>
              <a:buSzTx/>
              <a:buFontTx/>
              <a:tabLst/>
            </a:pPr>
            <a:r>
              <a:rPr lang="en-US" dirty="0"/>
              <a:t>Click to edit Master subtitle style</a:t>
            </a:r>
          </a:p>
        </p:txBody>
      </p:sp>
      <p:sp>
        <p:nvSpPr>
          <p:cNvPr id="4" name="Date Placeholder 3">
            <a:extLst>
              <a:ext uri="{FF2B5EF4-FFF2-40B4-BE49-F238E27FC236}">
                <a16:creationId xmlns:a16="http://schemas.microsoft.com/office/drawing/2014/main" id="{F4C66486-D521-BE4A-B49E-D434623F608C}"/>
              </a:ext>
            </a:extLst>
          </p:cNvPr>
          <p:cNvSpPr>
            <a:spLocks noGrp="1"/>
          </p:cNvSpPr>
          <p:nvPr>
            <p:ph type="dt" sz="half" idx="14"/>
          </p:nvPr>
        </p:nvSpPr>
        <p:spPr/>
        <p:txBody>
          <a:bodyPr/>
          <a:lstStyle/>
          <a:p>
            <a:endParaRPr lang="en-US"/>
          </a:p>
        </p:txBody>
      </p:sp>
      <p:sp>
        <p:nvSpPr>
          <p:cNvPr id="6" name="Footer Placeholder 5">
            <a:extLst>
              <a:ext uri="{FF2B5EF4-FFF2-40B4-BE49-F238E27FC236}">
                <a16:creationId xmlns:a16="http://schemas.microsoft.com/office/drawing/2014/main" id="{CE8F70DE-66DD-0F4E-94E2-1610E07AC658}"/>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9DED55EA-97A1-D142-9ECD-289FAB2D5080}"/>
              </a:ext>
            </a:extLst>
          </p:cNvPr>
          <p:cNvSpPr>
            <a:spLocks noGrp="1"/>
          </p:cNvSpPr>
          <p:nvPr>
            <p:ph type="sldNum" sz="quarter" idx="16"/>
          </p:nvPr>
        </p:nvSpPr>
        <p:spPr/>
        <p:txBody>
          <a:bodyPr/>
          <a:lstStyle/>
          <a:p>
            <a:fld id="{F207DD7E-2893-4952-BB40-9A5B851D3DD5}" type="slidenum">
              <a:rPr lang="en-US" smtClean="0"/>
              <a:pPr/>
              <a:t>‹#›</a:t>
            </a:fld>
            <a:endParaRPr lang="en-US"/>
          </a:p>
        </p:txBody>
      </p:sp>
      <p:pic>
        <p:nvPicPr>
          <p:cNvPr id="5" name="Graphic 4">
            <a:extLst>
              <a:ext uri="{FF2B5EF4-FFF2-40B4-BE49-F238E27FC236}">
                <a16:creationId xmlns:a16="http://schemas.microsoft.com/office/drawing/2014/main" id="{E5D0CD23-C370-4D3E-32D0-33FB94FD7B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29822595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93BA-E447-E14B-BA53-DE3728D9EECE}"/>
              </a:ext>
            </a:extLst>
          </p:cNvPr>
          <p:cNvSpPr>
            <a:spLocks noGrp="1"/>
          </p:cNvSpPr>
          <p:nvPr>
            <p:ph type="ctrTitle"/>
          </p:nvPr>
        </p:nvSpPr>
        <p:spPr>
          <a:xfrm>
            <a:off x="666044" y="2032000"/>
            <a:ext cx="10687756" cy="1223962"/>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F64ACB9-D70F-CE4A-BE6E-C621BDFAF678}"/>
              </a:ext>
            </a:extLst>
          </p:cNvPr>
          <p:cNvSpPr>
            <a:spLocks noGrp="1"/>
          </p:cNvSpPr>
          <p:nvPr>
            <p:ph type="subTitle" idx="1"/>
          </p:nvPr>
        </p:nvSpPr>
        <p:spPr>
          <a:xfrm>
            <a:off x="666043" y="3602038"/>
            <a:ext cx="10577689" cy="1655762"/>
          </a:xfrm>
        </p:spPr>
        <p:txBody>
          <a:bodyPr/>
          <a:lstStyle>
            <a:lvl1pPr marL="0" indent="0" algn="ctr">
              <a:buNone/>
              <a:defRPr sz="2400">
                <a:solidFill>
                  <a:srgbClr val="76A3B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593AB2-BE91-0A44-A47A-8B39B14C020D}"/>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5" name="Footer Placeholder 4">
            <a:extLst>
              <a:ext uri="{FF2B5EF4-FFF2-40B4-BE49-F238E27FC236}">
                <a16:creationId xmlns:a16="http://schemas.microsoft.com/office/drawing/2014/main" id="{D1EB7217-C4D4-624D-802F-8F78B4343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CCA3B-1B17-2E44-873E-AB6679BD617F}"/>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28662770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A554-F6AA-3B4A-B127-5525E7714B7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F55F397-56D6-3B42-99DB-AD6F775E6F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8B1DAE-B137-004A-8BF3-4B4213D187E6}"/>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5" name="Footer Placeholder 4">
            <a:extLst>
              <a:ext uri="{FF2B5EF4-FFF2-40B4-BE49-F238E27FC236}">
                <a16:creationId xmlns:a16="http://schemas.microsoft.com/office/drawing/2014/main" id="{A0D0C673-6399-D64B-802F-D826836F5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69BB6-879D-7040-BF56-BAF2C8281AFE}"/>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20608658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F1D9-C857-4F45-9948-27502F1E976C}"/>
              </a:ext>
            </a:extLst>
          </p:cNvPr>
          <p:cNvSpPr>
            <a:spLocks noGrp="1"/>
          </p:cNvSpPr>
          <p:nvPr>
            <p:ph type="title"/>
          </p:nvPr>
        </p:nvSpPr>
        <p:spPr>
          <a:xfrm>
            <a:off x="349955" y="3002843"/>
            <a:ext cx="11401777" cy="1319919"/>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27C8FB-A8B7-4C45-BF34-6690D86FA944}"/>
              </a:ext>
            </a:extLst>
          </p:cNvPr>
          <p:cNvSpPr>
            <a:spLocks noGrp="1"/>
          </p:cNvSpPr>
          <p:nvPr>
            <p:ph type="body" idx="1"/>
          </p:nvPr>
        </p:nvSpPr>
        <p:spPr>
          <a:xfrm>
            <a:off x="349954" y="4589463"/>
            <a:ext cx="1140177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275841-3636-1C4E-A7D1-F737D45A6C8A}"/>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5" name="Footer Placeholder 4">
            <a:extLst>
              <a:ext uri="{FF2B5EF4-FFF2-40B4-BE49-F238E27FC236}">
                <a16:creationId xmlns:a16="http://schemas.microsoft.com/office/drawing/2014/main" id="{47A2FD7C-7A71-CB4A-B47C-BB5BFBF73F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EAA793-8A08-5A48-9FA7-FAEAFD931996}"/>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12975837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9EB2-3641-854D-BD33-5F2749DC8B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E97A1-5E5B-A74B-94C0-93721BB971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D11793-977A-004C-9601-CA44D50B65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2B43BA-6986-6042-BA6F-66ED08E4FA77}"/>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6" name="Footer Placeholder 5">
            <a:extLst>
              <a:ext uri="{FF2B5EF4-FFF2-40B4-BE49-F238E27FC236}">
                <a16:creationId xmlns:a16="http://schemas.microsoft.com/office/drawing/2014/main" id="{CE3D5144-E385-3048-A21F-79436EF94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8E78B4-416E-454B-88AF-2F3470B0CE7C}"/>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25488918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F9A1-1852-D24E-A03E-CAFD83F2059B}"/>
              </a:ext>
            </a:extLst>
          </p:cNvPr>
          <p:cNvSpPr>
            <a:spLocks noGrp="1"/>
          </p:cNvSpPr>
          <p:nvPr>
            <p:ph type="title"/>
          </p:nvPr>
        </p:nvSpPr>
        <p:spPr>
          <a:xfrm>
            <a:off x="838200" y="185800"/>
            <a:ext cx="10515600" cy="1122141"/>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B3AF64-8319-B646-BF87-635189AD34ED}"/>
              </a:ext>
            </a:extLst>
          </p:cNvPr>
          <p:cNvSpPr>
            <a:spLocks noGrp="1"/>
          </p:cNvSpPr>
          <p:nvPr>
            <p:ph type="body" idx="1"/>
          </p:nvPr>
        </p:nvSpPr>
        <p:spPr>
          <a:xfrm>
            <a:off x="839788" y="1681163"/>
            <a:ext cx="5157787" cy="823912"/>
          </a:xfrm>
        </p:spPr>
        <p:txBody>
          <a:bodyPr anchor="b"/>
          <a:lstStyle>
            <a:lvl1pPr marL="0" indent="0">
              <a:buNone/>
              <a:defRPr sz="2400" b="1">
                <a:solidFill>
                  <a:srgbClr val="76A3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2A9C8F7-A4BB-A74A-81D3-DD021E34E962}"/>
              </a:ext>
            </a:extLst>
          </p:cNvPr>
          <p:cNvSpPr>
            <a:spLocks noGrp="1"/>
          </p:cNvSpPr>
          <p:nvPr>
            <p:ph sz="half" idx="2"/>
          </p:nvPr>
        </p:nvSpPr>
        <p:spPr>
          <a:xfrm>
            <a:off x="839788" y="2505075"/>
            <a:ext cx="5157787" cy="3684588"/>
          </a:xfrm>
        </p:spPr>
        <p:txBody>
          <a:bodyPr/>
          <a:lstStyle>
            <a:lvl1pPr>
              <a:defRPr>
                <a:solidFill>
                  <a:srgbClr val="203E59"/>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1E5F01-A41C-A148-85DB-84100634814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76A3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3FE4B2B-0B86-8447-B219-BD0A81BD01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E0C0DC-C081-5C45-861B-3D501A1B2B4A}"/>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8" name="Footer Placeholder 7">
            <a:extLst>
              <a:ext uri="{FF2B5EF4-FFF2-40B4-BE49-F238E27FC236}">
                <a16:creationId xmlns:a16="http://schemas.microsoft.com/office/drawing/2014/main" id="{90FA3348-7D53-BF41-9CE7-30F176E76F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9DDEA1-4695-8F4C-98B9-C5755D42CA1A}"/>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26617499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9E91-91EF-A74D-886D-B373F60A24AD}"/>
              </a:ext>
            </a:extLst>
          </p:cNvPr>
          <p:cNvSpPr>
            <a:spLocks noGrp="1"/>
          </p:cNvSpPr>
          <p:nvPr>
            <p:ph type="title"/>
          </p:nvPr>
        </p:nvSpPr>
        <p:spPr>
          <a:xfrm>
            <a:off x="417689" y="365125"/>
            <a:ext cx="10936111" cy="1058561"/>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74CB4E7-0A38-B74B-B4F7-D1B9B0F3EE9B}"/>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4" name="Footer Placeholder 3">
            <a:extLst>
              <a:ext uri="{FF2B5EF4-FFF2-40B4-BE49-F238E27FC236}">
                <a16:creationId xmlns:a16="http://schemas.microsoft.com/office/drawing/2014/main" id="{70DC4910-A9FC-FE41-BAF9-F6B5183407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C27B33-F5AA-AF43-8033-C7CF415DE1DD}"/>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28757291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A933D2-CEAD-7844-B13E-A5DCF7559BA8}"/>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3" name="Footer Placeholder 2">
            <a:extLst>
              <a:ext uri="{FF2B5EF4-FFF2-40B4-BE49-F238E27FC236}">
                <a16:creationId xmlns:a16="http://schemas.microsoft.com/office/drawing/2014/main" id="{12D90E1E-06A7-034C-8234-F2C262B65B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75451F-ADC0-A34E-AFDD-AFAACB59A96D}"/>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31542584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DFA7-A973-8C45-A4A2-E91ADE98E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BB01F2-EB00-3F4B-8C36-C3C4787129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E0471-397C-AB41-8207-9BC61F130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7D0893-7B06-3E41-8F23-D1BF0C163185}"/>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6" name="Footer Placeholder 5">
            <a:extLst>
              <a:ext uri="{FF2B5EF4-FFF2-40B4-BE49-F238E27FC236}">
                <a16:creationId xmlns:a16="http://schemas.microsoft.com/office/drawing/2014/main" id="{7AC93700-ACCF-5349-A2EF-4D7D1EE84A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D7CC3-3157-4F46-92CA-5139584031E8}"/>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19656640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A942-2C98-9443-B90C-239C8A665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86E093-C5ED-944C-BA5C-8C7CB4A52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24422-67E0-CC40-AECE-AA8AC1B52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97AF6-8DC2-124B-A6C5-4CCB6F4F52CD}"/>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6" name="Footer Placeholder 5">
            <a:extLst>
              <a:ext uri="{FF2B5EF4-FFF2-40B4-BE49-F238E27FC236}">
                <a16:creationId xmlns:a16="http://schemas.microsoft.com/office/drawing/2014/main" id="{9C310D8B-3D58-9046-A00F-3F78E65BC6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7E9B1-36A5-FC4C-961A-70A528B271AC}"/>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185571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AF9DCC">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AF9DCC"/>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3220863496"/>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CD03-0D51-6E46-9662-671079206D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BF5CF9-907F-474B-9963-08D049FE99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09095-98D1-F140-8086-D454BE0E5A1D}"/>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5" name="Footer Placeholder 4">
            <a:extLst>
              <a:ext uri="{FF2B5EF4-FFF2-40B4-BE49-F238E27FC236}">
                <a16:creationId xmlns:a16="http://schemas.microsoft.com/office/drawing/2014/main" id="{53FFFEB3-68CB-C243-BF5A-695992C3A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030BC-6473-354D-AF79-1E5284F8FAA7}"/>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256653048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E6F59-4457-0D4B-B30C-E584EADC8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31616C-806C-4643-A6E6-8CC6B3A58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49648-DAC9-EB41-A065-B5B29F797264}"/>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5" name="Footer Placeholder 4">
            <a:extLst>
              <a:ext uri="{FF2B5EF4-FFF2-40B4-BE49-F238E27FC236}">
                <a16:creationId xmlns:a16="http://schemas.microsoft.com/office/drawing/2014/main" id="{56E75E59-1E62-3844-84BF-1C04D45CD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B5280-2F50-AD4D-87A4-E95217558F3D}"/>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14073836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1" name="Picture 10" descr="A blue text on a black background&#10;&#10;Description automatically generated">
            <a:extLst>
              <a:ext uri="{FF2B5EF4-FFF2-40B4-BE49-F238E27FC236}">
                <a16:creationId xmlns:a16="http://schemas.microsoft.com/office/drawing/2014/main" id="{C6DCBA42-D983-2E76-4D11-E47F4827D52F}"/>
              </a:ext>
            </a:extLst>
          </p:cNvPr>
          <p:cNvPicPr>
            <a:picLocks noChangeAspect="1"/>
          </p:cNvPicPr>
          <p:nvPr userDrawn="1"/>
        </p:nvPicPr>
        <p:blipFill>
          <a:blip r:embed="rId2"/>
          <a:stretch>
            <a:fillRect/>
          </a:stretch>
        </p:blipFill>
        <p:spPr>
          <a:xfrm>
            <a:off x="1059" y="14693"/>
            <a:ext cx="1473583" cy="257182"/>
          </a:xfrm>
          <a:prstGeom prst="rect">
            <a:avLst/>
          </a:prstGeom>
        </p:spPr>
      </p:pic>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5555" y="246609"/>
            <a:ext cx="11161846" cy="564705"/>
          </a:xfrm>
        </p:spPr>
        <p:txBody>
          <a:bodyPr lIns="0"/>
          <a:lstStyle>
            <a:lvl1pPr>
              <a:defRPr>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11470667" y="217037"/>
            <a:ext cx="452174" cy="365125"/>
          </a:xfrm>
        </p:spPr>
        <p:txBody>
          <a:bodyPr/>
          <a:lstStyle>
            <a:lvl1pPr>
              <a:defRPr sz="900">
                <a:solidFill>
                  <a:schemeClr val="tx1"/>
                </a:solidFill>
              </a:defRPr>
            </a:lvl1pPr>
          </a:lstStyle>
          <a:p>
            <a:fld id="{BE33F7A0-71F0-446B-9DE8-6D75BE64EE0F}" type="slidenum">
              <a:rPr lang="en-US" smtClean="0"/>
              <a:pPr/>
              <a:t>‹#›</a:t>
            </a:fld>
            <a:endParaRPr lang="en-US"/>
          </a:p>
        </p:txBody>
      </p:sp>
      <p:sp>
        <p:nvSpPr>
          <p:cNvPr id="5" name="Content Placeholder 4">
            <a:extLst>
              <a:ext uri="{FF2B5EF4-FFF2-40B4-BE49-F238E27FC236}">
                <a16:creationId xmlns:a16="http://schemas.microsoft.com/office/drawing/2014/main" id="{07CA6835-1219-87F0-4DB8-9BD905295688}"/>
              </a:ext>
            </a:extLst>
          </p:cNvPr>
          <p:cNvSpPr>
            <a:spLocks noGrp="1"/>
          </p:cNvSpPr>
          <p:nvPr>
            <p:ph sz="quarter" idx="13" hasCustomPrompt="1"/>
          </p:nvPr>
        </p:nvSpPr>
        <p:spPr>
          <a:xfrm>
            <a:off x="305554" y="6052801"/>
            <a:ext cx="11580892" cy="169277"/>
          </a:xfrm>
        </p:spPr>
        <p:txBody>
          <a:bodyPr lIns="0" bIns="0" anchor="b">
            <a:spAutoFit/>
          </a:bodyPr>
          <a:lstStyle>
            <a:lvl1pPr marL="0" indent="0">
              <a:spcBef>
                <a:spcPts val="0"/>
              </a:spcBef>
              <a:buNone/>
              <a:defRPr sz="800">
                <a:solidFill>
                  <a:schemeClr val="bg2">
                    <a:lumMod val="50000"/>
                  </a:schemeClr>
                </a:solidFill>
              </a:defRPr>
            </a:lvl1pPr>
          </a:lstStyle>
          <a:p>
            <a:pPr lvl="0"/>
            <a:r>
              <a:rPr lang="en-US"/>
              <a:t>Footer</a:t>
            </a:r>
          </a:p>
        </p:txBody>
      </p:sp>
    </p:spTree>
    <p:extLst>
      <p:ext uri="{BB962C8B-B14F-4D97-AF65-F5344CB8AC3E}">
        <p14:creationId xmlns:p14="http://schemas.microsoft.com/office/powerpoint/2010/main" val="38176001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6">
          <p15:clr>
            <a:srgbClr val="FBAE40"/>
          </p15:clr>
        </p15:guide>
        <p15:guide id="4" pos="192">
          <p15:clr>
            <a:srgbClr val="FBAE40"/>
          </p15:clr>
        </p15:guide>
        <p15:guide id="5" pos="7488">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CE3B7E-36E3-BB30-540F-B17BA35507C2}"/>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1646417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4C78CB-3800-97E8-9FAC-0C8566A03E37}"/>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90487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D1B4B-38AA-B046-1653-753C516F77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D9BBB8-6AFF-7A38-5415-84CD3C7F45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F8EEA5-3605-6C1C-A79D-7349C6D99B49}"/>
              </a:ext>
            </a:extLst>
          </p:cNvPr>
          <p:cNvSpPr>
            <a:spLocks noGrp="1"/>
          </p:cNvSpPr>
          <p:nvPr>
            <p:ph type="dt" sz="half" idx="10"/>
          </p:nvPr>
        </p:nvSpPr>
        <p:spPr/>
        <p:txBody>
          <a:bodyPr/>
          <a:lstStyle/>
          <a:p>
            <a:fld id="{F53EBE23-C873-434C-B598-4C76F273BFA2}" type="datetimeFigureOut">
              <a:rPr lang="en-US" smtClean="0"/>
              <a:t>1/25/2025</a:t>
            </a:fld>
            <a:endParaRPr lang="en-US"/>
          </a:p>
        </p:txBody>
      </p:sp>
      <p:sp>
        <p:nvSpPr>
          <p:cNvPr id="5" name="Footer Placeholder 4">
            <a:extLst>
              <a:ext uri="{FF2B5EF4-FFF2-40B4-BE49-F238E27FC236}">
                <a16:creationId xmlns:a16="http://schemas.microsoft.com/office/drawing/2014/main" id="{D696F252-58C0-B082-E30B-20EEF515E5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F0F85-17A9-EDCE-A716-496E2DF57B27}"/>
              </a:ext>
            </a:extLst>
          </p:cNvPr>
          <p:cNvSpPr>
            <a:spLocks noGrp="1"/>
          </p:cNvSpPr>
          <p:nvPr>
            <p:ph type="sldNum" sz="quarter" idx="12"/>
          </p:nvPr>
        </p:nvSpPr>
        <p:spPr/>
        <p:txBody>
          <a:bodyPr/>
          <a:lstStyle/>
          <a:p>
            <a:fld id="{743B0D5C-734A-4C4B-96F5-53C818EFB642}" type="slidenum">
              <a:rPr lang="en-US" smtClean="0"/>
              <a:t>‹#›</a:t>
            </a:fld>
            <a:endParaRPr lang="en-US"/>
          </a:p>
        </p:txBody>
      </p:sp>
    </p:spTree>
    <p:extLst>
      <p:ext uri="{BB962C8B-B14F-4D97-AF65-F5344CB8AC3E}">
        <p14:creationId xmlns:p14="http://schemas.microsoft.com/office/powerpoint/2010/main" val="41950669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93BA-E447-E14B-BA53-DE3728D9EECE}"/>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F64ACB9-D70F-CE4A-BE6E-C621BDFAF678}"/>
              </a:ext>
            </a:extLst>
          </p:cNvPr>
          <p:cNvSpPr>
            <a:spLocks noGrp="1"/>
          </p:cNvSpPr>
          <p:nvPr>
            <p:ph type="subTitle" idx="1"/>
          </p:nvPr>
        </p:nvSpPr>
        <p:spPr>
          <a:xfrm>
            <a:off x="1524000" y="3602038"/>
            <a:ext cx="9144000" cy="1655762"/>
          </a:xfrm>
        </p:spPr>
        <p:txBody>
          <a:bodyPr/>
          <a:lstStyle>
            <a:lvl1pPr marL="0" indent="0" algn="ctr">
              <a:buNone/>
              <a:defRPr sz="2400">
                <a:solidFill>
                  <a:srgbClr val="76A3B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593AB2-BE91-0A44-A47A-8B39B14C020D}"/>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5" name="Footer Placeholder 4">
            <a:extLst>
              <a:ext uri="{FF2B5EF4-FFF2-40B4-BE49-F238E27FC236}">
                <a16:creationId xmlns:a16="http://schemas.microsoft.com/office/drawing/2014/main" id="{D1EB7217-C4D4-624D-802F-8F78B4343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CCA3B-1B17-2E44-873E-AB6679BD617F}"/>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11260138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A554-F6AA-3B4A-B127-5525E7714B7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F55F397-56D6-3B42-99DB-AD6F775E6F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8B1DAE-B137-004A-8BF3-4B4213D187E6}"/>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5" name="Footer Placeholder 4">
            <a:extLst>
              <a:ext uri="{FF2B5EF4-FFF2-40B4-BE49-F238E27FC236}">
                <a16:creationId xmlns:a16="http://schemas.microsoft.com/office/drawing/2014/main" id="{A0D0C673-6399-D64B-802F-D826836F5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69BB6-879D-7040-BF56-BAF2C8281AFE}"/>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36206684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F1D9-C857-4F45-9948-27502F1E97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27C8FB-A8B7-4C45-BF34-6690D86FA9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275841-3636-1C4E-A7D1-F737D45A6C8A}"/>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5" name="Footer Placeholder 4">
            <a:extLst>
              <a:ext uri="{FF2B5EF4-FFF2-40B4-BE49-F238E27FC236}">
                <a16:creationId xmlns:a16="http://schemas.microsoft.com/office/drawing/2014/main" id="{47A2FD7C-7A71-CB4A-B47C-BB5BFBF73F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EAA793-8A08-5A48-9FA7-FAEAFD931996}"/>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36525532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9EB2-3641-854D-BD33-5F2749DC8B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E97A1-5E5B-A74B-94C0-93721BB971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D11793-977A-004C-9601-CA44D50B65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2B43BA-6986-6042-BA6F-66ED08E4FA77}"/>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6" name="Footer Placeholder 5">
            <a:extLst>
              <a:ext uri="{FF2B5EF4-FFF2-40B4-BE49-F238E27FC236}">
                <a16:creationId xmlns:a16="http://schemas.microsoft.com/office/drawing/2014/main" id="{CE3D5144-E385-3048-A21F-79436EF94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8E78B4-416E-454B-88AF-2F3470B0CE7C}"/>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1622959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rple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049CF30D-8AFB-44B9-9687-20E2292033A1}"/>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8978970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F9A1-1852-D24E-A03E-CAFD83F205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B3AF64-8319-B646-BF87-635189AD34ED}"/>
              </a:ext>
            </a:extLst>
          </p:cNvPr>
          <p:cNvSpPr>
            <a:spLocks noGrp="1"/>
          </p:cNvSpPr>
          <p:nvPr>
            <p:ph type="body" idx="1"/>
          </p:nvPr>
        </p:nvSpPr>
        <p:spPr>
          <a:xfrm>
            <a:off x="839788" y="1681163"/>
            <a:ext cx="5157787" cy="823912"/>
          </a:xfrm>
        </p:spPr>
        <p:txBody>
          <a:bodyPr anchor="b"/>
          <a:lstStyle>
            <a:lvl1pPr marL="0" indent="0">
              <a:buNone/>
              <a:defRPr sz="2400" b="1">
                <a:solidFill>
                  <a:srgbClr val="76A3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2A9C8F7-A4BB-A74A-81D3-DD021E34E962}"/>
              </a:ext>
            </a:extLst>
          </p:cNvPr>
          <p:cNvSpPr>
            <a:spLocks noGrp="1"/>
          </p:cNvSpPr>
          <p:nvPr>
            <p:ph sz="half" idx="2"/>
          </p:nvPr>
        </p:nvSpPr>
        <p:spPr>
          <a:xfrm>
            <a:off x="839788" y="2505075"/>
            <a:ext cx="5157787" cy="3684588"/>
          </a:xfrm>
        </p:spPr>
        <p:txBody>
          <a:bodyPr/>
          <a:lstStyle>
            <a:lvl1pPr>
              <a:defRPr>
                <a:solidFill>
                  <a:srgbClr val="203E59"/>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1E5F01-A41C-A148-85DB-84100634814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76A3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3FE4B2B-0B86-8447-B219-BD0A81BD01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E0C0DC-C081-5C45-861B-3D501A1B2B4A}"/>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8" name="Footer Placeholder 7">
            <a:extLst>
              <a:ext uri="{FF2B5EF4-FFF2-40B4-BE49-F238E27FC236}">
                <a16:creationId xmlns:a16="http://schemas.microsoft.com/office/drawing/2014/main" id="{90FA3348-7D53-BF41-9CE7-30F176E76F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9DDEA1-4695-8F4C-98B9-C5755D42CA1A}"/>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3009000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9E91-91EF-A74D-886D-B373F60A24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4CB4E7-0A38-B74B-B4F7-D1B9B0F3EE9B}"/>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4" name="Footer Placeholder 3">
            <a:extLst>
              <a:ext uri="{FF2B5EF4-FFF2-40B4-BE49-F238E27FC236}">
                <a16:creationId xmlns:a16="http://schemas.microsoft.com/office/drawing/2014/main" id="{70DC4910-A9FC-FE41-BAF9-F6B5183407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C27B33-F5AA-AF43-8033-C7CF415DE1DD}"/>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17660895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A933D2-CEAD-7844-B13E-A5DCF7559BA8}"/>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3" name="Footer Placeholder 2">
            <a:extLst>
              <a:ext uri="{FF2B5EF4-FFF2-40B4-BE49-F238E27FC236}">
                <a16:creationId xmlns:a16="http://schemas.microsoft.com/office/drawing/2014/main" id="{12D90E1E-06A7-034C-8234-F2C262B65B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75451F-ADC0-A34E-AFDD-AFAACB59A96D}"/>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35901261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DFA7-A973-8C45-A4A2-E91ADE98E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BB01F2-EB00-3F4B-8C36-C3C4787129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E0471-397C-AB41-8207-9BC61F130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7D0893-7B06-3E41-8F23-D1BF0C163185}"/>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6" name="Footer Placeholder 5">
            <a:extLst>
              <a:ext uri="{FF2B5EF4-FFF2-40B4-BE49-F238E27FC236}">
                <a16:creationId xmlns:a16="http://schemas.microsoft.com/office/drawing/2014/main" id="{7AC93700-ACCF-5349-A2EF-4D7D1EE84A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D7CC3-3157-4F46-92CA-5139584031E8}"/>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12774094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A942-2C98-9443-B90C-239C8A665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86E093-C5ED-944C-BA5C-8C7CB4A52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24422-67E0-CC40-AECE-AA8AC1B52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97AF6-8DC2-124B-A6C5-4CCB6F4F52CD}"/>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6" name="Footer Placeholder 5">
            <a:extLst>
              <a:ext uri="{FF2B5EF4-FFF2-40B4-BE49-F238E27FC236}">
                <a16:creationId xmlns:a16="http://schemas.microsoft.com/office/drawing/2014/main" id="{9C310D8B-3D58-9046-A00F-3F78E65BC6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7E9B1-36A5-FC4C-961A-70A528B271AC}"/>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23336792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CD03-0D51-6E46-9662-671079206D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BF5CF9-907F-474B-9963-08D049FE99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09095-98D1-F140-8086-D454BE0E5A1D}"/>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5" name="Footer Placeholder 4">
            <a:extLst>
              <a:ext uri="{FF2B5EF4-FFF2-40B4-BE49-F238E27FC236}">
                <a16:creationId xmlns:a16="http://schemas.microsoft.com/office/drawing/2014/main" id="{53FFFEB3-68CB-C243-BF5A-695992C3A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030BC-6473-354D-AF79-1E5284F8FAA7}"/>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40045522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E6F59-4457-0D4B-B30C-E584EADC8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31616C-806C-4643-A6E6-8CC6B3A58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49648-DAC9-EB41-A065-B5B29F797264}"/>
              </a:ext>
            </a:extLst>
          </p:cNvPr>
          <p:cNvSpPr>
            <a:spLocks noGrp="1"/>
          </p:cNvSpPr>
          <p:nvPr>
            <p:ph type="dt" sz="half" idx="10"/>
          </p:nvPr>
        </p:nvSpPr>
        <p:spPr/>
        <p:txBody>
          <a:bodyPr/>
          <a:lstStyle/>
          <a:p>
            <a:fld id="{15053C76-89A6-9849-B9F6-FEFA58B3988A}" type="datetimeFigureOut">
              <a:rPr lang="en-US" smtClean="0"/>
              <a:t>1/25/2025</a:t>
            </a:fld>
            <a:endParaRPr lang="en-US"/>
          </a:p>
        </p:txBody>
      </p:sp>
      <p:sp>
        <p:nvSpPr>
          <p:cNvPr id="5" name="Footer Placeholder 4">
            <a:extLst>
              <a:ext uri="{FF2B5EF4-FFF2-40B4-BE49-F238E27FC236}">
                <a16:creationId xmlns:a16="http://schemas.microsoft.com/office/drawing/2014/main" id="{56E75E59-1E62-3844-84BF-1C04D45CD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B5280-2F50-AD4D-87A4-E95217558F3D}"/>
              </a:ext>
            </a:extLst>
          </p:cNvPr>
          <p:cNvSpPr>
            <a:spLocks noGrp="1"/>
          </p:cNvSpPr>
          <p:nvPr>
            <p:ph type="sldNum" sz="quarter" idx="12"/>
          </p:nvPr>
        </p:nvSpPr>
        <p:spPr/>
        <p:txBody>
          <a:bodyPr/>
          <a:lstStyle/>
          <a:p>
            <a:fld id="{549AA569-F62B-A549-85D7-94A453ED1A1F}" type="slidenum">
              <a:rPr lang="en-US" smtClean="0"/>
              <a:t>‹#›</a:t>
            </a:fld>
            <a:endParaRPr lang="en-US"/>
          </a:p>
        </p:txBody>
      </p:sp>
    </p:spTree>
    <p:extLst>
      <p:ext uri="{BB962C8B-B14F-4D97-AF65-F5344CB8AC3E}">
        <p14:creationId xmlns:p14="http://schemas.microsoft.com/office/powerpoint/2010/main" val="42111460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002557"/>
              </a:solidFill>
              <a:effectLst/>
              <a:uLnTx/>
              <a:uFillTx/>
              <a:latin typeface="Arial"/>
              <a:ea typeface="Osaka" pitchFamily="34" charset="-128"/>
            </a:endParaRP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r>
              <a:rPr lang="en-US"/>
              <a:t>Hope S. </a:t>
            </a:r>
            <a:r>
              <a:rPr lang="en-US" err="1"/>
              <a:t>Rugo</a:t>
            </a:r>
            <a:r>
              <a:rPr lang="en-US"/>
              <a:t>, MD</a:t>
            </a:r>
          </a:p>
        </p:txBody>
      </p:sp>
    </p:spTree>
    <p:extLst>
      <p:ext uri="{BB962C8B-B14F-4D97-AF65-F5344CB8AC3E}">
        <p14:creationId xmlns:p14="http://schemas.microsoft.com/office/powerpoint/2010/main" val="2712257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E6F3305-1D15-4833-B7CE-0229DED62F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F3FA37F2-E185-4A53-B817-E19D9B8C4EDA}"/>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4">
              <a:alpha val="91000"/>
            </a:schemeClr>
          </a:solidFill>
          <a:ln w="12821" cap="flat">
            <a:noFill/>
            <a:prstDash val="solid"/>
            <a:miter/>
          </a:ln>
        </p:spPr>
        <p:txBody>
          <a:bodyPr rtlCol="0" anchor="ctr"/>
          <a:lstStyle/>
          <a:p>
            <a:endParaRPr lang="en-US" sz="1351"/>
          </a:p>
        </p:txBody>
      </p:sp>
      <p:sp>
        <p:nvSpPr>
          <p:cNvPr id="14" name="Graphic 13">
            <a:extLst>
              <a:ext uri="{FF2B5EF4-FFF2-40B4-BE49-F238E27FC236}">
                <a16:creationId xmlns:a16="http://schemas.microsoft.com/office/drawing/2014/main" id="{4E04DC95-2E6C-4F22-A41E-9C45383E0B42}"/>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US-XXXXX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1066738593"/>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urple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670FD4"/>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1"/>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074C0C0D-6A8D-4037-86DD-314771264FAC}"/>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pic>
        <p:nvPicPr>
          <p:cNvPr id="12" name="Picture 11">
            <a:extLst>
              <a:ext uri="{FF2B5EF4-FFF2-40B4-BE49-F238E27FC236}">
                <a16:creationId xmlns:a16="http://schemas.microsoft.com/office/drawing/2014/main" id="{3BE49D5C-3EDC-468B-BD36-1C43791F59BD}"/>
              </a:ext>
            </a:extLst>
          </p:cNvPr>
          <p:cNvPicPr>
            <a:picLocks noChangeAspect="1"/>
          </p:cNvPicPr>
          <p:nvPr userDrawn="1"/>
        </p:nvPicPr>
        <p:blipFill>
          <a:blip r:embed="rId2"/>
          <a:stretch>
            <a:fillRect/>
          </a:stretch>
        </p:blipFill>
        <p:spPr>
          <a:xfrm>
            <a:off x="10609210" y="136524"/>
            <a:ext cx="1221931" cy="607590"/>
          </a:xfrm>
          <a:prstGeom prst="rect">
            <a:avLst/>
          </a:prstGeom>
        </p:spPr>
      </p:pic>
    </p:spTree>
    <p:extLst>
      <p:ext uri="{BB962C8B-B14F-4D97-AF65-F5344CB8AC3E}">
        <p14:creationId xmlns:p14="http://schemas.microsoft.com/office/powerpoint/2010/main" val="212267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rple_Title Onl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11" name="TextBox 10">
            <a:extLst>
              <a:ext uri="{FF2B5EF4-FFF2-40B4-BE49-F238E27FC236}">
                <a16:creationId xmlns:a16="http://schemas.microsoft.com/office/drawing/2014/main" id="{7A1D8FA1-82ED-41A7-89D8-192A99FB5280}"/>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103717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1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609952256"/>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607989169"/>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8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1406105"/>
            <a:ext cx="12192000" cy="35469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188911"/>
            <a:ext cx="11284405" cy="3546991"/>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19538"/>
            <a:ext cx="11445879" cy="363356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US-57228 Last Updated 3/22</a:t>
            </a:r>
          </a:p>
        </p:txBody>
      </p:sp>
    </p:spTree>
    <p:extLst>
      <p:ext uri="{BB962C8B-B14F-4D97-AF65-F5344CB8AC3E}">
        <p14:creationId xmlns:p14="http://schemas.microsoft.com/office/powerpoint/2010/main" val="4284911965"/>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13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1">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751646462"/>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CC8FD663-FD6A-43E4-AB5D-22E88FE1038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8E991232-686D-4BE2-9DEF-13AA908D664E}"/>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932007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457363851"/>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2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alpha val="34902"/>
            </a:srgbClr>
          </a:solidFill>
          <a:ln w="12821" cap="flat">
            <a:noFill/>
            <a:prstDash val="solid"/>
            <a:miter/>
          </a:ln>
        </p:spPr>
        <p:txBody>
          <a:bodyPr rtlCol="0" anchor="ctr"/>
          <a:lstStyle/>
          <a:p>
            <a:endParaRPr lang="en-US" sz="1351"/>
          </a:p>
        </p:txBody>
      </p:sp>
      <p:pic>
        <p:nvPicPr>
          <p:cNvPr id="12" name="Picture 11" descr="LYNPARZA_Tablets 150mg_RGB.eps">
            <a:extLst>
              <a:ext uri="{FF2B5EF4-FFF2-40B4-BE49-F238E27FC236}">
                <a16:creationId xmlns:a16="http://schemas.microsoft.com/office/drawing/2014/main" id="{1582B140-81A0-4D5D-BE8D-73623268845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565721" y="412430"/>
            <a:ext cx="1848811" cy="821737"/>
          </a:xfrm>
          <a:prstGeom prst="rect">
            <a:avLst/>
          </a:prstGeom>
        </p:spPr>
      </p:pic>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spTree>
    <p:extLst>
      <p:ext uri="{BB962C8B-B14F-4D97-AF65-F5344CB8AC3E}">
        <p14:creationId xmlns:p14="http://schemas.microsoft.com/office/powerpoint/2010/main" val="2895173909"/>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4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FCC50B">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FCC50B"/>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938694606"/>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bg2">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US-XXXXX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1094896287"/>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FCC50B"/>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623F5076-62DA-4767-B348-EA9342809D8F}"/>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CF9AEE7E-A5FE-46AC-A93B-6BB5A5B9DA2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457854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_UNBRANDED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1D34835C-E1D8-47FC-91AD-84F60A9C4C0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932518867"/>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UNBRANDED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C4433B-5229-44F0-9532-D4E75ED9613C}"/>
              </a:ext>
            </a:extLst>
          </p:cNvPr>
          <p:cNvSpPr/>
          <p:nvPr userDrawn="1"/>
        </p:nvSpPr>
        <p:spPr>
          <a:xfrm>
            <a:off x="9359902" y="5872164"/>
            <a:ext cx="2832100" cy="94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text, clipart&#10;&#10;Description automatically generated">
            <a:extLst>
              <a:ext uri="{FF2B5EF4-FFF2-40B4-BE49-F238E27FC236}">
                <a16:creationId xmlns:a16="http://schemas.microsoft.com/office/drawing/2014/main" id="{F6A10BF7-D70B-4FD0-B07D-FA7C70FF5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2" name="Text Placeholder 9">
            <a:extLst>
              <a:ext uri="{FF2B5EF4-FFF2-40B4-BE49-F238E27FC236}">
                <a16:creationId xmlns:a16="http://schemas.microsoft.com/office/drawing/2014/main" id="{CD16F75A-11C6-4529-BC45-A779D09AA230}"/>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CBBBC095-A0B0-4125-81CD-A86CACA4A625}"/>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965363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UNBRANDED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0A02D73A-0768-467B-ABDB-D162869EC5A7}"/>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443978386"/>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2_UNBRANDED_Title Slid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19D48E-FB28-49AD-881B-5A605E5CB98A}"/>
              </a:ext>
            </a:extLst>
          </p:cNvPr>
          <p:cNvGrpSpPr/>
          <p:nvPr userDrawn="1"/>
        </p:nvGrpSpPr>
        <p:grpSpPr>
          <a:xfrm>
            <a:off x="-8621" y="1493039"/>
            <a:ext cx="12200621" cy="3871927"/>
            <a:chOff x="-8621" y="2017148"/>
            <a:chExt cx="12200621" cy="3871927"/>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017148"/>
              <a:ext cx="12192000" cy="37413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2017148"/>
              <a:ext cx="11284405" cy="374130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6" y="2147776"/>
              <a:ext cx="11445878" cy="3741299"/>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alpha val="91000"/>
              </a:schemeClr>
            </a:solidFill>
            <a:ln w="12821" cap="flat">
              <a:noFill/>
              <a:prstDash val="solid"/>
              <a:miter/>
            </a:ln>
          </p:spPr>
          <p:txBody>
            <a:bodyPr rtlCol="0" anchor="ctr"/>
            <a:lstStyle/>
            <a:p>
              <a:endParaRPr lang="en-US" sz="1351"/>
            </a:p>
          </p:txBody>
        </p:sp>
      </p:gr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C04CC4D1-F453-42D6-B0AE-9BC98DEF994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392873875"/>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UNBRANDED_Title and Cont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F0B610-C814-4B6A-88B9-2AFCB2205DC6}"/>
              </a:ext>
            </a:extLst>
          </p:cNvPr>
          <p:cNvSpPr/>
          <p:nvPr userDrawn="1"/>
        </p:nvSpPr>
        <p:spPr>
          <a:xfrm>
            <a:off x="9359902" y="5872164"/>
            <a:ext cx="2832100" cy="94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FCC50B"/>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text, clipart&#10;&#10;Description automatically generated">
            <a:extLst>
              <a:ext uri="{FF2B5EF4-FFF2-40B4-BE49-F238E27FC236}">
                <a16:creationId xmlns:a16="http://schemas.microsoft.com/office/drawing/2014/main" id="{B696AFCF-BF21-4555-A721-7CA436202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 Placeholder 9">
            <a:extLst>
              <a:ext uri="{FF2B5EF4-FFF2-40B4-BE49-F238E27FC236}">
                <a16:creationId xmlns:a16="http://schemas.microsoft.com/office/drawing/2014/main" id="{197EB929-AB8F-44C0-ADF7-3CDAAFBD5A55}"/>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2" name="TextBox 11">
            <a:extLst>
              <a:ext uri="{FF2B5EF4-FFF2-40B4-BE49-F238E27FC236}">
                <a16:creationId xmlns:a16="http://schemas.microsoft.com/office/drawing/2014/main" id="{F7FE6A8C-EDB2-48F0-95ED-EC3BC8907889}"/>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880628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aint_Title Only">
    <p:spTree>
      <p:nvGrpSpPr>
        <p:cNvPr id="1" name=""/>
        <p:cNvGrpSpPr/>
        <p:nvPr/>
      </p:nvGrpSpPr>
      <p:grpSpPr>
        <a:xfrm>
          <a:off x="0" y="0"/>
          <a:ext cx="0" cy="0"/>
          <a:chOff x="0" y="0"/>
          <a:chExt cx="0" cy="0"/>
        </a:xfrm>
      </p:grpSpPr>
      <p:sp>
        <p:nvSpPr>
          <p:cNvPr id="10" name="Graphic 12">
            <a:extLst>
              <a:ext uri="{FF2B5EF4-FFF2-40B4-BE49-F238E27FC236}">
                <a16:creationId xmlns:a16="http://schemas.microsoft.com/office/drawing/2014/main" id="{AE921252-C7BF-4491-AC94-DAE14D177126}"/>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1" name="Graphic 12">
            <a:extLst>
              <a:ext uri="{FF2B5EF4-FFF2-40B4-BE49-F238E27FC236}">
                <a16:creationId xmlns:a16="http://schemas.microsoft.com/office/drawing/2014/main" id="{4CD5D533-1AD0-4275-8B6D-08C8213DFA47}"/>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grpSp>
        <p:nvGrpSpPr>
          <p:cNvPr id="4" name="Group 3">
            <a:extLst>
              <a:ext uri="{FF2B5EF4-FFF2-40B4-BE49-F238E27FC236}">
                <a16:creationId xmlns:a16="http://schemas.microsoft.com/office/drawing/2014/main" id="{5FB16867-CB47-4050-A1FB-BCC31A45957A}"/>
              </a:ext>
            </a:extLst>
          </p:cNvPr>
          <p:cNvGrpSpPr/>
          <p:nvPr userDrawn="1"/>
        </p:nvGrpSpPr>
        <p:grpSpPr>
          <a:xfrm>
            <a:off x="10770538" y="107919"/>
            <a:ext cx="1275417" cy="469940"/>
            <a:chOff x="10770536" y="107917"/>
            <a:chExt cx="1275417" cy="469940"/>
          </a:xfrm>
        </p:grpSpPr>
        <p:pic>
          <p:nvPicPr>
            <p:cNvPr id="9" name="Picture 8">
              <a:extLst>
                <a:ext uri="{FF2B5EF4-FFF2-40B4-BE49-F238E27FC236}">
                  <a16:creationId xmlns:a16="http://schemas.microsoft.com/office/drawing/2014/main" id="{E08DF6E7-2CBC-460A-A7E9-BE6972A3E9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70536" y="107945"/>
              <a:ext cx="1275417" cy="469912"/>
            </a:xfrm>
            <a:prstGeom prst="rect">
              <a:avLst/>
            </a:prstGeom>
          </p:spPr>
        </p:pic>
        <p:pic>
          <p:nvPicPr>
            <p:cNvPr id="12" name="Picture 11" descr="LYNPARZA_Tablets 150mg_ALT.eps">
              <a:extLst>
                <a:ext uri="{FF2B5EF4-FFF2-40B4-BE49-F238E27FC236}">
                  <a16:creationId xmlns:a16="http://schemas.microsoft.com/office/drawing/2014/main" id="{F795FBF8-EBA3-415D-835C-B2F5C8103B28}"/>
                </a:ext>
              </a:extLst>
            </p:cNvPr>
            <p:cNvPicPr>
              <a:picLocks/>
            </p:cNvPicPr>
            <p:nvPr userDrawn="1"/>
          </p:nvPicPr>
          <p:blipFill rotWithShape="1">
            <a:blip r:embed="rId3" cstate="email">
              <a:extLst>
                <a:ext uri="{28A0092B-C50C-407E-A947-70E740481C1C}">
                  <a14:useLocalDpi xmlns:a14="http://schemas.microsoft.com/office/drawing/2010/main"/>
                </a:ext>
              </a:extLst>
            </a:blip>
            <a:srcRect l="-1" r="87121" b="41537"/>
            <a:stretch/>
          </p:blipFill>
          <p:spPr>
            <a:xfrm>
              <a:off x="10795871" y="107917"/>
              <a:ext cx="172168" cy="339758"/>
            </a:xfrm>
            <a:prstGeom prst="parallelogram">
              <a:avLst>
                <a:gd name="adj" fmla="val 8402"/>
              </a:avLst>
            </a:prstGeom>
          </p:spPr>
        </p:pic>
      </p:grpSp>
      <p:sp>
        <p:nvSpPr>
          <p:cNvPr id="13" name="Text Placeholder 6">
            <a:extLst>
              <a:ext uri="{FF2B5EF4-FFF2-40B4-BE49-F238E27FC236}">
                <a16:creationId xmlns:a16="http://schemas.microsoft.com/office/drawing/2014/main" id="{9A07BB81-283F-4394-AC08-6B30BAB4E495}"/>
              </a:ext>
            </a:extLst>
          </p:cNvPr>
          <p:cNvSpPr>
            <a:spLocks noGrp="1"/>
          </p:cNvSpPr>
          <p:nvPr>
            <p:ph type="body" sz="quarter" idx="13"/>
          </p:nvPr>
        </p:nvSpPr>
        <p:spPr>
          <a:xfrm>
            <a:off x="495302" y="6594853"/>
            <a:ext cx="10383839" cy="263149"/>
          </a:xfrm>
        </p:spPr>
        <p:txBody>
          <a:bodyPr bIns="91440" anchor="b">
            <a:noAutofit/>
          </a:bodyPr>
          <a:lstStyle>
            <a:lvl1pPr marL="0" indent="0">
              <a:lnSpc>
                <a:spcPct val="90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AAF5C798-96AB-4597-A079-0225A4130BC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525408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7" name="Text Placeholder 6">
            <a:extLst>
              <a:ext uri="{FF2B5EF4-FFF2-40B4-BE49-F238E27FC236}">
                <a16:creationId xmlns:a16="http://schemas.microsoft.com/office/drawing/2014/main" id="{DF367BC4-79B2-42D8-A784-0B5ACC605C1B}"/>
              </a:ext>
            </a:extLst>
          </p:cNvPr>
          <p:cNvSpPr>
            <a:spLocks noGrp="1"/>
          </p:cNvSpPr>
          <p:nvPr>
            <p:ph type="body" sz="quarter" idx="13"/>
          </p:nvPr>
        </p:nvSpPr>
        <p:spPr>
          <a:xfrm>
            <a:off x="495302" y="6594853"/>
            <a:ext cx="10383839" cy="263149"/>
          </a:xfrm>
        </p:spPr>
        <p:txBody>
          <a:bodyPr bIns="91440" anchor="b">
            <a:noAutofit/>
          </a:bodyPr>
          <a:lstStyle>
            <a:lvl1pPr marL="0" indent="0">
              <a:lnSpc>
                <a:spcPct val="90000"/>
              </a:lnSpc>
              <a:spcBef>
                <a:spcPts val="0"/>
              </a:spcBef>
              <a:buNone/>
              <a:defRPr sz="900"/>
            </a:lvl1pPr>
            <a:lvl2pPr marL="457189" indent="0">
              <a:buNone/>
              <a:defRPr/>
            </a:lvl2pPr>
          </a:lstStyle>
          <a:p>
            <a:pPr lvl="0"/>
            <a:r>
              <a:rPr lang="en-US" dirty="0"/>
              <a:t>Click to edit Master text styles</a:t>
            </a:r>
          </a:p>
        </p:txBody>
      </p:sp>
      <p:sp>
        <p:nvSpPr>
          <p:cNvPr id="5" name="TextBox 4">
            <a:extLst>
              <a:ext uri="{FF2B5EF4-FFF2-40B4-BE49-F238E27FC236}">
                <a16:creationId xmlns:a16="http://schemas.microsoft.com/office/drawing/2014/main" id="{4015252B-713F-4C4E-9B53-B28F9F059BDF}"/>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556498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FD86886-A04E-420F-B2D5-3A3D064C4112}"/>
              </a:ext>
            </a:extLst>
          </p:cNvPr>
          <p:cNvSpPr>
            <a:spLocks noGrp="1"/>
          </p:cNvSpPr>
          <p:nvPr>
            <p:ph type="ftr" sz="quarter" idx="13"/>
          </p:nvPr>
        </p:nvSpPr>
        <p:spPr/>
        <p:txBody>
          <a:bodyPr/>
          <a:lstStyle/>
          <a:p>
            <a:endParaRPr lang="en-US"/>
          </a:p>
        </p:txBody>
      </p:sp>
      <p:sp>
        <p:nvSpPr>
          <p:cNvPr id="10" name="TextBox 9">
            <a:extLst>
              <a:ext uri="{FF2B5EF4-FFF2-40B4-BE49-F238E27FC236}">
                <a16:creationId xmlns:a16="http://schemas.microsoft.com/office/drawing/2014/main" id="{CE3AB1E1-1126-4870-BB77-7E8E3997FC6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776089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16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AF9DCC">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rgbClr val="634F83"/>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AF9DCC"/>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2484597751"/>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031D1D40-7C23-4915-9232-B85009028C57}"/>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8EC69298-A419-4D8B-A4AA-AA69F5C481A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8326907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7"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424500" y="6462340"/>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
        <p:nvSpPr>
          <p:cNvPr id="7" name="Content Placeholder 2"/>
          <p:cNvSpPr>
            <a:spLocks noGrp="1"/>
          </p:cNvSpPr>
          <p:nvPr>
            <p:ph idx="16" hasCustomPrompt="1"/>
          </p:nvPr>
        </p:nvSpPr>
        <p:spPr>
          <a:xfrm>
            <a:off x="316800" y="1645920"/>
            <a:ext cx="9408000" cy="2157984"/>
          </a:xfrm>
          <a:prstGeom prst="rect">
            <a:avLst/>
          </a:prstGeom>
        </p:spPr>
        <p:txBody>
          <a:bodyPr/>
          <a:lstStyle>
            <a:lvl1pPr marL="239983" indent="-239983">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47" indent="-239983">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38" indent="-239983">
              <a:defRPr sz="1867">
                <a:latin typeface="Arial" pitchFamily="34" charset="0"/>
                <a:cs typeface="Arial" pitchFamily="34" charset="0"/>
              </a:defRPr>
            </a:lvl4pPr>
            <a:lvl5pPr marL="830338">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4186100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40"/>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7ED44835-E50A-49AD-814F-430E95D5AF0F}" type="slidenum">
              <a:rPr lang="en-US" smtClean="0"/>
              <a:t>‹#›</a:t>
            </a:fld>
            <a:endParaRPr lang="en-US"/>
          </a:p>
        </p:txBody>
      </p:sp>
      <p:sp>
        <p:nvSpPr>
          <p:cNvPr id="6" name="Title 8"/>
          <p:cNvSpPr>
            <a:spLocks noGrp="1"/>
          </p:cNvSpPr>
          <p:nvPr>
            <p:ph type="title" hasCustomPrompt="1"/>
          </p:nvPr>
        </p:nvSpPr>
        <p:spPr>
          <a:xfrm>
            <a:off x="316087" y="192000"/>
            <a:ext cx="11687535" cy="672000"/>
          </a:xfrm>
          <a:prstGeom prst="rect">
            <a:avLst/>
          </a:prstGeom>
        </p:spPr>
        <p:txBody>
          <a:bodyPr vert="horz"/>
          <a:lstStyle>
            <a:lvl1pPr algn="l" defTabSz="60955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837744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2630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C718-7089-4603-886B-74F865777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63E522-7A80-4E1A-A415-89792ED2A30C}"/>
              </a:ext>
            </a:extLst>
          </p:cNvPr>
          <p:cNvSpPr>
            <a:spLocks noGrp="1"/>
          </p:cNvSpPr>
          <p:nvPr>
            <p:ph type="dt" sz="half" idx="10"/>
          </p:nvPr>
        </p:nvSpPr>
        <p:spPr/>
        <p:txBody>
          <a:bodyPr/>
          <a:lstStyle/>
          <a:p>
            <a:fld id="{8C5008E3-A095-4754-9D9F-BFF8A952114F}" type="datetime1">
              <a:rPr lang="en-US" smtClean="0">
                <a:solidFill>
                  <a:prstClr val="black">
                    <a:tint val="75000"/>
                  </a:prstClr>
                </a:solidFill>
              </a:rPr>
              <a:t>1/25/2025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AD1C049-6034-415B-A0F5-B47407F715C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BD91082-2EC7-4205-B386-8EDC9325AFF4}"/>
              </a:ext>
            </a:extLst>
          </p:cNvPr>
          <p:cNvSpPr>
            <a:spLocks noGrp="1"/>
          </p:cNvSpPr>
          <p:nvPr>
            <p:ph type="sldNum" sz="quarter" idx="12"/>
          </p:nvPr>
        </p:nvSpPr>
        <p:spPr/>
        <p:txBody>
          <a:bodyPr/>
          <a:lstStyle/>
          <a:p>
            <a:fld id="{1E46E3A2-11F3-4A48-BE37-A939CCD77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700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29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rgbClr val="F6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5424C0"/>
          </a:solidFill>
          <a:ln w="12821" cap="flat">
            <a:noFill/>
            <a:prstDash val="solid"/>
            <a:miter/>
          </a:ln>
        </p:spPr>
        <p:txBody>
          <a:bodyPr rtlCol="0" anchor="ctr"/>
          <a:lstStyle/>
          <a:p>
            <a:endParaRPr lang="en-US" sz="1351" dirty="0"/>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rgbClr val="5424C0"/>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rgbClr val="5424C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pic>
        <p:nvPicPr>
          <p:cNvPr id="5" name="Picture 4">
            <a:extLst>
              <a:ext uri="{FF2B5EF4-FFF2-40B4-BE49-F238E27FC236}">
                <a16:creationId xmlns:a16="http://schemas.microsoft.com/office/drawing/2014/main" id="{1FD6A887-C539-4C07-9343-97D7F90B676A}"/>
              </a:ext>
            </a:extLst>
          </p:cNvPr>
          <p:cNvPicPr>
            <a:picLocks noChangeAspect="1"/>
          </p:cNvPicPr>
          <p:nvPr userDrawn="1"/>
        </p:nvPicPr>
        <p:blipFill>
          <a:blip r:embed="rId5"/>
          <a:stretch>
            <a:fillRect/>
          </a:stretch>
        </p:blipFill>
        <p:spPr>
          <a:xfrm>
            <a:off x="1628113" y="483910"/>
            <a:ext cx="2120425" cy="1054355"/>
          </a:xfrm>
          <a:prstGeom prst="rect">
            <a:avLst/>
          </a:prstGeom>
        </p:spPr>
      </p:pic>
    </p:spTree>
    <p:extLst>
      <p:ext uri="{BB962C8B-B14F-4D97-AF65-F5344CB8AC3E}">
        <p14:creationId xmlns:p14="http://schemas.microsoft.com/office/powerpoint/2010/main" val="193472514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28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1261024"/>
            <a:ext cx="12192000" cy="4192625"/>
          </a:xfrm>
          <a:prstGeom prst="rect">
            <a:avLst/>
          </a:prstGeom>
          <a:solidFill>
            <a:srgbClr val="F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1</a:t>
            </a:r>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261024"/>
            <a:ext cx="11284405" cy="419262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5424C0"/>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91651"/>
            <a:ext cx="11445879" cy="419262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ctrTitle"/>
          </p:nvPr>
        </p:nvSpPr>
        <p:spPr>
          <a:xfrm>
            <a:off x="1465023" y="1261024"/>
            <a:ext cx="9391664" cy="2449096"/>
          </a:xfrm>
        </p:spPr>
        <p:txBody>
          <a:bodyPr>
            <a:normAutofit/>
          </a:bodyPr>
          <a:lstStyle>
            <a:lvl1pPr algn="l">
              <a:defRPr sz="3600" b="1">
                <a:solidFill>
                  <a:srgbClr val="5424C0"/>
                </a:solidFill>
                <a:effectLst/>
              </a:defRPr>
            </a:lvl1pPr>
          </a:lstStyle>
          <a:p>
            <a:r>
              <a:rPr lang="en-US" dirty="0"/>
              <a:t>Click to edit Master title style</a:t>
            </a:r>
          </a:p>
        </p:txBody>
      </p:sp>
      <p:sp>
        <p:nvSpPr>
          <p:cNvPr id="3" name="Subtitle 2"/>
          <p:cNvSpPr>
            <a:spLocks noGrp="1"/>
          </p:cNvSpPr>
          <p:nvPr>
            <p:ph type="subTitle" idx="1"/>
          </p:nvPr>
        </p:nvSpPr>
        <p:spPr>
          <a:xfrm>
            <a:off x="1472577" y="3835302"/>
            <a:ext cx="7482739" cy="1528987"/>
          </a:xfrm>
        </p:spPr>
        <p:txBody>
          <a:bodyPr>
            <a:normAutofit/>
          </a:bodyPr>
          <a:lstStyle>
            <a:lvl1pPr marL="0" indent="0" algn="l">
              <a:buNone/>
              <a:defRPr sz="2400">
                <a:solidFill>
                  <a:srgbClr val="5424C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US-57228 Last Updated 3/22</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1536153"/>
            <a:ext cx="1848811" cy="803776"/>
          </a:xfrm>
          <a:prstGeom prst="rect">
            <a:avLst/>
          </a:prstGeom>
        </p:spPr>
      </p:pic>
      <p:pic>
        <p:nvPicPr>
          <p:cNvPr id="5" name="Picture 4">
            <a:extLst>
              <a:ext uri="{FF2B5EF4-FFF2-40B4-BE49-F238E27FC236}">
                <a16:creationId xmlns:a16="http://schemas.microsoft.com/office/drawing/2014/main" id="{2D2FFC78-EC94-4AA9-AAF9-AAF61EE77328}"/>
              </a:ext>
            </a:extLst>
          </p:cNvPr>
          <p:cNvPicPr>
            <a:picLocks noChangeAspect="1"/>
          </p:cNvPicPr>
          <p:nvPr userDrawn="1"/>
        </p:nvPicPr>
        <p:blipFill>
          <a:blip r:embed="rId5"/>
          <a:stretch>
            <a:fillRect/>
          </a:stretch>
        </p:blipFill>
        <p:spPr>
          <a:xfrm>
            <a:off x="1791205" y="1731920"/>
            <a:ext cx="1724025" cy="857250"/>
          </a:xfrm>
          <a:prstGeom prst="rect">
            <a:avLst/>
          </a:prstGeom>
        </p:spPr>
      </p:pic>
    </p:spTree>
    <p:extLst>
      <p:ext uri="{BB962C8B-B14F-4D97-AF65-F5344CB8AC3E}">
        <p14:creationId xmlns:p14="http://schemas.microsoft.com/office/powerpoint/2010/main" val="239518951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Purple_Title and Content">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3684057"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rgbClr val="F6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5424C0"/>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1"/>
          </a:solidFill>
          <a:ln w="14730"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title"/>
          </p:nvPr>
        </p:nvSpPr>
        <p:spPr/>
        <p:txBody>
          <a:bodyPr>
            <a:noAutofit/>
          </a:bodyPr>
          <a:lstStyle>
            <a:lvl1pPr>
              <a:defRPr>
                <a:solidFill>
                  <a:srgbClr val="5424C0"/>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074C0C0D-6A8D-4037-86DD-314771264FAC}"/>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pic>
        <p:nvPicPr>
          <p:cNvPr id="12" name="Picture 11">
            <a:extLst>
              <a:ext uri="{FF2B5EF4-FFF2-40B4-BE49-F238E27FC236}">
                <a16:creationId xmlns:a16="http://schemas.microsoft.com/office/drawing/2014/main" id="{91B13C7B-F625-4773-9E41-481B8DA9AFE0}"/>
              </a:ext>
            </a:extLst>
          </p:cNvPr>
          <p:cNvPicPr>
            <a:picLocks noChangeAspect="1"/>
          </p:cNvPicPr>
          <p:nvPr userDrawn="1"/>
        </p:nvPicPr>
        <p:blipFill>
          <a:blip r:embed="rId2"/>
          <a:stretch>
            <a:fillRect/>
          </a:stretch>
        </p:blipFill>
        <p:spPr>
          <a:xfrm>
            <a:off x="10609210" y="136524"/>
            <a:ext cx="1221931" cy="607590"/>
          </a:xfrm>
          <a:prstGeom prst="rect">
            <a:avLst/>
          </a:prstGeom>
        </p:spPr>
      </p:pic>
    </p:spTree>
    <p:extLst>
      <p:ext uri="{BB962C8B-B14F-4D97-AF65-F5344CB8AC3E}">
        <p14:creationId xmlns:p14="http://schemas.microsoft.com/office/powerpoint/2010/main" val="2135478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24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1406105"/>
            <a:ext cx="12192000" cy="35469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188911"/>
            <a:ext cx="11284405" cy="3546991"/>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19538"/>
            <a:ext cx="11445879" cy="363356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45926" y="1565823"/>
            <a:ext cx="1848811" cy="803776"/>
          </a:xfrm>
          <a:prstGeom prst="rect">
            <a:avLst/>
          </a:prstGeom>
        </p:spPr>
      </p:pic>
    </p:spTree>
    <p:extLst>
      <p:ext uri="{BB962C8B-B14F-4D97-AF65-F5344CB8AC3E}">
        <p14:creationId xmlns:p14="http://schemas.microsoft.com/office/powerpoint/2010/main" val="1144255598"/>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19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670FD4">
              <a:alpha val="91000"/>
            </a:srgbClr>
          </a:solidFill>
          <a:ln w="12821" cap="flat">
            <a:noFill/>
            <a:prstDash val="solid"/>
            <a:miter/>
          </a:ln>
          <a:effectLst/>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bg1"/>
          </a:solidFill>
          <a:ln w="12821" cap="flat">
            <a:noFill/>
            <a:prstDash val="solid"/>
            <a:miter/>
          </a:ln>
          <a:effectLst/>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670FD4"/>
                </a:solidFill>
                <a:effectLst/>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rgbClr val="670FD4"/>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5064849"/>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53_Title Slid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C8A2DB1-9736-4261-8C7F-C4522612CAD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E4F6AAF0-20D6-4D5A-B74F-517768076464}"/>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4"/>
          </a:solidFill>
          <a:ln w="12821" cap="flat">
            <a:noFill/>
            <a:prstDash val="solid"/>
            <a:miter/>
          </a:ln>
        </p:spPr>
        <p:txBody>
          <a:bodyPr rtlCol="0" anchor="ctr"/>
          <a:lstStyle/>
          <a:p>
            <a:endParaRPr lang="en-US" sz="1351"/>
          </a:p>
        </p:txBody>
      </p:sp>
      <p:sp>
        <p:nvSpPr>
          <p:cNvPr id="11" name="Graphic 13">
            <a:extLst>
              <a:ext uri="{FF2B5EF4-FFF2-40B4-BE49-F238E27FC236}">
                <a16:creationId xmlns:a16="http://schemas.microsoft.com/office/drawing/2014/main" id="{252929D8-8E6C-4089-B3B0-DBF775EB5EAC}"/>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495558086"/>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7968DCA5-A186-4547-84E8-65CB34A215E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1A580BC7-9368-477A-A717-C3647E529788}"/>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105602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52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E6F3305-1D15-4833-B7CE-0229DED62F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F3FA37F2-E185-4A53-B817-E19D9B8C4EDA}"/>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4">
              <a:alpha val="91000"/>
            </a:schemeClr>
          </a:solidFill>
          <a:ln w="12821" cap="flat">
            <a:noFill/>
            <a:prstDash val="solid"/>
            <a:miter/>
          </a:ln>
        </p:spPr>
        <p:txBody>
          <a:bodyPr rtlCol="0" anchor="ctr"/>
          <a:lstStyle/>
          <a:p>
            <a:endParaRPr lang="en-US" sz="1351"/>
          </a:p>
        </p:txBody>
      </p:sp>
      <p:sp>
        <p:nvSpPr>
          <p:cNvPr id="14" name="Graphic 13">
            <a:extLst>
              <a:ext uri="{FF2B5EF4-FFF2-40B4-BE49-F238E27FC236}">
                <a16:creationId xmlns:a16="http://schemas.microsoft.com/office/drawing/2014/main" id="{4E04DC95-2E6C-4F22-A41E-9C45383E0B42}"/>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204099461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51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bg2">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65108229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50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C0FA25D-6E0C-41DA-8423-64D058196DA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4" name="Rectangle 23">
            <a:extLst>
              <a:ext uri="{FF2B5EF4-FFF2-40B4-BE49-F238E27FC236}">
                <a16:creationId xmlns:a16="http://schemas.microsoft.com/office/drawing/2014/main" id="{6CBF7FF0-CBB4-4FD4-A422-FA562D129BDC}"/>
              </a:ext>
            </a:extLst>
          </p:cNvPr>
          <p:cNvSpPr/>
          <p:nvPr userDrawn="1"/>
        </p:nvSpPr>
        <p:spPr>
          <a:xfrm>
            <a:off x="0" y="-1"/>
            <a:ext cx="12192000" cy="57584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sp>
        <p:nvSpPr>
          <p:cNvPr id="17" name="Graphic 13">
            <a:extLst>
              <a:ext uri="{FF2B5EF4-FFF2-40B4-BE49-F238E27FC236}">
                <a16:creationId xmlns:a16="http://schemas.microsoft.com/office/drawing/2014/main" id="{33E49045-112B-468B-9DDC-A08A5FE0AD49}"/>
              </a:ext>
            </a:extLst>
          </p:cNvPr>
          <p:cNvSpPr/>
          <p:nvPr userDrawn="1"/>
        </p:nvSpPr>
        <p:spPr>
          <a:xfrm>
            <a:off x="268967"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1073" y="1465945"/>
            <a:ext cx="9372832" cy="2548975"/>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84224" y="4159049"/>
            <a:ext cx="8790077" cy="1518376"/>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20" name="Picture 19" descr="LYNPARZA_Tablets 150mg_RGB.eps">
            <a:extLst>
              <a:ext uri="{FF2B5EF4-FFF2-40B4-BE49-F238E27FC236}">
                <a16:creationId xmlns:a16="http://schemas.microsoft.com/office/drawing/2014/main" id="{96240686-3CC0-4510-B4D1-E7093FF788B2}"/>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4" y="418247"/>
            <a:ext cx="1848811" cy="779608"/>
          </a:xfrm>
          <a:prstGeom prst="rect">
            <a:avLst/>
          </a:prstGeom>
        </p:spPr>
      </p:pic>
    </p:spTree>
    <p:extLst>
      <p:ext uri="{BB962C8B-B14F-4D97-AF65-F5344CB8AC3E}">
        <p14:creationId xmlns:p14="http://schemas.microsoft.com/office/powerpoint/2010/main" val="3332881575"/>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49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2"/>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978819311"/>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48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a:t>
            </a:r>
            <a:r>
              <a:rPr lang="en-US" sz="800" kern="1200" dirty="0">
                <a:solidFill>
                  <a:schemeClr val="tx1"/>
                </a:solidFill>
                <a:latin typeface="+mn-lt"/>
                <a:ea typeface="+mn-ea"/>
                <a:cs typeface="+mn-cs"/>
              </a:rPr>
              <a:t>US-71649 Last Updated 05/23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43629989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47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rgbClr val="F6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5424C0"/>
          </a:solidFill>
          <a:ln w="12821" cap="flat">
            <a:noFill/>
            <a:prstDash val="solid"/>
            <a:miter/>
          </a:ln>
        </p:spPr>
        <p:txBody>
          <a:bodyPr rtlCol="0" anchor="ctr"/>
          <a:lstStyle/>
          <a:p>
            <a:endParaRPr lang="en-US" sz="1351" dirty="0"/>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rgbClr val="5424C0"/>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rgbClr val="5424C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61701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US-81835 Last Updated 12/23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pic>
        <p:nvPicPr>
          <p:cNvPr id="5" name="Picture 4">
            <a:extLst>
              <a:ext uri="{FF2B5EF4-FFF2-40B4-BE49-F238E27FC236}">
                <a16:creationId xmlns:a16="http://schemas.microsoft.com/office/drawing/2014/main" id="{1FD6A887-C539-4C07-9343-97D7F90B676A}"/>
              </a:ext>
            </a:extLst>
          </p:cNvPr>
          <p:cNvPicPr>
            <a:picLocks noChangeAspect="1"/>
          </p:cNvPicPr>
          <p:nvPr userDrawn="1"/>
        </p:nvPicPr>
        <p:blipFill>
          <a:blip r:embed="rId5"/>
          <a:stretch>
            <a:fillRect/>
          </a:stretch>
        </p:blipFill>
        <p:spPr>
          <a:xfrm>
            <a:off x="1486065" y="341862"/>
            <a:ext cx="2120425" cy="1054355"/>
          </a:xfrm>
          <a:prstGeom prst="rect">
            <a:avLst/>
          </a:prstGeom>
        </p:spPr>
      </p:pic>
    </p:spTree>
    <p:extLst>
      <p:ext uri="{BB962C8B-B14F-4D97-AF65-F5344CB8AC3E}">
        <p14:creationId xmlns:p14="http://schemas.microsoft.com/office/powerpoint/2010/main" val="478371100"/>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46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rgbClr val="F6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5424C0"/>
          </a:solidFill>
          <a:ln w="12821" cap="flat">
            <a:noFill/>
            <a:prstDash val="solid"/>
            <a:miter/>
          </a:ln>
        </p:spPr>
        <p:txBody>
          <a:bodyPr rtlCol="0" anchor="ctr"/>
          <a:lstStyle/>
          <a:p>
            <a:endParaRPr lang="en-US" sz="1351" dirty="0"/>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rgbClr val="5424C0"/>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rgbClr val="5424C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pic>
        <p:nvPicPr>
          <p:cNvPr id="5" name="Picture 4">
            <a:extLst>
              <a:ext uri="{FF2B5EF4-FFF2-40B4-BE49-F238E27FC236}">
                <a16:creationId xmlns:a16="http://schemas.microsoft.com/office/drawing/2014/main" id="{1FD6A887-C539-4C07-9343-97D7F90B676A}"/>
              </a:ext>
            </a:extLst>
          </p:cNvPr>
          <p:cNvPicPr>
            <a:picLocks noChangeAspect="1"/>
          </p:cNvPicPr>
          <p:nvPr userDrawn="1"/>
        </p:nvPicPr>
        <p:blipFill>
          <a:blip r:embed="rId5"/>
          <a:stretch>
            <a:fillRect/>
          </a:stretch>
        </p:blipFill>
        <p:spPr>
          <a:xfrm>
            <a:off x="1486065" y="341862"/>
            <a:ext cx="2120425" cy="1054355"/>
          </a:xfrm>
          <a:prstGeom prst="rect">
            <a:avLst/>
          </a:prstGeom>
        </p:spPr>
      </p:pic>
    </p:spTree>
    <p:extLst>
      <p:ext uri="{BB962C8B-B14F-4D97-AF65-F5344CB8AC3E}">
        <p14:creationId xmlns:p14="http://schemas.microsoft.com/office/powerpoint/2010/main" val="324505136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45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1261024"/>
            <a:ext cx="12192000" cy="4192625"/>
          </a:xfrm>
          <a:prstGeom prst="rect">
            <a:avLst/>
          </a:prstGeom>
          <a:solidFill>
            <a:srgbClr val="F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1</a:t>
            </a:r>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261024"/>
            <a:ext cx="11284405" cy="419262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5424C0"/>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91651"/>
            <a:ext cx="11445879" cy="419262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ctrTitle"/>
          </p:nvPr>
        </p:nvSpPr>
        <p:spPr>
          <a:xfrm>
            <a:off x="1465023" y="1261024"/>
            <a:ext cx="9391664" cy="2449096"/>
          </a:xfrm>
        </p:spPr>
        <p:txBody>
          <a:bodyPr>
            <a:normAutofit/>
          </a:bodyPr>
          <a:lstStyle>
            <a:lvl1pPr algn="l">
              <a:defRPr sz="3600" b="1">
                <a:solidFill>
                  <a:srgbClr val="5424C0"/>
                </a:solidFill>
                <a:effectLst/>
              </a:defRPr>
            </a:lvl1pPr>
          </a:lstStyle>
          <a:p>
            <a:r>
              <a:rPr lang="en-US" dirty="0"/>
              <a:t>Click to edit Master title style</a:t>
            </a:r>
          </a:p>
        </p:txBody>
      </p:sp>
      <p:sp>
        <p:nvSpPr>
          <p:cNvPr id="3" name="Subtitle 2"/>
          <p:cNvSpPr>
            <a:spLocks noGrp="1"/>
          </p:cNvSpPr>
          <p:nvPr>
            <p:ph type="subTitle" idx="1"/>
          </p:nvPr>
        </p:nvSpPr>
        <p:spPr>
          <a:xfrm>
            <a:off x="1472577" y="3835302"/>
            <a:ext cx="7482739" cy="1528987"/>
          </a:xfrm>
        </p:spPr>
        <p:txBody>
          <a:bodyPr>
            <a:normAutofit/>
          </a:bodyPr>
          <a:lstStyle>
            <a:lvl1pPr marL="0" indent="0" algn="l">
              <a:buNone/>
              <a:defRPr sz="2400">
                <a:solidFill>
                  <a:srgbClr val="5424C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1536153"/>
            <a:ext cx="1848811" cy="803776"/>
          </a:xfrm>
          <a:prstGeom prst="rect">
            <a:avLst/>
          </a:prstGeom>
        </p:spPr>
      </p:pic>
      <p:pic>
        <p:nvPicPr>
          <p:cNvPr id="5" name="Picture 4">
            <a:extLst>
              <a:ext uri="{FF2B5EF4-FFF2-40B4-BE49-F238E27FC236}">
                <a16:creationId xmlns:a16="http://schemas.microsoft.com/office/drawing/2014/main" id="{2D2FFC78-EC94-4AA9-AAF9-AAF61EE77328}"/>
              </a:ext>
            </a:extLst>
          </p:cNvPr>
          <p:cNvPicPr>
            <a:picLocks noChangeAspect="1"/>
          </p:cNvPicPr>
          <p:nvPr userDrawn="1"/>
        </p:nvPicPr>
        <p:blipFill>
          <a:blip r:embed="rId5"/>
          <a:stretch>
            <a:fillRect/>
          </a:stretch>
        </p:blipFill>
        <p:spPr>
          <a:xfrm>
            <a:off x="1791205" y="1731920"/>
            <a:ext cx="1724025" cy="857250"/>
          </a:xfrm>
          <a:prstGeom prst="rect">
            <a:avLst/>
          </a:prstGeom>
        </p:spPr>
      </p:pic>
    </p:spTree>
    <p:extLst>
      <p:ext uri="{BB962C8B-B14F-4D97-AF65-F5344CB8AC3E}">
        <p14:creationId xmlns:p14="http://schemas.microsoft.com/office/powerpoint/2010/main" val="3135088966"/>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44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AF9DCC">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AF9DCC"/>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724914110"/>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43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01174926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CD1EEE8F-44A0-4FBB-AF7F-54D67596E75B}"/>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336A14FE-C602-4244-A6B7-AFE2FCB596B8}"/>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2613120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42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795215246"/>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41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1406105"/>
            <a:ext cx="12192000" cy="35469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188911"/>
            <a:ext cx="11284405" cy="3546991"/>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19538"/>
            <a:ext cx="11445879" cy="363356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45926" y="1565823"/>
            <a:ext cx="1848811" cy="803776"/>
          </a:xfrm>
          <a:prstGeom prst="rect">
            <a:avLst/>
          </a:prstGeom>
        </p:spPr>
      </p:pic>
    </p:spTree>
    <p:extLst>
      <p:ext uri="{BB962C8B-B14F-4D97-AF65-F5344CB8AC3E}">
        <p14:creationId xmlns:p14="http://schemas.microsoft.com/office/powerpoint/2010/main" val="638135189"/>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40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1">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363725163"/>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39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42600013"/>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38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alpha val="34902"/>
            </a:srgbClr>
          </a:solidFill>
          <a:ln w="12821" cap="flat">
            <a:noFill/>
            <a:prstDash val="solid"/>
            <a:miter/>
          </a:ln>
        </p:spPr>
        <p:txBody>
          <a:bodyPr rtlCol="0" anchor="ctr"/>
          <a:lstStyle/>
          <a:p>
            <a:endParaRPr lang="en-US" sz="1351"/>
          </a:p>
        </p:txBody>
      </p:sp>
      <p:pic>
        <p:nvPicPr>
          <p:cNvPr id="12" name="Picture 11" descr="LYNPARZA_Tablets 150mg_RGB.eps">
            <a:extLst>
              <a:ext uri="{FF2B5EF4-FFF2-40B4-BE49-F238E27FC236}">
                <a16:creationId xmlns:a16="http://schemas.microsoft.com/office/drawing/2014/main" id="{1582B140-81A0-4D5D-BE8D-73623268845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565721" y="412430"/>
            <a:ext cx="1848811" cy="821737"/>
          </a:xfrm>
          <a:prstGeom prst="rect">
            <a:avLst/>
          </a:prstGeom>
        </p:spPr>
      </p:pic>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US-71649 Last Updated 6/23</a:t>
            </a:r>
          </a:p>
        </p:txBody>
      </p:sp>
    </p:spTree>
    <p:extLst>
      <p:ext uri="{BB962C8B-B14F-4D97-AF65-F5344CB8AC3E}">
        <p14:creationId xmlns:p14="http://schemas.microsoft.com/office/powerpoint/2010/main" val="2634290110"/>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37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FCC50B">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FCC50B"/>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93417878"/>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with dark pictur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4314583A-B0E7-49A5-AD11-8866E6BB8A3E}"/>
              </a:ext>
            </a:extLst>
          </p:cNvPr>
          <p:cNvSpPr>
            <a:spLocks noGrp="1"/>
          </p:cNvSpPr>
          <p:nvPr>
            <p:ph type="pic" sz="quarter" idx="13"/>
          </p:nvPr>
        </p:nvSpPr>
        <p:spPr>
          <a:xfrm>
            <a:off x="1" y="0"/>
            <a:ext cx="12192000" cy="6858000"/>
          </a:xfrm>
          <a:solidFill>
            <a:schemeClr val="bg1">
              <a:lumMod val="95000"/>
            </a:schemeClr>
          </a:solidFill>
        </p:spPr>
        <p:txBody>
          <a:bodyPr anchor="b" anchorCtr="1">
            <a:noAutofit/>
          </a:bodyPr>
          <a:lstStyle/>
          <a:p>
            <a:r>
              <a:rPr lang="en-US" noProof="0" dirty="0"/>
              <a:t>Click icon to add picture</a:t>
            </a:r>
          </a:p>
        </p:txBody>
      </p:sp>
      <p:sp>
        <p:nvSpPr>
          <p:cNvPr id="2" name="Title 1"/>
          <p:cNvSpPr>
            <a:spLocks noGrp="1"/>
          </p:cNvSpPr>
          <p:nvPr>
            <p:ph type="ctrTitle"/>
          </p:nvPr>
        </p:nvSpPr>
        <p:spPr>
          <a:xfrm>
            <a:off x="850903" y="1384301"/>
            <a:ext cx="5477932" cy="2218267"/>
          </a:xfrm>
          <a:prstGeom prst="rect">
            <a:avLst/>
          </a:prstGeom>
        </p:spPr>
        <p:txBody>
          <a:bodyPr anchor="t" anchorCtr="0"/>
          <a:lstStyle>
            <a:lvl1pPr algn="l">
              <a:lnSpc>
                <a:spcPct val="100000"/>
              </a:lnSpc>
              <a:defRPr sz="48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850903" y="3602569"/>
            <a:ext cx="5477933" cy="1046771"/>
          </a:xfrm>
          <a:prstGeom prst="rect">
            <a:avLst/>
          </a:prstGeom>
        </p:spPr>
        <p:txBody>
          <a:bodyPr anchor="t" anchorCtr="0"/>
          <a:lstStyle>
            <a:lvl1pPr marL="0" indent="0" algn="l">
              <a:buNone/>
              <a:defRPr sz="1600" b="1">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edit Master subtitle style</a:t>
            </a:r>
          </a:p>
        </p:txBody>
      </p:sp>
    </p:spTree>
    <p:extLst>
      <p:ext uri="{BB962C8B-B14F-4D97-AF65-F5344CB8AC3E}">
        <p14:creationId xmlns:p14="http://schemas.microsoft.com/office/powerpoint/2010/main" val="249609953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extLst>
    <p:ext uri="{DCECCB84-F9BA-43D5-87BE-67443E8EF086}">
      <p15:sldGuideLst xmlns:p15="http://schemas.microsoft.com/office/powerpoint/2012/main">
        <p15:guide id="1" orient="horz" pos="55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C8A2DB1-9736-4261-8C7F-C4522612CAD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E4F6AAF0-20D6-4D5A-B74F-517768076464}"/>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4"/>
          </a:solidFill>
          <a:ln w="12821" cap="flat">
            <a:noFill/>
            <a:prstDash val="solid"/>
            <a:miter/>
          </a:ln>
        </p:spPr>
        <p:txBody>
          <a:bodyPr rtlCol="0" anchor="ctr"/>
          <a:lstStyle/>
          <a:p>
            <a:endParaRPr lang="en-US" sz="1351"/>
          </a:p>
        </p:txBody>
      </p:sp>
      <p:sp>
        <p:nvSpPr>
          <p:cNvPr id="11" name="Graphic 13">
            <a:extLst>
              <a:ext uri="{FF2B5EF4-FFF2-40B4-BE49-F238E27FC236}">
                <a16:creationId xmlns:a16="http://schemas.microsoft.com/office/drawing/2014/main" id="{252929D8-8E6C-4089-B3B0-DBF775EB5EAC}"/>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22245606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E6F3305-1D15-4833-B7CE-0229DED62F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F3FA37F2-E185-4A53-B817-E19D9B8C4EDA}"/>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4">
              <a:alpha val="91000"/>
            </a:schemeClr>
          </a:solidFill>
          <a:ln w="12821" cap="flat">
            <a:noFill/>
            <a:prstDash val="solid"/>
            <a:miter/>
          </a:ln>
        </p:spPr>
        <p:txBody>
          <a:bodyPr rtlCol="0" anchor="ctr"/>
          <a:lstStyle/>
          <a:p>
            <a:endParaRPr lang="en-US" sz="1351"/>
          </a:p>
        </p:txBody>
      </p:sp>
      <p:sp>
        <p:nvSpPr>
          <p:cNvPr id="14" name="Graphic 13">
            <a:extLst>
              <a:ext uri="{FF2B5EF4-FFF2-40B4-BE49-F238E27FC236}">
                <a16:creationId xmlns:a16="http://schemas.microsoft.com/office/drawing/2014/main" id="{4E04DC95-2E6C-4F22-A41E-9C45383E0B42}"/>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322789870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bg2">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90271318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C0FA25D-6E0C-41DA-8423-64D058196DA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4" name="Rectangle 23">
            <a:extLst>
              <a:ext uri="{FF2B5EF4-FFF2-40B4-BE49-F238E27FC236}">
                <a16:creationId xmlns:a16="http://schemas.microsoft.com/office/drawing/2014/main" id="{6CBF7FF0-CBB4-4FD4-A422-FA562D129BDC}"/>
              </a:ext>
            </a:extLst>
          </p:cNvPr>
          <p:cNvSpPr/>
          <p:nvPr userDrawn="1"/>
        </p:nvSpPr>
        <p:spPr>
          <a:xfrm>
            <a:off x="0" y="-1"/>
            <a:ext cx="12192000" cy="57584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US-XXXXX Last Updated XXXX</a:t>
            </a:r>
          </a:p>
        </p:txBody>
      </p:sp>
      <p:sp>
        <p:nvSpPr>
          <p:cNvPr id="17" name="Graphic 13">
            <a:extLst>
              <a:ext uri="{FF2B5EF4-FFF2-40B4-BE49-F238E27FC236}">
                <a16:creationId xmlns:a16="http://schemas.microsoft.com/office/drawing/2014/main" id="{33E49045-112B-468B-9DDC-A08A5FE0AD49}"/>
              </a:ext>
            </a:extLst>
          </p:cNvPr>
          <p:cNvSpPr/>
          <p:nvPr userDrawn="1"/>
        </p:nvSpPr>
        <p:spPr>
          <a:xfrm>
            <a:off x="268967"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1073" y="1465945"/>
            <a:ext cx="9372832" cy="2548975"/>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84224" y="4159049"/>
            <a:ext cx="8790077" cy="1518376"/>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20" name="Picture 19" descr="LYNPARZA_Tablets 150mg_RGB.eps">
            <a:extLst>
              <a:ext uri="{FF2B5EF4-FFF2-40B4-BE49-F238E27FC236}">
                <a16:creationId xmlns:a16="http://schemas.microsoft.com/office/drawing/2014/main" id="{96240686-3CC0-4510-B4D1-E7093FF788B2}"/>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4" y="418247"/>
            <a:ext cx="1848811" cy="779608"/>
          </a:xfrm>
          <a:prstGeom prst="rect">
            <a:avLst/>
          </a:prstGeom>
        </p:spPr>
      </p:pic>
    </p:spTree>
    <p:extLst>
      <p:ext uri="{BB962C8B-B14F-4D97-AF65-F5344CB8AC3E}">
        <p14:creationId xmlns:p14="http://schemas.microsoft.com/office/powerpoint/2010/main" val="401888854"/>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031D1D40-7C23-4915-9232-B85009028C57}"/>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8EC69298-A419-4D8B-A4AA-AA69F5C481A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8075102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7968DCA5-A186-4547-84E8-65CB34A215E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1A580BC7-9368-477A-A717-C3647E529788}"/>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128608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CD1EEE8F-44A0-4FBB-AF7F-54D67596E75B}"/>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336A14FE-C602-4244-A6B7-AFE2FCB596B8}"/>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9847826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C0FA25D-6E0C-41DA-8423-64D058196DA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4" name="Rectangle 23">
            <a:extLst>
              <a:ext uri="{FF2B5EF4-FFF2-40B4-BE49-F238E27FC236}">
                <a16:creationId xmlns:a16="http://schemas.microsoft.com/office/drawing/2014/main" id="{6CBF7FF0-CBB4-4FD4-A422-FA562D129BDC}"/>
              </a:ext>
            </a:extLst>
          </p:cNvPr>
          <p:cNvSpPr/>
          <p:nvPr userDrawn="1"/>
        </p:nvSpPr>
        <p:spPr>
          <a:xfrm>
            <a:off x="0" y="-1"/>
            <a:ext cx="12192000" cy="57584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sp>
        <p:nvSpPr>
          <p:cNvPr id="17" name="Graphic 13">
            <a:extLst>
              <a:ext uri="{FF2B5EF4-FFF2-40B4-BE49-F238E27FC236}">
                <a16:creationId xmlns:a16="http://schemas.microsoft.com/office/drawing/2014/main" id="{33E49045-112B-468B-9DDC-A08A5FE0AD49}"/>
              </a:ext>
            </a:extLst>
          </p:cNvPr>
          <p:cNvSpPr/>
          <p:nvPr userDrawn="1"/>
        </p:nvSpPr>
        <p:spPr>
          <a:xfrm>
            <a:off x="268967"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1073" y="1465945"/>
            <a:ext cx="9372832" cy="2548975"/>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84224" y="4159049"/>
            <a:ext cx="8790077" cy="1518376"/>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20" name="Picture 19" descr="LYNPARZA_Tablets 150mg_RGB.eps">
            <a:extLst>
              <a:ext uri="{FF2B5EF4-FFF2-40B4-BE49-F238E27FC236}">
                <a16:creationId xmlns:a16="http://schemas.microsoft.com/office/drawing/2014/main" id="{96240686-3CC0-4510-B4D1-E7093FF788B2}"/>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4" y="418247"/>
            <a:ext cx="1848811" cy="779608"/>
          </a:xfrm>
          <a:prstGeom prst="rect">
            <a:avLst/>
          </a:prstGeom>
        </p:spPr>
      </p:pic>
    </p:spTree>
    <p:extLst>
      <p:ext uri="{BB962C8B-B14F-4D97-AF65-F5344CB8AC3E}">
        <p14:creationId xmlns:p14="http://schemas.microsoft.com/office/powerpoint/2010/main" val="184599770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2"/>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31496083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3676A1C4-9204-49E7-85DA-ABA4397C96DF}"/>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F9A989DA-FE6C-4F30-9A90-6BF7A2FD8881}"/>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8211888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Graphic 12">
            <a:extLst>
              <a:ext uri="{FF2B5EF4-FFF2-40B4-BE49-F238E27FC236}">
                <a16:creationId xmlns:a16="http://schemas.microsoft.com/office/drawing/2014/main" id="{AE921252-C7BF-4491-AC94-DAE14D177126}"/>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1" name="Graphic 12">
            <a:extLst>
              <a:ext uri="{FF2B5EF4-FFF2-40B4-BE49-F238E27FC236}">
                <a16:creationId xmlns:a16="http://schemas.microsoft.com/office/drawing/2014/main" id="{4CD5D533-1AD0-4275-8B6D-08C8213DFA47}"/>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a:extLst>
              <a:ext uri="{FF2B5EF4-FFF2-40B4-BE49-F238E27FC236}">
                <a16:creationId xmlns:a16="http://schemas.microsoft.com/office/drawing/2014/main" id="{5FB16867-CB47-4050-A1FB-BCC31A45957A}"/>
              </a:ext>
            </a:extLst>
          </p:cNvPr>
          <p:cNvGrpSpPr/>
          <p:nvPr userDrawn="1"/>
        </p:nvGrpSpPr>
        <p:grpSpPr>
          <a:xfrm>
            <a:off x="10770538" y="107919"/>
            <a:ext cx="1275417" cy="469940"/>
            <a:chOff x="10770536" y="107917"/>
            <a:chExt cx="1275417" cy="469940"/>
          </a:xfrm>
        </p:grpSpPr>
        <p:pic>
          <p:nvPicPr>
            <p:cNvPr id="9" name="Picture 8">
              <a:extLst>
                <a:ext uri="{FF2B5EF4-FFF2-40B4-BE49-F238E27FC236}">
                  <a16:creationId xmlns:a16="http://schemas.microsoft.com/office/drawing/2014/main" id="{E08DF6E7-2CBC-460A-A7E9-BE6972A3E9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70536" y="107945"/>
              <a:ext cx="1275417" cy="469912"/>
            </a:xfrm>
            <a:prstGeom prst="rect">
              <a:avLst/>
            </a:prstGeom>
          </p:spPr>
        </p:pic>
        <p:pic>
          <p:nvPicPr>
            <p:cNvPr id="12" name="Picture 11" descr="LYNPARZA_Tablets 150mg_ALT.eps">
              <a:extLst>
                <a:ext uri="{FF2B5EF4-FFF2-40B4-BE49-F238E27FC236}">
                  <a16:creationId xmlns:a16="http://schemas.microsoft.com/office/drawing/2014/main" id="{F795FBF8-EBA3-415D-835C-B2F5C8103B28}"/>
                </a:ext>
              </a:extLst>
            </p:cNvPr>
            <p:cNvPicPr>
              <a:picLocks/>
            </p:cNvPicPr>
            <p:nvPr userDrawn="1"/>
          </p:nvPicPr>
          <p:blipFill rotWithShape="1">
            <a:blip r:embed="rId3" cstate="email">
              <a:extLst>
                <a:ext uri="{28A0092B-C50C-407E-A947-70E740481C1C}">
                  <a14:useLocalDpi xmlns:a14="http://schemas.microsoft.com/office/drawing/2010/main"/>
                </a:ext>
              </a:extLst>
            </a:blip>
            <a:srcRect l="-1" r="87121" b="41537"/>
            <a:stretch/>
          </p:blipFill>
          <p:spPr>
            <a:xfrm>
              <a:off x="10795871" y="107917"/>
              <a:ext cx="172168" cy="339758"/>
            </a:xfrm>
            <a:prstGeom prst="parallelogram">
              <a:avLst>
                <a:gd name="adj" fmla="val 8402"/>
              </a:avLst>
            </a:prstGeom>
          </p:spPr>
        </p:pic>
      </p:grpSp>
      <p:sp>
        <p:nvSpPr>
          <p:cNvPr id="13" name="Text Placeholder 9">
            <a:extLst>
              <a:ext uri="{FF2B5EF4-FFF2-40B4-BE49-F238E27FC236}">
                <a16:creationId xmlns:a16="http://schemas.microsoft.com/office/drawing/2014/main" id="{156C91E5-C2C1-4BBC-AB62-8A915E0856B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77D36FE3-8BC4-4105-96A8-6E2A02E8BE2E}"/>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090210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pic>
        <p:nvPicPr>
          <p:cNvPr id="7" name="Picture 6">
            <a:extLst>
              <a:ext uri="{FF2B5EF4-FFF2-40B4-BE49-F238E27FC236}">
                <a16:creationId xmlns:a16="http://schemas.microsoft.com/office/drawing/2014/main" id="{807AF23D-BD73-41A0-890A-AAEAB24A9D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9978" y="135327"/>
            <a:ext cx="1274351" cy="444622"/>
          </a:xfrm>
          <a:prstGeom prst="rect">
            <a:avLst/>
          </a:prstGeom>
        </p:spPr>
      </p:pic>
      <p:sp>
        <p:nvSpPr>
          <p:cNvPr id="11" name="Text Placeholder 9">
            <a:extLst>
              <a:ext uri="{FF2B5EF4-FFF2-40B4-BE49-F238E27FC236}">
                <a16:creationId xmlns:a16="http://schemas.microsoft.com/office/drawing/2014/main" id="{095E3B9E-984A-4A56-AB55-3108576D7F6A}"/>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2" name="TextBox 11">
            <a:extLst>
              <a:ext uri="{FF2B5EF4-FFF2-40B4-BE49-F238E27FC236}">
                <a16:creationId xmlns:a16="http://schemas.microsoft.com/office/drawing/2014/main" id="{A3B45438-7039-48CA-9443-F5EF5A0DFB7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3714954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tx2">
              <a:lumMod val="50000"/>
              <a:alpha val="90000"/>
            </a:schemeClr>
          </a:solidFill>
          <a:ln w="9525" cap="flat">
            <a:noFill/>
            <a:prstDash val="solid"/>
            <a:miter/>
          </a:ln>
        </p:spPr>
        <p:txBody>
          <a:bodyPr rtlCol="0" anchor="ctr"/>
          <a:lstStyle/>
          <a:p>
            <a:endParaRPr lang="en-US" sz="1351"/>
          </a:p>
        </p:txBody>
      </p:sp>
      <p:pic>
        <p:nvPicPr>
          <p:cNvPr id="12" name="Picture 11">
            <a:extLst>
              <a:ext uri="{FF2B5EF4-FFF2-40B4-BE49-F238E27FC236}">
                <a16:creationId xmlns:a16="http://schemas.microsoft.com/office/drawing/2014/main" id="{EF331914-1A93-41CA-BCEC-646FD6D90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0451" y="154378"/>
            <a:ext cx="1307932" cy="417124"/>
          </a:xfrm>
          <a:prstGeom prst="rect">
            <a:avLst/>
          </a:prstGeom>
        </p:spPr>
      </p:pic>
      <p:sp>
        <p:nvSpPr>
          <p:cNvPr id="11" name="Text Placeholder 9">
            <a:extLst>
              <a:ext uri="{FF2B5EF4-FFF2-40B4-BE49-F238E27FC236}">
                <a16:creationId xmlns:a16="http://schemas.microsoft.com/office/drawing/2014/main" id="{CA5D8223-9414-447C-85DD-700E34F8BDE0}"/>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779C9724-23A4-435D-94DB-5627F12A003F}"/>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5339820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a:xfrm>
            <a:off x="495301" y="0"/>
            <a:ext cx="10333451" cy="1143000"/>
          </a:xfrm>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Graphic 7">
            <a:extLst>
              <a:ext uri="{FF2B5EF4-FFF2-40B4-BE49-F238E27FC236}">
                <a16:creationId xmlns:a16="http://schemas.microsoft.com/office/drawing/2014/main" id="{749BAF11-07DA-4B81-8348-B1453B51E905}"/>
              </a:ext>
            </a:extLst>
          </p:cNvPr>
          <p:cNvSpPr/>
          <p:nvPr userDrawn="1"/>
        </p:nvSpPr>
        <p:spPr>
          <a:xfrm>
            <a:off x="10508177" y="324238"/>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tx2">
              <a:lumMod val="50000"/>
              <a:alpha val="90000"/>
            </a:schemeClr>
          </a:solidFill>
          <a:ln w="38100" cap="flat">
            <a:solidFill>
              <a:schemeClr val="bg2"/>
            </a:solidFill>
            <a:prstDash val="solid"/>
            <a:miter/>
          </a:ln>
        </p:spPr>
        <p:txBody>
          <a:bodyPr rtlCol="0" anchor="ctr"/>
          <a:lstStyle/>
          <a:p>
            <a:endParaRPr lang="en-US" sz="1351"/>
          </a:p>
        </p:txBody>
      </p:sp>
      <p:pic>
        <p:nvPicPr>
          <p:cNvPr id="14" name="Picture 13">
            <a:extLst>
              <a:ext uri="{FF2B5EF4-FFF2-40B4-BE49-F238E27FC236}">
                <a16:creationId xmlns:a16="http://schemas.microsoft.com/office/drawing/2014/main" id="{E8A7B948-8384-4C02-931D-E4EC5A718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0503" y="470830"/>
            <a:ext cx="1307932" cy="417124"/>
          </a:xfrm>
          <a:prstGeom prst="rect">
            <a:avLst/>
          </a:prstGeom>
        </p:spPr>
      </p:pic>
      <p:sp>
        <p:nvSpPr>
          <p:cNvPr id="11" name="Text Placeholder 9">
            <a:extLst>
              <a:ext uri="{FF2B5EF4-FFF2-40B4-BE49-F238E27FC236}">
                <a16:creationId xmlns:a16="http://schemas.microsoft.com/office/drawing/2014/main" id="{D0FAD3BB-0FB6-4519-AEE4-2C5FC438CCA1}"/>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AD7680CF-231F-459D-936E-2B549EAA0C0A}"/>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804775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2"/>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US-XXXXX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3882895647"/>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Graphic 7">
            <a:extLst>
              <a:ext uri="{FF2B5EF4-FFF2-40B4-BE49-F238E27FC236}">
                <a16:creationId xmlns:a16="http://schemas.microsoft.com/office/drawing/2014/main" id="{A8AA46C2-5BF3-426D-A07C-BD9D87EEF9BB}"/>
              </a:ext>
            </a:extLst>
          </p:cNvPr>
          <p:cNvSpPr/>
          <p:nvPr userDrawn="1"/>
        </p:nvSpPr>
        <p:spPr>
          <a:xfrm>
            <a:off x="10508177" y="324238"/>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38100" cap="flat">
            <a:solidFill>
              <a:schemeClr val="tx2"/>
            </a:solidFill>
            <a:prstDash val="solid"/>
            <a:miter/>
          </a:ln>
        </p:spPr>
        <p:txBody>
          <a:bodyPr rtlCol="0" anchor="ctr"/>
          <a:lstStyle/>
          <a:p>
            <a:endParaRPr lang="en-US" sz="1351"/>
          </a:p>
        </p:txBody>
      </p:sp>
      <p:pic>
        <p:nvPicPr>
          <p:cNvPr id="13" name="Picture 12">
            <a:extLst>
              <a:ext uri="{FF2B5EF4-FFF2-40B4-BE49-F238E27FC236}">
                <a16:creationId xmlns:a16="http://schemas.microsoft.com/office/drawing/2014/main" id="{6C44AF5C-C350-45BA-ABFC-1794643774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651" y="457080"/>
            <a:ext cx="1274351" cy="444622"/>
          </a:xfrm>
          <a:prstGeom prst="rect">
            <a:avLst/>
          </a:prstGeom>
        </p:spPr>
      </p:pic>
      <p:sp>
        <p:nvSpPr>
          <p:cNvPr id="12" name="Text Placeholder 9">
            <a:extLst>
              <a:ext uri="{FF2B5EF4-FFF2-40B4-BE49-F238E27FC236}">
                <a16:creationId xmlns:a16="http://schemas.microsoft.com/office/drawing/2014/main" id="{99B4D0C3-074F-42A6-8B7A-AD5B7D6F74C5}"/>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C2A7391D-B93A-4A56-A24A-1B45C082DBD2}"/>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1820794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a:t>
            </a:r>
            <a:r>
              <a:rPr lang="en-US" sz="800" dirty="0">
                <a:solidFill>
                  <a:srgbClr val="FE22F4"/>
                </a:solidFill>
              </a:rPr>
              <a:t>US-67278 Last Updated xx/21</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77386322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15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6">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5330494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17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1261024"/>
            <a:ext cx="12192000" cy="41926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261024"/>
            <a:ext cx="11284405" cy="419262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91651"/>
            <a:ext cx="11445879" cy="419262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6">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2610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38353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1536153"/>
            <a:ext cx="1848811" cy="803776"/>
          </a:xfrm>
          <a:prstGeom prst="rect">
            <a:avLst/>
          </a:prstGeom>
        </p:spPr>
      </p:pic>
    </p:spTree>
    <p:extLst>
      <p:ext uri="{BB962C8B-B14F-4D97-AF65-F5344CB8AC3E}">
        <p14:creationId xmlns:p14="http://schemas.microsoft.com/office/powerpoint/2010/main" val="342845886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10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AF9DCC">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AF9DCC"/>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1549294773"/>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urple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049CF30D-8AFB-44B9-9687-20E2292033A1}"/>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2275408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Purple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670FD4"/>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1"/>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074C0C0D-6A8D-4037-86DD-314771264FAC}"/>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3583737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urple_Title Onl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11" name="TextBox 10">
            <a:extLst>
              <a:ext uri="{FF2B5EF4-FFF2-40B4-BE49-F238E27FC236}">
                <a16:creationId xmlns:a16="http://schemas.microsoft.com/office/drawing/2014/main" id="{7A1D8FA1-82ED-41A7-89D8-192A99FB5280}"/>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2002376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11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189407591"/>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3631806570"/>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3676A1C4-9204-49E7-85DA-ABA4397C96DF}"/>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F9A989DA-FE6C-4F30-9A90-6BF7A2FD8881}"/>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047002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18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1406105"/>
            <a:ext cx="12192000" cy="35469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188911"/>
            <a:ext cx="11284405" cy="3546991"/>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19538"/>
            <a:ext cx="11445879" cy="363356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2022 AstraZeneca. All rights reserved. US-57228 Last Updated 3/22</a:t>
            </a:r>
          </a:p>
        </p:txBody>
      </p:sp>
    </p:spTree>
    <p:extLst>
      <p:ext uri="{BB962C8B-B14F-4D97-AF65-F5344CB8AC3E}">
        <p14:creationId xmlns:p14="http://schemas.microsoft.com/office/powerpoint/2010/main" val="1702870678"/>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13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1">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131788644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CC8FD663-FD6A-43E4-AB5D-22E88FE1038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8E991232-686D-4BE2-9DEF-13AA908D664E}"/>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3352957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3130312418"/>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12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alpha val="34902"/>
            </a:srgbClr>
          </a:solidFill>
          <a:ln w="12821" cap="flat">
            <a:noFill/>
            <a:prstDash val="solid"/>
            <a:miter/>
          </a:ln>
        </p:spPr>
        <p:txBody>
          <a:bodyPr rtlCol="0" anchor="ctr"/>
          <a:lstStyle/>
          <a:p>
            <a:endParaRPr lang="en-US" sz="1351"/>
          </a:p>
        </p:txBody>
      </p:sp>
      <p:pic>
        <p:nvPicPr>
          <p:cNvPr id="12" name="Picture 11" descr="LYNPARZA_Tablets 150mg_RGB.eps">
            <a:extLst>
              <a:ext uri="{FF2B5EF4-FFF2-40B4-BE49-F238E27FC236}">
                <a16:creationId xmlns:a16="http://schemas.microsoft.com/office/drawing/2014/main" id="{1582B140-81A0-4D5D-BE8D-73623268845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565721" y="412430"/>
            <a:ext cx="1848811" cy="821737"/>
          </a:xfrm>
          <a:prstGeom prst="rect">
            <a:avLst/>
          </a:prstGeom>
        </p:spPr>
      </p:pic>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spTree>
    <p:extLst>
      <p:ext uri="{BB962C8B-B14F-4D97-AF65-F5344CB8AC3E}">
        <p14:creationId xmlns:p14="http://schemas.microsoft.com/office/powerpoint/2010/main" val="2209154849"/>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14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FCC50B">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FCC50B"/>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139056916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FCC50B"/>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623F5076-62DA-4767-B348-EA9342809D8F}"/>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CF9AEE7E-A5FE-46AC-A93B-6BB5A5B9DA2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0932396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1_UNBRANDED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1D34835C-E1D8-47FC-91AD-84F60A9C4C0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295460685"/>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UNBRANDED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C4433B-5229-44F0-9532-D4E75ED9613C}"/>
              </a:ext>
            </a:extLst>
          </p:cNvPr>
          <p:cNvSpPr/>
          <p:nvPr userDrawn="1"/>
        </p:nvSpPr>
        <p:spPr>
          <a:xfrm>
            <a:off x="9359902" y="5872164"/>
            <a:ext cx="2832100" cy="94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text, clipart&#10;&#10;Description automatically generated">
            <a:extLst>
              <a:ext uri="{FF2B5EF4-FFF2-40B4-BE49-F238E27FC236}">
                <a16:creationId xmlns:a16="http://schemas.microsoft.com/office/drawing/2014/main" id="{F6A10BF7-D70B-4FD0-B07D-FA7C70FF5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2" name="Text Placeholder 9">
            <a:extLst>
              <a:ext uri="{FF2B5EF4-FFF2-40B4-BE49-F238E27FC236}">
                <a16:creationId xmlns:a16="http://schemas.microsoft.com/office/drawing/2014/main" id="{CD16F75A-11C6-4529-BC45-A779D09AA230}"/>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4" name="TextBox 3">
            <a:extLst>
              <a:ext uri="{FF2B5EF4-FFF2-40B4-BE49-F238E27FC236}">
                <a16:creationId xmlns:a16="http://schemas.microsoft.com/office/drawing/2014/main" id="{FD9E8555-9444-85E5-272B-543D72D29F22}"/>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7081852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UNBRANDED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0A02D73A-0768-467B-ABDB-D162869EC5A7}"/>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51314954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2.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image" Target="../media/image12.png"/><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theme" Target="../theme/theme2.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image" Target="../media/image13.svg"/><Relationship Id="rId20" Type="http://schemas.openxmlformats.org/officeDocument/2006/relationships/slideLayout" Target="../slideLayouts/slideLayout86.xml"/><Relationship Id="rId41" Type="http://schemas.openxmlformats.org/officeDocument/2006/relationships/slideLayout" Target="../slideLayouts/slideLayout10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10" Type="http://schemas.openxmlformats.org/officeDocument/2006/relationships/image" Target="../media/image15.png"/><Relationship Id="rId4" Type="http://schemas.openxmlformats.org/officeDocument/2006/relationships/slideLayout" Target="../slideLayouts/slideLayout113.xml"/><Relationship Id="rId9"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image" Target="../media/image19.png"/><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image" Target="../media/image18.png"/><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theme" Target="../theme/theme5.xml"/><Relationship Id="rId1" Type="http://schemas.openxmlformats.org/officeDocument/2006/relationships/slideLayout" Target="../slideLayouts/slideLayout13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theme" Target="../theme/theme6.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slideLayout" Target="../slideLayouts/slideLayout167.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32" Type="http://schemas.openxmlformats.org/officeDocument/2006/relationships/slideLayout" Target="../slideLayouts/slideLayout170.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slideLayout" Target="../slideLayouts/slideLayout169.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slideLayout" Target="../slideLayouts/slideLayout168.xml"/><Relationship Id="rId8" Type="http://schemas.openxmlformats.org/officeDocument/2006/relationships/slideLayout" Target="../slideLayouts/slideLayout1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7.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85.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9.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9284D76-1B13-46D8-A938-7BAC2EBC28EB}"/>
              </a:ext>
            </a:extLst>
          </p:cNvPr>
          <p:cNvPicPr>
            <a:picLocks noChangeAspect="1"/>
          </p:cNvPicPr>
          <p:nvPr userDrawn="1"/>
        </p:nvPicPr>
        <p:blipFill rotWithShape="1">
          <a:blip r:embed="rId68">
            <a:extLst>
              <a:ext uri="{96DAC541-7B7A-43D3-8B79-37D633B846F1}">
                <asvg:svgBlip xmlns:asvg="http://schemas.microsoft.com/office/drawing/2016/SVG/main" r:embed="rId69"/>
              </a:ext>
            </a:extLst>
          </a:blip>
          <a:srcRect l="-59" r="13139"/>
          <a:stretch/>
        </p:blipFill>
        <p:spPr>
          <a:xfrm>
            <a:off x="9829803" y="6082758"/>
            <a:ext cx="2362199" cy="687607"/>
          </a:xfrm>
          <a:prstGeom prst="rect">
            <a:avLst/>
          </a:prstGeom>
        </p:spPr>
      </p:pic>
      <p:sp>
        <p:nvSpPr>
          <p:cNvPr id="5" name="Rectangle 4">
            <a:extLst>
              <a:ext uri="{FF2B5EF4-FFF2-40B4-BE49-F238E27FC236}">
                <a16:creationId xmlns:a16="http://schemas.microsoft.com/office/drawing/2014/main" id="{386D056A-F4BD-4508-B152-B3C18DBA7E30}"/>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Graphic 12">
            <a:extLst>
              <a:ext uri="{FF2B5EF4-FFF2-40B4-BE49-F238E27FC236}">
                <a16:creationId xmlns:a16="http://schemas.microsoft.com/office/drawing/2014/main" id="{0B165E3D-D999-46D5-BAA3-1597839874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4"/>
          </a:solidFill>
          <a:ln w="14730" cap="flat">
            <a:noFill/>
            <a:prstDash val="solid"/>
            <a:miter/>
          </a:ln>
        </p:spPr>
        <p:txBody>
          <a:bodyPr rtlCol="0" anchor="ctr"/>
          <a:lstStyle/>
          <a:p>
            <a:endParaRPr lang="en-US" sz="1351"/>
          </a:p>
        </p:txBody>
      </p:sp>
      <p:sp>
        <p:nvSpPr>
          <p:cNvPr id="14" name="Graphic 12">
            <a:extLst>
              <a:ext uri="{FF2B5EF4-FFF2-40B4-BE49-F238E27FC236}">
                <a16:creationId xmlns:a16="http://schemas.microsoft.com/office/drawing/2014/main" id="{0F867918-25C4-4821-A930-CDD1587240E1}"/>
              </a:ext>
            </a:extLst>
          </p:cNvPr>
          <p:cNvSpPr/>
          <p:nvPr/>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Placeholder 1"/>
          <p:cNvSpPr>
            <a:spLocks noGrp="1"/>
          </p:cNvSpPr>
          <p:nvPr>
            <p:ph type="title"/>
          </p:nvPr>
        </p:nvSpPr>
        <p:spPr>
          <a:xfrm>
            <a:off x="495302" y="0"/>
            <a:ext cx="10646833"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95299" y="1346202"/>
            <a:ext cx="11171768"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152A82A-5A1B-4F8F-96B2-DB4A1EFC1FAD}"/>
              </a:ext>
            </a:extLst>
          </p:cNvPr>
          <p:cNvSpPr>
            <a:spLocks noGrp="1"/>
          </p:cNvSpPr>
          <p:nvPr>
            <p:ph type="ftr" sz="quarter" idx="3"/>
          </p:nvPr>
        </p:nvSpPr>
        <p:spPr>
          <a:xfrm>
            <a:off x="495299" y="6035357"/>
            <a:ext cx="10444844" cy="782411"/>
          </a:xfrm>
          <a:prstGeom prst="rect">
            <a:avLst/>
          </a:prstGeom>
        </p:spPr>
        <p:txBody>
          <a:bodyPr vert="horz" lIns="91440" tIns="45720" rIns="91440" bIns="45720" rtlCol="0" anchor="b"/>
          <a:lstStyle>
            <a:lvl1pPr algn="l">
              <a:defRPr sz="1000">
                <a:solidFill>
                  <a:schemeClr val="tx1"/>
                </a:solidFill>
              </a:defRPr>
            </a:lvl1pPr>
          </a:lstStyle>
          <a:p>
            <a:endParaRPr lang="en-US" dirty="0"/>
          </a:p>
        </p:txBody>
      </p:sp>
    </p:spTree>
    <p:extLst>
      <p:ext uri="{BB962C8B-B14F-4D97-AF65-F5344CB8AC3E}">
        <p14:creationId xmlns:p14="http://schemas.microsoft.com/office/powerpoint/2010/main" val="2858818667"/>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4046" r:id="rId17"/>
    <p:sldLayoutId id="2147483978" r:id="rId18"/>
    <p:sldLayoutId id="2147483979" r:id="rId19"/>
    <p:sldLayoutId id="2147483980" r:id="rId20"/>
    <p:sldLayoutId id="2147483981" r:id="rId21"/>
    <p:sldLayoutId id="2147483982" r:id="rId22"/>
    <p:sldLayoutId id="2147483983" r:id="rId23"/>
    <p:sldLayoutId id="2147484047" r:id="rId24"/>
    <p:sldLayoutId id="2147483984" r:id="rId25"/>
    <p:sldLayoutId id="2147483985" r:id="rId26"/>
    <p:sldLayoutId id="2147483986" r:id="rId27"/>
    <p:sldLayoutId id="2147483987" r:id="rId28"/>
    <p:sldLayoutId id="2147483988" r:id="rId29"/>
    <p:sldLayoutId id="2147483989" r:id="rId30"/>
    <p:sldLayoutId id="2147483990" r:id="rId31"/>
    <p:sldLayoutId id="2147483991" r:id="rId32"/>
    <p:sldLayoutId id="2147483992" r:id="rId33"/>
    <p:sldLayoutId id="2147484042" r:id="rId34"/>
    <p:sldLayoutId id="2147483993" r:id="rId35"/>
    <p:sldLayoutId id="2147483995" r:id="rId36"/>
    <p:sldLayoutId id="2147483996" r:id="rId37"/>
    <p:sldLayoutId id="2147483997" r:id="rId38"/>
    <p:sldLayoutId id="2147483998" r:id="rId39"/>
    <p:sldLayoutId id="2147484039" r:id="rId40"/>
    <p:sldLayoutId id="2147484040" r:id="rId41"/>
    <p:sldLayoutId id="2147484043" r:id="rId42"/>
    <p:sldLayoutId id="2147484044" r:id="rId43"/>
    <p:sldLayoutId id="2147484064" r:id="rId44"/>
    <p:sldLayoutId id="2147484065" r:id="rId45"/>
    <p:sldLayoutId id="2147484068" r:id="rId46"/>
    <p:sldLayoutId id="2147484072" r:id="rId47"/>
    <p:sldLayoutId id="2147484087" r:id="rId48"/>
    <p:sldLayoutId id="2147484321" r:id="rId49"/>
    <p:sldLayoutId id="2147484322" r:id="rId50"/>
    <p:sldLayoutId id="2147484323" r:id="rId51"/>
    <p:sldLayoutId id="2147484327" r:id="rId52"/>
    <p:sldLayoutId id="2147484328" r:id="rId53"/>
    <p:sldLayoutId id="2147484335" r:id="rId54"/>
    <p:sldLayoutId id="2147484336" r:id="rId55"/>
    <p:sldLayoutId id="2147484337" r:id="rId56"/>
    <p:sldLayoutId id="2147484338" r:id="rId57"/>
    <p:sldLayoutId id="2147484339" r:id="rId58"/>
    <p:sldLayoutId id="2147484343" r:id="rId59"/>
    <p:sldLayoutId id="2147484344" r:id="rId60"/>
    <p:sldLayoutId id="2147484345" r:id="rId61"/>
    <p:sldLayoutId id="2147484346" r:id="rId62"/>
    <p:sldLayoutId id="2147484348" r:id="rId63"/>
    <p:sldLayoutId id="2147484349" r:id="rId64"/>
    <p:sldLayoutId id="2147484350" r:id="rId65"/>
    <p:sldLayoutId id="2147484832" r:id="rId66"/>
  </p:sldLayoutIdLst>
  <p:hf hdr="0" dt="0"/>
  <p:txStyles>
    <p:titleStyle>
      <a:lvl1pPr algn="l" defTabSz="914377" rtl="0" eaLnBrk="1" latinLnBrk="0" hangingPunct="1">
        <a:lnSpc>
          <a:spcPct val="95000"/>
        </a:lnSpc>
        <a:spcBef>
          <a:spcPct val="0"/>
        </a:spcBef>
        <a:buNone/>
        <a:defRPr sz="3200" b="1" i="0" kern="1200">
          <a:solidFill>
            <a:schemeClr val="bg1"/>
          </a:solidFill>
          <a:latin typeface="+mj-lt"/>
          <a:ea typeface="+mj-ea"/>
          <a:cs typeface="+mj-cs"/>
        </a:defRPr>
      </a:lvl1pPr>
    </p:titleStyle>
    <p:bodyStyle>
      <a:lvl1pPr marL="228594" indent="-228594" algn="l" defTabSz="914377" rtl="0" eaLnBrk="1" latinLnBrk="0" hangingPunct="1">
        <a:spcBef>
          <a:spcPct val="20000"/>
        </a:spcBef>
        <a:buClr>
          <a:schemeClr val="tx2"/>
        </a:buClr>
        <a:buFont typeface="Arial" panose="020B0604020202020204" pitchFamily="34" charset="0"/>
        <a:buChar char="•"/>
        <a:defRPr sz="2800" kern="1200">
          <a:solidFill>
            <a:schemeClr val="tx1"/>
          </a:solidFill>
          <a:latin typeface="+mn-lt"/>
          <a:ea typeface="+mn-ea"/>
          <a:cs typeface="+mn-cs"/>
        </a:defRPr>
      </a:lvl1pPr>
      <a:lvl2pPr marL="742932" indent="-285744" algn="l" defTabSz="914377" rtl="0" eaLnBrk="1" latinLnBrk="0" hangingPunct="1">
        <a:spcBef>
          <a:spcPct val="200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spcBef>
          <a:spcPct val="200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9284D76-1B13-46D8-A938-7BAC2EBC28EB}"/>
              </a:ext>
            </a:extLst>
          </p:cNvPr>
          <p:cNvPicPr>
            <a:picLocks noChangeAspect="1"/>
          </p:cNvPicPr>
          <p:nvPr userDrawn="1"/>
        </p:nvPicPr>
        <p:blipFill rotWithShape="1">
          <a:blip r:embed="rId45">
            <a:extLst>
              <a:ext uri="{96DAC541-7B7A-43D3-8B79-37D633B846F1}">
                <asvg:svgBlip xmlns:asvg="http://schemas.microsoft.com/office/drawing/2016/SVG/main" r:embed="rId46"/>
              </a:ext>
            </a:extLst>
          </a:blip>
          <a:srcRect l="-59" r="13139"/>
          <a:stretch/>
        </p:blipFill>
        <p:spPr>
          <a:xfrm>
            <a:off x="9829803" y="6082758"/>
            <a:ext cx="2362199" cy="687607"/>
          </a:xfrm>
          <a:prstGeom prst="rect">
            <a:avLst/>
          </a:prstGeom>
        </p:spPr>
      </p:pic>
      <p:sp>
        <p:nvSpPr>
          <p:cNvPr id="5" name="Rectangle 4">
            <a:extLst>
              <a:ext uri="{FF2B5EF4-FFF2-40B4-BE49-F238E27FC236}">
                <a16:creationId xmlns:a16="http://schemas.microsoft.com/office/drawing/2014/main" id="{386D056A-F4BD-4508-B152-B3C18DBA7E30}"/>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Graphic 12">
            <a:extLst>
              <a:ext uri="{FF2B5EF4-FFF2-40B4-BE49-F238E27FC236}">
                <a16:creationId xmlns:a16="http://schemas.microsoft.com/office/drawing/2014/main" id="{0B165E3D-D999-46D5-BAA3-1597839874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4"/>
          </a:solidFill>
          <a:ln w="14730" cap="flat">
            <a:noFill/>
            <a:prstDash val="solid"/>
            <a:miter/>
          </a:ln>
        </p:spPr>
        <p:txBody>
          <a:bodyPr rtlCol="0" anchor="ctr"/>
          <a:lstStyle/>
          <a:p>
            <a:endParaRPr lang="en-US" sz="1351"/>
          </a:p>
        </p:txBody>
      </p:sp>
      <p:sp>
        <p:nvSpPr>
          <p:cNvPr id="14" name="Graphic 12">
            <a:extLst>
              <a:ext uri="{FF2B5EF4-FFF2-40B4-BE49-F238E27FC236}">
                <a16:creationId xmlns:a16="http://schemas.microsoft.com/office/drawing/2014/main" id="{0F867918-25C4-4821-A930-CDD1587240E1}"/>
              </a:ext>
            </a:extLst>
          </p:cNvPr>
          <p:cNvSpPr/>
          <p:nvPr/>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Placeholder 1"/>
          <p:cNvSpPr>
            <a:spLocks noGrp="1"/>
          </p:cNvSpPr>
          <p:nvPr>
            <p:ph type="title"/>
          </p:nvPr>
        </p:nvSpPr>
        <p:spPr>
          <a:xfrm>
            <a:off x="495302" y="0"/>
            <a:ext cx="10646833"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95299" y="1346202"/>
            <a:ext cx="11171768"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152A82A-5A1B-4F8F-96B2-DB4A1EFC1FAD}"/>
              </a:ext>
            </a:extLst>
          </p:cNvPr>
          <p:cNvSpPr>
            <a:spLocks noGrp="1"/>
          </p:cNvSpPr>
          <p:nvPr>
            <p:ph type="ftr" sz="quarter" idx="3"/>
          </p:nvPr>
        </p:nvSpPr>
        <p:spPr>
          <a:xfrm>
            <a:off x="495299" y="6035357"/>
            <a:ext cx="10444844" cy="782411"/>
          </a:xfrm>
          <a:prstGeom prst="rect">
            <a:avLst/>
          </a:prstGeom>
        </p:spPr>
        <p:txBody>
          <a:bodyPr vert="horz" lIns="91440" tIns="45720" rIns="91440" bIns="45720" rtlCol="0" anchor="b"/>
          <a:lstStyle>
            <a:lvl1pPr algn="l">
              <a:defRPr sz="1000">
                <a:solidFill>
                  <a:schemeClr val="tx1"/>
                </a:solidFill>
              </a:defRPr>
            </a:lvl1pPr>
          </a:lstStyle>
          <a:p>
            <a:endParaRPr lang="en-US" dirty="0"/>
          </a:p>
        </p:txBody>
      </p:sp>
      <p:sp>
        <p:nvSpPr>
          <p:cNvPr id="4" name="TextBox 3">
            <a:extLst>
              <a:ext uri="{FF2B5EF4-FFF2-40B4-BE49-F238E27FC236}">
                <a16:creationId xmlns:a16="http://schemas.microsoft.com/office/drawing/2014/main" id="{F29966E2-8CC6-C55D-8E94-8ABCC4934C30}"/>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395414577"/>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 id="2147484288" r:id="rId13"/>
    <p:sldLayoutId id="2147484289" r:id="rId14"/>
    <p:sldLayoutId id="2147484290" r:id="rId15"/>
    <p:sldLayoutId id="2147484291" r:id="rId16"/>
    <p:sldLayoutId id="2147484292" r:id="rId17"/>
    <p:sldLayoutId id="2147484293" r:id="rId18"/>
    <p:sldLayoutId id="2147484294" r:id="rId19"/>
    <p:sldLayoutId id="2147484295" r:id="rId20"/>
    <p:sldLayoutId id="2147484296" r:id="rId21"/>
    <p:sldLayoutId id="2147484297" r:id="rId22"/>
    <p:sldLayoutId id="2147484298" r:id="rId23"/>
    <p:sldLayoutId id="2147484299" r:id="rId24"/>
    <p:sldLayoutId id="2147484300" r:id="rId25"/>
    <p:sldLayoutId id="2147484301" r:id="rId26"/>
    <p:sldLayoutId id="2147484302" r:id="rId27"/>
    <p:sldLayoutId id="2147484303" r:id="rId28"/>
    <p:sldLayoutId id="2147484304" r:id="rId29"/>
    <p:sldLayoutId id="2147484305" r:id="rId30"/>
    <p:sldLayoutId id="2147484306" r:id="rId31"/>
    <p:sldLayoutId id="2147484307" r:id="rId32"/>
    <p:sldLayoutId id="2147484308" r:id="rId33"/>
    <p:sldLayoutId id="2147484309" r:id="rId34"/>
    <p:sldLayoutId id="2147484310" r:id="rId35"/>
    <p:sldLayoutId id="2147484311" r:id="rId36"/>
    <p:sldLayoutId id="2147484312" r:id="rId37"/>
    <p:sldLayoutId id="2147484313" r:id="rId38"/>
    <p:sldLayoutId id="2147484314" r:id="rId39"/>
    <p:sldLayoutId id="2147484315" r:id="rId40"/>
    <p:sldLayoutId id="2147484316" r:id="rId41"/>
    <p:sldLayoutId id="2147484317" r:id="rId42"/>
    <p:sldLayoutId id="2147484318" r:id="rId43"/>
  </p:sldLayoutIdLst>
  <p:hf hdr="0" dt="0"/>
  <p:txStyles>
    <p:titleStyle>
      <a:lvl1pPr algn="l" defTabSz="914377" rtl="0" eaLnBrk="1" latinLnBrk="0" hangingPunct="1">
        <a:lnSpc>
          <a:spcPct val="95000"/>
        </a:lnSpc>
        <a:spcBef>
          <a:spcPct val="0"/>
        </a:spcBef>
        <a:buNone/>
        <a:defRPr sz="3200" b="1" i="0" kern="1200">
          <a:solidFill>
            <a:schemeClr val="bg1"/>
          </a:solidFill>
          <a:latin typeface="+mj-lt"/>
          <a:ea typeface="+mj-ea"/>
          <a:cs typeface="+mj-cs"/>
        </a:defRPr>
      </a:lvl1pPr>
    </p:titleStyle>
    <p:bodyStyle>
      <a:lvl1pPr marL="228594" indent="-228594" algn="l" defTabSz="914377" rtl="0" eaLnBrk="1" latinLnBrk="0" hangingPunct="1">
        <a:spcBef>
          <a:spcPct val="20000"/>
        </a:spcBef>
        <a:buClr>
          <a:schemeClr val="tx2"/>
        </a:buClr>
        <a:buFont typeface="Arial" panose="020B0604020202020204" pitchFamily="34" charset="0"/>
        <a:buChar char="•"/>
        <a:defRPr sz="2800" kern="1200">
          <a:solidFill>
            <a:schemeClr val="tx1"/>
          </a:solidFill>
          <a:latin typeface="+mn-lt"/>
          <a:ea typeface="+mn-ea"/>
          <a:cs typeface="+mn-cs"/>
        </a:defRPr>
      </a:lvl1pPr>
      <a:lvl2pPr marL="742932" indent="-285744" algn="l" defTabSz="914377" rtl="0" eaLnBrk="1" latinLnBrk="0" hangingPunct="1">
        <a:spcBef>
          <a:spcPct val="200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spcBef>
          <a:spcPct val="200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1"/>
            <a:ext cx="121920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7913DD86-AC1A-4F31-99A0-4DA5A3E518E0}"/>
              </a:ext>
            </a:extLst>
          </p:cNvPr>
          <p:cNvPicPr>
            <a:picLocks/>
          </p:cNvPicPr>
          <p:nvPr/>
        </p:nvPicPr>
        <p:blipFill rotWithShape="1">
          <a:blip r:embed="rId10" cstate="email">
            <a:extLst>
              <a:ext uri="{28A0092B-C50C-407E-A947-70E740481C1C}">
                <a14:useLocalDpi xmlns:a14="http://schemas.microsoft.com/office/drawing/2010/main"/>
              </a:ext>
            </a:extLst>
          </a:blip>
          <a:srcRect/>
          <a:stretch/>
        </p:blipFill>
        <p:spPr>
          <a:xfrm>
            <a:off x="11525157" y="-9524"/>
            <a:ext cx="666843" cy="1162050"/>
          </a:xfrm>
          <a:prstGeom prst="rect">
            <a:avLst/>
          </a:prstGeom>
        </p:spPr>
      </p:pic>
      <p:sp>
        <p:nvSpPr>
          <p:cNvPr id="2" name="Title Placeholder 1"/>
          <p:cNvSpPr>
            <a:spLocks noGrp="1"/>
          </p:cNvSpPr>
          <p:nvPr>
            <p:ph type="title"/>
          </p:nvPr>
        </p:nvSpPr>
        <p:spPr>
          <a:xfrm>
            <a:off x="504825" y="0"/>
            <a:ext cx="10905940" cy="114300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504825" y="1346201"/>
            <a:ext cx="11162242"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08267" y="6492876"/>
            <a:ext cx="1083733" cy="365125"/>
          </a:xfrm>
          <a:prstGeom prst="rect">
            <a:avLst/>
          </a:prstGeom>
        </p:spPr>
        <p:txBody>
          <a:bodyPr vert="horz" lIns="91440" tIns="45720" rIns="91440" bIns="45720" rtlCol="0" anchor="ctr"/>
          <a:lstStyle>
            <a:lvl1pPr algn="r">
              <a:defRPr sz="800">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20593956"/>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Lst>
  <p:hf hdr="0" ftr="0" dt="0"/>
  <p:txStyles>
    <p:titleStyle>
      <a:lvl1pPr algn="l" defTabSz="914400" rtl="0" eaLnBrk="1" latinLnBrk="0" hangingPunct="1">
        <a:lnSpc>
          <a:spcPct val="95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spcBef>
          <a:spcPts val="12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4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ts val="4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4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575083-FF10-AB49-9943-0392EA82C6A4}"/>
              </a:ext>
            </a:extLst>
          </p:cNvPr>
          <p:cNvSpPr>
            <a:spLocks noGrp="1"/>
          </p:cNvSpPr>
          <p:nvPr>
            <p:ph type="title"/>
          </p:nvPr>
        </p:nvSpPr>
        <p:spPr>
          <a:xfrm>
            <a:off x="457200" y="411480"/>
            <a:ext cx="11277600" cy="86839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50F90DC-2AC0-024B-ADFF-94166A7EF9F5}"/>
              </a:ext>
            </a:extLst>
          </p:cNvPr>
          <p:cNvSpPr>
            <a:spLocks noGrp="1"/>
          </p:cNvSpPr>
          <p:nvPr>
            <p:ph type="body" idx="1"/>
          </p:nvPr>
        </p:nvSpPr>
        <p:spPr>
          <a:xfrm>
            <a:off x="457200" y="1591056"/>
            <a:ext cx="11277600" cy="410165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63762C0-BA52-A347-A72A-D6EE353B8B8E}"/>
              </a:ext>
            </a:extLst>
          </p:cNvPr>
          <p:cNvSpPr>
            <a:spLocks noGrp="1"/>
          </p:cNvSpPr>
          <p:nvPr>
            <p:ph type="ftr" sz="quarter" idx="3"/>
          </p:nvPr>
        </p:nvSpPr>
        <p:spPr>
          <a:xfrm>
            <a:off x="914400" y="6309360"/>
            <a:ext cx="4114800" cy="365125"/>
          </a:xfrm>
          <a:prstGeom prst="rect">
            <a:avLst/>
          </a:prstGeom>
        </p:spPr>
        <p:txBody>
          <a:bodyPr vert="horz" lIns="0" tIns="0" rIns="0" bIns="0" rtlCol="0" anchor="ctr">
            <a:noAutofit/>
          </a:bodyPr>
          <a:lstStyle>
            <a:lvl1pPr algn="l">
              <a:defRPr sz="10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4CC7E3DA-62C8-B149-8D77-FA13611C91E1}"/>
              </a:ext>
            </a:extLst>
          </p:cNvPr>
          <p:cNvSpPr>
            <a:spLocks noGrp="1"/>
          </p:cNvSpPr>
          <p:nvPr>
            <p:ph type="sldNum" sz="quarter" idx="4"/>
          </p:nvPr>
        </p:nvSpPr>
        <p:spPr>
          <a:xfrm>
            <a:off x="457200" y="6309360"/>
            <a:ext cx="331077" cy="365125"/>
          </a:xfrm>
          <a:prstGeom prst="rect">
            <a:avLst/>
          </a:prstGeom>
        </p:spPr>
        <p:txBody>
          <a:bodyPr vert="horz" lIns="0" tIns="0" rIns="0" bIns="0" rtlCol="0" anchor="ctr">
            <a:noAutofit/>
          </a:bodyPr>
          <a:lstStyle>
            <a:lvl1pPr algn="l">
              <a:defRPr sz="1000">
                <a:solidFill>
                  <a:schemeClr val="tx1"/>
                </a:solidFill>
              </a:defRPr>
            </a:lvl1pPr>
          </a:lstStyle>
          <a:p>
            <a:fld id="{0E627469-E42A-6C49-B11C-E8BEC0D4F63F}" type="slidenum">
              <a:rPr lang="en-US" smtClean="0"/>
              <a:pPr/>
              <a:t>‹#›</a:t>
            </a:fld>
            <a:endParaRPr lang="en-US" dirty="0"/>
          </a:p>
        </p:txBody>
      </p:sp>
      <p:pic>
        <p:nvPicPr>
          <p:cNvPr id="4" name="Picture 3" descr="A yellow triangle shaped object&#10;&#10;Description automatically generated with medium confidence">
            <a:extLst>
              <a:ext uri="{FF2B5EF4-FFF2-40B4-BE49-F238E27FC236}">
                <a16:creationId xmlns:a16="http://schemas.microsoft.com/office/drawing/2014/main" id="{85F3471D-AA6F-ADEB-937F-C41FADFD3EA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1700608" y="193838"/>
            <a:ext cx="344428" cy="417398"/>
          </a:xfrm>
          <a:prstGeom prst="rect">
            <a:avLst/>
          </a:prstGeom>
        </p:spPr>
      </p:pic>
      <p:pic>
        <p:nvPicPr>
          <p:cNvPr id="7" name="Picture 6">
            <a:extLst>
              <a:ext uri="{FF2B5EF4-FFF2-40B4-BE49-F238E27FC236}">
                <a16:creationId xmlns:a16="http://schemas.microsoft.com/office/drawing/2014/main" id="{FB3FAC81-39D2-7B94-476C-39D96C961483}"/>
              </a:ext>
            </a:extLst>
          </p:cNvPr>
          <p:cNvPicPr>
            <a:picLocks noChangeAspect="1"/>
          </p:cNvPicPr>
          <p:nvPr userDrawn="1"/>
        </p:nvPicPr>
        <p:blipFill>
          <a:blip r:embed="rId24"/>
          <a:srcRect t="348" b="348"/>
          <a:stretch/>
        </p:blipFill>
        <p:spPr>
          <a:xfrm>
            <a:off x="10210800" y="5956564"/>
            <a:ext cx="1522730" cy="609600"/>
          </a:xfrm>
          <a:prstGeom prst="rect">
            <a:avLst/>
          </a:prstGeom>
        </p:spPr>
      </p:pic>
    </p:spTree>
    <p:extLst>
      <p:ext uri="{BB962C8B-B14F-4D97-AF65-F5344CB8AC3E}">
        <p14:creationId xmlns:p14="http://schemas.microsoft.com/office/powerpoint/2010/main" val="2994373988"/>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 id="2147484395" r:id="rId14"/>
    <p:sldLayoutId id="2147484396" r:id="rId15"/>
    <p:sldLayoutId id="2147484397" r:id="rId16"/>
    <p:sldLayoutId id="2147484398" r:id="rId17"/>
    <p:sldLayoutId id="2147484399" r:id="rId18"/>
    <p:sldLayoutId id="2147484400" r:id="rId19"/>
    <p:sldLayoutId id="2147484401" r:id="rId20"/>
    <p:sldLayoutId id="2147484402" r:id="rId21"/>
  </p:sldLayoutIdLst>
  <p:hf hdr="0" ftr="0" dt="0"/>
  <p:txStyles>
    <p:titleStyle>
      <a:lvl1pPr algn="l" defTabSz="914400" rtl="0" eaLnBrk="1" fontAlgn="ctr" latinLnBrk="0" hangingPunct="1">
        <a:lnSpc>
          <a:spcPct val="95000"/>
        </a:lnSpc>
        <a:spcBef>
          <a:spcPct val="0"/>
        </a:spcBef>
        <a:buNone/>
        <a:defRPr sz="2400" b="1" kern="1200">
          <a:solidFill>
            <a:schemeClr val="tx2"/>
          </a:solidFill>
          <a:latin typeface="+mj-lt"/>
          <a:ea typeface="+mj-ea"/>
          <a:cs typeface="+mj-cs"/>
        </a:defRPr>
      </a:lvl1pPr>
    </p:titleStyle>
    <p:bodyStyle>
      <a:lvl1pPr marL="0" indent="0" algn="l" defTabSz="914400" rtl="0" eaLnBrk="1" fontAlgn="ctr" latinLnBrk="0" hangingPunct="1">
        <a:lnSpc>
          <a:spcPct val="110000"/>
        </a:lnSpc>
        <a:spcBef>
          <a:spcPts val="1000"/>
        </a:spcBef>
        <a:buFont typeface="Arial" panose="020B0604020202020204" pitchFamily="34" charset="0"/>
        <a:buNone/>
        <a:defRPr sz="1600" kern="1200">
          <a:solidFill>
            <a:schemeClr val="tx1"/>
          </a:solidFill>
          <a:latin typeface="+mn-lt"/>
          <a:ea typeface="+mn-ea"/>
          <a:cs typeface="+mn-cs"/>
        </a:defRPr>
      </a:lvl1pPr>
      <a:lvl2pPr marL="137160" indent="-137160" algn="l" defTabSz="914400" rtl="0" eaLnBrk="1" fontAlgn="ctr" latinLnBrk="0" hangingPunct="1">
        <a:lnSpc>
          <a:spcPct val="110000"/>
        </a:lnSpc>
        <a:spcBef>
          <a:spcPts val="800"/>
        </a:spcBef>
        <a:buFont typeface="Arial" panose="020B0604020202020204" pitchFamily="34" charset="0"/>
        <a:buChar char="•"/>
        <a:defRPr sz="1600" kern="1200">
          <a:solidFill>
            <a:schemeClr val="tx1"/>
          </a:solidFill>
          <a:latin typeface="+mn-lt"/>
          <a:ea typeface="+mn-ea"/>
          <a:cs typeface="+mn-cs"/>
        </a:defRPr>
      </a:lvl2pPr>
      <a:lvl3pPr marL="274320" indent="-137160" algn="l" defTabSz="914400" rtl="0" eaLnBrk="1" fontAlgn="ctr" latinLnBrk="0" hangingPunct="1">
        <a:lnSpc>
          <a:spcPct val="110000"/>
        </a:lnSpc>
        <a:spcBef>
          <a:spcPts val="800"/>
        </a:spcBef>
        <a:buFont typeface="System Font Regular"/>
        <a:buChar char="–"/>
        <a:defRPr sz="1400" kern="1200">
          <a:solidFill>
            <a:schemeClr val="tx1"/>
          </a:solidFill>
          <a:latin typeface="+mn-lt"/>
          <a:ea typeface="+mn-ea"/>
          <a:cs typeface="+mn-cs"/>
        </a:defRPr>
      </a:lvl3pPr>
      <a:lvl4pPr marL="411480" indent="-137160" algn="l" defTabSz="914400" rtl="0" eaLnBrk="1" fontAlgn="ctr" latinLnBrk="0" hangingPunct="1">
        <a:lnSpc>
          <a:spcPct val="110000"/>
        </a:lnSpc>
        <a:spcBef>
          <a:spcPts val="800"/>
        </a:spcBef>
        <a:buFont typeface="Arial" panose="020B0604020202020204" pitchFamily="34" charset="0"/>
        <a:buChar char="•"/>
        <a:defRPr sz="1400" kern="1200">
          <a:solidFill>
            <a:schemeClr val="tx1"/>
          </a:solidFill>
          <a:latin typeface="+mn-lt"/>
          <a:ea typeface="+mn-ea"/>
          <a:cs typeface="+mn-cs"/>
        </a:defRPr>
      </a:lvl4pPr>
      <a:lvl5pPr marL="548640" indent="-137160" algn="l" defTabSz="914400" rtl="0" eaLnBrk="1" fontAlgn="ctr" latinLnBrk="0" hangingPunct="1">
        <a:lnSpc>
          <a:spcPct val="110000"/>
        </a:lnSpc>
        <a:spcBef>
          <a:spcPts val="800"/>
        </a:spcBef>
        <a:buFont typeface="System Font Regular"/>
        <a:buChar char="–"/>
        <a:defRPr sz="1200" kern="1200">
          <a:solidFill>
            <a:schemeClr val="tx1"/>
          </a:solidFill>
          <a:latin typeface="+mn-lt"/>
          <a:ea typeface="+mn-ea"/>
          <a:cs typeface="+mn-cs"/>
        </a:defRPr>
      </a:lvl5pPr>
      <a:lvl6pPr marL="25146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fontAlgn="ctr" latinLnBrk="0" hangingPunct="1">
        <a:defRPr sz="1800" kern="1200">
          <a:solidFill>
            <a:schemeClr val="tx1"/>
          </a:solidFill>
          <a:latin typeface="+mn-lt"/>
          <a:ea typeface="+mn-ea"/>
          <a:cs typeface="+mn-cs"/>
        </a:defRPr>
      </a:lvl1pPr>
      <a:lvl2pPr marL="457200" algn="l" defTabSz="914400" rtl="0" eaLnBrk="1" fontAlgn="ctr" latinLnBrk="0" hangingPunct="1">
        <a:defRPr sz="1800" kern="1200">
          <a:solidFill>
            <a:schemeClr val="tx1"/>
          </a:solidFill>
          <a:latin typeface="+mn-lt"/>
          <a:ea typeface="+mn-ea"/>
          <a:cs typeface="+mn-cs"/>
        </a:defRPr>
      </a:lvl2pPr>
      <a:lvl3pPr marL="914400" algn="l" defTabSz="914400" rtl="0" eaLnBrk="1" fontAlgn="ctr" latinLnBrk="0" hangingPunct="1">
        <a:defRPr sz="1800" kern="1200">
          <a:solidFill>
            <a:schemeClr val="tx1"/>
          </a:solidFill>
          <a:latin typeface="+mn-lt"/>
          <a:ea typeface="+mn-ea"/>
          <a:cs typeface="+mn-cs"/>
        </a:defRPr>
      </a:lvl3pPr>
      <a:lvl4pPr marL="1371600" algn="l" defTabSz="914400" rtl="0" eaLnBrk="1" fontAlgn="ctr" latinLnBrk="0" hangingPunct="1">
        <a:defRPr sz="1800" kern="1200">
          <a:solidFill>
            <a:schemeClr val="tx1"/>
          </a:solidFill>
          <a:latin typeface="+mn-lt"/>
          <a:ea typeface="+mn-ea"/>
          <a:cs typeface="+mn-cs"/>
        </a:defRPr>
      </a:lvl4pPr>
      <a:lvl5pPr marL="1828800" algn="l" defTabSz="914400" rtl="0" eaLnBrk="1" fontAlgn="ctr" latinLnBrk="0" hangingPunct="1">
        <a:defRPr sz="1800" kern="1200">
          <a:solidFill>
            <a:schemeClr val="tx1"/>
          </a:solidFill>
          <a:latin typeface="+mn-lt"/>
          <a:ea typeface="+mn-ea"/>
          <a:cs typeface="+mn-cs"/>
        </a:defRPr>
      </a:lvl5pPr>
      <a:lvl6pPr marL="2286000" algn="l" defTabSz="914400" rtl="0" eaLnBrk="1" fontAlgn="ctr" latinLnBrk="0" hangingPunct="1">
        <a:defRPr sz="1800" kern="1200">
          <a:solidFill>
            <a:schemeClr val="tx1"/>
          </a:solidFill>
          <a:latin typeface="+mn-lt"/>
          <a:ea typeface="+mn-ea"/>
          <a:cs typeface="+mn-cs"/>
        </a:defRPr>
      </a:lvl6pPr>
      <a:lvl7pPr marL="2743200" algn="l" defTabSz="914400" rtl="0" eaLnBrk="1" fontAlgn="ctr" latinLnBrk="0" hangingPunct="1">
        <a:defRPr sz="1800" kern="1200">
          <a:solidFill>
            <a:schemeClr val="tx1"/>
          </a:solidFill>
          <a:latin typeface="+mn-lt"/>
          <a:ea typeface="+mn-ea"/>
          <a:cs typeface="+mn-cs"/>
        </a:defRPr>
      </a:lvl7pPr>
      <a:lvl8pPr marL="3200400" algn="l" defTabSz="914400" rtl="0" eaLnBrk="1" fontAlgn="ctr" latinLnBrk="0" hangingPunct="1">
        <a:defRPr sz="1800" kern="1200">
          <a:solidFill>
            <a:schemeClr val="tx1"/>
          </a:solidFill>
          <a:latin typeface="+mn-lt"/>
          <a:ea typeface="+mn-ea"/>
          <a:cs typeface="+mn-cs"/>
        </a:defRPr>
      </a:lvl8pPr>
      <a:lvl9pPr marL="3657600" algn="l" defTabSz="914400" rtl="0" eaLnBrk="1" fontAlgn="ctr"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orient="horz" pos="3585">
          <p15:clr>
            <a:srgbClr val="F26B43"/>
          </p15:clr>
        </p15:guide>
        <p15:guide id="3" pos="288">
          <p15:clr>
            <a:srgbClr val="F26B43"/>
          </p15:clr>
        </p15:guide>
        <p15:guide id="4" pos="3770">
          <p15:clr>
            <a:srgbClr val="F26B43"/>
          </p15:clr>
        </p15:guide>
        <p15:guide id="5" orient="horz" pos="1000">
          <p15:clr>
            <a:srgbClr val="F26B43"/>
          </p15:clr>
        </p15:guide>
        <p15:guide id="6" orient="horz" pos="3584">
          <p15:clr>
            <a:srgbClr val="F26B43"/>
          </p15:clr>
        </p15:guide>
        <p15:guide id="7" pos="3909">
          <p15:clr>
            <a:srgbClr val="F26B43"/>
          </p15:clr>
        </p15:guide>
        <p15:guide id="8" pos="7392">
          <p15:clr>
            <a:srgbClr val="F26B43"/>
          </p15:clr>
        </p15:guide>
        <p15:guide id="10" pos="576">
          <p15:clr>
            <a:srgbClr val="F26B43"/>
          </p15:clr>
        </p15:guide>
        <p15:guide id="11" pos="6384">
          <p15:clr>
            <a:srgbClr val="F26B43"/>
          </p15:clr>
        </p15:guide>
        <p15:guide id="12" orient="horz" pos="456">
          <p15:clr>
            <a:srgbClr val="F26B43"/>
          </p15:clr>
        </p15:guide>
        <p15:guide id="13" orient="horz" pos="69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
        <p:nvSpPr>
          <p:cNvPr id="5" name="Text Placeholder 4">
            <a:extLst>
              <a:ext uri="{FF2B5EF4-FFF2-40B4-BE49-F238E27FC236}">
                <a16:creationId xmlns:a16="http://schemas.microsoft.com/office/drawing/2014/main" id="{C38614F4-5F07-3818-414A-7F174ECCEE21}"/>
              </a:ext>
            </a:extLst>
          </p:cNvPr>
          <p:cNvSpPr txBox="1">
            <a:spLocks/>
          </p:cNvSpPr>
          <p:nvPr userDrawn="1"/>
        </p:nvSpPr>
        <p:spPr>
          <a:xfrm>
            <a:off x="3324404" y="6271847"/>
            <a:ext cx="5852160"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Joyce O’Shaughnessy, MD, Texas Oncology, Sarah Cannon Research Institute</a:t>
            </a:r>
            <a:endParaRPr lang="en-US" dirty="0"/>
          </a:p>
        </p:txBody>
      </p:sp>
    </p:spTree>
    <p:extLst>
      <p:ext uri="{BB962C8B-B14F-4D97-AF65-F5344CB8AC3E}">
        <p14:creationId xmlns:p14="http://schemas.microsoft.com/office/powerpoint/2010/main" val="2993753490"/>
      </p:ext>
    </p:extLst>
  </p:cSld>
  <p:clrMap bg1="lt1" tx1="dk1" bg2="lt2" tx2="dk2" accent1="accent1" accent2="accent2" accent3="accent3" accent4="accent4" accent5="accent5" accent6="accent6" hlink="hlink" folHlink="folHlink"/>
  <p:sldLayoutIdLst>
    <p:sldLayoutId id="2147484444" r:id="rId1"/>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5200" y="384000"/>
            <a:ext cx="11001600" cy="960000"/>
          </a:xfrm>
          <a:prstGeom prst="rect">
            <a:avLst/>
          </a:prstGeom>
        </p:spPr>
        <p:txBody>
          <a:bodyPr vert="horz" lIns="0" tIns="0" rIns="0" bIns="0" rtlCol="0" anchor="t" anchorCtr="0">
            <a:noAutofit/>
          </a:bodyPr>
          <a:lstStyle/>
          <a:p>
            <a:r>
              <a:rPr lang="en-US" noProof="0"/>
              <a:t>Click to edit Master title style</a:t>
            </a:r>
          </a:p>
        </p:txBody>
      </p:sp>
      <p:sp>
        <p:nvSpPr>
          <p:cNvPr id="3" name="Text Placeholder 2"/>
          <p:cNvSpPr>
            <a:spLocks noGrp="1"/>
          </p:cNvSpPr>
          <p:nvPr>
            <p:ph type="body" idx="1"/>
          </p:nvPr>
        </p:nvSpPr>
        <p:spPr>
          <a:xfrm>
            <a:off x="835201" y="2197303"/>
            <a:ext cx="11007067" cy="4162656"/>
          </a:xfrm>
          <a:prstGeom prst="rect">
            <a:avLst/>
          </a:prstGeom>
        </p:spPr>
        <p:txBody>
          <a:bodyPr vert="horz" lIns="0" tIns="0" rIns="0" bIns="0" rtlCol="0" anchor="t" anchorCtr="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rot="-5400000">
            <a:off x="26499" y="5773573"/>
            <a:ext cx="576000"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rot="-5400000">
            <a:off x="-850724" y="4327489"/>
            <a:ext cx="2330445"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rot="-5400000">
            <a:off x="194499" y="6190393"/>
            <a:ext cx="240000" cy="144000"/>
          </a:xfrm>
          <a:prstGeom prst="rect">
            <a:avLst/>
          </a:prstGeom>
        </p:spPr>
        <p:txBody>
          <a:bodyPr vert="horz" lIns="0" tIns="0" rIns="0" bIns="0" rtlCol="0" anchor="t" anchorCtr="0">
            <a:noAutofit/>
          </a:bodyPr>
          <a:lstStyle>
            <a:lvl1pPr algn="l">
              <a:lnSpc>
                <a:spcPct val="100000"/>
              </a:lnSpc>
              <a:spcBef>
                <a:spcPts val="0"/>
              </a:spcBef>
              <a:defRPr sz="800" b="1">
                <a:solidFill>
                  <a:schemeClr val="tx1"/>
                </a:solidFill>
                <a:latin typeface="Arial" panose="020B0604020202020204" pitchFamily="34" charset="0"/>
                <a:cs typeface="Arial" panose="020B0604020202020204" pitchFamily="34" charset="0"/>
              </a:defRPr>
            </a:lvl1pPr>
          </a:lstStyle>
          <a:p>
            <a:fld id="{7402B711-A71A-452E-950A-8AB93037233C}" type="slidenum">
              <a:rPr lang="en-US" smtClean="0"/>
              <a:pPr/>
              <a:t>‹#›</a:t>
            </a:fld>
            <a:endParaRPr lang="en-US" dirty="0"/>
          </a:p>
        </p:txBody>
      </p:sp>
      <p:grpSp>
        <p:nvGrpSpPr>
          <p:cNvPr id="7" name="Group 6">
            <a:extLst>
              <a:ext uri="{FF2B5EF4-FFF2-40B4-BE49-F238E27FC236}">
                <a16:creationId xmlns:a16="http://schemas.microsoft.com/office/drawing/2014/main" id="{3273E599-F341-E6FB-8FD8-3642C1C2C9F9}"/>
              </a:ext>
            </a:extLst>
          </p:cNvPr>
          <p:cNvGrpSpPr/>
          <p:nvPr userDrawn="1"/>
        </p:nvGrpSpPr>
        <p:grpSpPr>
          <a:xfrm>
            <a:off x="-297264" y="381000"/>
            <a:ext cx="180000" cy="5994400"/>
            <a:chOff x="-222948" y="285750"/>
            <a:chExt cx="135000" cy="4495800"/>
          </a:xfrm>
        </p:grpSpPr>
        <p:cxnSp>
          <p:nvCxnSpPr>
            <p:cNvPr id="8" name="Gerade Verbindung 26">
              <a:extLst>
                <a:ext uri="{FF2B5EF4-FFF2-40B4-BE49-F238E27FC236}">
                  <a16:creationId xmlns:a16="http://schemas.microsoft.com/office/drawing/2014/main" id="{F014380B-B247-3C19-55EC-29FE8AFA3398}"/>
                </a:ext>
              </a:extLst>
            </p:cNvPr>
            <p:cNvCxnSpPr/>
            <p:nvPr userDrawn="1"/>
          </p:nvCxnSpPr>
          <p:spPr>
            <a:xfrm rot="5400000">
              <a:off x="-155448" y="291275"/>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24E514B9-DF2A-C1C8-FDC3-9E9096DABE97}"/>
                </a:ext>
              </a:extLst>
            </p:cNvPr>
            <p:cNvCxnSpPr/>
            <p:nvPr userDrawn="1"/>
          </p:nvCxnSpPr>
          <p:spPr>
            <a:xfrm rot="5400000">
              <a:off x="-155448" y="218250"/>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10" name="Gerade Verbindung 26">
              <a:extLst>
                <a:ext uri="{FF2B5EF4-FFF2-40B4-BE49-F238E27FC236}">
                  <a16:creationId xmlns:a16="http://schemas.microsoft.com/office/drawing/2014/main" id="{B51CEF24-ED73-F5F0-ABFC-270A3F0A0611}"/>
                </a:ext>
              </a:extLst>
            </p:cNvPr>
            <p:cNvCxnSpPr/>
            <p:nvPr userDrawn="1"/>
          </p:nvCxnSpPr>
          <p:spPr>
            <a:xfrm rot="5400000">
              <a:off x="-155448" y="107874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26">
              <a:extLst>
                <a:ext uri="{FF2B5EF4-FFF2-40B4-BE49-F238E27FC236}">
                  <a16:creationId xmlns:a16="http://schemas.microsoft.com/office/drawing/2014/main" id="{C74BFCDF-A0EC-6337-6BCA-2A3E2E433985}"/>
                </a:ext>
              </a:extLst>
            </p:cNvPr>
            <p:cNvCxnSpPr>
              <a:cxnSpLocks/>
            </p:cNvCxnSpPr>
            <p:nvPr userDrawn="1"/>
          </p:nvCxnSpPr>
          <p:spPr>
            <a:xfrm flipH="1">
              <a:off x="-222948" y="1647977"/>
              <a:ext cx="13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A2D5ED5D-B006-80EB-A2B3-BE728F5A395B}"/>
                </a:ext>
              </a:extLst>
            </p:cNvPr>
            <p:cNvCxnSpPr/>
            <p:nvPr userDrawn="1"/>
          </p:nvCxnSpPr>
          <p:spPr>
            <a:xfrm rot="5400000">
              <a:off x="-155448" y="4714050"/>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3FF41AF-C805-8322-2C4B-B3FCB75C8872}"/>
              </a:ext>
            </a:extLst>
          </p:cNvPr>
          <p:cNvGrpSpPr/>
          <p:nvPr userDrawn="1"/>
        </p:nvGrpSpPr>
        <p:grpSpPr>
          <a:xfrm>
            <a:off x="563419" y="-286175"/>
            <a:ext cx="11272983" cy="180000"/>
            <a:chOff x="422563" y="-214631"/>
            <a:chExt cx="8454737" cy="135000"/>
          </a:xfrm>
        </p:grpSpPr>
        <p:cxnSp>
          <p:nvCxnSpPr>
            <p:cNvPr id="14" name="Gerade Verbindung 26">
              <a:extLst>
                <a:ext uri="{FF2B5EF4-FFF2-40B4-BE49-F238E27FC236}">
                  <a16:creationId xmlns:a16="http://schemas.microsoft.com/office/drawing/2014/main" id="{D37C5A85-B31D-318E-4C07-8048D1DA5CCB}"/>
                </a:ext>
              </a:extLst>
            </p:cNvPr>
            <p:cNvCxnSpPr>
              <a:cxnSpLocks/>
            </p:cNvCxnSpPr>
            <p:nvPr userDrawn="1"/>
          </p:nvCxnSpPr>
          <p:spPr>
            <a:xfrm rot="10800000">
              <a:off x="42256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26">
              <a:extLst>
                <a:ext uri="{FF2B5EF4-FFF2-40B4-BE49-F238E27FC236}">
                  <a16:creationId xmlns:a16="http://schemas.microsoft.com/office/drawing/2014/main" id="{2BCCFB81-69B7-8346-864E-5366735F10A3}"/>
                </a:ext>
              </a:extLst>
            </p:cNvPr>
            <p:cNvCxnSpPr>
              <a:cxnSpLocks/>
            </p:cNvCxnSpPr>
            <p:nvPr userDrawn="1"/>
          </p:nvCxnSpPr>
          <p:spPr>
            <a:xfrm rot="10800000">
              <a:off x="177800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26">
              <a:extLst>
                <a:ext uri="{FF2B5EF4-FFF2-40B4-BE49-F238E27FC236}">
                  <a16:creationId xmlns:a16="http://schemas.microsoft.com/office/drawing/2014/main" id="{02DBC1B0-E232-F552-FCDA-7F688C780E89}"/>
                </a:ext>
              </a:extLst>
            </p:cNvPr>
            <p:cNvCxnSpPr>
              <a:cxnSpLocks/>
            </p:cNvCxnSpPr>
            <p:nvPr userDrawn="1"/>
          </p:nvCxnSpPr>
          <p:spPr>
            <a:xfrm rot="10800000">
              <a:off x="204628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26">
              <a:extLst>
                <a:ext uri="{FF2B5EF4-FFF2-40B4-BE49-F238E27FC236}">
                  <a16:creationId xmlns:a16="http://schemas.microsoft.com/office/drawing/2014/main" id="{70E1CC2D-ED14-D1BB-B1B7-C6531FBAA8E3}"/>
                </a:ext>
              </a:extLst>
            </p:cNvPr>
            <p:cNvCxnSpPr>
              <a:cxnSpLocks/>
            </p:cNvCxnSpPr>
            <p:nvPr userDrawn="1"/>
          </p:nvCxnSpPr>
          <p:spPr>
            <a:xfrm rot="10800000">
              <a:off x="318928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26">
              <a:extLst>
                <a:ext uri="{FF2B5EF4-FFF2-40B4-BE49-F238E27FC236}">
                  <a16:creationId xmlns:a16="http://schemas.microsoft.com/office/drawing/2014/main" id="{2E3DA46C-93D2-C6AA-777D-BC9A57D56244}"/>
                </a:ext>
              </a:extLst>
            </p:cNvPr>
            <p:cNvCxnSpPr>
              <a:cxnSpLocks/>
            </p:cNvCxnSpPr>
            <p:nvPr userDrawn="1"/>
          </p:nvCxnSpPr>
          <p:spPr>
            <a:xfrm rot="10800000">
              <a:off x="346392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26">
              <a:extLst>
                <a:ext uri="{FF2B5EF4-FFF2-40B4-BE49-F238E27FC236}">
                  <a16:creationId xmlns:a16="http://schemas.microsoft.com/office/drawing/2014/main" id="{6496A83B-264C-4A56-AF51-D67E8050388A}"/>
                </a:ext>
              </a:extLst>
            </p:cNvPr>
            <p:cNvCxnSpPr>
              <a:cxnSpLocks/>
            </p:cNvCxnSpPr>
            <p:nvPr userDrawn="1"/>
          </p:nvCxnSpPr>
          <p:spPr>
            <a:xfrm flipV="1">
              <a:off x="461327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6">
              <a:extLst>
                <a:ext uri="{FF2B5EF4-FFF2-40B4-BE49-F238E27FC236}">
                  <a16:creationId xmlns:a16="http://schemas.microsoft.com/office/drawing/2014/main" id="{BC3615BB-F686-22B4-8074-AFE8EEB50D15}"/>
                </a:ext>
              </a:extLst>
            </p:cNvPr>
            <p:cNvCxnSpPr>
              <a:cxnSpLocks/>
            </p:cNvCxnSpPr>
            <p:nvPr userDrawn="1"/>
          </p:nvCxnSpPr>
          <p:spPr>
            <a:xfrm flipV="1">
              <a:off x="488990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6">
              <a:extLst>
                <a:ext uri="{FF2B5EF4-FFF2-40B4-BE49-F238E27FC236}">
                  <a16:creationId xmlns:a16="http://schemas.microsoft.com/office/drawing/2014/main" id="{E565313F-550C-6BF2-C3D9-5870EA0E21A0}"/>
                </a:ext>
              </a:extLst>
            </p:cNvPr>
            <p:cNvCxnSpPr>
              <a:cxnSpLocks/>
            </p:cNvCxnSpPr>
            <p:nvPr userDrawn="1"/>
          </p:nvCxnSpPr>
          <p:spPr>
            <a:xfrm flipV="1">
              <a:off x="603462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6">
              <a:extLst>
                <a:ext uri="{FF2B5EF4-FFF2-40B4-BE49-F238E27FC236}">
                  <a16:creationId xmlns:a16="http://schemas.microsoft.com/office/drawing/2014/main" id="{3DE5CFCC-50F7-2656-5FFC-DB7D7BBA546B}"/>
                </a:ext>
              </a:extLst>
            </p:cNvPr>
            <p:cNvCxnSpPr>
              <a:cxnSpLocks/>
            </p:cNvCxnSpPr>
            <p:nvPr userDrawn="1"/>
          </p:nvCxnSpPr>
          <p:spPr>
            <a:xfrm flipV="1">
              <a:off x="630872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6">
              <a:extLst>
                <a:ext uri="{FF2B5EF4-FFF2-40B4-BE49-F238E27FC236}">
                  <a16:creationId xmlns:a16="http://schemas.microsoft.com/office/drawing/2014/main" id="{E6EE0F70-9A94-FD21-2E37-02966DD51DE3}"/>
                </a:ext>
              </a:extLst>
            </p:cNvPr>
            <p:cNvCxnSpPr>
              <a:cxnSpLocks/>
            </p:cNvCxnSpPr>
            <p:nvPr userDrawn="1"/>
          </p:nvCxnSpPr>
          <p:spPr>
            <a:xfrm flipV="1">
              <a:off x="745791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6">
              <a:extLst>
                <a:ext uri="{FF2B5EF4-FFF2-40B4-BE49-F238E27FC236}">
                  <a16:creationId xmlns:a16="http://schemas.microsoft.com/office/drawing/2014/main" id="{BE912B43-2A12-0DCA-B73E-183B29EB1C84}"/>
                </a:ext>
              </a:extLst>
            </p:cNvPr>
            <p:cNvCxnSpPr>
              <a:cxnSpLocks/>
            </p:cNvCxnSpPr>
            <p:nvPr userDrawn="1"/>
          </p:nvCxnSpPr>
          <p:spPr>
            <a:xfrm flipV="1">
              <a:off x="772795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6">
              <a:extLst>
                <a:ext uri="{FF2B5EF4-FFF2-40B4-BE49-F238E27FC236}">
                  <a16:creationId xmlns:a16="http://schemas.microsoft.com/office/drawing/2014/main" id="{0E706BDE-1724-7727-C6AD-4A2BD7A453CA}"/>
                </a:ext>
              </a:extLst>
            </p:cNvPr>
            <p:cNvCxnSpPr>
              <a:cxnSpLocks/>
            </p:cNvCxnSpPr>
            <p:nvPr userDrawn="1"/>
          </p:nvCxnSpPr>
          <p:spPr>
            <a:xfrm flipV="1">
              <a:off x="8877300" y="-214631"/>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CA920068-3439-2042-AC33-0A6C3C13A815}"/>
                </a:ext>
              </a:extLst>
            </p:cNvPr>
            <p:cNvCxnSpPr>
              <a:cxnSpLocks/>
            </p:cNvCxnSpPr>
            <p:nvPr userDrawn="1"/>
          </p:nvCxnSpPr>
          <p:spPr>
            <a:xfrm rot="10800000">
              <a:off x="133861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6">
              <a:extLst>
                <a:ext uri="{FF2B5EF4-FFF2-40B4-BE49-F238E27FC236}">
                  <a16:creationId xmlns:a16="http://schemas.microsoft.com/office/drawing/2014/main" id="{32A354DE-EB23-DFB0-CAC3-B79DEC59A0D5}"/>
                </a:ext>
              </a:extLst>
            </p:cNvPr>
            <p:cNvCxnSpPr>
              <a:cxnSpLocks/>
            </p:cNvCxnSpPr>
            <p:nvPr userDrawn="1"/>
          </p:nvCxnSpPr>
          <p:spPr>
            <a:xfrm rot="10800000">
              <a:off x="107141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6">
              <a:extLst>
                <a:ext uri="{FF2B5EF4-FFF2-40B4-BE49-F238E27FC236}">
                  <a16:creationId xmlns:a16="http://schemas.microsoft.com/office/drawing/2014/main" id="{CA82FE88-E7BD-339F-BDE7-11775A9B5740}"/>
                </a:ext>
              </a:extLst>
            </p:cNvPr>
            <p:cNvCxnSpPr>
              <a:cxnSpLocks/>
            </p:cNvCxnSpPr>
            <p:nvPr userDrawn="1"/>
          </p:nvCxnSpPr>
          <p:spPr>
            <a:xfrm flipV="1">
              <a:off x="4179826"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6">
              <a:extLst>
                <a:ext uri="{FF2B5EF4-FFF2-40B4-BE49-F238E27FC236}">
                  <a16:creationId xmlns:a16="http://schemas.microsoft.com/office/drawing/2014/main" id="{B4FECB16-7243-EDDF-2826-64FAABD12948}"/>
                </a:ext>
              </a:extLst>
            </p:cNvPr>
            <p:cNvCxnSpPr>
              <a:cxnSpLocks/>
            </p:cNvCxnSpPr>
            <p:nvPr userDrawn="1"/>
          </p:nvCxnSpPr>
          <p:spPr>
            <a:xfrm flipV="1">
              <a:off x="3912631"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26">
              <a:extLst>
                <a:ext uri="{FF2B5EF4-FFF2-40B4-BE49-F238E27FC236}">
                  <a16:creationId xmlns:a16="http://schemas.microsoft.com/office/drawing/2014/main" id="{CAC5BE04-A659-E55A-42E5-6BB6F4B03043}"/>
                </a:ext>
              </a:extLst>
            </p:cNvPr>
            <p:cNvCxnSpPr>
              <a:cxnSpLocks/>
            </p:cNvCxnSpPr>
            <p:nvPr userDrawn="1"/>
          </p:nvCxnSpPr>
          <p:spPr>
            <a:xfrm flipV="1">
              <a:off x="275590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26">
              <a:extLst>
                <a:ext uri="{FF2B5EF4-FFF2-40B4-BE49-F238E27FC236}">
                  <a16:creationId xmlns:a16="http://schemas.microsoft.com/office/drawing/2014/main" id="{692773A5-9797-1BC9-F6AD-D876002A60B7}"/>
                </a:ext>
              </a:extLst>
            </p:cNvPr>
            <p:cNvCxnSpPr>
              <a:cxnSpLocks/>
            </p:cNvCxnSpPr>
            <p:nvPr userDrawn="1"/>
          </p:nvCxnSpPr>
          <p:spPr>
            <a:xfrm flipV="1">
              <a:off x="248416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26">
              <a:extLst>
                <a:ext uri="{FF2B5EF4-FFF2-40B4-BE49-F238E27FC236}">
                  <a16:creationId xmlns:a16="http://schemas.microsoft.com/office/drawing/2014/main" id="{54CD8802-F1C0-5E48-1CD9-C8DBBB84A954}"/>
                </a:ext>
              </a:extLst>
            </p:cNvPr>
            <p:cNvCxnSpPr>
              <a:cxnSpLocks/>
            </p:cNvCxnSpPr>
            <p:nvPr userDrawn="1"/>
          </p:nvCxnSpPr>
          <p:spPr>
            <a:xfrm flipV="1">
              <a:off x="5329292"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26">
              <a:extLst>
                <a:ext uri="{FF2B5EF4-FFF2-40B4-BE49-F238E27FC236}">
                  <a16:creationId xmlns:a16="http://schemas.microsoft.com/office/drawing/2014/main" id="{D830314D-3F6A-911E-3D98-3FAE0FBEF756}"/>
                </a:ext>
              </a:extLst>
            </p:cNvPr>
            <p:cNvCxnSpPr>
              <a:cxnSpLocks/>
            </p:cNvCxnSpPr>
            <p:nvPr userDrawn="1"/>
          </p:nvCxnSpPr>
          <p:spPr>
            <a:xfrm flipV="1">
              <a:off x="559435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2B343094-6903-DDB2-8A38-61CCCC353AE2}"/>
                </a:ext>
              </a:extLst>
            </p:cNvPr>
            <p:cNvCxnSpPr>
              <a:cxnSpLocks/>
            </p:cNvCxnSpPr>
            <p:nvPr userDrawn="1"/>
          </p:nvCxnSpPr>
          <p:spPr>
            <a:xfrm flipV="1">
              <a:off x="6748112"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E3072879-DD66-EFA7-DE91-B8480A7A7347}"/>
                </a:ext>
              </a:extLst>
            </p:cNvPr>
            <p:cNvCxnSpPr>
              <a:cxnSpLocks/>
            </p:cNvCxnSpPr>
            <p:nvPr userDrawn="1"/>
          </p:nvCxnSpPr>
          <p:spPr>
            <a:xfrm flipV="1">
              <a:off x="702124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18E72BE0-36F8-DE29-64CD-2DA8F6E198B0}"/>
                </a:ext>
              </a:extLst>
            </p:cNvPr>
            <p:cNvCxnSpPr>
              <a:cxnSpLocks/>
            </p:cNvCxnSpPr>
            <p:nvPr userDrawn="1"/>
          </p:nvCxnSpPr>
          <p:spPr>
            <a:xfrm flipV="1">
              <a:off x="817279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21528C26-4EF5-5468-0B3C-5EB341B98BBF}"/>
                </a:ext>
              </a:extLst>
            </p:cNvPr>
            <p:cNvCxnSpPr>
              <a:cxnSpLocks/>
            </p:cNvCxnSpPr>
            <p:nvPr userDrawn="1"/>
          </p:nvCxnSpPr>
          <p:spPr>
            <a:xfrm flipV="1">
              <a:off x="8437581"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6897DD67-8625-5463-9D0F-68B102E27470}"/>
                </a:ext>
              </a:extLst>
            </p:cNvPr>
            <p:cNvCxnSpPr>
              <a:cxnSpLocks/>
            </p:cNvCxnSpPr>
            <p:nvPr userDrawn="1"/>
          </p:nvCxnSpPr>
          <p:spPr>
            <a:xfrm rot="10800000">
              <a:off x="628650" y="-214631"/>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70" name="Gerade Verbindung 26">
              <a:extLst>
                <a:ext uri="{FF2B5EF4-FFF2-40B4-BE49-F238E27FC236}">
                  <a16:creationId xmlns:a16="http://schemas.microsoft.com/office/drawing/2014/main" id="{88807430-15C5-C677-A7DF-CCE08D8FB9BB}"/>
                </a:ext>
              </a:extLst>
            </p:cNvPr>
            <p:cNvCxnSpPr>
              <a:cxnSpLocks/>
            </p:cNvCxnSpPr>
            <p:nvPr userDrawn="1"/>
          </p:nvCxnSpPr>
          <p:spPr>
            <a:xfrm flipV="1">
              <a:off x="4752975" y="-214631"/>
              <a:ext cx="0" cy="135000"/>
            </a:xfrm>
            <a:prstGeom prst="line">
              <a:avLst/>
            </a:prstGeom>
            <a:ln>
              <a:solidFill>
                <a:srgbClr val="E22F00"/>
              </a:solidFill>
            </a:ln>
          </p:spPr>
          <p:style>
            <a:lnRef idx="1">
              <a:schemeClr val="accent1"/>
            </a:lnRef>
            <a:fillRef idx="0">
              <a:schemeClr val="accent1"/>
            </a:fillRef>
            <a:effectRef idx="0">
              <a:schemeClr val="accent1"/>
            </a:effectRef>
            <a:fontRef idx="minor">
              <a:schemeClr val="tx1"/>
            </a:fontRef>
          </p:style>
        </p:cxnSp>
      </p:grpSp>
      <p:cxnSp>
        <p:nvCxnSpPr>
          <p:cNvPr id="15" name="Gerade Verbindung 26">
            <a:extLst>
              <a:ext uri="{FF2B5EF4-FFF2-40B4-BE49-F238E27FC236}">
                <a16:creationId xmlns:a16="http://schemas.microsoft.com/office/drawing/2014/main" id="{3C309FA3-9C14-0523-9777-A9FC9B6CD9A4}"/>
              </a:ext>
            </a:extLst>
          </p:cNvPr>
          <p:cNvCxnSpPr>
            <a:cxnSpLocks/>
          </p:cNvCxnSpPr>
          <p:nvPr userDrawn="1"/>
        </p:nvCxnSpPr>
        <p:spPr>
          <a:xfrm flipH="1">
            <a:off x="-297264" y="2840115"/>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CFD1FEE1-241E-2FDD-2388-54B7FB943391}"/>
              </a:ext>
            </a:extLst>
          </p:cNvPr>
          <p:cNvCxnSpPr>
            <a:cxnSpLocks/>
          </p:cNvCxnSpPr>
          <p:nvPr userDrawn="1"/>
        </p:nvCxnSpPr>
        <p:spPr>
          <a:xfrm flipH="1">
            <a:off x="-293241" y="3235779"/>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2F8A83F3-9470-A305-4C13-4319CB5A5D8A}"/>
              </a:ext>
            </a:extLst>
          </p:cNvPr>
          <p:cNvCxnSpPr>
            <a:cxnSpLocks/>
          </p:cNvCxnSpPr>
          <p:nvPr userDrawn="1"/>
        </p:nvCxnSpPr>
        <p:spPr>
          <a:xfrm flipH="1">
            <a:off x="-297264" y="3913112"/>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3C85B89D-43D8-6607-7698-D77E43AE413D}"/>
              </a:ext>
            </a:extLst>
          </p:cNvPr>
          <p:cNvCxnSpPr/>
          <p:nvPr userDrawn="1"/>
        </p:nvCxnSpPr>
        <p:spPr>
          <a:xfrm rot="5400000">
            <a:off x="-207264" y="449038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79A2B01F-B8BA-C6FA-7C0C-6A66F047A1EC}"/>
              </a:ext>
            </a:extLst>
          </p:cNvPr>
          <p:cNvCxnSpPr>
            <a:cxnSpLocks/>
          </p:cNvCxnSpPr>
          <p:nvPr userDrawn="1"/>
        </p:nvCxnSpPr>
        <p:spPr>
          <a:xfrm flipH="1">
            <a:off x="-297264" y="2561167"/>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26">
            <a:extLst>
              <a:ext uri="{FF2B5EF4-FFF2-40B4-BE49-F238E27FC236}">
                <a16:creationId xmlns:a16="http://schemas.microsoft.com/office/drawing/2014/main" id="{74A7CD2C-DFD7-CADD-D9E8-A1378CD79141}"/>
              </a:ext>
            </a:extLst>
          </p:cNvPr>
          <p:cNvCxnSpPr>
            <a:cxnSpLocks/>
          </p:cNvCxnSpPr>
          <p:nvPr userDrawn="1"/>
        </p:nvCxnSpPr>
        <p:spPr>
          <a:xfrm flipH="1">
            <a:off x="-297264" y="4288367"/>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26">
            <a:extLst>
              <a:ext uri="{FF2B5EF4-FFF2-40B4-BE49-F238E27FC236}">
                <a16:creationId xmlns:a16="http://schemas.microsoft.com/office/drawing/2014/main" id="{4F6A8E1D-C553-223E-FD75-6B9897D018BA}"/>
              </a:ext>
            </a:extLst>
          </p:cNvPr>
          <p:cNvCxnSpPr/>
          <p:nvPr userDrawn="1"/>
        </p:nvCxnSpPr>
        <p:spPr>
          <a:xfrm rot="5400000">
            <a:off x="-207264" y="1262852"/>
            <a:ext cx="0" cy="1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86BC5DDB-3141-5D2A-E345-34F745D61A04}"/>
              </a:ext>
            </a:extLst>
          </p:cNvPr>
          <p:cNvCxnSpPr>
            <a:cxnSpLocks/>
          </p:cNvCxnSpPr>
          <p:nvPr userDrawn="1"/>
        </p:nvCxnSpPr>
        <p:spPr>
          <a:xfrm rot="5400000">
            <a:off x="-203241" y="5600572"/>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16D806CC-EAEE-54D4-2790-1BE7A40A9FB6}"/>
              </a:ext>
            </a:extLst>
          </p:cNvPr>
          <p:cNvCxnSpPr>
            <a:cxnSpLocks/>
          </p:cNvCxnSpPr>
          <p:nvPr userDrawn="1"/>
        </p:nvCxnSpPr>
        <p:spPr>
          <a:xfrm rot="5400000">
            <a:off x="-203241" y="5239737"/>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0ED6559F-11C0-4A54-B8F8-E61A2BA3351F}"/>
              </a:ext>
            </a:extLst>
          </p:cNvPr>
          <p:cNvCxnSpPr>
            <a:cxnSpLocks/>
          </p:cNvCxnSpPr>
          <p:nvPr userDrawn="1"/>
        </p:nvCxnSpPr>
        <p:spPr>
          <a:xfrm rot="5400000">
            <a:off x="-203241" y="3519416"/>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698546"/>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 id="2147484499" r:id="rId12"/>
    <p:sldLayoutId id="2147484500" r:id="rId13"/>
    <p:sldLayoutId id="2147484501" r:id="rId14"/>
    <p:sldLayoutId id="2147484502" r:id="rId15"/>
    <p:sldLayoutId id="2147484503" r:id="rId16"/>
    <p:sldLayoutId id="2147484504" r:id="rId17"/>
    <p:sldLayoutId id="2147484505" r:id="rId18"/>
    <p:sldLayoutId id="2147484506" r:id="rId19"/>
    <p:sldLayoutId id="2147484507" r:id="rId20"/>
    <p:sldLayoutId id="2147484508" r:id="rId21"/>
    <p:sldLayoutId id="2147484509" r:id="rId22"/>
    <p:sldLayoutId id="2147484510" r:id="rId23"/>
    <p:sldLayoutId id="2147484511" r:id="rId24"/>
    <p:sldLayoutId id="2147484512" r:id="rId25"/>
    <p:sldLayoutId id="2147484513" r:id="rId26"/>
    <p:sldLayoutId id="2147484514" r:id="rId27"/>
    <p:sldLayoutId id="2147484515" r:id="rId28"/>
    <p:sldLayoutId id="2147484516" r:id="rId29"/>
    <p:sldLayoutId id="2147484517" r:id="rId30"/>
    <p:sldLayoutId id="2147484518" r:id="rId31"/>
    <p:sldLayoutId id="2147484607" r:id="rId32"/>
  </p:sldLayoutIdLst>
  <p:hf sldNum="0" hdr="0" ftr="0" dt="0"/>
  <p:txStyles>
    <p:titleStyle>
      <a:lvl1pPr marL="0" marR="0" indent="0" algn="l" defTabSz="914354" rtl="0" eaLnBrk="1" fontAlgn="auto" latinLnBrk="0" hangingPunct="1">
        <a:lnSpc>
          <a:spcPct val="100000"/>
        </a:lnSpc>
        <a:spcBef>
          <a:spcPts val="0"/>
        </a:spcBef>
        <a:spcAft>
          <a:spcPts val="0"/>
        </a:spcAft>
        <a:buClrTx/>
        <a:buSzTx/>
        <a:buFontTx/>
        <a:buNone/>
        <a:tabLst/>
        <a:defRPr sz="2933" kern="1200">
          <a:solidFill>
            <a:schemeClr val="tx1"/>
          </a:solidFill>
          <a:latin typeface="+mj-lt"/>
          <a:ea typeface="+mj-ea"/>
          <a:cs typeface="Arial" panose="020B0604020202020204" pitchFamily="34" charset="0"/>
        </a:defRPr>
      </a:lvl1pPr>
    </p:titleStyle>
    <p:bodyStyle>
      <a:lvl1pPr marL="0" indent="0" algn="l" defTabSz="231637" rtl="0" eaLnBrk="1" latinLnBrk="0" hangingPunct="1">
        <a:lnSpc>
          <a:spcPct val="100000"/>
        </a:lnSpc>
        <a:spcBef>
          <a:spcPts val="0"/>
        </a:spcBef>
        <a:spcAft>
          <a:spcPts val="800"/>
        </a:spcAft>
        <a:buFont typeface="Arial" panose="020B0604020202020204" pitchFamily="34" charset="0"/>
        <a:buNone/>
        <a:tabLst>
          <a:tab pos="231637" algn="l"/>
          <a:tab pos="463272" algn="l"/>
          <a:tab pos="694909" algn="l"/>
          <a:tab pos="926546" algn="l"/>
        </a:tabLst>
        <a:defRPr sz="1867" kern="1200">
          <a:solidFill>
            <a:schemeClr val="tx2"/>
          </a:solidFill>
          <a:latin typeface="+mn-lt"/>
          <a:ea typeface="+mn-ea"/>
          <a:cs typeface="Arial" panose="020B0604020202020204" pitchFamily="34" charset="0"/>
        </a:defRPr>
      </a:lvl1pPr>
      <a:lvl2pPr marL="230389" indent="-230389" algn="l" defTabSz="231637" rtl="0" eaLnBrk="1" latinLnBrk="0" hangingPunct="1">
        <a:lnSpc>
          <a:spcPct val="100000"/>
        </a:lnSpc>
        <a:spcBef>
          <a:spcPts val="0"/>
        </a:spcBef>
        <a:spcAft>
          <a:spcPts val="800"/>
        </a:spcAft>
        <a:buFont typeface="Arial" panose="020B0604020202020204" pitchFamily="34" charset="0"/>
        <a:buChar char="•"/>
        <a:tabLst>
          <a:tab pos="231637" algn="l"/>
          <a:tab pos="463272" algn="l"/>
          <a:tab pos="694909" algn="l"/>
          <a:tab pos="926546" algn="l"/>
        </a:tabLst>
        <a:defRPr sz="1867" kern="1200">
          <a:solidFill>
            <a:schemeClr val="tx2"/>
          </a:solidFill>
          <a:latin typeface="+mn-lt"/>
          <a:ea typeface="+mn-ea"/>
          <a:cs typeface="Arial" panose="020B0604020202020204" pitchFamily="34" charset="0"/>
        </a:defRPr>
      </a:lvl2pPr>
      <a:lvl3pPr marL="460776" indent="-230389" algn="l" defTabSz="231637" rtl="0" eaLnBrk="1" latinLnBrk="0" hangingPunct="1">
        <a:lnSpc>
          <a:spcPct val="100000"/>
        </a:lnSpc>
        <a:spcBef>
          <a:spcPts val="0"/>
        </a:spcBef>
        <a:spcAft>
          <a:spcPts val="800"/>
        </a:spcAft>
        <a:buFont typeface="Symbol" panose="05050102010706020507" pitchFamily="18" charset="2"/>
        <a:buChar char=""/>
        <a:tabLst>
          <a:tab pos="231637" algn="l"/>
          <a:tab pos="463272" algn="l"/>
          <a:tab pos="694909" algn="l"/>
          <a:tab pos="926546" algn="l"/>
        </a:tabLst>
        <a:defRPr sz="1867" kern="1200">
          <a:solidFill>
            <a:schemeClr val="tx2"/>
          </a:solidFill>
          <a:latin typeface="+mn-lt"/>
          <a:ea typeface="+mn-ea"/>
          <a:cs typeface="Arial" panose="020B0604020202020204" pitchFamily="34" charset="0"/>
        </a:defRPr>
      </a:lvl3pPr>
      <a:lvl4pPr marL="691165" indent="-230389" algn="l" defTabSz="231637" rtl="0" eaLnBrk="1" latinLnBrk="0" hangingPunct="1">
        <a:lnSpc>
          <a:spcPct val="100000"/>
        </a:lnSpc>
        <a:spcBef>
          <a:spcPts val="0"/>
        </a:spcBef>
        <a:spcAft>
          <a:spcPts val="800"/>
        </a:spcAft>
        <a:buFont typeface="Arial" panose="020B0604020202020204" pitchFamily="34" charset="0"/>
        <a:buChar char="•"/>
        <a:tabLst>
          <a:tab pos="231637" algn="l"/>
          <a:tab pos="463272" algn="l"/>
          <a:tab pos="694909" algn="l"/>
          <a:tab pos="926546" algn="l"/>
        </a:tabLst>
        <a:defRPr sz="1867" kern="1200">
          <a:solidFill>
            <a:schemeClr val="tx2"/>
          </a:solidFill>
          <a:latin typeface="+mn-lt"/>
          <a:ea typeface="+mn-ea"/>
          <a:cs typeface="Arial" panose="020B0604020202020204" pitchFamily="34" charset="0"/>
        </a:defRPr>
      </a:lvl4pPr>
      <a:lvl5pPr marL="921554" indent="-230389" algn="l" defTabSz="231637" rtl="0" eaLnBrk="1" latinLnBrk="0" hangingPunct="1">
        <a:lnSpc>
          <a:spcPct val="100000"/>
        </a:lnSpc>
        <a:spcBef>
          <a:spcPts val="0"/>
        </a:spcBef>
        <a:spcAft>
          <a:spcPts val="800"/>
        </a:spcAft>
        <a:buFont typeface="Symbol" panose="05050102010706020507" pitchFamily="18" charset="2"/>
        <a:buChar char=""/>
        <a:tabLst>
          <a:tab pos="231637" algn="l"/>
          <a:tab pos="463272" algn="l"/>
          <a:tab pos="694909" algn="l"/>
          <a:tab pos="926546" algn="l"/>
        </a:tabLst>
        <a:defRPr sz="1867" kern="1200">
          <a:solidFill>
            <a:schemeClr val="tx2"/>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12">
          <p15:clr>
            <a:srgbClr val="F26B43"/>
          </p15:clr>
        </p15:guide>
        <p15:guide id="2" pos="264">
          <p15:clr>
            <a:srgbClr val="A4A3A4"/>
          </p15:clr>
        </p15:guide>
        <p15:guide id="3" pos="396">
          <p15:clr>
            <a:srgbClr val="F26B43"/>
          </p15:clr>
        </p15:guide>
        <p15:guide id="4" pos="674">
          <p15:clr>
            <a:srgbClr val="547EBF"/>
          </p15:clr>
        </p15:guide>
        <p15:guide id="5" pos="842">
          <p15:clr>
            <a:srgbClr val="547EBF"/>
          </p15:clr>
        </p15:guide>
        <p15:guide id="6" pos="1120">
          <p15:clr>
            <a:srgbClr val="547EBF"/>
          </p15:clr>
        </p15:guide>
        <p15:guide id="7" pos="1288">
          <p15:clr>
            <a:srgbClr val="547EBF"/>
          </p15:clr>
        </p15:guide>
        <p15:guide id="8" pos="1564">
          <p15:clr>
            <a:srgbClr val="547EBF"/>
          </p15:clr>
        </p15:guide>
        <p15:guide id="9" pos="1736">
          <p15:clr>
            <a:srgbClr val="547EBF"/>
          </p15:clr>
        </p15:guide>
        <p15:guide id="10" pos="2008">
          <p15:clr>
            <a:srgbClr val="547EBF"/>
          </p15:clr>
        </p15:guide>
        <p15:guide id="11" pos="2182">
          <p15:clr>
            <a:srgbClr val="547EBF"/>
          </p15:clr>
        </p15:guide>
        <p15:guide id="12" orient="horz" pos="180">
          <p15:clr>
            <a:srgbClr val="F26B43"/>
          </p15:clr>
        </p15:guide>
        <p15:guide id="13" orient="horz" pos="226">
          <p15:clr>
            <a:srgbClr val="A4A3A4"/>
          </p15:clr>
        </p15:guide>
        <p15:guide id="14" orient="horz" pos="722">
          <p15:clr>
            <a:srgbClr val="A4A3A4"/>
          </p15:clr>
        </p15:guide>
        <p15:guide id="15" orient="horz" pos="1038">
          <p15:clr>
            <a:srgbClr val="A4A3A4"/>
          </p15:clr>
        </p15:guide>
        <p15:guide id="16" pos="2464">
          <p15:clr>
            <a:srgbClr val="547EBF"/>
          </p15:clr>
        </p15:guide>
        <p15:guide id="17" pos="2631">
          <p15:clr>
            <a:srgbClr val="547EBF"/>
          </p15:clr>
        </p15:guide>
        <p15:guide id="18" pos="2906">
          <p15:clr>
            <a:srgbClr val="547EBF"/>
          </p15:clr>
        </p15:guide>
        <p15:guide id="19" pos="3080">
          <p15:clr>
            <a:srgbClr val="547EBF"/>
          </p15:clr>
        </p15:guide>
        <p15:guide id="20" pos="3356">
          <p15:clr>
            <a:srgbClr val="547EBF"/>
          </p15:clr>
        </p15:guide>
        <p15:guide id="21" pos="3522">
          <p15:clr>
            <a:srgbClr val="547EBF"/>
          </p15:clr>
        </p15:guide>
        <p15:guide id="22" pos="3800">
          <p15:clr>
            <a:srgbClr val="547EBF"/>
          </p15:clr>
        </p15:guide>
        <p15:guide id="23" pos="3973">
          <p15:clr>
            <a:srgbClr val="547EBF"/>
          </p15:clr>
        </p15:guide>
        <p15:guide id="24" pos="5591">
          <p15:clr>
            <a:srgbClr val="F26B43"/>
          </p15:clr>
        </p15:guide>
        <p15:guide id="25" pos="4249">
          <p15:clr>
            <a:srgbClr val="547EBF"/>
          </p15:clr>
        </p15:guide>
        <p15:guide id="26" pos="4422">
          <p15:clr>
            <a:srgbClr val="547EBF"/>
          </p15:clr>
        </p15:guide>
        <p15:guide id="27" pos="4698">
          <p15:clr>
            <a:srgbClr val="547EBF"/>
          </p15:clr>
        </p15:guide>
        <p15:guide id="28" pos="4867">
          <p15:clr>
            <a:srgbClr val="547EBF"/>
          </p15:clr>
        </p15:guide>
        <p15:guide id="29" pos="5148">
          <p15:clr>
            <a:srgbClr val="547EBF"/>
          </p15:clr>
        </p15:guide>
        <p15:guide id="30" pos="5314">
          <p15:clr>
            <a:srgbClr val="547EBF"/>
          </p15:clr>
        </p15:guide>
        <p15:guide id="31" pos="2994">
          <p15:clr>
            <a:srgbClr val="A4A3A4"/>
          </p15:clr>
        </p15:guide>
        <p15:guide id="32" orient="horz" pos="1341">
          <p15:clr>
            <a:srgbClr val="A4A3A4"/>
          </p15:clr>
        </p15:guide>
        <p15:guide id="33" orient="horz" pos="1528">
          <p15:clr>
            <a:srgbClr val="A4A3A4"/>
          </p15:clr>
        </p15:guide>
        <p15:guide id="34" orient="horz" pos="1847">
          <p15:clr>
            <a:srgbClr val="A4A3A4"/>
          </p15:clr>
        </p15:guide>
        <p15:guide id="35" orient="horz" pos="2162">
          <p15:clr>
            <a:srgbClr val="A4A3A4"/>
          </p15:clr>
        </p15:guide>
        <p15:guide id="36" orient="horz" pos="1210">
          <p15:clr>
            <a:srgbClr val="A4A3A4"/>
          </p15:clr>
        </p15:guide>
        <p15:guide id="37" orient="horz" pos="2026">
          <p15:clr>
            <a:srgbClr val="A4A3A4"/>
          </p15:clr>
        </p15:guide>
        <p15:guide id="38" orient="horz" pos="636">
          <p15:clr>
            <a:srgbClr val="A4A3A4"/>
          </p15:clr>
        </p15:guide>
        <p15:guide id="39" orient="horz" pos="1701">
          <p15:clr>
            <a:srgbClr val="A4A3A4"/>
          </p15:clr>
        </p15:guide>
        <p15:guide id="40" orient="horz" pos="2518">
          <p15:clr>
            <a:srgbClr val="A4A3A4"/>
          </p15:clr>
        </p15:guide>
        <p15:guide id="41" orient="horz" pos="2689">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96A2E7-7E2A-2E4B-B9D3-2F767856F77F}"/>
              </a:ext>
            </a:extLst>
          </p:cNvPr>
          <p:cNvSpPr>
            <a:spLocks noGrp="1"/>
          </p:cNvSpPr>
          <p:nvPr>
            <p:ph type="title"/>
          </p:nvPr>
        </p:nvSpPr>
        <p:spPr>
          <a:xfrm>
            <a:off x="496711" y="365125"/>
            <a:ext cx="10857089" cy="1058561"/>
          </a:xfrm>
          <a:prstGeom prst="rect">
            <a:avLst/>
          </a:prstGeom>
          <a:solidFill>
            <a:schemeClr val="bg2"/>
          </a:solid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F342B69-0F3B-5F4C-B5E3-30AA5D411873}"/>
              </a:ext>
            </a:extLst>
          </p:cNvPr>
          <p:cNvSpPr>
            <a:spLocks noGrp="1"/>
          </p:cNvSpPr>
          <p:nvPr>
            <p:ph type="body" idx="1"/>
          </p:nvPr>
        </p:nvSpPr>
        <p:spPr>
          <a:xfrm>
            <a:off x="496711" y="1825625"/>
            <a:ext cx="1085708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5968EC5-8B71-804F-B81B-489961BC73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053C76-89A6-9849-B9F6-FEFA58B3988A}" type="datetimeFigureOut">
              <a:rPr lang="en-US" smtClean="0"/>
              <a:t>1/25/2025</a:t>
            </a:fld>
            <a:endParaRPr lang="en-US"/>
          </a:p>
        </p:txBody>
      </p:sp>
      <p:sp>
        <p:nvSpPr>
          <p:cNvPr id="5" name="Footer Placeholder 4">
            <a:extLst>
              <a:ext uri="{FF2B5EF4-FFF2-40B4-BE49-F238E27FC236}">
                <a16:creationId xmlns:a16="http://schemas.microsoft.com/office/drawing/2014/main" id="{0A7ECE1A-6EE8-4643-ACE5-C8818C981A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133DBA-8C37-5841-9D87-310B9BC7D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AA569-F62B-A549-85D7-94A453ED1A1F}" type="slidenum">
              <a:rPr lang="en-US" smtClean="0"/>
              <a:t>‹#›</a:t>
            </a:fld>
            <a:endParaRPr lang="en-US"/>
          </a:p>
        </p:txBody>
      </p:sp>
    </p:spTree>
    <p:extLst>
      <p:ext uri="{BB962C8B-B14F-4D97-AF65-F5344CB8AC3E}">
        <p14:creationId xmlns:p14="http://schemas.microsoft.com/office/powerpoint/2010/main" val="384148079"/>
      </p:ext>
    </p:extLst>
  </p:cSld>
  <p:clrMap bg1="lt1" tx1="dk1" bg2="lt2" tx2="dk2" accent1="accent1" accent2="accent2" accent3="accent3" accent4="accent4" accent5="accent5" accent6="accent6" hlink="hlink" folHlink="folHlink"/>
  <p:sldLayoutIdLst>
    <p:sldLayoutId id="2147484775" r:id="rId1"/>
    <p:sldLayoutId id="2147484776" r:id="rId2"/>
    <p:sldLayoutId id="2147484777" r:id="rId3"/>
    <p:sldLayoutId id="2147484778" r:id="rId4"/>
    <p:sldLayoutId id="2147484779" r:id="rId5"/>
    <p:sldLayoutId id="2147484780" r:id="rId6"/>
    <p:sldLayoutId id="2147484781" r:id="rId7"/>
    <p:sldLayoutId id="2147484782" r:id="rId8"/>
    <p:sldLayoutId id="2147484783" r:id="rId9"/>
    <p:sldLayoutId id="2147484784" r:id="rId10"/>
    <p:sldLayoutId id="2147484785" r:id="rId11"/>
    <p:sldLayoutId id="2147484786" r:id="rId12"/>
  </p:sldLayoutIdLst>
  <p:txStyles>
    <p:titleStyle>
      <a:lvl1pPr algn="l" defTabSz="914400" rtl="0" eaLnBrk="1" latinLnBrk="0" hangingPunct="1">
        <a:lnSpc>
          <a:spcPct val="90000"/>
        </a:lnSpc>
        <a:spcBef>
          <a:spcPct val="0"/>
        </a:spcBef>
        <a:buNone/>
        <a:defRPr sz="4400" b="1" kern="1200">
          <a:solidFill>
            <a:srgbClr val="203E59"/>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03E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03E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03E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03E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03E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224207"/>
      </p:ext>
    </p:extLst>
  </p:cSld>
  <p:clrMap bg1="lt1" tx1="dk1" bg2="lt2" tx2="dk2" accent1="accent1" accent2="accent2" accent3="accent3" accent4="accent4" accent5="accent5" accent6="accent6" hlink="hlink" folHlink="folHlink"/>
  <p:sldLayoutIdLst>
    <p:sldLayoutId id="2147484788" r:id="rId1"/>
    <p:sldLayoutId id="2147484789" r:id="rId2"/>
    <p:sldLayoutId id="2147484790" r:id="rId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96A2E7-7E2A-2E4B-B9D3-2F767856F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Next Line</a:t>
            </a:r>
          </a:p>
        </p:txBody>
      </p:sp>
      <p:sp>
        <p:nvSpPr>
          <p:cNvPr id="3" name="Text Placeholder 2">
            <a:extLst>
              <a:ext uri="{FF2B5EF4-FFF2-40B4-BE49-F238E27FC236}">
                <a16:creationId xmlns:a16="http://schemas.microsoft.com/office/drawing/2014/main" id="{2F342B69-0F3B-5F4C-B5E3-30AA5D4118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5968EC5-8B71-804F-B81B-489961BC73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053C76-89A6-9849-B9F6-FEFA58B3988A}" type="datetimeFigureOut">
              <a:rPr lang="en-US" smtClean="0"/>
              <a:t>1/25/2025</a:t>
            </a:fld>
            <a:endParaRPr lang="en-US"/>
          </a:p>
        </p:txBody>
      </p:sp>
      <p:sp>
        <p:nvSpPr>
          <p:cNvPr id="5" name="Footer Placeholder 4">
            <a:extLst>
              <a:ext uri="{FF2B5EF4-FFF2-40B4-BE49-F238E27FC236}">
                <a16:creationId xmlns:a16="http://schemas.microsoft.com/office/drawing/2014/main" id="{0A7ECE1A-6EE8-4643-ACE5-C8818C981A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133DBA-8C37-5841-9D87-310B9BC7D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AA569-F62B-A549-85D7-94A453ED1A1F}" type="slidenum">
              <a:rPr lang="en-US" smtClean="0"/>
              <a:t>‹#›</a:t>
            </a:fld>
            <a:endParaRPr lang="en-US"/>
          </a:p>
        </p:txBody>
      </p:sp>
    </p:spTree>
    <p:extLst>
      <p:ext uri="{BB962C8B-B14F-4D97-AF65-F5344CB8AC3E}">
        <p14:creationId xmlns:p14="http://schemas.microsoft.com/office/powerpoint/2010/main" val="592046687"/>
      </p:ext>
    </p:extLst>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 id="2147484803" r:id="rId12"/>
  </p:sldLayoutIdLst>
  <p:txStyles>
    <p:titleStyle>
      <a:lvl1pPr algn="l" defTabSz="914400" rtl="0" eaLnBrk="1" latinLnBrk="0" hangingPunct="1">
        <a:lnSpc>
          <a:spcPct val="90000"/>
        </a:lnSpc>
        <a:spcBef>
          <a:spcPct val="0"/>
        </a:spcBef>
        <a:buNone/>
        <a:defRPr sz="4400" b="1" kern="1200">
          <a:solidFill>
            <a:srgbClr val="203E59"/>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03E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03E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03E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03E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03E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66.xml"/><Relationship Id="rId5" Type="http://schemas.openxmlformats.org/officeDocument/2006/relationships/image" Target="../media/image38.png"/><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84.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84.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84.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84.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84.xml"/></Relationships>
</file>

<file path=ppt/slides/_rels/slide15.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10.xml"/><Relationship Id="rId1" Type="http://schemas.openxmlformats.org/officeDocument/2006/relationships/slideLayout" Target="../slideLayouts/slideLayout1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5.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85.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5.xml"/></Relationships>
</file>

<file path=ppt/slides/_rels/slide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0.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5.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7.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7.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7.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7.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7.xml"/></Relationships>
</file>

<file path=ppt/slides/_rels/slide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1.bin"/><Relationship Id="rId1" Type="http://schemas.openxmlformats.org/officeDocument/2006/relationships/slideLayout" Target="../slideLayouts/slideLayout171.xml"/><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7.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7.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7.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77.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7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2.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7.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7.xml"/></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7.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77.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E1E31-5C18-A047-C5F4-2862EF3457B9}"/>
            </a:ext>
          </a:extLst>
        </p:cNvPr>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1EDD2B-3C24-9610-E316-170B6BE9119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576" r="5576"/>
          <a:stretch/>
        </p:blipFill>
        <p:spPr/>
      </p:pic>
      <p:pic>
        <p:nvPicPr>
          <p:cNvPr id="9" name="Picture 8" descr="A black and blue gradient&#10;&#10;Description automatically generated">
            <a:extLst>
              <a:ext uri="{FF2B5EF4-FFF2-40B4-BE49-F238E27FC236}">
                <a16:creationId xmlns:a16="http://schemas.microsoft.com/office/drawing/2014/main" id="{2A987471-B2E7-8D89-0468-4FC10FB39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409" y="1154321"/>
            <a:ext cx="7380864" cy="4665876"/>
          </a:xfrm>
          <a:prstGeom prst="rect">
            <a:avLst/>
          </a:prstGeom>
        </p:spPr>
      </p:pic>
      <p:sp>
        <p:nvSpPr>
          <p:cNvPr id="3" name="Title 2">
            <a:extLst>
              <a:ext uri="{FF2B5EF4-FFF2-40B4-BE49-F238E27FC236}">
                <a16:creationId xmlns:a16="http://schemas.microsoft.com/office/drawing/2014/main" id="{CC13BB7C-C287-B40C-56B0-906B29FA5807}"/>
              </a:ext>
            </a:extLst>
          </p:cNvPr>
          <p:cNvSpPr>
            <a:spLocks noGrp="1"/>
          </p:cNvSpPr>
          <p:nvPr>
            <p:ph type="ctrTitle"/>
          </p:nvPr>
        </p:nvSpPr>
        <p:spPr>
          <a:xfrm>
            <a:off x="850901" y="1384301"/>
            <a:ext cx="6607175" cy="2218267"/>
          </a:xfrm>
        </p:spPr>
        <p:txBody>
          <a:bodyPr>
            <a:normAutofit fontScale="90000"/>
          </a:bodyPr>
          <a:lstStyle/>
          <a:p>
            <a:r>
              <a:rPr lang="en-US" dirty="0">
                <a:latin typeface="Arial" panose="020B0604020202020204" pitchFamily="34" charset="0"/>
                <a:cs typeface="Arial" panose="020B0604020202020204" pitchFamily="34" charset="0"/>
              </a:rPr>
              <a:t>Best of San Antonio Breast Cancer</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59C38126-EE5D-A438-F633-6335F0F050EA}"/>
              </a:ext>
            </a:extLst>
          </p:cNvPr>
          <p:cNvSpPr>
            <a:spLocks noGrp="1"/>
          </p:cNvSpPr>
          <p:nvPr>
            <p:ph type="subTitle" idx="1"/>
          </p:nvPr>
        </p:nvSpPr>
        <p:spPr>
          <a:xfrm>
            <a:off x="850901" y="3832550"/>
            <a:ext cx="3711575" cy="1052681"/>
          </a:xfrm>
        </p:spPr>
        <p:txBody>
          <a:bodyPr>
            <a:normAutofit/>
          </a:bodyPr>
          <a:lstStyle/>
          <a:p>
            <a:r>
              <a:rPr lang="en-US" sz="2800" b="0" dirty="0">
                <a:latin typeface="Arial" panose="020B0604020202020204" pitchFamily="34" charset="0"/>
                <a:cs typeface="Arial" panose="020B0604020202020204" pitchFamily="34" charset="0"/>
              </a:rPr>
              <a:t>January 25, 2025</a:t>
            </a:r>
          </a:p>
        </p:txBody>
      </p:sp>
      <p:pic>
        <p:nvPicPr>
          <p:cNvPr id="7" name="Picture 6" descr="A white circle with a black background&#10;&#10;Description automatically generated">
            <a:extLst>
              <a:ext uri="{FF2B5EF4-FFF2-40B4-BE49-F238E27FC236}">
                <a16:creationId xmlns:a16="http://schemas.microsoft.com/office/drawing/2014/main" id="{4F380F83-561C-26B5-93CA-C1166CFB6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575" y="406742"/>
            <a:ext cx="1527175" cy="218385"/>
          </a:xfrm>
          <a:prstGeom prst="rect">
            <a:avLst/>
          </a:prstGeom>
        </p:spPr>
      </p:pic>
    </p:spTree>
    <p:extLst>
      <p:ext uri="{BB962C8B-B14F-4D97-AF65-F5344CB8AC3E}">
        <p14:creationId xmlns:p14="http://schemas.microsoft.com/office/powerpoint/2010/main" val="193633907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94B0E0-771F-C58E-0DFC-F62B7CC8AD6A}"/>
              </a:ext>
            </a:extLst>
          </p:cNvPr>
          <p:cNvPicPr>
            <a:picLocks noChangeAspect="1"/>
          </p:cNvPicPr>
          <p:nvPr/>
        </p:nvPicPr>
        <p:blipFill>
          <a:blip r:embed="rId3"/>
          <a:stretch>
            <a:fillRect/>
          </a:stretch>
        </p:blipFill>
        <p:spPr>
          <a:xfrm>
            <a:off x="0" y="2226119"/>
            <a:ext cx="12192000" cy="4291475"/>
          </a:xfrm>
          <a:prstGeom prst="rect">
            <a:avLst/>
          </a:prstGeom>
        </p:spPr>
      </p:pic>
      <p:sp>
        <p:nvSpPr>
          <p:cNvPr id="3" name="Title 2">
            <a:extLst>
              <a:ext uri="{FF2B5EF4-FFF2-40B4-BE49-F238E27FC236}">
                <a16:creationId xmlns:a16="http://schemas.microsoft.com/office/drawing/2014/main" id="{417BB19A-4B7E-1DA2-073D-02C20EB61D50}"/>
              </a:ext>
            </a:extLst>
          </p:cNvPr>
          <p:cNvSpPr>
            <a:spLocks noGrp="1"/>
          </p:cNvSpPr>
          <p:nvPr>
            <p:ph type="title"/>
          </p:nvPr>
        </p:nvSpPr>
        <p:spPr>
          <a:xfrm>
            <a:off x="102376" y="207640"/>
            <a:ext cx="7737296" cy="949648"/>
          </a:xfrm>
        </p:spPr>
        <p:txBody>
          <a:bodyPr/>
          <a:lstStyle/>
          <a:p>
            <a:r>
              <a:rPr lang="en-US" dirty="0"/>
              <a:t>Primary Survival Outcome: Distant Recurrence-Free Interval at 5 years</a:t>
            </a:r>
          </a:p>
        </p:txBody>
      </p:sp>
      <p:graphicFrame>
        <p:nvGraphicFramePr>
          <p:cNvPr id="8" name="object 221">
            <a:extLst>
              <a:ext uri="{FF2B5EF4-FFF2-40B4-BE49-F238E27FC236}">
                <a16:creationId xmlns:a16="http://schemas.microsoft.com/office/drawing/2014/main" id="{F5E12E7F-C6F7-7FAD-DCC2-DB2A6C3D0E8C}"/>
              </a:ext>
            </a:extLst>
          </p:cNvPr>
          <p:cNvGraphicFramePr>
            <a:graphicFrameLocks noGrp="1"/>
          </p:cNvGraphicFramePr>
          <p:nvPr/>
        </p:nvGraphicFramePr>
        <p:xfrm>
          <a:off x="1271693" y="3307031"/>
          <a:ext cx="4658361" cy="1158071"/>
        </p:xfrm>
        <a:graphic>
          <a:graphicData uri="http://schemas.openxmlformats.org/drawingml/2006/table">
            <a:tbl>
              <a:tblPr firstRow="1" bandRow="1">
                <a:tableStyleId>{2D5ABB26-0587-4C30-8999-92F81FD0307C}</a:tableStyleId>
              </a:tblPr>
              <a:tblGrid>
                <a:gridCol w="1552787">
                  <a:extLst>
                    <a:ext uri="{9D8B030D-6E8A-4147-A177-3AD203B41FA5}">
                      <a16:colId xmlns:a16="http://schemas.microsoft.com/office/drawing/2014/main" val="20000"/>
                    </a:ext>
                  </a:extLst>
                </a:gridCol>
                <a:gridCol w="1552787">
                  <a:extLst>
                    <a:ext uri="{9D8B030D-6E8A-4147-A177-3AD203B41FA5}">
                      <a16:colId xmlns:a16="http://schemas.microsoft.com/office/drawing/2014/main" val="20001"/>
                    </a:ext>
                  </a:extLst>
                </a:gridCol>
                <a:gridCol w="1552787">
                  <a:extLst>
                    <a:ext uri="{9D8B030D-6E8A-4147-A177-3AD203B41FA5}">
                      <a16:colId xmlns:a16="http://schemas.microsoft.com/office/drawing/2014/main" val="20002"/>
                    </a:ext>
                  </a:extLst>
                </a:gridCol>
              </a:tblGrid>
              <a:tr h="337820">
                <a:tc>
                  <a:txBody>
                    <a:bodyPr/>
                    <a:lstStyle/>
                    <a:p>
                      <a:pPr>
                        <a:lnSpc>
                          <a:spcPct val="100000"/>
                        </a:lnSpc>
                      </a:pPr>
                      <a:endParaRPr sz="1400" dirty="0">
                        <a:latin typeface="Times New Roman"/>
                        <a:cs typeface="Times New Roman"/>
                      </a:endParaRPr>
                    </a:p>
                  </a:txBody>
                  <a:tcPr marL="0" marR="0" marT="0" marB="0">
                    <a:lnB w="12700" cap="flat" cmpd="sng" algn="ctr">
                      <a:solidFill>
                        <a:schemeClr val="tx1"/>
                      </a:solidFill>
                      <a:prstDash val="solid"/>
                      <a:round/>
                      <a:headEnd type="none" w="med" len="med"/>
                      <a:tailEnd type="none" w="med" len="med"/>
                    </a:lnB>
                  </a:tcPr>
                </a:tc>
                <a:tc>
                  <a:txBody>
                    <a:bodyPr/>
                    <a:lstStyle/>
                    <a:p>
                      <a:pPr marL="1270" algn="ctr">
                        <a:lnSpc>
                          <a:spcPct val="100000"/>
                        </a:lnSpc>
                        <a:spcBef>
                          <a:spcPts val="315"/>
                        </a:spcBef>
                      </a:pPr>
                      <a:r>
                        <a:rPr lang="en-US" sz="1900" b="1" spc="-45" dirty="0">
                          <a:solidFill>
                            <a:srgbClr val="FFFFFF"/>
                          </a:solidFill>
                          <a:latin typeface="Arial"/>
                          <a:cs typeface="Arial"/>
                        </a:rPr>
                        <a:t>TAC</a:t>
                      </a:r>
                      <a:endParaRPr sz="1900" dirty="0">
                        <a:latin typeface="Arial"/>
                        <a:cs typeface="Arial"/>
                      </a:endParaRPr>
                    </a:p>
                  </a:txBody>
                  <a:tcPr marL="0" marR="0" marT="53340" marB="0">
                    <a:lnB w="12700" cap="flat" cmpd="sng" algn="ctr">
                      <a:solidFill>
                        <a:schemeClr val="tx1"/>
                      </a:solidFill>
                      <a:prstDash val="solid"/>
                      <a:round/>
                      <a:headEnd type="none" w="med" len="med"/>
                      <a:tailEnd type="none" w="med" len="med"/>
                    </a:lnB>
                    <a:solidFill>
                      <a:srgbClr val="1F77B4"/>
                    </a:solidFill>
                  </a:tcPr>
                </a:tc>
                <a:tc>
                  <a:txBody>
                    <a:bodyPr/>
                    <a:lstStyle/>
                    <a:p>
                      <a:pPr algn="ctr">
                        <a:lnSpc>
                          <a:spcPct val="100000"/>
                        </a:lnSpc>
                        <a:spcBef>
                          <a:spcPts val="315"/>
                        </a:spcBef>
                      </a:pPr>
                      <a:r>
                        <a:rPr sz="1900" b="1" spc="-45" dirty="0">
                          <a:solidFill>
                            <a:srgbClr val="FFFFFF"/>
                          </a:solidFill>
                          <a:latin typeface="Arial"/>
                          <a:cs typeface="Arial"/>
                        </a:rPr>
                        <a:t>T</a:t>
                      </a:r>
                      <a:r>
                        <a:rPr lang="en-US" sz="1900" b="1" spc="-45" dirty="0">
                          <a:solidFill>
                            <a:srgbClr val="FFFFFF"/>
                          </a:solidFill>
                          <a:latin typeface="Arial"/>
                          <a:cs typeface="Arial"/>
                        </a:rPr>
                        <a:t>C</a:t>
                      </a:r>
                      <a:endParaRPr sz="1900" dirty="0">
                        <a:latin typeface="Arial"/>
                        <a:cs typeface="Arial"/>
                      </a:endParaRPr>
                    </a:p>
                  </a:txBody>
                  <a:tcPr marL="0" marR="0" marT="53340" marB="0">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16315">
                <a:tc>
                  <a:txBody>
                    <a:bodyPr/>
                    <a:lstStyle/>
                    <a:p>
                      <a:pPr marL="2540" algn="ctr">
                        <a:lnSpc>
                          <a:spcPts val="1655"/>
                        </a:lnSpc>
                        <a:spcBef>
                          <a:spcPts val="320"/>
                        </a:spcBef>
                      </a:pPr>
                      <a:r>
                        <a:rPr lang="en-US" sz="1600" b="1" spc="-10" dirty="0">
                          <a:latin typeface="Arial"/>
                          <a:cs typeface="Arial"/>
                        </a:rPr>
                        <a:t>5 Year Rate</a:t>
                      </a:r>
                      <a:endParaRPr sz="1600" dirty="0">
                        <a:latin typeface="Arial"/>
                        <a:cs typeface="Arial"/>
                      </a:endParaRPr>
                    </a:p>
                  </a:txBody>
                  <a:tcPr marL="0" marR="0" marT="54187" marB="0">
                    <a:lnT w="12700" cap="flat" cmpd="sng" algn="ctr">
                      <a:solidFill>
                        <a:schemeClr val="tx1"/>
                      </a:solidFill>
                      <a:prstDash val="solid"/>
                      <a:round/>
                      <a:headEnd type="none" w="med" len="med"/>
                      <a:tailEnd type="none" w="med" len="med"/>
                    </a:lnT>
                  </a:tcPr>
                </a:tc>
                <a:tc>
                  <a:txBody>
                    <a:bodyPr/>
                    <a:lstStyle/>
                    <a:p>
                      <a:pPr marL="1270" algn="ctr">
                        <a:lnSpc>
                          <a:spcPts val="1655"/>
                        </a:lnSpc>
                        <a:spcBef>
                          <a:spcPts val="320"/>
                        </a:spcBef>
                      </a:pPr>
                      <a:r>
                        <a:rPr lang="en-US" sz="1600" b="1" dirty="0">
                          <a:solidFill>
                            <a:srgbClr val="C00000"/>
                          </a:solidFill>
                          <a:latin typeface="Arial"/>
                          <a:cs typeface="Arial"/>
                        </a:rPr>
                        <a:t>97.0</a:t>
                      </a:r>
                      <a:endParaRPr sz="1600" b="1" dirty="0">
                        <a:solidFill>
                          <a:srgbClr val="C00000"/>
                        </a:solidFill>
                        <a:latin typeface="Arial"/>
                        <a:cs typeface="Arial"/>
                      </a:endParaRPr>
                    </a:p>
                  </a:txBody>
                  <a:tcPr marL="0" marR="0" marT="54187" marB="0">
                    <a:lnT w="12700" cap="flat" cmpd="sng" algn="ctr">
                      <a:solidFill>
                        <a:schemeClr val="tx1"/>
                      </a:solidFill>
                      <a:prstDash val="solid"/>
                      <a:round/>
                      <a:headEnd type="none" w="med" len="med"/>
                      <a:tailEnd type="none" w="med" len="med"/>
                    </a:lnT>
                    <a:solidFill>
                      <a:srgbClr val="E6ECF9"/>
                    </a:solidFill>
                  </a:tcPr>
                </a:tc>
                <a:tc>
                  <a:txBody>
                    <a:bodyPr/>
                    <a:lstStyle/>
                    <a:p>
                      <a:pPr marL="635" algn="ctr">
                        <a:lnSpc>
                          <a:spcPts val="1655"/>
                        </a:lnSpc>
                        <a:spcBef>
                          <a:spcPts val="320"/>
                        </a:spcBef>
                      </a:pPr>
                      <a:r>
                        <a:rPr lang="en-US" sz="1600" b="1" dirty="0">
                          <a:solidFill>
                            <a:srgbClr val="C00000"/>
                          </a:solidFill>
                          <a:latin typeface="Arial"/>
                          <a:cs typeface="Arial"/>
                        </a:rPr>
                        <a:t>97.6</a:t>
                      </a:r>
                      <a:endParaRPr sz="1600" b="1" dirty="0">
                        <a:solidFill>
                          <a:srgbClr val="C00000"/>
                        </a:solidFill>
                        <a:latin typeface="Arial"/>
                        <a:cs typeface="Arial"/>
                      </a:endParaRPr>
                    </a:p>
                  </a:txBody>
                  <a:tcPr marL="0" marR="0" marT="54187" marB="0">
                    <a:lnT w="12700" cap="flat" cmpd="sng" algn="ctr">
                      <a:solidFill>
                        <a:schemeClr val="tx1"/>
                      </a:solidFill>
                      <a:prstDash val="solid"/>
                      <a:round/>
                      <a:headEnd type="none" w="med" len="med"/>
                      <a:tailEnd type="none" w="med" len="med"/>
                    </a:lnT>
                    <a:solidFill>
                      <a:srgbClr val="F7F7F7"/>
                    </a:solidFill>
                  </a:tcPr>
                </a:tc>
                <a:extLst>
                  <a:ext uri="{0D108BD9-81ED-4DB2-BD59-A6C34878D82A}">
                    <a16:rowId xmlns:a16="http://schemas.microsoft.com/office/drawing/2014/main" val="10001"/>
                  </a:ext>
                </a:extLst>
              </a:tr>
              <a:tr h="249428">
                <a:tc>
                  <a:txBody>
                    <a:bodyPr/>
                    <a:lstStyle/>
                    <a:p>
                      <a:pPr marL="1270" algn="ctr">
                        <a:lnSpc>
                          <a:spcPts val="1580"/>
                        </a:lnSpc>
                      </a:pPr>
                      <a:r>
                        <a:rPr sz="1600" b="1" dirty="0">
                          <a:latin typeface="Arial"/>
                          <a:cs typeface="Arial"/>
                        </a:rPr>
                        <a:t>(95% </a:t>
                      </a:r>
                      <a:r>
                        <a:rPr sz="1600" b="1" spc="-20" dirty="0">
                          <a:latin typeface="Arial"/>
                          <a:cs typeface="Arial"/>
                        </a:rPr>
                        <a:t>CI)</a:t>
                      </a:r>
                    </a:p>
                  </a:txBody>
                  <a:tcPr marL="0" marR="0" marT="0" marB="0">
                    <a:lnB w="12700" cap="flat" cmpd="sng" algn="ctr">
                      <a:solidFill>
                        <a:schemeClr val="tx1"/>
                      </a:solidFill>
                      <a:prstDash val="solid"/>
                      <a:round/>
                      <a:headEnd type="none" w="med" len="med"/>
                      <a:tailEnd type="none" w="med" len="med"/>
                    </a:lnB>
                  </a:tcPr>
                </a:tc>
                <a:tc>
                  <a:txBody>
                    <a:bodyPr/>
                    <a:lstStyle/>
                    <a:p>
                      <a:pPr marL="4445" algn="ctr">
                        <a:lnSpc>
                          <a:spcPts val="1580"/>
                        </a:lnSpc>
                      </a:pPr>
                      <a:r>
                        <a:rPr lang="en-US" sz="1600" dirty="0">
                          <a:latin typeface="Arial"/>
                          <a:cs typeface="Arial"/>
                        </a:rPr>
                        <a:t>(93.9 – 98.6)</a:t>
                      </a:r>
                      <a:endParaRPr sz="1600" dirty="0">
                        <a:latin typeface="Arial"/>
                        <a:cs typeface="Arial"/>
                      </a:endParaRPr>
                    </a:p>
                  </a:txBody>
                  <a:tcPr marL="0" marR="0" marT="0" marB="0">
                    <a:lnB w="12700" cap="flat" cmpd="sng" algn="ctr">
                      <a:solidFill>
                        <a:schemeClr val="tx1"/>
                      </a:solidFill>
                      <a:prstDash val="solid"/>
                      <a:round/>
                      <a:headEnd type="none" w="med" len="med"/>
                      <a:tailEnd type="none" w="med" len="med"/>
                    </a:lnB>
                    <a:solidFill>
                      <a:srgbClr val="E6ECF9"/>
                    </a:solidFill>
                  </a:tcPr>
                </a:tc>
                <a:tc>
                  <a:txBody>
                    <a:bodyPr/>
                    <a:lstStyle/>
                    <a:p>
                      <a:pPr marL="3175" algn="ctr">
                        <a:lnSpc>
                          <a:spcPts val="1580"/>
                        </a:lnSpc>
                      </a:pPr>
                      <a:r>
                        <a:rPr lang="en-US" sz="1600" dirty="0">
                          <a:latin typeface="Arial"/>
                          <a:cs typeface="Arial"/>
                        </a:rPr>
                        <a:t>(96.7 – 98.2)</a:t>
                      </a:r>
                      <a:endParaRPr sz="1600" dirty="0">
                        <a:latin typeface="Arial"/>
                        <a:cs typeface="Arial"/>
                      </a:endParaRPr>
                    </a:p>
                  </a:txBody>
                  <a:tcPr marL="0" marR="0" marT="0" marB="0">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10002"/>
                  </a:ext>
                </a:extLst>
              </a:tr>
              <a:tr h="249428">
                <a:tc>
                  <a:txBody>
                    <a:bodyPr/>
                    <a:lstStyle/>
                    <a:p>
                      <a:pPr marL="1270" algn="ctr">
                        <a:lnSpc>
                          <a:spcPts val="1580"/>
                        </a:lnSpc>
                      </a:pPr>
                      <a:r>
                        <a:rPr lang="en-US" sz="1600" b="1" spc="-20" dirty="0">
                          <a:latin typeface="Arial"/>
                          <a:cs typeface="Arial"/>
                        </a:rPr>
                        <a:t>Adj HR</a:t>
                      </a:r>
                      <a:endParaRPr sz="1600" b="1" spc="-20" dirty="0">
                        <a:latin typeface="Arial"/>
                        <a:cs typeface="Arial"/>
                      </a:endParaRPr>
                    </a:p>
                  </a:txBody>
                  <a:tcPr marL="0" marR="0" marT="0" marB="0">
                    <a:lnT w="12700" cap="flat" cmpd="sng" algn="ctr">
                      <a:solidFill>
                        <a:schemeClr val="tx1"/>
                      </a:solidFill>
                      <a:prstDash val="solid"/>
                      <a:round/>
                      <a:headEnd type="none" w="med" len="med"/>
                      <a:tailEnd type="none" w="med" len="med"/>
                    </a:lnT>
                    <a:lnB w="12700">
                      <a:solidFill>
                        <a:srgbClr val="002060"/>
                      </a:solidFill>
                      <a:prstDash val="solid"/>
                    </a:lnB>
                  </a:tcPr>
                </a:tc>
                <a:tc gridSpan="2">
                  <a:txBody>
                    <a:bodyPr/>
                    <a:lstStyle/>
                    <a:p>
                      <a:pPr marL="4445" algn="ctr">
                        <a:lnSpc>
                          <a:spcPts val="1580"/>
                        </a:lnSpc>
                      </a:pPr>
                      <a:r>
                        <a:rPr lang="en-US" sz="1600" dirty="0">
                          <a:latin typeface="Arial"/>
                          <a:cs typeface="Arial"/>
                        </a:rPr>
                        <a:t>1.24, p = 0.484</a:t>
                      </a:r>
                      <a:endParaRPr sz="1600" dirty="0">
                        <a:latin typeface="Arial"/>
                        <a:cs typeface="Arial"/>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3175" algn="ctr">
                        <a:lnSpc>
                          <a:spcPts val="1580"/>
                        </a:lnSpc>
                      </a:pPr>
                      <a:endParaRPr sz="1400" dirty="0">
                        <a:latin typeface="Arial"/>
                        <a:cs typeface="Arial"/>
                      </a:endParaRPr>
                    </a:p>
                  </a:txBody>
                  <a:tcPr marL="0" marR="0" marT="0" marB="0">
                    <a:lnB w="12700">
                      <a:solidFill>
                        <a:srgbClr val="002060"/>
                      </a:solidFill>
                      <a:prstDash val="solid"/>
                    </a:lnB>
                    <a:solidFill>
                      <a:srgbClr val="F7F7F7"/>
                    </a:solidFill>
                  </a:tcPr>
                </a:tc>
                <a:extLst>
                  <a:ext uri="{0D108BD9-81ED-4DB2-BD59-A6C34878D82A}">
                    <a16:rowId xmlns:a16="http://schemas.microsoft.com/office/drawing/2014/main" val="1537630112"/>
                  </a:ext>
                </a:extLst>
              </a:tr>
            </a:tbl>
          </a:graphicData>
        </a:graphic>
      </p:graphicFrame>
      <p:graphicFrame>
        <p:nvGraphicFramePr>
          <p:cNvPr id="9" name="object 221">
            <a:extLst>
              <a:ext uri="{FF2B5EF4-FFF2-40B4-BE49-F238E27FC236}">
                <a16:creationId xmlns:a16="http://schemas.microsoft.com/office/drawing/2014/main" id="{8EC5B7E8-1674-2C7A-2A15-721287883FA7}"/>
              </a:ext>
            </a:extLst>
          </p:cNvPr>
          <p:cNvGraphicFramePr>
            <a:graphicFrameLocks noGrp="1"/>
          </p:cNvGraphicFramePr>
          <p:nvPr/>
        </p:nvGraphicFramePr>
        <p:xfrm>
          <a:off x="7347373" y="3218610"/>
          <a:ext cx="4658361" cy="1158071"/>
        </p:xfrm>
        <a:graphic>
          <a:graphicData uri="http://schemas.openxmlformats.org/drawingml/2006/table">
            <a:tbl>
              <a:tblPr firstRow="1" bandRow="1">
                <a:tableStyleId>{2D5ABB26-0587-4C30-8999-92F81FD0307C}</a:tableStyleId>
              </a:tblPr>
              <a:tblGrid>
                <a:gridCol w="1552787">
                  <a:extLst>
                    <a:ext uri="{9D8B030D-6E8A-4147-A177-3AD203B41FA5}">
                      <a16:colId xmlns:a16="http://schemas.microsoft.com/office/drawing/2014/main" val="20000"/>
                    </a:ext>
                  </a:extLst>
                </a:gridCol>
                <a:gridCol w="1552787">
                  <a:extLst>
                    <a:ext uri="{9D8B030D-6E8A-4147-A177-3AD203B41FA5}">
                      <a16:colId xmlns:a16="http://schemas.microsoft.com/office/drawing/2014/main" val="20001"/>
                    </a:ext>
                  </a:extLst>
                </a:gridCol>
                <a:gridCol w="1552787">
                  <a:extLst>
                    <a:ext uri="{9D8B030D-6E8A-4147-A177-3AD203B41FA5}">
                      <a16:colId xmlns:a16="http://schemas.microsoft.com/office/drawing/2014/main" val="20002"/>
                    </a:ext>
                  </a:extLst>
                </a:gridCol>
              </a:tblGrid>
              <a:tr h="337820">
                <a:tc>
                  <a:txBody>
                    <a:bodyPr/>
                    <a:lstStyle/>
                    <a:p>
                      <a:pPr>
                        <a:lnSpc>
                          <a:spcPct val="100000"/>
                        </a:lnSpc>
                      </a:pPr>
                      <a:endParaRPr sz="1400" dirty="0">
                        <a:latin typeface="Times New Roman"/>
                        <a:cs typeface="Times New Roman"/>
                      </a:endParaRPr>
                    </a:p>
                  </a:txBody>
                  <a:tcPr marL="0" marR="0" marT="0" marB="0">
                    <a:lnB w="12700" cap="flat" cmpd="sng" algn="ctr">
                      <a:solidFill>
                        <a:schemeClr val="tx1"/>
                      </a:solidFill>
                      <a:prstDash val="solid"/>
                      <a:round/>
                      <a:headEnd type="none" w="med" len="med"/>
                      <a:tailEnd type="none" w="med" len="med"/>
                    </a:lnB>
                  </a:tcPr>
                </a:tc>
                <a:tc>
                  <a:txBody>
                    <a:bodyPr/>
                    <a:lstStyle/>
                    <a:p>
                      <a:pPr marL="1270" algn="ctr">
                        <a:lnSpc>
                          <a:spcPct val="100000"/>
                        </a:lnSpc>
                        <a:spcBef>
                          <a:spcPts val="315"/>
                        </a:spcBef>
                      </a:pPr>
                      <a:r>
                        <a:rPr lang="en-US" sz="1900" b="1" spc="-45" dirty="0">
                          <a:solidFill>
                            <a:srgbClr val="FFFFFF"/>
                          </a:solidFill>
                          <a:latin typeface="Arial"/>
                          <a:cs typeface="Arial"/>
                        </a:rPr>
                        <a:t>TAC</a:t>
                      </a:r>
                      <a:endParaRPr sz="1900" dirty="0">
                        <a:latin typeface="Arial"/>
                        <a:cs typeface="Arial"/>
                      </a:endParaRPr>
                    </a:p>
                  </a:txBody>
                  <a:tcPr marL="0" marR="0" marT="53340" marB="0">
                    <a:lnB w="12700" cap="flat" cmpd="sng" algn="ctr">
                      <a:solidFill>
                        <a:schemeClr val="tx1"/>
                      </a:solidFill>
                      <a:prstDash val="solid"/>
                      <a:round/>
                      <a:headEnd type="none" w="med" len="med"/>
                      <a:tailEnd type="none" w="med" len="med"/>
                    </a:lnB>
                    <a:solidFill>
                      <a:srgbClr val="1F77B4"/>
                    </a:solidFill>
                  </a:tcPr>
                </a:tc>
                <a:tc>
                  <a:txBody>
                    <a:bodyPr/>
                    <a:lstStyle/>
                    <a:p>
                      <a:pPr algn="ctr">
                        <a:lnSpc>
                          <a:spcPct val="100000"/>
                        </a:lnSpc>
                        <a:spcBef>
                          <a:spcPts val="315"/>
                        </a:spcBef>
                      </a:pPr>
                      <a:r>
                        <a:rPr sz="1900" b="1" spc="-45" dirty="0">
                          <a:solidFill>
                            <a:srgbClr val="FFFFFF"/>
                          </a:solidFill>
                          <a:latin typeface="Arial"/>
                          <a:cs typeface="Arial"/>
                        </a:rPr>
                        <a:t>T</a:t>
                      </a:r>
                      <a:r>
                        <a:rPr lang="en-US" sz="1900" b="1" spc="-45" dirty="0">
                          <a:solidFill>
                            <a:srgbClr val="FFFFFF"/>
                          </a:solidFill>
                          <a:latin typeface="Arial"/>
                          <a:cs typeface="Arial"/>
                        </a:rPr>
                        <a:t>C</a:t>
                      </a:r>
                      <a:endParaRPr sz="1900" dirty="0">
                        <a:latin typeface="Arial"/>
                        <a:cs typeface="Arial"/>
                      </a:endParaRPr>
                    </a:p>
                  </a:txBody>
                  <a:tcPr marL="0" marR="0" marT="53340" marB="0">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16315">
                <a:tc>
                  <a:txBody>
                    <a:bodyPr/>
                    <a:lstStyle/>
                    <a:p>
                      <a:pPr marL="2540" algn="ctr">
                        <a:lnSpc>
                          <a:spcPts val="1655"/>
                        </a:lnSpc>
                        <a:spcBef>
                          <a:spcPts val="320"/>
                        </a:spcBef>
                      </a:pPr>
                      <a:r>
                        <a:rPr lang="en-US" sz="1600" b="1" spc="-10" dirty="0">
                          <a:latin typeface="Arial"/>
                          <a:cs typeface="Arial"/>
                        </a:rPr>
                        <a:t>5 Year Rate</a:t>
                      </a:r>
                      <a:endParaRPr sz="1600" dirty="0">
                        <a:latin typeface="Arial"/>
                        <a:cs typeface="Arial"/>
                      </a:endParaRPr>
                    </a:p>
                  </a:txBody>
                  <a:tcPr marL="0" marR="0" marT="54187" marB="0">
                    <a:lnT w="12700" cap="flat" cmpd="sng" algn="ctr">
                      <a:solidFill>
                        <a:schemeClr val="tx1"/>
                      </a:solidFill>
                      <a:prstDash val="solid"/>
                      <a:round/>
                      <a:headEnd type="none" w="med" len="med"/>
                      <a:tailEnd type="none" w="med" len="med"/>
                    </a:lnT>
                  </a:tcPr>
                </a:tc>
                <a:tc>
                  <a:txBody>
                    <a:bodyPr/>
                    <a:lstStyle/>
                    <a:p>
                      <a:pPr marL="1270" algn="ctr">
                        <a:lnSpc>
                          <a:spcPts val="1655"/>
                        </a:lnSpc>
                        <a:spcBef>
                          <a:spcPts val="320"/>
                        </a:spcBef>
                      </a:pPr>
                      <a:r>
                        <a:rPr lang="en-US" sz="1600" b="1" dirty="0">
                          <a:solidFill>
                            <a:srgbClr val="C00000"/>
                          </a:solidFill>
                          <a:latin typeface="Arial"/>
                          <a:cs typeface="Arial"/>
                        </a:rPr>
                        <a:t>96.1</a:t>
                      </a:r>
                      <a:endParaRPr sz="1600" b="1" dirty="0">
                        <a:solidFill>
                          <a:srgbClr val="C00000"/>
                        </a:solidFill>
                        <a:latin typeface="Arial"/>
                        <a:cs typeface="Arial"/>
                      </a:endParaRPr>
                    </a:p>
                  </a:txBody>
                  <a:tcPr marL="0" marR="0" marT="54187" marB="0">
                    <a:lnT w="12700" cap="flat" cmpd="sng" algn="ctr">
                      <a:solidFill>
                        <a:schemeClr val="tx1"/>
                      </a:solidFill>
                      <a:prstDash val="solid"/>
                      <a:round/>
                      <a:headEnd type="none" w="med" len="med"/>
                      <a:tailEnd type="none" w="med" len="med"/>
                    </a:lnT>
                    <a:solidFill>
                      <a:srgbClr val="E6ECF9"/>
                    </a:solidFill>
                  </a:tcPr>
                </a:tc>
                <a:tc>
                  <a:txBody>
                    <a:bodyPr/>
                    <a:lstStyle/>
                    <a:p>
                      <a:pPr marL="635" algn="ctr">
                        <a:lnSpc>
                          <a:spcPts val="1655"/>
                        </a:lnSpc>
                        <a:spcBef>
                          <a:spcPts val="320"/>
                        </a:spcBef>
                      </a:pPr>
                      <a:r>
                        <a:rPr lang="en-US" sz="1600" b="1" dirty="0">
                          <a:solidFill>
                            <a:srgbClr val="C00000"/>
                          </a:solidFill>
                          <a:latin typeface="Arial"/>
                          <a:cs typeface="Arial"/>
                        </a:rPr>
                        <a:t>91.0</a:t>
                      </a:r>
                      <a:endParaRPr sz="1600" b="1" dirty="0">
                        <a:solidFill>
                          <a:srgbClr val="C00000"/>
                        </a:solidFill>
                        <a:latin typeface="Arial"/>
                        <a:cs typeface="Arial"/>
                      </a:endParaRPr>
                    </a:p>
                  </a:txBody>
                  <a:tcPr marL="0" marR="0" marT="54187" marB="0">
                    <a:lnT w="12700" cap="flat" cmpd="sng" algn="ctr">
                      <a:solidFill>
                        <a:schemeClr val="tx1"/>
                      </a:solidFill>
                      <a:prstDash val="solid"/>
                      <a:round/>
                      <a:headEnd type="none" w="med" len="med"/>
                      <a:tailEnd type="none" w="med" len="med"/>
                    </a:lnT>
                    <a:solidFill>
                      <a:srgbClr val="F7F7F7"/>
                    </a:solidFill>
                  </a:tcPr>
                </a:tc>
                <a:extLst>
                  <a:ext uri="{0D108BD9-81ED-4DB2-BD59-A6C34878D82A}">
                    <a16:rowId xmlns:a16="http://schemas.microsoft.com/office/drawing/2014/main" val="10001"/>
                  </a:ext>
                </a:extLst>
              </a:tr>
              <a:tr h="249428">
                <a:tc>
                  <a:txBody>
                    <a:bodyPr/>
                    <a:lstStyle/>
                    <a:p>
                      <a:pPr marL="1270" algn="ctr">
                        <a:lnSpc>
                          <a:spcPts val="1580"/>
                        </a:lnSpc>
                      </a:pPr>
                      <a:r>
                        <a:rPr sz="1600" b="1" dirty="0">
                          <a:latin typeface="Arial"/>
                          <a:cs typeface="Arial"/>
                        </a:rPr>
                        <a:t>(95% </a:t>
                      </a:r>
                      <a:r>
                        <a:rPr sz="1600" b="1" spc="-20" dirty="0">
                          <a:latin typeface="Arial"/>
                          <a:cs typeface="Arial"/>
                        </a:rPr>
                        <a:t>CI)</a:t>
                      </a:r>
                    </a:p>
                  </a:txBody>
                  <a:tcPr marL="0" marR="0" marT="0" marB="0">
                    <a:lnB w="12700" cap="flat" cmpd="sng" algn="ctr">
                      <a:solidFill>
                        <a:schemeClr val="tx1"/>
                      </a:solidFill>
                      <a:prstDash val="solid"/>
                      <a:round/>
                      <a:headEnd type="none" w="med" len="med"/>
                      <a:tailEnd type="none" w="med" len="med"/>
                    </a:lnB>
                  </a:tcPr>
                </a:tc>
                <a:tc>
                  <a:txBody>
                    <a:bodyPr/>
                    <a:lstStyle/>
                    <a:p>
                      <a:pPr marL="4445" algn="ctr">
                        <a:lnSpc>
                          <a:spcPts val="1580"/>
                        </a:lnSpc>
                      </a:pPr>
                      <a:r>
                        <a:rPr lang="en-US" sz="1600" dirty="0">
                          <a:latin typeface="Arial"/>
                          <a:cs typeface="Arial"/>
                        </a:rPr>
                        <a:t>(91.5 – 98.2)</a:t>
                      </a:r>
                      <a:endParaRPr sz="1600" dirty="0">
                        <a:latin typeface="Arial"/>
                        <a:cs typeface="Arial"/>
                      </a:endParaRPr>
                    </a:p>
                  </a:txBody>
                  <a:tcPr marL="0" marR="0" marT="0" marB="0">
                    <a:lnB w="12700" cap="flat" cmpd="sng" algn="ctr">
                      <a:solidFill>
                        <a:schemeClr val="tx1"/>
                      </a:solidFill>
                      <a:prstDash val="solid"/>
                      <a:round/>
                      <a:headEnd type="none" w="med" len="med"/>
                      <a:tailEnd type="none" w="med" len="med"/>
                    </a:lnB>
                    <a:solidFill>
                      <a:srgbClr val="E6ECF9"/>
                    </a:solidFill>
                  </a:tcPr>
                </a:tc>
                <a:tc>
                  <a:txBody>
                    <a:bodyPr/>
                    <a:lstStyle/>
                    <a:p>
                      <a:pPr marL="3175" algn="ctr">
                        <a:lnSpc>
                          <a:spcPts val="1580"/>
                        </a:lnSpc>
                      </a:pPr>
                      <a:r>
                        <a:rPr lang="en-US" sz="1600" dirty="0">
                          <a:latin typeface="Arial"/>
                          <a:cs typeface="Arial"/>
                        </a:rPr>
                        <a:t>(86.7 – 94.0)</a:t>
                      </a:r>
                      <a:endParaRPr sz="1600" dirty="0">
                        <a:latin typeface="Arial"/>
                        <a:cs typeface="Arial"/>
                      </a:endParaRPr>
                    </a:p>
                  </a:txBody>
                  <a:tcPr marL="0" marR="0" marT="0" marB="0">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10002"/>
                  </a:ext>
                </a:extLst>
              </a:tr>
              <a:tr h="249428">
                <a:tc>
                  <a:txBody>
                    <a:bodyPr/>
                    <a:lstStyle/>
                    <a:p>
                      <a:pPr marL="1270" algn="ctr">
                        <a:lnSpc>
                          <a:spcPts val="1580"/>
                        </a:lnSpc>
                      </a:pPr>
                      <a:r>
                        <a:rPr lang="en-US" sz="1600" b="1" spc="-20" dirty="0">
                          <a:latin typeface="Arial"/>
                          <a:cs typeface="Arial"/>
                        </a:rPr>
                        <a:t>Adj HR</a:t>
                      </a:r>
                      <a:endParaRPr sz="1600" b="1" spc="-20" dirty="0">
                        <a:latin typeface="Arial"/>
                        <a:cs typeface="Arial"/>
                      </a:endParaRPr>
                    </a:p>
                  </a:txBody>
                  <a:tcPr marL="0" marR="0" marT="0" marB="0">
                    <a:lnT w="12700" cap="flat" cmpd="sng" algn="ctr">
                      <a:solidFill>
                        <a:schemeClr val="tx1"/>
                      </a:solidFill>
                      <a:prstDash val="solid"/>
                      <a:round/>
                      <a:headEnd type="none" w="med" len="med"/>
                      <a:tailEnd type="none" w="med" len="med"/>
                    </a:lnT>
                    <a:lnB w="12700">
                      <a:solidFill>
                        <a:srgbClr val="002060"/>
                      </a:solidFill>
                      <a:prstDash val="solid"/>
                    </a:lnB>
                  </a:tcPr>
                </a:tc>
                <a:tc gridSpan="2">
                  <a:txBody>
                    <a:bodyPr/>
                    <a:lstStyle/>
                    <a:p>
                      <a:pPr marL="4445" algn="ctr">
                        <a:lnSpc>
                          <a:spcPts val="1580"/>
                        </a:lnSpc>
                      </a:pPr>
                      <a:r>
                        <a:rPr lang="en-US" sz="1600" dirty="0">
                          <a:latin typeface="Arial"/>
                          <a:cs typeface="Arial"/>
                        </a:rPr>
                        <a:t>0.32, p = 0.009</a:t>
                      </a:r>
                      <a:endParaRPr sz="1600" dirty="0">
                        <a:latin typeface="Arial"/>
                        <a:cs typeface="Arial"/>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3175" algn="ctr">
                        <a:lnSpc>
                          <a:spcPts val="1580"/>
                        </a:lnSpc>
                      </a:pPr>
                      <a:endParaRPr sz="1400" dirty="0">
                        <a:latin typeface="Arial"/>
                        <a:cs typeface="Arial"/>
                      </a:endParaRPr>
                    </a:p>
                  </a:txBody>
                  <a:tcPr marL="0" marR="0" marT="0" marB="0">
                    <a:lnB w="12700">
                      <a:solidFill>
                        <a:srgbClr val="002060"/>
                      </a:solidFill>
                      <a:prstDash val="solid"/>
                    </a:lnB>
                    <a:solidFill>
                      <a:srgbClr val="F7F7F7"/>
                    </a:solidFill>
                  </a:tcPr>
                </a:tc>
                <a:extLst>
                  <a:ext uri="{0D108BD9-81ED-4DB2-BD59-A6C34878D82A}">
                    <a16:rowId xmlns:a16="http://schemas.microsoft.com/office/drawing/2014/main" val="1537630112"/>
                  </a:ext>
                </a:extLst>
              </a:tr>
            </a:tbl>
          </a:graphicData>
        </a:graphic>
      </p:graphicFrame>
      <p:sp>
        <p:nvSpPr>
          <p:cNvPr id="14" name="TextBox 13">
            <a:extLst>
              <a:ext uri="{FF2B5EF4-FFF2-40B4-BE49-F238E27FC236}">
                <a16:creationId xmlns:a16="http://schemas.microsoft.com/office/drawing/2014/main" id="{B4076954-0DAD-E394-962A-A320ECD6C081}"/>
              </a:ext>
            </a:extLst>
          </p:cNvPr>
          <p:cNvSpPr txBox="1"/>
          <p:nvPr/>
        </p:nvSpPr>
        <p:spPr>
          <a:xfrm>
            <a:off x="3172514" y="1560534"/>
            <a:ext cx="13051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RS &lt; 31</a:t>
            </a:r>
          </a:p>
        </p:txBody>
      </p:sp>
      <p:sp>
        <p:nvSpPr>
          <p:cNvPr id="15" name="TextBox 14">
            <a:extLst>
              <a:ext uri="{FF2B5EF4-FFF2-40B4-BE49-F238E27FC236}">
                <a16:creationId xmlns:a16="http://schemas.microsoft.com/office/drawing/2014/main" id="{764451D2-2B87-7338-65C7-963982DFFEF1}"/>
              </a:ext>
            </a:extLst>
          </p:cNvPr>
          <p:cNvSpPr txBox="1"/>
          <p:nvPr/>
        </p:nvSpPr>
        <p:spPr>
          <a:xfrm>
            <a:off x="9131737" y="1567657"/>
            <a:ext cx="12939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RS ≥ 31</a:t>
            </a:r>
          </a:p>
        </p:txBody>
      </p:sp>
      <p:sp>
        <p:nvSpPr>
          <p:cNvPr id="26" name="TextBox 25">
            <a:extLst>
              <a:ext uri="{FF2B5EF4-FFF2-40B4-BE49-F238E27FC236}">
                <a16:creationId xmlns:a16="http://schemas.microsoft.com/office/drawing/2014/main" id="{56501CEE-9238-AD47-0E78-B41B1B9FE743}"/>
              </a:ext>
            </a:extLst>
          </p:cNvPr>
          <p:cNvSpPr txBox="1"/>
          <p:nvPr/>
        </p:nvSpPr>
        <p:spPr>
          <a:xfrm>
            <a:off x="9131738" y="4396183"/>
            <a:ext cx="2908168"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**Interaction p value = 0.009</a:t>
            </a:r>
          </a:p>
        </p:txBody>
      </p:sp>
      <p:sp>
        <p:nvSpPr>
          <p:cNvPr id="2" name="TextBox 1">
            <a:extLst>
              <a:ext uri="{FF2B5EF4-FFF2-40B4-BE49-F238E27FC236}">
                <a16:creationId xmlns:a16="http://schemas.microsoft.com/office/drawing/2014/main" id="{905A0729-6619-63E5-F9FB-6DACBCDA2B57}"/>
              </a:ext>
            </a:extLst>
          </p:cNvPr>
          <p:cNvSpPr txBox="1"/>
          <p:nvPr/>
        </p:nvSpPr>
        <p:spPr>
          <a:xfrm>
            <a:off x="102376" y="6433178"/>
            <a:ext cx="1230283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*Adjusted hazard ratios controlling for age, ER/PR status, RS, tumor size, treatment received, and interaction of treatment with RS</a:t>
            </a:r>
          </a:p>
        </p:txBody>
      </p:sp>
    </p:spTree>
    <p:extLst>
      <p:ext uri="{BB962C8B-B14F-4D97-AF65-F5344CB8AC3E}">
        <p14:creationId xmlns:p14="http://schemas.microsoft.com/office/powerpoint/2010/main" val="864670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08EBBE-C057-B042-A089-199E4B14CDF0}"/>
              </a:ext>
            </a:extLst>
          </p:cNvPr>
          <p:cNvSpPr>
            <a:spLocks noGrp="1"/>
          </p:cNvSpPr>
          <p:nvPr>
            <p:ph type="title"/>
          </p:nvPr>
        </p:nvSpPr>
        <p:spPr>
          <a:xfrm>
            <a:off x="328117" y="255181"/>
            <a:ext cx="8905823" cy="949648"/>
          </a:xfrm>
        </p:spPr>
        <p:txBody>
          <a:bodyPr/>
          <a:lstStyle/>
          <a:p>
            <a:r>
              <a:rPr lang="en-US" dirty="0"/>
              <a:t>Selected Secondary Survival Outcomes: DRFS and OS at 5 years in RS </a:t>
            </a:r>
            <a:r>
              <a:rPr lang="en-US" u="sng" dirty="0"/>
              <a:t>&gt;</a:t>
            </a:r>
            <a:r>
              <a:rPr lang="en-US" dirty="0"/>
              <a:t> 31</a:t>
            </a:r>
          </a:p>
        </p:txBody>
      </p:sp>
      <p:sp>
        <p:nvSpPr>
          <p:cNvPr id="4" name="TextBox 3">
            <a:extLst>
              <a:ext uri="{FF2B5EF4-FFF2-40B4-BE49-F238E27FC236}">
                <a16:creationId xmlns:a16="http://schemas.microsoft.com/office/drawing/2014/main" id="{C8DFEF98-7925-7543-A80E-0BF6BE5B76E6}"/>
              </a:ext>
            </a:extLst>
          </p:cNvPr>
          <p:cNvSpPr txBox="1"/>
          <p:nvPr/>
        </p:nvSpPr>
        <p:spPr>
          <a:xfrm>
            <a:off x="0" y="6436150"/>
            <a:ext cx="1230283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*Adjusted hazard ratios controlling for age, ER/PR status, RS, tumor size, treatment received, and interaction of treatment with RS</a:t>
            </a:r>
          </a:p>
        </p:txBody>
      </p:sp>
      <p:pic>
        <p:nvPicPr>
          <p:cNvPr id="5" name="Picture 4">
            <a:extLst>
              <a:ext uri="{FF2B5EF4-FFF2-40B4-BE49-F238E27FC236}">
                <a16:creationId xmlns:a16="http://schemas.microsoft.com/office/drawing/2014/main" id="{E5801F9F-24B1-5F4F-BF6E-5A5DD9103CF6}"/>
              </a:ext>
            </a:extLst>
          </p:cNvPr>
          <p:cNvPicPr>
            <a:picLocks noChangeAspect="1"/>
          </p:cNvPicPr>
          <p:nvPr/>
        </p:nvPicPr>
        <p:blipFill>
          <a:blip r:embed="rId3"/>
          <a:stretch>
            <a:fillRect/>
          </a:stretch>
        </p:blipFill>
        <p:spPr>
          <a:xfrm>
            <a:off x="539344" y="1830395"/>
            <a:ext cx="4646113" cy="4352493"/>
          </a:xfrm>
          <a:prstGeom prst="rect">
            <a:avLst/>
          </a:prstGeom>
        </p:spPr>
      </p:pic>
      <p:pic>
        <p:nvPicPr>
          <p:cNvPr id="7" name="Picture 6">
            <a:extLst>
              <a:ext uri="{FF2B5EF4-FFF2-40B4-BE49-F238E27FC236}">
                <a16:creationId xmlns:a16="http://schemas.microsoft.com/office/drawing/2014/main" id="{C6C8F038-9124-7F42-BA51-BD51CDAB9E4A}"/>
              </a:ext>
            </a:extLst>
          </p:cNvPr>
          <p:cNvPicPr>
            <a:picLocks noChangeAspect="1"/>
          </p:cNvPicPr>
          <p:nvPr/>
        </p:nvPicPr>
        <p:blipFill>
          <a:blip r:embed="rId4"/>
          <a:stretch>
            <a:fillRect/>
          </a:stretch>
        </p:blipFill>
        <p:spPr>
          <a:xfrm>
            <a:off x="5840951" y="2018033"/>
            <a:ext cx="5551240" cy="3977217"/>
          </a:xfrm>
          <a:prstGeom prst="rect">
            <a:avLst/>
          </a:prstGeom>
        </p:spPr>
      </p:pic>
      <p:sp>
        <p:nvSpPr>
          <p:cNvPr id="8" name="TextBox 7">
            <a:extLst>
              <a:ext uri="{FF2B5EF4-FFF2-40B4-BE49-F238E27FC236}">
                <a16:creationId xmlns:a16="http://schemas.microsoft.com/office/drawing/2014/main" id="{AD7757DB-261D-864E-AE2D-4B675BDFABEF}"/>
              </a:ext>
            </a:extLst>
          </p:cNvPr>
          <p:cNvSpPr txBox="1"/>
          <p:nvPr/>
        </p:nvSpPr>
        <p:spPr>
          <a:xfrm>
            <a:off x="2862401" y="1392468"/>
            <a:ext cx="29785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DRFS</a:t>
            </a:r>
          </a:p>
        </p:txBody>
      </p:sp>
      <p:sp>
        <p:nvSpPr>
          <p:cNvPr id="13" name="TextBox 12">
            <a:extLst>
              <a:ext uri="{FF2B5EF4-FFF2-40B4-BE49-F238E27FC236}">
                <a16:creationId xmlns:a16="http://schemas.microsoft.com/office/drawing/2014/main" id="{C0A2D2D5-E51F-9142-8EB6-9FF583EF637E}"/>
              </a:ext>
            </a:extLst>
          </p:cNvPr>
          <p:cNvSpPr txBox="1"/>
          <p:nvPr/>
        </p:nvSpPr>
        <p:spPr>
          <a:xfrm>
            <a:off x="8735029" y="1365210"/>
            <a:ext cx="29785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OS</a:t>
            </a:r>
          </a:p>
        </p:txBody>
      </p:sp>
      <p:sp>
        <p:nvSpPr>
          <p:cNvPr id="2" name="Rectangle 1">
            <a:extLst>
              <a:ext uri="{FF2B5EF4-FFF2-40B4-BE49-F238E27FC236}">
                <a16:creationId xmlns:a16="http://schemas.microsoft.com/office/drawing/2014/main" id="{6BFE99B3-AB7A-3341-2A40-5C682330BDB8}"/>
              </a:ext>
            </a:extLst>
          </p:cNvPr>
          <p:cNvSpPr/>
          <p:nvPr/>
        </p:nvSpPr>
        <p:spPr>
          <a:xfrm>
            <a:off x="8521699" y="3352800"/>
            <a:ext cx="2628901" cy="274320"/>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35F6AA6B-79C9-5A24-ACED-37FFA3465E0D}"/>
              </a:ext>
            </a:extLst>
          </p:cNvPr>
          <p:cNvSpPr/>
          <p:nvPr/>
        </p:nvSpPr>
        <p:spPr>
          <a:xfrm>
            <a:off x="2743199" y="3251200"/>
            <a:ext cx="2628901" cy="274320"/>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19978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1C6A29-EEC7-3849-98F6-792713B888CA}"/>
              </a:ext>
            </a:extLst>
          </p:cNvPr>
          <p:cNvSpPr>
            <a:spLocks noGrp="1"/>
          </p:cNvSpPr>
          <p:nvPr>
            <p:ph type="title"/>
          </p:nvPr>
        </p:nvSpPr>
        <p:spPr>
          <a:xfrm>
            <a:off x="508000" y="235195"/>
            <a:ext cx="7737296" cy="949648"/>
          </a:xfrm>
        </p:spPr>
        <p:txBody>
          <a:bodyPr/>
          <a:lstStyle/>
          <a:p>
            <a:r>
              <a:rPr lang="en-US" dirty="0"/>
              <a:t>Subgroup Analyses of T-AC vs TC with </a:t>
            </a:r>
            <a:r>
              <a:rPr lang="en-US" dirty="0" err="1"/>
              <a:t>OncotypeDX</a:t>
            </a:r>
            <a:r>
              <a:rPr lang="en-US" dirty="0"/>
              <a:t> RS </a:t>
            </a:r>
            <a:r>
              <a:rPr lang="en-US" u="sng" dirty="0"/>
              <a:t>&gt;</a:t>
            </a:r>
            <a:r>
              <a:rPr lang="en-US" dirty="0"/>
              <a:t> 31</a:t>
            </a:r>
          </a:p>
        </p:txBody>
      </p:sp>
      <p:pic>
        <p:nvPicPr>
          <p:cNvPr id="7" name="Picture 6">
            <a:extLst>
              <a:ext uri="{FF2B5EF4-FFF2-40B4-BE49-F238E27FC236}">
                <a16:creationId xmlns:a16="http://schemas.microsoft.com/office/drawing/2014/main" id="{CB052805-7452-9434-FA2E-7068181C8644}"/>
              </a:ext>
            </a:extLst>
          </p:cNvPr>
          <p:cNvPicPr>
            <a:picLocks noChangeAspect="1"/>
          </p:cNvPicPr>
          <p:nvPr/>
        </p:nvPicPr>
        <p:blipFill>
          <a:blip r:embed="rId3"/>
          <a:srcRect r="30428" b="51823"/>
          <a:stretch/>
        </p:blipFill>
        <p:spPr>
          <a:xfrm>
            <a:off x="316054" y="1405048"/>
            <a:ext cx="11494365" cy="5217757"/>
          </a:xfrm>
          <a:prstGeom prst="rect">
            <a:avLst/>
          </a:prstGeom>
        </p:spPr>
      </p:pic>
      <p:sp>
        <p:nvSpPr>
          <p:cNvPr id="2" name="Rectangle 1">
            <a:extLst>
              <a:ext uri="{FF2B5EF4-FFF2-40B4-BE49-F238E27FC236}">
                <a16:creationId xmlns:a16="http://schemas.microsoft.com/office/drawing/2014/main" id="{C0EA4CD0-E2A4-5944-9364-D255DC131214}"/>
              </a:ext>
            </a:extLst>
          </p:cNvPr>
          <p:cNvSpPr/>
          <p:nvPr/>
        </p:nvSpPr>
        <p:spPr>
          <a:xfrm>
            <a:off x="316053" y="3456972"/>
            <a:ext cx="11690752" cy="6636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541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40FC2-6EE6-399F-6BDB-7D05D7A4618A}"/>
              </a:ext>
            </a:extLst>
          </p:cNvPr>
          <p:cNvSpPr>
            <a:spLocks noGrp="1"/>
          </p:cNvSpPr>
          <p:nvPr>
            <p:ph type="title"/>
          </p:nvPr>
        </p:nvSpPr>
        <p:spPr>
          <a:xfrm>
            <a:off x="207617" y="195699"/>
            <a:ext cx="7737296" cy="949648"/>
          </a:xfrm>
        </p:spPr>
        <p:txBody>
          <a:bodyPr/>
          <a:lstStyle/>
          <a:p>
            <a:r>
              <a:rPr lang="en-US" dirty="0"/>
              <a:t>DRFI by Menopausal Status in RS </a:t>
            </a:r>
            <a:r>
              <a:rPr lang="en-US" u="sng" dirty="0"/>
              <a:t>&gt;</a:t>
            </a:r>
            <a:r>
              <a:rPr lang="en-US" dirty="0"/>
              <a:t> 31</a:t>
            </a:r>
          </a:p>
        </p:txBody>
      </p:sp>
      <p:pic>
        <p:nvPicPr>
          <p:cNvPr id="5" name="Picture 4">
            <a:extLst>
              <a:ext uri="{FF2B5EF4-FFF2-40B4-BE49-F238E27FC236}">
                <a16:creationId xmlns:a16="http://schemas.microsoft.com/office/drawing/2014/main" id="{21D5B573-FDF7-EAC3-9306-4DD60DDFB945}"/>
              </a:ext>
            </a:extLst>
          </p:cNvPr>
          <p:cNvPicPr>
            <a:picLocks noChangeAspect="1"/>
          </p:cNvPicPr>
          <p:nvPr/>
        </p:nvPicPr>
        <p:blipFill>
          <a:blip r:embed="rId3"/>
          <a:stretch>
            <a:fillRect/>
          </a:stretch>
        </p:blipFill>
        <p:spPr>
          <a:xfrm>
            <a:off x="0" y="1836819"/>
            <a:ext cx="12192000" cy="4282572"/>
          </a:xfrm>
          <a:prstGeom prst="rect">
            <a:avLst/>
          </a:prstGeom>
        </p:spPr>
      </p:pic>
      <p:graphicFrame>
        <p:nvGraphicFramePr>
          <p:cNvPr id="6" name="object 221">
            <a:extLst>
              <a:ext uri="{FF2B5EF4-FFF2-40B4-BE49-F238E27FC236}">
                <a16:creationId xmlns:a16="http://schemas.microsoft.com/office/drawing/2014/main" id="{D961C41D-6532-2463-31AA-0525198A36CF}"/>
              </a:ext>
            </a:extLst>
          </p:cNvPr>
          <p:cNvGraphicFramePr>
            <a:graphicFrameLocks noGrp="1"/>
          </p:cNvGraphicFramePr>
          <p:nvPr/>
        </p:nvGraphicFramePr>
        <p:xfrm>
          <a:off x="1271693" y="3055746"/>
          <a:ext cx="4658361" cy="1158071"/>
        </p:xfrm>
        <a:graphic>
          <a:graphicData uri="http://schemas.openxmlformats.org/drawingml/2006/table">
            <a:tbl>
              <a:tblPr firstRow="1" bandRow="1">
                <a:tableStyleId>{2D5ABB26-0587-4C30-8999-92F81FD0307C}</a:tableStyleId>
              </a:tblPr>
              <a:tblGrid>
                <a:gridCol w="1552787">
                  <a:extLst>
                    <a:ext uri="{9D8B030D-6E8A-4147-A177-3AD203B41FA5}">
                      <a16:colId xmlns:a16="http://schemas.microsoft.com/office/drawing/2014/main" val="20000"/>
                    </a:ext>
                  </a:extLst>
                </a:gridCol>
                <a:gridCol w="1552787">
                  <a:extLst>
                    <a:ext uri="{9D8B030D-6E8A-4147-A177-3AD203B41FA5}">
                      <a16:colId xmlns:a16="http://schemas.microsoft.com/office/drawing/2014/main" val="20001"/>
                    </a:ext>
                  </a:extLst>
                </a:gridCol>
                <a:gridCol w="1552787">
                  <a:extLst>
                    <a:ext uri="{9D8B030D-6E8A-4147-A177-3AD203B41FA5}">
                      <a16:colId xmlns:a16="http://schemas.microsoft.com/office/drawing/2014/main" val="20002"/>
                    </a:ext>
                  </a:extLst>
                </a:gridCol>
              </a:tblGrid>
              <a:tr h="337820">
                <a:tc>
                  <a:txBody>
                    <a:bodyPr/>
                    <a:lstStyle/>
                    <a:p>
                      <a:pPr>
                        <a:lnSpc>
                          <a:spcPct val="100000"/>
                        </a:lnSpc>
                      </a:pPr>
                      <a:endParaRPr sz="1400" dirty="0">
                        <a:latin typeface="Times New Roman"/>
                        <a:cs typeface="Times New Roman"/>
                      </a:endParaRPr>
                    </a:p>
                  </a:txBody>
                  <a:tcPr marL="0" marR="0" marT="0" marB="0">
                    <a:lnB w="12700" cap="flat" cmpd="sng" algn="ctr">
                      <a:solidFill>
                        <a:schemeClr val="tx1"/>
                      </a:solidFill>
                      <a:prstDash val="solid"/>
                      <a:round/>
                      <a:headEnd type="none" w="med" len="med"/>
                      <a:tailEnd type="none" w="med" len="med"/>
                    </a:lnB>
                  </a:tcPr>
                </a:tc>
                <a:tc>
                  <a:txBody>
                    <a:bodyPr/>
                    <a:lstStyle/>
                    <a:p>
                      <a:pPr marL="1270" algn="ctr">
                        <a:lnSpc>
                          <a:spcPct val="100000"/>
                        </a:lnSpc>
                        <a:spcBef>
                          <a:spcPts val="315"/>
                        </a:spcBef>
                      </a:pPr>
                      <a:r>
                        <a:rPr lang="en-US" sz="1900" b="1" spc="-45" dirty="0">
                          <a:solidFill>
                            <a:srgbClr val="FFFFFF"/>
                          </a:solidFill>
                          <a:latin typeface="Arial"/>
                          <a:cs typeface="Arial"/>
                        </a:rPr>
                        <a:t>TAC</a:t>
                      </a:r>
                      <a:endParaRPr sz="1900" dirty="0">
                        <a:latin typeface="Arial"/>
                        <a:cs typeface="Arial"/>
                      </a:endParaRPr>
                    </a:p>
                  </a:txBody>
                  <a:tcPr marL="0" marR="0" marT="53340" marB="0">
                    <a:lnB w="12700" cap="flat" cmpd="sng" algn="ctr">
                      <a:solidFill>
                        <a:schemeClr val="tx1"/>
                      </a:solidFill>
                      <a:prstDash val="solid"/>
                      <a:round/>
                      <a:headEnd type="none" w="med" len="med"/>
                      <a:tailEnd type="none" w="med" len="med"/>
                    </a:lnB>
                    <a:solidFill>
                      <a:srgbClr val="1F77B4"/>
                    </a:solidFill>
                  </a:tcPr>
                </a:tc>
                <a:tc>
                  <a:txBody>
                    <a:bodyPr/>
                    <a:lstStyle/>
                    <a:p>
                      <a:pPr algn="ctr">
                        <a:lnSpc>
                          <a:spcPct val="100000"/>
                        </a:lnSpc>
                        <a:spcBef>
                          <a:spcPts val="315"/>
                        </a:spcBef>
                      </a:pPr>
                      <a:r>
                        <a:rPr sz="1900" b="1" spc="-45" dirty="0">
                          <a:solidFill>
                            <a:srgbClr val="FFFFFF"/>
                          </a:solidFill>
                          <a:latin typeface="Arial"/>
                          <a:cs typeface="Arial"/>
                        </a:rPr>
                        <a:t>T</a:t>
                      </a:r>
                      <a:r>
                        <a:rPr lang="en-US" sz="1900" b="1" spc="-45" dirty="0">
                          <a:solidFill>
                            <a:srgbClr val="FFFFFF"/>
                          </a:solidFill>
                          <a:latin typeface="Arial"/>
                          <a:cs typeface="Arial"/>
                        </a:rPr>
                        <a:t>C</a:t>
                      </a:r>
                      <a:endParaRPr sz="1900" dirty="0">
                        <a:latin typeface="Arial"/>
                        <a:cs typeface="Arial"/>
                      </a:endParaRPr>
                    </a:p>
                  </a:txBody>
                  <a:tcPr marL="0" marR="0" marT="53340" marB="0">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16315">
                <a:tc>
                  <a:txBody>
                    <a:bodyPr/>
                    <a:lstStyle/>
                    <a:p>
                      <a:pPr marL="2540" algn="ctr">
                        <a:lnSpc>
                          <a:spcPts val="1655"/>
                        </a:lnSpc>
                        <a:spcBef>
                          <a:spcPts val="320"/>
                        </a:spcBef>
                      </a:pPr>
                      <a:r>
                        <a:rPr lang="en-US" sz="1600" b="1" spc="-10" dirty="0">
                          <a:latin typeface="Arial"/>
                          <a:cs typeface="Arial"/>
                        </a:rPr>
                        <a:t>5 Year Rate</a:t>
                      </a:r>
                      <a:endParaRPr sz="1600" dirty="0">
                        <a:latin typeface="Arial"/>
                        <a:cs typeface="Arial"/>
                      </a:endParaRPr>
                    </a:p>
                  </a:txBody>
                  <a:tcPr marL="0" marR="0" marT="54187" marB="0">
                    <a:lnT w="12700" cap="flat" cmpd="sng" algn="ctr">
                      <a:solidFill>
                        <a:schemeClr val="tx1"/>
                      </a:solidFill>
                      <a:prstDash val="solid"/>
                      <a:round/>
                      <a:headEnd type="none" w="med" len="med"/>
                      <a:tailEnd type="none" w="med" len="med"/>
                    </a:lnT>
                  </a:tcPr>
                </a:tc>
                <a:tc>
                  <a:txBody>
                    <a:bodyPr/>
                    <a:lstStyle/>
                    <a:p>
                      <a:pPr marL="1270" algn="ctr">
                        <a:lnSpc>
                          <a:spcPts val="1655"/>
                        </a:lnSpc>
                        <a:spcBef>
                          <a:spcPts val="320"/>
                        </a:spcBef>
                      </a:pPr>
                      <a:r>
                        <a:rPr lang="en-US" sz="1600" b="1" dirty="0">
                          <a:solidFill>
                            <a:srgbClr val="C00000"/>
                          </a:solidFill>
                          <a:latin typeface="Arial"/>
                          <a:cs typeface="Arial"/>
                        </a:rPr>
                        <a:t>96.9</a:t>
                      </a:r>
                      <a:endParaRPr sz="1600" b="1" dirty="0">
                        <a:solidFill>
                          <a:srgbClr val="C00000"/>
                        </a:solidFill>
                        <a:latin typeface="Arial"/>
                        <a:cs typeface="Arial"/>
                      </a:endParaRPr>
                    </a:p>
                  </a:txBody>
                  <a:tcPr marL="0" marR="0" marT="54187" marB="0">
                    <a:lnT w="12700" cap="flat" cmpd="sng" algn="ctr">
                      <a:solidFill>
                        <a:schemeClr val="tx1"/>
                      </a:solidFill>
                      <a:prstDash val="solid"/>
                      <a:round/>
                      <a:headEnd type="none" w="med" len="med"/>
                      <a:tailEnd type="none" w="med" len="med"/>
                    </a:lnT>
                    <a:solidFill>
                      <a:srgbClr val="E6ECF9"/>
                    </a:solidFill>
                  </a:tcPr>
                </a:tc>
                <a:tc>
                  <a:txBody>
                    <a:bodyPr/>
                    <a:lstStyle/>
                    <a:p>
                      <a:pPr marL="635" algn="ctr">
                        <a:lnSpc>
                          <a:spcPts val="1655"/>
                        </a:lnSpc>
                        <a:spcBef>
                          <a:spcPts val="320"/>
                        </a:spcBef>
                      </a:pPr>
                      <a:r>
                        <a:rPr lang="en-US" sz="1600" b="1" dirty="0">
                          <a:solidFill>
                            <a:srgbClr val="C00000"/>
                          </a:solidFill>
                          <a:latin typeface="Arial"/>
                          <a:cs typeface="Arial"/>
                        </a:rPr>
                        <a:t>84.4</a:t>
                      </a:r>
                      <a:endParaRPr sz="1600" b="1" dirty="0">
                        <a:solidFill>
                          <a:srgbClr val="C00000"/>
                        </a:solidFill>
                        <a:latin typeface="Arial"/>
                        <a:cs typeface="Arial"/>
                      </a:endParaRPr>
                    </a:p>
                  </a:txBody>
                  <a:tcPr marL="0" marR="0" marT="54187" marB="0">
                    <a:lnT w="12700" cap="flat" cmpd="sng" algn="ctr">
                      <a:solidFill>
                        <a:schemeClr val="tx1"/>
                      </a:solidFill>
                      <a:prstDash val="solid"/>
                      <a:round/>
                      <a:headEnd type="none" w="med" len="med"/>
                      <a:tailEnd type="none" w="med" len="med"/>
                    </a:lnT>
                    <a:solidFill>
                      <a:srgbClr val="F7F7F7"/>
                    </a:solidFill>
                  </a:tcPr>
                </a:tc>
                <a:extLst>
                  <a:ext uri="{0D108BD9-81ED-4DB2-BD59-A6C34878D82A}">
                    <a16:rowId xmlns:a16="http://schemas.microsoft.com/office/drawing/2014/main" val="10001"/>
                  </a:ext>
                </a:extLst>
              </a:tr>
              <a:tr h="249428">
                <a:tc>
                  <a:txBody>
                    <a:bodyPr/>
                    <a:lstStyle/>
                    <a:p>
                      <a:pPr marL="1270" algn="ctr">
                        <a:lnSpc>
                          <a:spcPts val="1580"/>
                        </a:lnSpc>
                      </a:pPr>
                      <a:r>
                        <a:rPr sz="1600" b="1" dirty="0">
                          <a:latin typeface="Arial"/>
                          <a:cs typeface="Arial"/>
                        </a:rPr>
                        <a:t>(95% </a:t>
                      </a:r>
                      <a:r>
                        <a:rPr sz="1600" b="1" spc="-20" dirty="0">
                          <a:latin typeface="Arial"/>
                          <a:cs typeface="Arial"/>
                        </a:rPr>
                        <a:t>CI)</a:t>
                      </a:r>
                    </a:p>
                  </a:txBody>
                  <a:tcPr marL="0" marR="0" marT="0" marB="0">
                    <a:lnB w="12700" cap="flat" cmpd="sng" algn="ctr">
                      <a:solidFill>
                        <a:schemeClr val="tx1"/>
                      </a:solidFill>
                      <a:prstDash val="solid"/>
                      <a:round/>
                      <a:headEnd type="none" w="med" len="med"/>
                      <a:tailEnd type="none" w="med" len="med"/>
                    </a:lnB>
                  </a:tcPr>
                </a:tc>
                <a:tc>
                  <a:txBody>
                    <a:bodyPr/>
                    <a:lstStyle/>
                    <a:p>
                      <a:pPr marL="4445" algn="ctr">
                        <a:lnSpc>
                          <a:spcPts val="1580"/>
                        </a:lnSpc>
                      </a:pPr>
                      <a:r>
                        <a:rPr lang="en-US" sz="1600" dirty="0">
                          <a:latin typeface="Arial"/>
                          <a:cs typeface="Arial"/>
                        </a:rPr>
                        <a:t>(88.1 – 99.2)</a:t>
                      </a:r>
                      <a:endParaRPr sz="1600" dirty="0">
                        <a:latin typeface="Arial"/>
                        <a:cs typeface="Arial"/>
                      </a:endParaRPr>
                    </a:p>
                  </a:txBody>
                  <a:tcPr marL="0" marR="0" marT="0" marB="0">
                    <a:lnB w="12700" cap="flat" cmpd="sng" algn="ctr">
                      <a:solidFill>
                        <a:schemeClr val="tx1"/>
                      </a:solidFill>
                      <a:prstDash val="solid"/>
                      <a:round/>
                      <a:headEnd type="none" w="med" len="med"/>
                      <a:tailEnd type="none" w="med" len="med"/>
                    </a:lnB>
                    <a:solidFill>
                      <a:srgbClr val="E6ECF9"/>
                    </a:solidFill>
                  </a:tcPr>
                </a:tc>
                <a:tc>
                  <a:txBody>
                    <a:bodyPr/>
                    <a:lstStyle/>
                    <a:p>
                      <a:pPr marL="3175" algn="ctr">
                        <a:lnSpc>
                          <a:spcPts val="1580"/>
                        </a:lnSpc>
                      </a:pPr>
                      <a:r>
                        <a:rPr lang="en-US" sz="1600" dirty="0">
                          <a:latin typeface="Arial"/>
                          <a:cs typeface="Arial"/>
                        </a:rPr>
                        <a:t>(72.7 – 91.4)</a:t>
                      </a:r>
                      <a:endParaRPr sz="1600" dirty="0">
                        <a:latin typeface="Arial"/>
                        <a:cs typeface="Arial"/>
                      </a:endParaRPr>
                    </a:p>
                  </a:txBody>
                  <a:tcPr marL="0" marR="0" marT="0" marB="0">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10002"/>
                  </a:ext>
                </a:extLst>
              </a:tr>
              <a:tr h="249428">
                <a:tc>
                  <a:txBody>
                    <a:bodyPr/>
                    <a:lstStyle/>
                    <a:p>
                      <a:pPr marL="1270" algn="ctr">
                        <a:lnSpc>
                          <a:spcPts val="1580"/>
                        </a:lnSpc>
                      </a:pPr>
                      <a:r>
                        <a:rPr lang="en-US" sz="1600" b="1" spc="-20" dirty="0">
                          <a:latin typeface="Arial"/>
                          <a:cs typeface="Arial"/>
                        </a:rPr>
                        <a:t>Adj HR</a:t>
                      </a:r>
                      <a:endParaRPr sz="1600" b="1" spc="-20" dirty="0">
                        <a:latin typeface="Arial"/>
                        <a:cs typeface="Arial"/>
                      </a:endParaRPr>
                    </a:p>
                  </a:txBody>
                  <a:tcPr marL="0" marR="0" marT="0" marB="0">
                    <a:lnT w="12700" cap="flat" cmpd="sng" algn="ctr">
                      <a:solidFill>
                        <a:schemeClr val="tx1"/>
                      </a:solidFill>
                      <a:prstDash val="solid"/>
                      <a:round/>
                      <a:headEnd type="none" w="med" len="med"/>
                      <a:tailEnd type="none" w="med" len="med"/>
                    </a:lnT>
                    <a:lnB w="12700">
                      <a:solidFill>
                        <a:srgbClr val="002060"/>
                      </a:solidFill>
                      <a:prstDash val="solid"/>
                    </a:lnB>
                  </a:tcPr>
                </a:tc>
                <a:tc gridSpan="2">
                  <a:txBody>
                    <a:bodyPr/>
                    <a:lstStyle/>
                    <a:p>
                      <a:pPr marL="4445" algn="ctr">
                        <a:lnSpc>
                          <a:spcPts val="1580"/>
                        </a:lnSpc>
                      </a:pPr>
                      <a:r>
                        <a:rPr lang="en-US" sz="1600" dirty="0">
                          <a:latin typeface="Arial"/>
                          <a:cs typeface="Arial"/>
                        </a:rPr>
                        <a:t>0.20, p = 0.032</a:t>
                      </a:r>
                      <a:endParaRPr sz="1600" dirty="0">
                        <a:latin typeface="Arial"/>
                        <a:cs typeface="Arial"/>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3175" algn="ctr">
                        <a:lnSpc>
                          <a:spcPts val="1580"/>
                        </a:lnSpc>
                      </a:pPr>
                      <a:endParaRPr sz="1400" dirty="0">
                        <a:latin typeface="Arial"/>
                        <a:cs typeface="Arial"/>
                      </a:endParaRPr>
                    </a:p>
                  </a:txBody>
                  <a:tcPr marL="0" marR="0" marT="0" marB="0">
                    <a:lnB w="12700">
                      <a:solidFill>
                        <a:srgbClr val="002060"/>
                      </a:solidFill>
                      <a:prstDash val="solid"/>
                    </a:lnB>
                    <a:solidFill>
                      <a:srgbClr val="F7F7F7"/>
                    </a:solidFill>
                  </a:tcPr>
                </a:tc>
                <a:extLst>
                  <a:ext uri="{0D108BD9-81ED-4DB2-BD59-A6C34878D82A}">
                    <a16:rowId xmlns:a16="http://schemas.microsoft.com/office/drawing/2014/main" val="1537630112"/>
                  </a:ext>
                </a:extLst>
              </a:tr>
            </a:tbl>
          </a:graphicData>
        </a:graphic>
      </p:graphicFrame>
      <p:graphicFrame>
        <p:nvGraphicFramePr>
          <p:cNvPr id="7" name="object 221">
            <a:extLst>
              <a:ext uri="{FF2B5EF4-FFF2-40B4-BE49-F238E27FC236}">
                <a16:creationId xmlns:a16="http://schemas.microsoft.com/office/drawing/2014/main" id="{A9CF0A9D-C574-3192-301C-EF2971485D8B}"/>
              </a:ext>
            </a:extLst>
          </p:cNvPr>
          <p:cNvGraphicFramePr>
            <a:graphicFrameLocks noGrp="1"/>
          </p:cNvGraphicFramePr>
          <p:nvPr/>
        </p:nvGraphicFramePr>
        <p:xfrm>
          <a:off x="7347373" y="2967325"/>
          <a:ext cx="4658361" cy="1158071"/>
        </p:xfrm>
        <a:graphic>
          <a:graphicData uri="http://schemas.openxmlformats.org/drawingml/2006/table">
            <a:tbl>
              <a:tblPr firstRow="1" bandRow="1">
                <a:tableStyleId>{2D5ABB26-0587-4C30-8999-92F81FD0307C}</a:tableStyleId>
              </a:tblPr>
              <a:tblGrid>
                <a:gridCol w="1552787">
                  <a:extLst>
                    <a:ext uri="{9D8B030D-6E8A-4147-A177-3AD203B41FA5}">
                      <a16:colId xmlns:a16="http://schemas.microsoft.com/office/drawing/2014/main" val="20000"/>
                    </a:ext>
                  </a:extLst>
                </a:gridCol>
                <a:gridCol w="1552787">
                  <a:extLst>
                    <a:ext uri="{9D8B030D-6E8A-4147-A177-3AD203B41FA5}">
                      <a16:colId xmlns:a16="http://schemas.microsoft.com/office/drawing/2014/main" val="20001"/>
                    </a:ext>
                  </a:extLst>
                </a:gridCol>
                <a:gridCol w="1552787">
                  <a:extLst>
                    <a:ext uri="{9D8B030D-6E8A-4147-A177-3AD203B41FA5}">
                      <a16:colId xmlns:a16="http://schemas.microsoft.com/office/drawing/2014/main" val="20002"/>
                    </a:ext>
                  </a:extLst>
                </a:gridCol>
              </a:tblGrid>
              <a:tr h="337820">
                <a:tc>
                  <a:txBody>
                    <a:bodyPr/>
                    <a:lstStyle/>
                    <a:p>
                      <a:pPr>
                        <a:lnSpc>
                          <a:spcPct val="100000"/>
                        </a:lnSpc>
                      </a:pPr>
                      <a:endParaRPr sz="1400" dirty="0">
                        <a:latin typeface="Times New Roman"/>
                        <a:cs typeface="Times New Roman"/>
                      </a:endParaRPr>
                    </a:p>
                  </a:txBody>
                  <a:tcPr marL="0" marR="0" marT="0" marB="0">
                    <a:lnB w="12700" cap="flat" cmpd="sng" algn="ctr">
                      <a:solidFill>
                        <a:schemeClr val="tx1"/>
                      </a:solidFill>
                      <a:prstDash val="solid"/>
                      <a:round/>
                      <a:headEnd type="none" w="med" len="med"/>
                      <a:tailEnd type="none" w="med" len="med"/>
                    </a:lnB>
                  </a:tcPr>
                </a:tc>
                <a:tc>
                  <a:txBody>
                    <a:bodyPr/>
                    <a:lstStyle/>
                    <a:p>
                      <a:pPr marL="1270" algn="ctr">
                        <a:lnSpc>
                          <a:spcPct val="100000"/>
                        </a:lnSpc>
                        <a:spcBef>
                          <a:spcPts val="315"/>
                        </a:spcBef>
                      </a:pPr>
                      <a:r>
                        <a:rPr lang="en-US" sz="1900" b="1" spc="-45" dirty="0">
                          <a:solidFill>
                            <a:srgbClr val="FFFFFF"/>
                          </a:solidFill>
                          <a:latin typeface="Arial"/>
                          <a:cs typeface="Arial"/>
                        </a:rPr>
                        <a:t>TAC</a:t>
                      </a:r>
                      <a:endParaRPr sz="1900" dirty="0">
                        <a:latin typeface="Arial"/>
                        <a:cs typeface="Arial"/>
                      </a:endParaRPr>
                    </a:p>
                  </a:txBody>
                  <a:tcPr marL="0" marR="0" marT="53340" marB="0">
                    <a:lnB w="12700" cap="flat" cmpd="sng" algn="ctr">
                      <a:solidFill>
                        <a:schemeClr val="tx1"/>
                      </a:solidFill>
                      <a:prstDash val="solid"/>
                      <a:round/>
                      <a:headEnd type="none" w="med" len="med"/>
                      <a:tailEnd type="none" w="med" len="med"/>
                    </a:lnB>
                    <a:solidFill>
                      <a:srgbClr val="1F77B4"/>
                    </a:solidFill>
                  </a:tcPr>
                </a:tc>
                <a:tc>
                  <a:txBody>
                    <a:bodyPr/>
                    <a:lstStyle/>
                    <a:p>
                      <a:pPr algn="ctr">
                        <a:lnSpc>
                          <a:spcPct val="100000"/>
                        </a:lnSpc>
                        <a:spcBef>
                          <a:spcPts val="315"/>
                        </a:spcBef>
                      </a:pPr>
                      <a:r>
                        <a:rPr sz="1900" b="1" spc="-45" dirty="0">
                          <a:solidFill>
                            <a:srgbClr val="FFFFFF"/>
                          </a:solidFill>
                          <a:latin typeface="Arial"/>
                          <a:cs typeface="Arial"/>
                        </a:rPr>
                        <a:t>T</a:t>
                      </a:r>
                      <a:r>
                        <a:rPr lang="en-US" sz="1900" b="1" spc="-45" dirty="0">
                          <a:solidFill>
                            <a:srgbClr val="FFFFFF"/>
                          </a:solidFill>
                          <a:latin typeface="Arial"/>
                          <a:cs typeface="Arial"/>
                        </a:rPr>
                        <a:t>C</a:t>
                      </a:r>
                      <a:endParaRPr sz="1900" dirty="0">
                        <a:latin typeface="Arial"/>
                        <a:cs typeface="Arial"/>
                      </a:endParaRPr>
                    </a:p>
                  </a:txBody>
                  <a:tcPr marL="0" marR="0" marT="53340" marB="0">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16315">
                <a:tc>
                  <a:txBody>
                    <a:bodyPr/>
                    <a:lstStyle/>
                    <a:p>
                      <a:pPr marL="2540" algn="ctr">
                        <a:lnSpc>
                          <a:spcPts val="1655"/>
                        </a:lnSpc>
                        <a:spcBef>
                          <a:spcPts val="320"/>
                        </a:spcBef>
                      </a:pPr>
                      <a:r>
                        <a:rPr lang="en-US" sz="1600" b="1" spc="-10" dirty="0">
                          <a:latin typeface="Arial"/>
                          <a:cs typeface="Arial"/>
                        </a:rPr>
                        <a:t>5 Year Rate</a:t>
                      </a:r>
                      <a:endParaRPr sz="1600" dirty="0">
                        <a:latin typeface="Arial"/>
                        <a:cs typeface="Arial"/>
                      </a:endParaRPr>
                    </a:p>
                  </a:txBody>
                  <a:tcPr marL="0" marR="0" marT="54187" marB="0">
                    <a:lnT w="12700" cap="flat" cmpd="sng" algn="ctr">
                      <a:solidFill>
                        <a:schemeClr val="tx1"/>
                      </a:solidFill>
                      <a:prstDash val="solid"/>
                      <a:round/>
                      <a:headEnd type="none" w="med" len="med"/>
                      <a:tailEnd type="none" w="med" len="med"/>
                    </a:lnT>
                  </a:tcPr>
                </a:tc>
                <a:tc>
                  <a:txBody>
                    <a:bodyPr/>
                    <a:lstStyle/>
                    <a:p>
                      <a:pPr marL="1270" algn="ctr">
                        <a:lnSpc>
                          <a:spcPts val="1655"/>
                        </a:lnSpc>
                        <a:spcBef>
                          <a:spcPts val="320"/>
                        </a:spcBef>
                      </a:pPr>
                      <a:r>
                        <a:rPr lang="en-US" sz="1600" b="1" dirty="0">
                          <a:solidFill>
                            <a:srgbClr val="C00000"/>
                          </a:solidFill>
                          <a:latin typeface="Arial"/>
                          <a:cs typeface="Arial"/>
                        </a:rPr>
                        <a:t>95.6</a:t>
                      </a:r>
                      <a:endParaRPr sz="1600" b="1" dirty="0">
                        <a:solidFill>
                          <a:srgbClr val="C00000"/>
                        </a:solidFill>
                        <a:latin typeface="Arial"/>
                        <a:cs typeface="Arial"/>
                      </a:endParaRPr>
                    </a:p>
                  </a:txBody>
                  <a:tcPr marL="0" marR="0" marT="54187" marB="0">
                    <a:lnT w="12700" cap="flat" cmpd="sng" algn="ctr">
                      <a:solidFill>
                        <a:schemeClr val="tx1"/>
                      </a:solidFill>
                      <a:prstDash val="solid"/>
                      <a:round/>
                      <a:headEnd type="none" w="med" len="med"/>
                      <a:tailEnd type="none" w="med" len="med"/>
                    </a:lnT>
                    <a:solidFill>
                      <a:srgbClr val="E6ECF9"/>
                    </a:solidFill>
                  </a:tcPr>
                </a:tc>
                <a:tc>
                  <a:txBody>
                    <a:bodyPr/>
                    <a:lstStyle/>
                    <a:p>
                      <a:pPr marL="635" algn="ctr">
                        <a:lnSpc>
                          <a:spcPts val="1655"/>
                        </a:lnSpc>
                        <a:spcBef>
                          <a:spcPts val="320"/>
                        </a:spcBef>
                      </a:pPr>
                      <a:r>
                        <a:rPr lang="en-US" sz="1600" b="1" dirty="0">
                          <a:solidFill>
                            <a:srgbClr val="C00000"/>
                          </a:solidFill>
                          <a:latin typeface="Arial"/>
                          <a:cs typeface="Arial"/>
                        </a:rPr>
                        <a:t>93.4</a:t>
                      </a:r>
                      <a:endParaRPr sz="1600" b="1" dirty="0">
                        <a:solidFill>
                          <a:srgbClr val="C00000"/>
                        </a:solidFill>
                        <a:latin typeface="Arial"/>
                        <a:cs typeface="Arial"/>
                      </a:endParaRPr>
                    </a:p>
                  </a:txBody>
                  <a:tcPr marL="0" marR="0" marT="54187" marB="0">
                    <a:lnT w="12700" cap="flat" cmpd="sng" algn="ctr">
                      <a:solidFill>
                        <a:schemeClr val="tx1"/>
                      </a:solidFill>
                      <a:prstDash val="solid"/>
                      <a:round/>
                      <a:headEnd type="none" w="med" len="med"/>
                      <a:tailEnd type="none" w="med" len="med"/>
                    </a:lnT>
                    <a:solidFill>
                      <a:srgbClr val="F7F7F7"/>
                    </a:solidFill>
                  </a:tcPr>
                </a:tc>
                <a:extLst>
                  <a:ext uri="{0D108BD9-81ED-4DB2-BD59-A6C34878D82A}">
                    <a16:rowId xmlns:a16="http://schemas.microsoft.com/office/drawing/2014/main" val="10001"/>
                  </a:ext>
                </a:extLst>
              </a:tr>
              <a:tr h="249428">
                <a:tc>
                  <a:txBody>
                    <a:bodyPr/>
                    <a:lstStyle/>
                    <a:p>
                      <a:pPr marL="1270" algn="ctr">
                        <a:lnSpc>
                          <a:spcPts val="1580"/>
                        </a:lnSpc>
                      </a:pPr>
                      <a:r>
                        <a:rPr sz="1600" b="1" dirty="0">
                          <a:latin typeface="Arial"/>
                          <a:cs typeface="Arial"/>
                        </a:rPr>
                        <a:t>(95% </a:t>
                      </a:r>
                      <a:r>
                        <a:rPr sz="1600" b="1" spc="-20" dirty="0">
                          <a:latin typeface="Arial"/>
                          <a:cs typeface="Arial"/>
                        </a:rPr>
                        <a:t>CI)</a:t>
                      </a:r>
                    </a:p>
                  </a:txBody>
                  <a:tcPr marL="0" marR="0" marT="0" marB="0">
                    <a:lnB w="12700" cap="flat" cmpd="sng" algn="ctr">
                      <a:solidFill>
                        <a:schemeClr val="tx1"/>
                      </a:solidFill>
                      <a:prstDash val="solid"/>
                      <a:round/>
                      <a:headEnd type="none" w="med" len="med"/>
                      <a:tailEnd type="none" w="med" len="med"/>
                    </a:lnB>
                  </a:tcPr>
                </a:tc>
                <a:tc>
                  <a:txBody>
                    <a:bodyPr/>
                    <a:lstStyle/>
                    <a:p>
                      <a:pPr marL="4445" algn="ctr">
                        <a:lnSpc>
                          <a:spcPts val="1580"/>
                        </a:lnSpc>
                      </a:pPr>
                      <a:r>
                        <a:rPr lang="en-US" sz="1600" dirty="0">
                          <a:latin typeface="Arial"/>
                          <a:cs typeface="Arial"/>
                        </a:rPr>
                        <a:t>(88.6 – 98.3)</a:t>
                      </a:r>
                      <a:endParaRPr sz="1600" dirty="0">
                        <a:latin typeface="Arial"/>
                        <a:cs typeface="Arial"/>
                      </a:endParaRPr>
                    </a:p>
                  </a:txBody>
                  <a:tcPr marL="0" marR="0" marT="0" marB="0">
                    <a:lnB w="12700" cap="flat" cmpd="sng" algn="ctr">
                      <a:solidFill>
                        <a:schemeClr val="tx1"/>
                      </a:solidFill>
                      <a:prstDash val="solid"/>
                      <a:round/>
                      <a:headEnd type="none" w="med" len="med"/>
                      <a:tailEnd type="none" w="med" len="med"/>
                    </a:lnB>
                    <a:solidFill>
                      <a:srgbClr val="E6ECF9"/>
                    </a:solidFill>
                  </a:tcPr>
                </a:tc>
                <a:tc>
                  <a:txBody>
                    <a:bodyPr/>
                    <a:lstStyle/>
                    <a:p>
                      <a:pPr marL="3175" algn="ctr">
                        <a:lnSpc>
                          <a:spcPts val="1580"/>
                        </a:lnSpc>
                      </a:pPr>
                      <a:r>
                        <a:rPr lang="en-US" sz="1600" dirty="0">
                          <a:latin typeface="Arial"/>
                          <a:cs typeface="Arial"/>
                        </a:rPr>
                        <a:t>(88.8 – 96.1)</a:t>
                      </a:r>
                      <a:endParaRPr sz="1600" dirty="0">
                        <a:latin typeface="Arial"/>
                        <a:cs typeface="Arial"/>
                      </a:endParaRPr>
                    </a:p>
                  </a:txBody>
                  <a:tcPr marL="0" marR="0" marT="0" marB="0">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10002"/>
                  </a:ext>
                </a:extLst>
              </a:tr>
              <a:tr h="249428">
                <a:tc>
                  <a:txBody>
                    <a:bodyPr/>
                    <a:lstStyle/>
                    <a:p>
                      <a:pPr marL="1270" algn="ctr">
                        <a:lnSpc>
                          <a:spcPts val="1580"/>
                        </a:lnSpc>
                      </a:pPr>
                      <a:r>
                        <a:rPr lang="en-US" sz="1600" b="1" spc="-20" dirty="0">
                          <a:latin typeface="Arial"/>
                          <a:cs typeface="Arial"/>
                        </a:rPr>
                        <a:t>Adj HR</a:t>
                      </a:r>
                      <a:endParaRPr sz="1600" b="1" spc="-20" dirty="0">
                        <a:latin typeface="Arial"/>
                        <a:cs typeface="Arial"/>
                      </a:endParaRPr>
                    </a:p>
                  </a:txBody>
                  <a:tcPr marL="0" marR="0" marT="0" marB="0">
                    <a:lnT w="12700" cap="flat" cmpd="sng" algn="ctr">
                      <a:solidFill>
                        <a:schemeClr val="tx1"/>
                      </a:solidFill>
                      <a:prstDash val="solid"/>
                      <a:round/>
                      <a:headEnd type="none" w="med" len="med"/>
                      <a:tailEnd type="none" w="med" len="med"/>
                    </a:lnT>
                    <a:lnB w="12700">
                      <a:solidFill>
                        <a:srgbClr val="002060"/>
                      </a:solidFill>
                      <a:prstDash val="solid"/>
                    </a:lnB>
                  </a:tcPr>
                </a:tc>
                <a:tc gridSpan="2">
                  <a:txBody>
                    <a:bodyPr/>
                    <a:lstStyle/>
                    <a:p>
                      <a:pPr marL="4445" algn="ctr">
                        <a:lnSpc>
                          <a:spcPts val="1580"/>
                        </a:lnSpc>
                      </a:pPr>
                      <a:r>
                        <a:rPr lang="en-US" sz="1600" dirty="0">
                          <a:latin typeface="Arial"/>
                          <a:cs typeface="Arial"/>
                        </a:rPr>
                        <a:t>0.25, p = 0.028</a:t>
                      </a:r>
                      <a:endParaRPr sz="1600" dirty="0">
                        <a:latin typeface="Arial"/>
                        <a:cs typeface="Arial"/>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3175" algn="ctr">
                        <a:lnSpc>
                          <a:spcPts val="1580"/>
                        </a:lnSpc>
                      </a:pPr>
                      <a:endParaRPr sz="1400" dirty="0">
                        <a:latin typeface="Arial"/>
                        <a:cs typeface="Arial"/>
                      </a:endParaRPr>
                    </a:p>
                  </a:txBody>
                  <a:tcPr marL="0" marR="0" marT="0" marB="0">
                    <a:lnB w="12700">
                      <a:solidFill>
                        <a:srgbClr val="002060"/>
                      </a:solidFill>
                      <a:prstDash val="solid"/>
                    </a:lnB>
                    <a:solidFill>
                      <a:srgbClr val="F7F7F7"/>
                    </a:solidFill>
                  </a:tcPr>
                </a:tc>
                <a:extLst>
                  <a:ext uri="{0D108BD9-81ED-4DB2-BD59-A6C34878D82A}">
                    <a16:rowId xmlns:a16="http://schemas.microsoft.com/office/drawing/2014/main" val="1537630112"/>
                  </a:ext>
                </a:extLst>
              </a:tr>
            </a:tbl>
          </a:graphicData>
        </a:graphic>
      </p:graphicFrame>
      <p:sp>
        <p:nvSpPr>
          <p:cNvPr id="9" name="TextBox 8">
            <a:extLst>
              <a:ext uri="{FF2B5EF4-FFF2-40B4-BE49-F238E27FC236}">
                <a16:creationId xmlns:a16="http://schemas.microsoft.com/office/drawing/2014/main" id="{988B878F-8F91-E74A-982A-064BF5E07B72}"/>
              </a:ext>
            </a:extLst>
          </p:cNvPr>
          <p:cNvSpPr txBox="1"/>
          <p:nvPr/>
        </p:nvSpPr>
        <p:spPr>
          <a:xfrm>
            <a:off x="2321819" y="1467717"/>
            <a:ext cx="2476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Premenopausal</a:t>
            </a:r>
          </a:p>
        </p:txBody>
      </p:sp>
      <p:sp>
        <p:nvSpPr>
          <p:cNvPr id="10" name="TextBox 9">
            <a:extLst>
              <a:ext uri="{FF2B5EF4-FFF2-40B4-BE49-F238E27FC236}">
                <a16:creationId xmlns:a16="http://schemas.microsoft.com/office/drawing/2014/main" id="{C2A20F9F-1CD6-2160-66C0-FF86CE79C379}"/>
              </a:ext>
            </a:extLst>
          </p:cNvPr>
          <p:cNvSpPr txBox="1"/>
          <p:nvPr/>
        </p:nvSpPr>
        <p:spPr>
          <a:xfrm>
            <a:off x="8320452" y="1467717"/>
            <a:ext cx="26468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Postmenopausal</a:t>
            </a:r>
          </a:p>
        </p:txBody>
      </p:sp>
      <p:sp>
        <p:nvSpPr>
          <p:cNvPr id="11" name="TextBox 10">
            <a:extLst>
              <a:ext uri="{FF2B5EF4-FFF2-40B4-BE49-F238E27FC236}">
                <a16:creationId xmlns:a16="http://schemas.microsoft.com/office/drawing/2014/main" id="{AE68E3B3-D992-308E-155E-664BAA5BF197}"/>
              </a:ext>
            </a:extLst>
          </p:cNvPr>
          <p:cNvSpPr txBox="1"/>
          <p:nvPr/>
        </p:nvSpPr>
        <p:spPr>
          <a:xfrm>
            <a:off x="1563555" y="6433178"/>
            <a:ext cx="1230283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*Adjusted hazard ratios controlling for age, ER/PR status, RS, tumor size, treatment received in high RS population</a:t>
            </a:r>
          </a:p>
        </p:txBody>
      </p:sp>
    </p:spTree>
    <p:extLst>
      <p:ext uri="{BB962C8B-B14F-4D97-AF65-F5344CB8AC3E}">
        <p14:creationId xmlns:p14="http://schemas.microsoft.com/office/powerpoint/2010/main" val="2285798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3EE8D-7074-B503-14D2-81A3F6407DE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331581C-3E92-8B47-912C-962C1E8E4299}"/>
              </a:ext>
            </a:extLst>
          </p:cNvPr>
          <p:cNvPicPr>
            <a:picLocks noChangeAspect="1"/>
          </p:cNvPicPr>
          <p:nvPr/>
        </p:nvPicPr>
        <p:blipFill>
          <a:blip r:embed="rId3"/>
          <a:stretch>
            <a:fillRect/>
          </a:stretch>
        </p:blipFill>
        <p:spPr>
          <a:xfrm>
            <a:off x="4169177" y="1470175"/>
            <a:ext cx="7058804" cy="4460772"/>
          </a:xfrm>
          <a:prstGeom prst="rect">
            <a:avLst/>
          </a:prstGeom>
        </p:spPr>
      </p:pic>
      <p:sp>
        <p:nvSpPr>
          <p:cNvPr id="3" name="Title 2">
            <a:extLst>
              <a:ext uri="{FF2B5EF4-FFF2-40B4-BE49-F238E27FC236}">
                <a16:creationId xmlns:a16="http://schemas.microsoft.com/office/drawing/2014/main" id="{5189DCE1-1D6F-0856-E163-FBEB76A9397B}"/>
              </a:ext>
            </a:extLst>
          </p:cNvPr>
          <p:cNvSpPr>
            <a:spLocks noGrp="1"/>
          </p:cNvSpPr>
          <p:nvPr>
            <p:ph type="title"/>
          </p:nvPr>
        </p:nvSpPr>
        <p:spPr>
          <a:xfrm>
            <a:off x="308132" y="215207"/>
            <a:ext cx="8745928" cy="949648"/>
          </a:xfrm>
        </p:spPr>
        <p:txBody>
          <a:bodyPr/>
          <a:lstStyle/>
          <a:p>
            <a:r>
              <a:rPr lang="en-US" dirty="0"/>
              <a:t>Increasing Benefit of Anthracyclines with Increasing RS</a:t>
            </a:r>
          </a:p>
        </p:txBody>
      </p:sp>
      <p:pic>
        <p:nvPicPr>
          <p:cNvPr id="6" name="Picture 5">
            <a:extLst>
              <a:ext uri="{FF2B5EF4-FFF2-40B4-BE49-F238E27FC236}">
                <a16:creationId xmlns:a16="http://schemas.microsoft.com/office/drawing/2014/main" id="{8C17C94F-A69D-174B-9F3C-D4BC715E18B8}"/>
              </a:ext>
            </a:extLst>
          </p:cNvPr>
          <p:cNvPicPr/>
          <p:nvPr/>
        </p:nvPicPr>
        <p:blipFill rotWithShape="1">
          <a:blip r:embed="rId3"/>
          <a:srcRect r="58453"/>
          <a:stretch/>
        </p:blipFill>
        <p:spPr bwMode="auto">
          <a:xfrm>
            <a:off x="4214133" y="1470171"/>
            <a:ext cx="2785163" cy="4460772"/>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C17C94F-A69D-174B-9F3C-D4BC715E18B8}"/>
              </a:ext>
            </a:extLst>
          </p:cNvPr>
          <p:cNvPicPr/>
          <p:nvPr/>
        </p:nvPicPr>
        <p:blipFill rotWithShape="1">
          <a:blip r:embed="rId3"/>
          <a:srcRect l="41760" r="36506"/>
          <a:stretch/>
        </p:blipFill>
        <p:spPr bwMode="auto">
          <a:xfrm>
            <a:off x="6999296" y="1470171"/>
            <a:ext cx="1726549" cy="4460772"/>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8C17C94F-A69D-174B-9F3C-D4BC715E18B8}"/>
              </a:ext>
            </a:extLst>
          </p:cNvPr>
          <p:cNvPicPr/>
          <p:nvPr/>
        </p:nvPicPr>
        <p:blipFill rotWithShape="1">
          <a:blip r:embed="rId3"/>
          <a:srcRect l="63067"/>
          <a:stretch/>
        </p:blipFill>
        <p:spPr bwMode="auto">
          <a:xfrm>
            <a:off x="8695605" y="1470167"/>
            <a:ext cx="2562616" cy="4460771"/>
          </a:xfrm>
          <a:prstGeom prst="rect">
            <a:avLst/>
          </a:prstGeom>
          <a:ln>
            <a:noFill/>
          </a:ln>
          <a:extLst>
            <a:ext uri="{53640926-AAD7-44D8-BBD7-CCE9431645EC}">
              <a14:shadowObscured xmlns:a14="http://schemas.microsoft.com/office/drawing/2010/main"/>
            </a:ext>
          </a:extLst>
        </p:spPr>
      </p:pic>
      <p:graphicFrame>
        <p:nvGraphicFramePr>
          <p:cNvPr id="11" name="Content Placeholder 3">
            <a:extLst>
              <a:ext uri="{FF2B5EF4-FFF2-40B4-BE49-F238E27FC236}">
                <a16:creationId xmlns:a16="http://schemas.microsoft.com/office/drawing/2014/main" id="{A9175025-56FF-D64B-9D1E-8BCE0AE77461}"/>
              </a:ext>
            </a:extLst>
          </p:cNvPr>
          <p:cNvGraphicFramePr>
            <a:graphicFrameLocks noGrp="1"/>
          </p:cNvGraphicFramePr>
          <p:nvPr>
            <p:ph idx="1"/>
          </p:nvPr>
        </p:nvGraphicFramePr>
        <p:xfrm>
          <a:off x="848292" y="1683416"/>
          <a:ext cx="2466776" cy="4034279"/>
        </p:xfrm>
        <a:graphic>
          <a:graphicData uri="http://schemas.openxmlformats.org/drawingml/2006/table">
            <a:tbl>
              <a:tblPr firstCol="1">
                <a:tableStyleId>{72833802-FEF1-4C79-8D5D-14CF1EAF98D9}</a:tableStyleId>
              </a:tblPr>
              <a:tblGrid>
                <a:gridCol w="595533">
                  <a:extLst>
                    <a:ext uri="{9D8B030D-6E8A-4147-A177-3AD203B41FA5}">
                      <a16:colId xmlns:a16="http://schemas.microsoft.com/office/drawing/2014/main" val="2303577328"/>
                    </a:ext>
                  </a:extLst>
                </a:gridCol>
                <a:gridCol w="1871243">
                  <a:extLst>
                    <a:ext uri="{9D8B030D-6E8A-4147-A177-3AD203B41FA5}">
                      <a16:colId xmlns:a16="http://schemas.microsoft.com/office/drawing/2014/main" val="1959003968"/>
                    </a:ext>
                  </a:extLst>
                </a:gridCol>
              </a:tblGrid>
              <a:tr h="630815">
                <a:tc>
                  <a:txBody>
                    <a:bodyPr/>
                    <a:lstStyle/>
                    <a:p>
                      <a:pPr algn="ctr" fontAlgn="ctr"/>
                      <a:r>
                        <a:rPr lang="en-US" sz="1600" u="none" strike="noStrike">
                          <a:effectLst/>
                        </a:rPr>
                        <a:t>RS</a:t>
                      </a:r>
                      <a:endParaRPr lang="en-US" sz="1600" b="1" i="0" u="none" strike="noStrike">
                        <a:solidFill>
                          <a:srgbClr val="000000"/>
                        </a:solidFill>
                        <a:effectLst/>
                        <a:latin typeface="Times New Roman" panose="02020603050405020304" pitchFamily="18" charset="0"/>
                      </a:endParaRPr>
                    </a:p>
                  </a:txBody>
                  <a:tcPr marL="12343" marR="12343" marT="12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a:effectLst/>
                        </a:rPr>
                        <a:t>Adj HR, DRFI</a:t>
                      </a:r>
                      <a:endParaRPr lang="en-US" sz="1600" b="1" i="0" u="none" strike="noStrike" dirty="0">
                        <a:solidFill>
                          <a:srgbClr val="000000"/>
                        </a:solidFill>
                        <a:effectLst/>
                        <a:latin typeface="Times New Roman" panose="02020603050405020304" pitchFamily="18" charset="0"/>
                      </a:endParaRPr>
                    </a:p>
                  </a:txBody>
                  <a:tcPr marL="12343" marR="12343" marT="12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6922104"/>
                  </a:ext>
                </a:extLst>
              </a:tr>
              <a:tr h="425433">
                <a:tc>
                  <a:txBody>
                    <a:bodyPr/>
                    <a:lstStyle/>
                    <a:p>
                      <a:pPr algn="ctr" fontAlgn="ctr"/>
                      <a:r>
                        <a:rPr lang="en-US" sz="1600" u="none" strike="noStrike" dirty="0">
                          <a:effectLst/>
                        </a:rPr>
                        <a:t>15</a:t>
                      </a:r>
                      <a:endParaRPr lang="en-US" sz="1600" b="1" i="0" u="none" strike="noStrike" dirty="0">
                        <a:solidFill>
                          <a:srgbClr val="000000"/>
                        </a:solidFill>
                        <a:effectLst/>
                        <a:latin typeface="Times New Roman" panose="02020603050405020304" pitchFamily="18" charset="0"/>
                      </a:endParaRPr>
                    </a:p>
                  </a:txBody>
                  <a:tcPr marL="12343" marR="12343" marT="12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j-lt"/>
                        </a:rPr>
                        <a:t>1.00 (0.51 - 1.95)</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6481638"/>
                  </a:ext>
                </a:extLst>
              </a:tr>
              <a:tr h="425433">
                <a:tc>
                  <a:txBody>
                    <a:bodyPr/>
                    <a:lstStyle/>
                    <a:p>
                      <a:pPr algn="ctr" fontAlgn="ctr"/>
                      <a:r>
                        <a:rPr lang="en-US" sz="1600" u="none" strike="noStrike">
                          <a:effectLst/>
                        </a:rPr>
                        <a:t>20</a:t>
                      </a:r>
                      <a:endParaRPr lang="en-US" sz="1600" b="1" i="0" u="none" strike="noStrike">
                        <a:solidFill>
                          <a:srgbClr val="000000"/>
                        </a:solidFill>
                        <a:effectLst/>
                        <a:latin typeface="Times New Roman" panose="02020603050405020304" pitchFamily="18" charset="0"/>
                      </a:endParaRPr>
                    </a:p>
                  </a:txBody>
                  <a:tcPr marL="12343" marR="12343" marT="12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j-lt"/>
                        </a:rPr>
                        <a:t>0.96 (0.53 - 1.75)</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3584540"/>
                  </a:ext>
                </a:extLst>
              </a:tr>
              <a:tr h="425433">
                <a:tc>
                  <a:txBody>
                    <a:bodyPr/>
                    <a:lstStyle/>
                    <a:p>
                      <a:pPr algn="ctr" fontAlgn="ctr"/>
                      <a:r>
                        <a:rPr lang="en-US" sz="1600" u="none" strike="noStrike">
                          <a:effectLst/>
                        </a:rPr>
                        <a:t>25</a:t>
                      </a:r>
                      <a:endParaRPr lang="en-US" sz="1600" b="1" i="0" u="none" strike="noStrike">
                        <a:solidFill>
                          <a:srgbClr val="000000"/>
                        </a:solidFill>
                        <a:effectLst/>
                        <a:latin typeface="Times New Roman" panose="02020603050405020304" pitchFamily="18" charset="0"/>
                      </a:endParaRPr>
                    </a:p>
                  </a:txBody>
                  <a:tcPr marL="12343" marR="12343" marT="12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j-lt"/>
                        </a:rPr>
                        <a:t>0.89 (0.49 - 1.61)</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8146561"/>
                  </a:ext>
                </a:extLst>
              </a:tr>
              <a:tr h="425433">
                <a:tc>
                  <a:txBody>
                    <a:bodyPr/>
                    <a:lstStyle/>
                    <a:p>
                      <a:pPr algn="ctr" fontAlgn="ctr"/>
                      <a:r>
                        <a:rPr lang="en-US" sz="1600" u="none" strike="noStrike">
                          <a:effectLst/>
                        </a:rPr>
                        <a:t>30</a:t>
                      </a:r>
                      <a:endParaRPr lang="en-US" sz="1600" b="1" i="0" u="none" strike="noStrike">
                        <a:solidFill>
                          <a:srgbClr val="000000"/>
                        </a:solidFill>
                        <a:effectLst/>
                        <a:latin typeface="Times New Roman" panose="02020603050405020304" pitchFamily="18" charset="0"/>
                      </a:endParaRPr>
                    </a:p>
                  </a:txBody>
                  <a:tcPr marL="12343" marR="12343" marT="12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j-lt"/>
                        </a:rPr>
                        <a:t>0.79 (0.45 - 1.39)</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3772854"/>
                  </a:ext>
                </a:extLst>
              </a:tr>
              <a:tr h="425433">
                <a:tc>
                  <a:txBody>
                    <a:bodyPr/>
                    <a:lstStyle/>
                    <a:p>
                      <a:pPr algn="ctr" fontAlgn="ctr"/>
                      <a:r>
                        <a:rPr lang="en-US" sz="1600" u="none" strike="noStrike">
                          <a:effectLst/>
                        </a:rPr>
                        <a:t>35</a:t>
                      </a:r>
                      <a:endParaRPr lang="en-US" sz="1600" b="1" i="0" u="none" strike="noStrike">
                        <a:solidFill>
                          <a:srgbClr val="000000"/>
                        </a:solidFill>
                        <a:effectLst/>
                        <a:latin typeface="Times New Roman" panose="02020603050405020304" pitchFamily="18" charset="0"/>
                      </a:endParaRPr>
                    </a:p>
                  </a:txBody>
                  <a:tcPr marL="12343" marR="12343" marT="12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j-lt"/>
                        </a:rPr>
                        <a:t>0.69 (0.40 - 1.18)</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4659861"/>
                  </a:ext>
                </a:extLst>
              </a:tr>
              <a:tr h="425433">
                <a:tc>
                  <a:txBody>
                    <a:bodyPr/>
                    <a:lstStyle/>
                    <a:p>
                      <a:pPr algn="ctr" fontAlgn="ctr"/>
                      <a:r>
                        <a:rPr lang="en-US" sz="1600" u="none" strike="noStrike" dirty="0">
                          <a:effectLst/>
                        </a:rPr>
                        <a:t>40</a:t>
                      </a:r>
                      <a:endParaRPr lang="en-US" sz="1600" b="1" i="0" u="none" strike="noStrike" dirty="0">
                        <a:solidFill>
                          <a:srgbClr val="000000"/>
                        </a:solidFill>
                        <a:effectLst/>
                        <a:latin typeface="Times New Roman" panose="02020603050405020304" pitchFamily="18" charset="0"/>
                      </a:endParaRPr>
                    </a:p>
                  </a:txBody>
                  <a:tcPr marL="12343" marR="12343" marT="12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j-lt"/>
                        </a:rPr>
                        <a:t>0.60 (0.34 - 1.05)</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833874"/>
                  </a:ext>
                </a:extLst>
              </a:tr>
              <a:tr h="425433">
                <a:tc>
                  <a:txBody>
                    <a:bodyPr/>
                    <a:lstStyle/>
                    <a:p>
                      <a:pPr algn="ctr" fontAlgn="ctr"/>
                      <a:r>
                        <a:rPr lang="en-US" sz="1600" u="none" strike="noStrike">
                          <a:effectLst/>
                        </a:rPr>
                        <a:t>45</a:t>
                      </a:r>
                      <a:endParaRPr lang="en-US" sz="1600" b="1" i="0" u="none" strike="noStrike">
                        <a:solidFill>
                          <a:srgbClr val="000000"/>
                        </a:solidFill>
                        <a:effectLst/>
                        <a:latin typeface="Times New Roman" panose="02020603050405020304" pitchFamily="18" charset="0"/>
                      </a:endParaRPr>
                    </a:p>
                  </a:txBody>
                  <a:tcPr marL="12343" marR="12343" marT="12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j-lt"/>
                        </a:rPr>
                        <a:t>0.52 (0.27 - 0.98)</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5966682"/>
                  </a:ext>
                </a:extLst>
              </a:tr>
              <a:tr h="425433">
                <a:tc>
                  <a:txBody>
                    <a:bodyPr/>
                    <a:lstStyle/>
                    <a:p>
                      <a:pPr algn="ctr" fontAlgn="ctr"/>
                      <a:r>
                        <a:rPr lang="en-US" sz="1600" u="none" strike="noStrike">
                          <a:effectLst/>
                        </a:rPr>
                        <a:t>50</a:t>
                      </a:r>
                      <a:endParaRPr lang="en-US" sz="1600" b="1" i="0" u="none" strike="noStrike">
                        <a:solidFill>
                          <a:srgbClr val="000000"/>
                        </a:solidFill>
                        <a:effectLst/>
                        <a:latin typeface="Times New Roman" panose="02020603050405020304" pitchFamily="18" charset="0"/>
                      </a:endParaRPr>
                    </a:p>
                  </a:txBody>
                  <a:tcPr marL="12343" marR="12343" marT="12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j-lt"/>
                        </a:rPr>
                        <a:t>0.45 (0.21 - 0.96)</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6584058"/>
                  </a:ext>
                </a:extLst>
              </a:tr>
            </a:tbl>
          </a:graphicData>
        </a:graphic>
      </p:graphicFrame>
    </p:spTree>
    <p:extLst>
      <p:ext uri="{BB962C8B-B14F-4D97-AF65-F5344CB8AC3E}">
        <p14:creationId xmlns:p14="http://schemas.microsoft.com/office/powerpoint/2010/main" val="4226594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0B5CC-618F-15A3-9C6D-A332797B7740}"/>
              </a:ext>
            </a:extLst>
          </p:cNvPr>
          <p:cNvSpPr>
            <a:spLocks noGrp="1"/>
          </p:cNvSpPr>
          <p:nvPr>
            <p:ph type="title"/>
          </p:nvPr>
        </p:nvSpPr>
        <p:spPr>
          <a:xfrm>
            <a:off x="616687" y="128202"/>
            <a:ext cx="11383455" cy="1180214"/>
          </a:xfrm>
        </p:spPr>
        <p:txBody>
          <a:bodyPr>
            <a:normAutofit fontScale="90000"/>
          </a:bodyPr>
          <a:lstStyle/>
          <a:p>
            <a:pPr algn="ctr"/>
            <a:r>
              <a:rPr lang="en-US" sz="3200" dirty="0"/>
              <a:t>MammaPrint High 2 predicts increased chemosensitivity to neoadjuvant anthracycline therapy in HR+HER2- EBC in the    FLEX Registry Trial </a:t>
            </a:r>
          </a:p>
        </p:txBody>
      </p:sp>
      <p:sp>
        <p:nvSpPr>
          <p:cNvPr id="5" name="Text Placeholder 4">
            <a:extLst>
              <a:ext uri="{FF2B5EF4-FFF2-40B4-BE49-F238E27FC236}">
                <a16:creationId xmlns:a16="http://schemas.microsoft.com/office/drawing/2014/main" id="{E62ED207-DE0F-30AF-F4AF-A12F53C9A523}"/>
              </a:ext>
            </a:extLst>
          </p:cNvPr>
          <p:cNvSpPr>
            <a:spLocks noGrp="1"/>
          </p:cNvSpPr>
          <p:nvPr>
            <p:ph type="body" sz="quarter" idx="15"/>
          </p:nvPr>
        </p:nvSpPr>
        <p:spPr/>
        <p:txBody>
          <a:bodyPr/>
          <a:lstStyle/>
          <a:p>
            <a:endParaRPr lang="en-US"/>
          </a:p>
        </p:txBody>
      </p:sp>
      <p:sp>
        <p:nvSpPr>
          <p:cNvPr id="11" name="Content Placeholder 3">
            <a:extLst>
              <a:ext uri="{FF2B5EF4-FFF2-40B4-BE49-F238E27FC236}">
                <a16:creationId xmlns:a16="http://schemas.microsoft.com/office/drawing/2014/main" id="{B73F44CE-B853-D3CC-E409-B320AF388C4E}"/>
              </a:ext>
            </a:extLst>
          </p:cNvPr>
          <p:cNvSpPr txBox="1">
            <a:spLocks/>
          </p:cNvSpPr>
          <p:nvPr/>
        </p:nvSpPr>
        <p:spPr>
          <a:xfrm>
            <a:off x="595743" y="1821716"/>
            <a:ext cx="4881031" cy="3214568"/>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008764"/>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Among High 1 cancers, </a:t>
            </a:r>
            <a:r>
              <a:rPr kumimoji="0" lang="en-US" sz="20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pCR</a:t>
            </a:r>
            <a:r>
              <a:rPr kumimoji="0" lang="en-US" sz="2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rates with AC-T/TAC vs TC were comparable </a:t>
            </a:r>
          </a:p>
          <a:p>
            <a:pPr marL="342900" marR="0" lvl="0" indent="-342900" algn="l" defTabSz="914400" rtl="0" eaLnBrk="1" fontAlgn="auto" latinLnBrk="0" hangingPunct="1">
              <a:lnSpc>
                <a:spcPct val="100000"/>
              </a:lnSpc>
              <a:spcBef>
                <a:spcPts val="1200"/>
              </a:spcBef>
              <a:spcAft>
                <a:spcPts val="0"/>
              </a:spcAft>
              <a:buClr>
                <a:srgbClr val="008764"/>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2557"/>
                </a:solidFill>
                <a:effectLst/>
                <a:uLnTx/>
                <a:uFillTx/>
                <a:latin typeface="Arial" panose="020B0604020202020204"/>
                <a:ea typeface="+mn-ea"/>
                <a:cs typeface="Arial" panose="020B0604020202020204" pitchFamily="34" charset="0"/>
              </a:rPr>
              <a:t>No High 2 cancer (n=10) developed </a:t>
            </a:r>
            <a:r>
              <a:rPr kumimoji="0" lang="en-US" sz="2000" b="0" i="0" u="none" strike="noStrike" kern="1200" cap="none" spc="0" normalizeH="0" baseline="0" noProof="0" dirty="0" err="1">
                <a:ln>
                  <a:noFill/>
                </a:ln>
                <a:solidFill>
                  <a:srgbClr val="002557"/>
                </a:solidFill>
                <a:effectLst/>
                <a:uLnTx/>
                <a:uFillTx/>
                <a:latin typeface="Arial" panose="020B0604020202020204"/>
                <a:ea typeface="+mn-ea"/>
                <a:cs typeface="Arial" panose="020B0604020202020204" pitchFamily="34" charset="0"/>
              </a:rPr>
              <a:t>pCR</a:t>
            </a:r>
            <a:r>
              <a:rPr kumimoji="0" lang="en-US" sz="2000" b="0" i="0" u="none" strike="noStrike" kern="1200" cap="none" spc="0" normalizeH="0" baseline="0" noProof="0" dirty="0">
                <a:ln>
                  <a:noFill/>
                </a:ln>
                <a:solidFill>
                  <a:srgbClr val="002557"/>
                </a:solidFill>
                <a:effectLst/>
                <a:uLnTx/>
                <a:uFillTx/>
                <a:latin typeface="Arial" panose="020B0604020202020204"/>
                <a:ea typeface="+mn-ea"/>
                <a:cs typeface="Arial" panose="020B0604020202020204" pitchFamily="34" charset="0"/>
              </a:rPr>
              <a:t> with TC</a:t>
            </a:r>
          </a:p>
          <a:p>
            <a:pPr marL="342900" marR="0" lvl="0" indent="-342900" algn="l" defTabSz="914400" rtl="0" eaLnBrk="1" fontAlgn="auto" latinLnBrk="0" hangingPunct="1">
              <a:lnSpc>
                <a:spcPct val="100000"/>
              </a:lnSpc>
              <a:spcBef>
                <a:spcPts val="1200"/>
              </a:spcBef>
              <a:spcAft>
                <a:spcPts val="0"/>
              </a:spcAft>
              <a:buClr>
                <a:srgbClr val="008764"/>
              </a:buClr>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2557"/>
                </a:solidFill>
                <a:effectLst/>
                <a:uLnTx/>
                <a:uFillTx/>
                <a:latin typeface="Arial" panose="020B0604020202020204"/>
                <a:ea typeface="+mn-ea"/>
                <a:cs typeface="Arial" panose="020B0604020202020204" pitchFamily="34" charset="0"/>
              </a:rPr>
              <a:t>pCR</a:t>
            </a:r>
            <a:r>
              <a:rPr kumimoji="0" lang="en-US" sz="2000" b="0" i="0" u="none" strike="noStrike" kern="1200" cap="none" spc="0" normalizeH="0" baseline="0" noProof="0" dirty="0">
                <a:ln>
                  <a:noFill/>
                </a:ln>
                <a:solidFill>
                  <a:srgbClr val="002557"/>
                </a:solidFill>
                <a:effectLst/>
                <a:uLnTx/>
                <a:uFillTx/>
                <a:latin typeface="Arial" panose="020B0604020202020204"/>
                <a:ea typeface="+mn-ea"/>
                <a:cs typeface="Arial" panose="020B0604020202020204" pitchFamily="34" charset="0"/>
              </a:rPr>
              <a:t> rate with AC-T/TAC was significantly higher in High 2 compared to High 1 (p&lt;0.001) cancers </a:t>
            </a:r>
          </a:p>
        </p:txBody>
      </p:sp>
      <p:sp>
        <p:nvSpPr>
          <p:cNvPr id="3" name="TextBox 2">
            <a:extLst>
              <a:ext uri="{FF2B5EF4-FFF2-40B4-BE49-F238E27FC236}">
                <a16:creationId xmlns:a16="http://schemas.microsoft.com/office/drawing/2014/main" id="{C031F42C-8C05-496A-5C1F-C2E4B45306FC}"/>
              </a:ext>
            </a:extLst>
          </p:cNvPr>
          <p:cNvSpPr txBox="1"/>
          <p:nvPr/>
        </p:nvSpPr>
        <p:spPr>
          <a:xfrm>
            <a:off x="218342" y="5952572"/>
            <a:ext cx="118537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Reference: Figure adapted from Audeh et al., 2024, Miami Breast Cancer Conference, Poster #36</a:t>
            </a:r>
          </a:p>
        </p:txBody>
      </p:sp>
      <p:pic>
        <p:nvPicPr>
          <p:cNvPr id="7" name="Picture 6">
            <a:extLst>
              <a:ext uri="{FF2B5EF4-FFF2-40B4-BE49-F238E27FC236}">
                <a16:creationId xmlns:a16="http://schemas.microsoft.com/office/drawing/2014/main" id="{DEC7755E-5C92-6C75-B05B-AA3C49E273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54174" y="1495276"/>
            <a:ext cx="5972868" cy="4457296"/>
          </a:xfrm>
          <a:prstGeom prst="rect">
            <a:avLst/>
          </a:prstGeom>
        </p:spPr>
      </p:pic>
    </p:spTree>
    <p:extLst>
      <p:ext uri="{BB962C8B-B14F-4D97-AF65-F5344CB8AC3E}">
        <p14:creationId xmlns:p14="http://schemas.microsoft.com/office/powerpoint/2010/main" val="3378559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98AFFD-1CCF-81CB-8BCB-479BEE6E84F8}"/>
              </a:ext>
            </a:extLst>
          </p:cNvPr>
          <p:cNvSpPr>
            <a:spLocks noGrp="1"/>
          </p:cNvSpPr>
          <p:nvPr>
            <p:ph type="title"/>
          </p:nvPr>
        </p:nvSpPr>
        <p:spPr>
          <a:xfrm>
            <a:off x="496711" y="225425"/>
            <a:ext cx="10857089" cy="1058561"/>
          </a:xfrm>
        </p:spPr>
        <p:txBody>
          <a:bodyPr>
            <a:noAutofit/>
          </a:bodyPr>
          <a:lstStyle/>
          <a:p>
            <a:r>
              <a:rPr lang="en-US" sz="3600" dirty="0" err="1"/>
              <a:t>TAILORx</a:t>
            </a:r>
            <a:r>
              <a:rPr lang="en-US" sz="3600" dirty="0"/>
              <a:t> – RS to predict benefit from </a:t>
            </a:r>
            <a:r>
              <a:rPr lang="en-US" sz="3600" dirty="0" err="1"/>
              <a:t>Anthra</a:t>
            </a:r>
            <a:br>
              <a:rPr lang="en-US" sz="3600" dirty="0"/>
            </a:br>
            <a:r>
              <a:rPr lang="en-US" sz="3600" dirty="0"/>
              <a:t>Conclusions</a:t>
            </a:r>
          </a:p>
        </p:txBody>
      </p:sp>
      <p:sp>
        <p:nvSpPr>
          <p:cNvPr id="8" name="Content Placeholder 7">
            <a:extLst>
              <a:ext uri="{FF2B5EF4-FFF2-40B4-BE49-F238E27FC236}">
                <a16:creationId xmlns:a16="http://schemas.microsoft.com/office/drawing/2014/main" id="{4DBCBD09-36A6-A003-6ABD-F70887EC8597}"/>
              </a:ext>
            </a:extLst>
          </p:cNvPr>
          <p:cNvSpPr>
            <a:spLocks noGrp="1"/>
          </p:cNvSpPr>
          <p:nvPr>
            <p:ph idx="1"/>
          </p:nvPr>
        </p:nvSpPr>
        <p:spPr>
          <a:xfrm>
            <a:off x="496711" y="1647825"/>
            <a:ext cx="10857089" cy="4845050"/>
          </a:xfrm>
        </p:spPr>
        <p:txBody>
          <a:bodyPr>
            <a:normAutofit/>
          </a:bodyPr>
          <a:lstStyle/>
          <a:p>
            <a:r>
              <a:rPr lang="en-US" dirty="0"/>
              <a:t>In patients with RS ≥ 31, improved 5 </a:t>
            </a:r>
            <a:r>
              <a:rPr lang="en-US" dirty="0" err="1"/>
              <a:t>yr</a:t>
            </a:r>
            <a:r>
              <a:rPr lang="en-US" dirty="0"/>
              <a:t> DRFI (96.1% vs 91%, </a:t>
            </a:r>
            <a:r>
              <a:rPr lang="en-US" dirty="0" err="1"/>
              <a:t>aHR</a:t>
            </a:r>
            <a:r>
              <a:rPr lang="en-US" dirty="0"/>
              <a:t> 0.32, p=0.009) and DRFS in those receiving T-AC vs TC</a:t>
            </a:r>
          </a:p>
          <a:p>
            <a:r>
              <a:rPr lang="en-US" dirty="0"/>
              <a:t>Clearest benefit for tumors &gt; 2 cm</a:t>
            </a:r>
          </a:p>
          <a:p>
            <a:r>
              <a:rPr lang="en-US" dirty="0"/>
              <a:t>Despite bias toward higher risk patients receiving anthracycline</a:t>
            </a:r>
          </a:p>
          <a:p>
            <a:r>
              <a:rPr lang="en-US" dirty="0"/>
              <a:t>In keeping with findings from FLEX trial</a:t>
            </a:r>
          </a:p>
          <a:p>
            <a:endParaRPr lang="en-US" dirty="0"/>
          </a:p>
          <a:p>
            <a:pPr marL="0" indent="0">
              <a:buNone/>
            </a:pPr>
            <a:r>
              <a:rPr lang="en-US" b="1" dirty="0"/>
              <a:t>BUT</a:t>
            </a:r>
            <a:r>
              <a:rPr lang="en-US" dirty="0"/>
              <a:t>, a post hoc analysis so need to be cautious in interpreting findings</a:t>
            </a:r>
          </a:p>
          <a:p>
            <a:pPr marL="0" indent="0">
              <a:buNone/>
            </a:pPr>
            <a:r>
              <a:rPr lang="en-US" dirty="0"/>
              <a:t>Consider integrating RS/MP in decision making regarding choice of chemo regimen</a:t>
            </a:r>
          </a:p>
        </p:txBody>
      </p:sp>
    </p:spTree>
    <p:extLst>
      <p:ext uri="{BB962C8B-B14F-4D97-AF65-F5344CB8AC3E}">
        <p14:creationId xmlns:p14="http://schemas.microsoft.com/office/powerpoint/2010/main" val="97748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77A60-DF2C-68E2-6315-FC71F502EB2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9AA42E3-4744-B1A4-608D-491A3CA1384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329E02A-FE42-7F24-B752-F257A30C79E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39744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9047BB-0CF2-03DD-E5EF-C96DF62A71BB}"/>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id="{ABD83FB5-B3D4-0C3C-0518-5FF6FE8658DA}"/>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3DC9D31-26FF-227E-13F4-BE57C361E2F0}"/>
              </a:ext>
            </a:extLst>
          </p:cNvPr>
          <p:cNvPicPr>
            <a:picLocks noChangeAspect="1"/>
          </p:cNvPicPr>
          <p:nvPr/>
        </p:nvPicPr>
        <p:blipFill rotWithShape="1">
          <a:blip r:embed="rId3"/>
          <a:srcRect t="15625" r="21771" b="8704"/>
          <a:stretch/>
        </p:blipFill>
        <p:spPr>
          <a:xfrm>
            <a:off x="126999" y="469899"/>
            <a:ext cx="9883677" cy="5377787"/>
          </a:xfrm>
          <a:prstGeom prst="rect">
            <a:avLst/>
          </a:prstGeom>
        </p:spPr>
      </p:pic>
      <p:sp>
        <p:nvSpPr>
          <p:cNvPr id="7" name="Rectangle 6">
            <a:extLst>
              <a:ext uri="{FF2B5EF4-FFF2-40B4-BE49-F238E27FC236}">
                <a16:creationId xmlns:a16="http://schemas.microsoft.com/office/drawing/2014/main" id="{3F78575E-1F04-381A-00ED-455DD274CFC1}"/>
              </a:ext>
            </a:extLst>
          </p:cNvPr>
          <p:cNvSpPr/>
          <p:nvPr/>
        </p:nvSpPr>
        <p:spPr>
          <a:xfrm>
            <a:off x="6502399" y="5380038"/>
            <a:ext cx="2882191" cy="445934"/>
          </a:xfrm>
          <a:prstGeom prst="rect">
            <a:avLst/>
          </a:prstGeom>
          <a:noFill/>
          <a:ln w="571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2353C111-59C6-CE86-88DF-2E87DDB18C94}"/>
              </a:ext>
            </a:extLst>
          </p:cNvPr>
          <p:cNvSpPr txBox="1"/>
          <p:nvPr/>
        </p:nvSpPr>
        <p:spPr>
          <a:xfrm>
            <a:off x="584200" y="208289"/>
            <a:ext cx="7343677"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Arial" panose="020B0604020202020204"/>
                <a:ea typeface="+mn-ea"/>
                <a:cs typeface="+mn-cs"/>
              </a:rPr>
              <a:t>5-year Outcome of Chemotherapy Regimens</a:t>
            </a:r>
          </a:p>
        </p:txBody>
      </p:sp>
      <p:sp>
        <p:nvSpPr>
          <p:cNvPr id="11" name="TextBox 10">
            <a:extLst>
              <a:ext uri="{FF2B5EF4-FFF2-40B4-BE49-F238E27FC236}">
                <a16:creationId xmlns:a16="http://schemas.microsoft.com/office/drawing/2014/main" id="{4253FBBF-06C7-40C3-DF5C-553BED228DC0}"/>
              </a:ext>
            </a:extLst>
          </p:cNvPr>
          <p:cNvSpPr txBox="1"/>
          <p:nvPr/>
        </p:nvSpPr>
        <p:spPr>
          <a:xfrm>
            <a:off x="9877082" y="2561989"/>
            <a:ext cx="2314918" cy="1600438"/>
          </a:xfrm>
          <a:prstGeom prst="rect">
            <a:avLst/>
          </a:prstGeom>
          <a:solidFill>
            <a:schemeClr val="bg1">
              <a:lumMod val="95000"/>
            </a:schemeClr>
          </a:solidFill>
          <a:ln>
            <a:solidFill>
              <a:schemeClr val="bg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Primary objective: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Initially to show </a:t>
            </a:r>
            <a:r>
              <a:rPr kumimoji="0" lang="en-US" sz="1400" b="1"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non-inferiority</a:t>
            </a:r>
            <a:r>
              <a:rPr kumimoji="0" lang="en-US" sz="14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 of nab-</a:t>
            </a:r>
            <a:r>
              <a:rPr kumimoji="0" lang="en-US" sz="1400" b="0" i="0" u="none" strike="noStrike" kern="1200" cap="none" spc="0" normalizeH="0" baseline="0" noProof="0" dirty="0" err="1">
                <a:ln>
                  <a:noFill/>
                </a:ln>
                <a:solidFill>
                  <a:srgbClr val="1F497D"/>
                </a:solidFill>
                <a:effectLst/>
                <a:uLnTx/>
                <a:uFillTx/>
                <a:latin typeface="Calibri" panose="020F0502020204030204" pitchFamily="34" charset="0"/>
                <a:ea typeface="+mn-ea"/>
                <a:cs typeface="Calibri" panose="020F0502020204030204" pitchFamily="34" charset="0"/>
              </a:rPr>
              <a:t>pac</a:t>
            </a:r>
            <a:r>
              <a:rPr kumimoji="0" lang="en-US" sz="14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 on 5 y DFS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Amended in 2021, to demonstrate </a:t>
            </a:r>
            <a:r>
              <a:rPr kumimoji="0" lang="en-US" sz="1400" b="1"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superiority </a:t>
            </a:r>
            <a:r>
              <a:rPr kumimoji="0" lang="en-US" sz="14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of nab-</a:t>
            </a:r>
            <a:r>
              <a:rPr kumimoji="0" lang="en-US" sz="1400" b="0" i="0" u="none" strike="noStrike" kern="1200" cap="none" spc="0" normalizeH="0" baseline="0" noProof="0" dirty="0" err="1">
                <a:ln>
                  <a:noFill/>
                </a:ln>
                <a:solidFill>
                  <a:srgbClr val="1F497D"/>
                </a:solidFill>
                <a:effectLst/>
                <a:uLnTx/>
                <a:uFillTx/>
                <a:latin typeface="Calibri" panose="020F0502020204030204" pitchFamily="34" charset="0"/>
                <a:ea typeface="+mn-ea"/>
                <a:cs typeface="Calibri" panose="020F0502020204030204" pitchFamily="34" charset="0"/>
              </a:rPr>
              <a:t>pac</a:t>
            </a:r>
            <a:r>
              <a:rPr kumimoji="0" lang="en-US" sz="14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 on 5 y </a:t>
            </a:r>
            <a:r>
              <a:rPr kumimoji="0" lang="en-US" sz="1400" b="0" i="0" u="none" strike="noStrike" kern="1200" cap="none" spc="0" normalizeH="0" baseline="0" noProof="0" dirty="0" err="1">
                <a:ln>
                  <a:noFill/>
                </a:ln>
                <a:solidFill>
                  <a:srgbClr val="1F497D"/>
                </a:solidFill>
                <a:effectLst/>
                <a:uLnTx/>
                <a:uFillTx/>
                <a:latin typeface="Calibri" panose="020F0502020204030204" pitchFamily="34" charset="0"/>
                <a:ea typeface="+mn-ea"/>
                <a:cs typeface="Calibri" panose="020F0502020204030204" pitchFamily="34" charset="0"/>
              </a:rPr>
              <a:t>iDFS</a:t>
            </a:r>
            <a:endParaRPr kumimoji="0" lang="en-US" sz="14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27060CDC-55C8-7FC8-283E-1434083E08C2}"/>
              </a:ext>
            </a:extLst>
          </p:cNvPr>
          <p:cNvSpPr txBox="1"/>
          <p:nvPr/>
        </p:nvSpPr>
        <p:spPr>
          <a:xfrm>
            <a:off x="6743115" y="5923406"/>
            <a:ext cx="3373488" cy="646331"/>
          </a:xfrm>
          <a:prstGeom prst="rect">
            <a:avLst/>
          </a:prstGeom>
          <a:solidFill>
            <a:schemeClr val="bg1">
              <a:lumMod val="95000"/>
            </a:schemeClr>
          </a:solidFill>
          <a:ln>
            <a:solidFill>
              <a:schemeClr val="bg1">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dd T x 4 -&gt; dd AC/EC x 4  vs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Nab-</a:t>
            </a:r>
            <a:r>
              <a:rPr kumimoji="0" lang="en-US" sz="1800" b="0" i="0" u="none" strike="noStrike" kern="1200" cap="none" spc="0" normalizeH="0" baseline="0" noProof="0" dirty="0" err="1">
                <a:ln>
                  <a:noFill/>
                </a:ln>
                <a:solidFill>
                  <a:srgbClr val="1F497D"/>
                </a:solidFill>
                <a:effectLst/>
                <a:uLnTx/>
                <a:uFillTx/>
                <a:latin typeface="Calibri" panose="020F0502020204030204" pitchFamily="34" charset="0"/>
                <a:ea typeface="+mn-ea"/>
                <a:cs typeface="Calibri" panose="020F0502020204030204" pitchFamily="34" charset="0"/>
              </a:rPr>
              <a:t>pac</a:t>
            </a: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err="1">
                <a:ln>
                  <a:noFill/>
                </a:ln>
                <a:solidFill>
                  <a:srgbClr val="1F497D"/>
                </a:solidFill>
                <a:effectLst/>
                <a:uLnTx/>
                <a:uFillTx/>
                <a:latin typeface="Calibri" panose="020F0502020204030204" pitchFamily="34" charset="0"/>
                <a:ea typeface="+mn-ea"/>
                <a:cs typeface="Calibri" panose="020F0502020204030204" pitchFamily="34" charset="0"/>
              </a:rPr>
              <a:t>wkly</a:t>
            </a: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 x 12 -&gt; dd AC/EC x 4</a:t>
            </a:r>
          </a:p>
        </p:txBody>
      </p:sp>
    </p:spTree>
    <p:extLst>
      <p:ext uri="{BB962C8B-B14F-4D97-AF65-F5344CB8AC3E}">
        <p14:creationId xmlns:p14="http://schemas.microsoft.com/office/powerpoint/2010/main" val="480574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61FDA0-CC99-7809-12F6-DF351D320BFA}"/>
              </a:ext>
            </a:extLst>
          </p:cNvPr>
          <p:cNvPicPr>
            <a:picLocks noChangeAspect="1"/>
          </p:cNvPicPr>
          <p:nvPr/>
        </p:nvPicPr>
        <p:blipFill rotWithShape="1">
          <a:blip r:embed="rId2"/>
          <a:srcRect l="3021" t="17779" r="21978" b="68691"/>
          <a:stretch/>
        </p:blipFill>
        <p:spPr>
          <a:xfrm>
            <a:off x="101600" y="88901"/>
            <a:ext cx="12014522" cy="1219200"/>
          </a:xfrm>
          <a:prstGeom prst="rect">
            <a:avLst/>
          </a:prstGeom>
        </p:spPr>
      </p:pic>
      <p:pic>
        <p:nvPicPr>
          <p:cNvPr id="10" name="Picture 9">
            <a:extLst>
              <a:ext uri="{FF2B5EF4-FFF2-40B4-BE49-F238E27FC236}">
                <a16:creationId xmlns:a16="http://schemas.microsoft.com/office/drawing/2014/main" id="{A577EB5C-727A-0D8C-ACE3-7D352E8FF0A3}"/>
              </a:ext>
            </a:extLst>
          </p:cNvPr>
          <p:cNvPicPr>
            <a:picLocks noChangeAspect="1"/>
          </p:cNvPicPr>
          <p:nvPr/>
        </p:nvPicPr>
        <p:blipFill rotWithShape="1">
          <a:blip r:embed="rId2"/>
          <a:srcRect l="39571" t="38531" r="21662" b="11172"/>
          <a:stretch/>
        </p:blipFill>
        <p:spPr>
          <a:xfrm>
            <a:off x="127000" y="1371600"/>
            <a:ext cx="6560328" cy="4787899"/>
          </a:xfrm>
          <a:prstGeom prst="rect">
            <a:avLst/>
          </a:prstGeom>
        </p:spPr>
      </p:pic>
      <p:sp>
        <p:nvSpPr>
          <p:cNvPr id="7" name="TextBox 6">
            <a:extLst>
              <a:ext uri="{FF2B5EF4-FFF2-40B4-BE49-F238E27FC236}">
                <a16:creationId xmlns:a16="http://schemas.microsoft.com/office/drawing/2014/main" id="{898B0D73-ACE6-B236-6C2D-7889FA8FBA1E}"/>
              </a:ext>
            </a:extLst>
          </p:cNvPr>
          <p:cNvSpPr txBox="1"/>
          <p:nvPr/>
        </p:nvSpPr>
        <p:spPr>
          <a:xfrm>
            <a:off x="6248400" y="2679392"/>
            <a:ext cx="5549900" cy="923330"/>
          </a:xfrm>
          <a:prstGeom prst="rect">
            <a:avLst/>
          </a:prstGeom>
          <a:solidFill>
            <a:schemeClr val="bg1">
              <a:lumMod val="95000"/>
            </a:schemeClr>
          </a:solidFill>
          <a:ln>
            <a:solidFill>
              <a:schemeClr val="bg1">
                <a:lumMod val="75000"/>
              </a:schemeClr>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No difference in </a:t>
            </a:r>
            <a:r>
              <a:rPr kumimoji="0" lang="en-US" sz="1800" b="0" i="0" u="none" strike="noStrike" kern="1200" cap="none" spc="0" normalizeH="0" baseline="0" noProof="0" dirty="0" err="1">
                <a:ln>
                  <a:noFill/>
                </a:ln>
                <a:solidFill>
                  <a:srgbClr val="1F497D"/>
                </a:solidFill>
                <a:effectLst/>
                <a:uLnTx/>
                <a:uFillTx/>
                <a:latin typeface="Calibri" panose="020F0502020204030204" pitchFamily="34" charset="0"/>
                <a:ea typeface="+mn-ea"/>
                <a:cs typeface="Calibri" panose="020F0502020204030204" pitchFamily="34" charset="0"/>
              </a:rPr>
              <a:t>dDFS</a:t>
            </a: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 or 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More myelosuppression, fatigue, nausea with nab-</a:t>
            </a:r>
            <a:r>
              <a:rPr kumimoji="0" lang="en-US" sz="1800" b="0" i="0" u="none" strike="noStrike" kern="1200" cap="none" spc="0" normalizeH="0" baseline="0" noProof="0" dirty="0" err="1">
                <a:ln>
                  <a:noFill/>
                </a:ln>
                <a:solidFill>
                  <a:srgbClr val="1F497D"/>
                </a:solidFill>
                <a:effectLst/>
                <a:uLnTx/>
                <a:uFillTx/>
                <a:latin typeface="Calibri" panose="020F0502020204030204" pitchFamily="34" charset="0"/>
                <a:ea typeface="+mn-ea"/>
                <a:cs typeface="Calibri" panose="020F0502020204030204" pitchFamily="34" charset="0"/>
              </a:rPr>
              <a:t>pac</a:t>
            </a: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More bone pain and bit more neuropathy with </a:t>
            </a:r>
            <a:r>
              <a:rPr kumimoji="0" lang="en-US" sz="1800" b="0" i="0" u="none" strike="noStrike" kern="1200" cap="none" spc="0" normalizeH="0" baseline="0" noProof="0" dirty="0" err="1">
                <a:ln>
                  <a:noFill/>
                </a:ln>
                <a:solidFill>
                  <a:srgbClr val="1F497D"/>
                </a:solidFill>
                <a:effectLst/>
                <a:uLnTx/>
                <a:uFillTx/>
                <a:latin typeface="Calibri" panose="020F0502020204030204" pitchFamily="34" charset="0"/>
                <a:ea typeface="+mn-ea"/>
                <a:cs typeface="Calibri" panose="020F0502020204030204" pitchFamily="34" charset="0"/>
              </a:rPr>
              <a:t>pac</a:t>
            </a:r>
            <a:endPar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83856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edium shot of a person smiling&#10;&#10;AI-generated content may be incorrect.">
            <a:extLst>
              <a:ext uri="{FF2B5EF4-FFF2-40B4-BE49-F238E27FC236}">
                <a16:creationId xmlns:a16="http://schemas.microsoft.com/office/drawing/2014/main" id="{465FEC1D-F415-A480-1DB3-645DF70F92C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l="17537" t="10571" r="516"/>
          <a:stretch/>
        </p:blipFill>
        <p:spPr>
          <a:xfrm>
            <a:off x="638175" y="0"/>
            <a:ext cx="4117974" cy="6858000"/>
          </a:xfrm>
        </p:spPr>
      </p:pic>
      <p:sp>
        <p:nvSpPr>
          <p:cNvPr id="3" name="Title 2">
            <a:extLst>
              <a:ext uri="{FF2B5EF4-FFF2-40B4-BE49-F238E27FC236}">
                <a16:creationId xmlns:a16="http://schemas.microsoft.com/office/drawing/2014/main" id="{7D44E73D-F57D-1544-BE3C-9773F369E713}"/>
              </a:ext>
            </a:extLst>
          </p:cNvPr>
          <p:cNvSpPr>
            <a:spLocks noGrp="1"/>
          </p:cNvSpPr>
          <p:nvPr>
            <p:ph type="ctrTitle"/>
          </p:nvPr>
        </p:nvSpPr>
        <p:spPr/>
        <p:txBody>
          <a:bodyPr/>
          <a:lstStyle/>
          <a:p>
            <a:r>
              <a:rPr lang="en-US" dirty="0"/>
              <a:t>Claudine Isaacs, MD</a:t>
            </a:r>
          </a:p>
        </p:txBody>
      </p:sp>
      <p:sp>
        <p:nvSpPr>
          <p:cNvPr id="4" name="Subtitle 3">
            <a:extLst>
              <a:ext uri="{FF2B5EF4-FFF2-40B4-BE49-F238E27FC236}">
                <a16:creationId xmlns:a16="http://schemas.microsoft.com/office/drawing/2014/main" id="{8993AA67-E9DF-19DA-9D71-9CFB8E52ED0A}"/>
              </a:ext>
            </a:extLst>
          </p:cNvPr>
          <p:cNvSpPr>
            <a:spLocks noGrp="1"/>
          </p:cNvSpPr>
          <p:nvPr>
            <p:ph type="subTitle" idx="1"/>
          </p:nvPr>
        </p:nvSpPr>
        <p:spPr/>
        <p:txBody>
          <a:bodyPr/>
          <a:lstStyle/>
          <a:p>
            <a:pPr marL="0" indent="0">
              <a:buNone/>
            </a:pPr>
            <a:r>
              <a:rPr lang="en-US" sz="1800" dirty="0"/>
              <a:t>Dr. Claudine Isaacs is a Professor of Medicine and Oncology, Associate Director of Clinical Research and Leader of the Clinical Breast Cancer Program at the Lombardi Comprehensive Cancer Center (LCCC) at Georgetown University.  She is also the Medical Director of the Jess and Mildred Fisher Center for Hereditary Cancer and Clinical Genomics Research.  She has extensive experience in the conduct of clinical trials focusing on all aspects of breast cancer and currently serves as Co-Chair Endocrine Resistance Working Group of the Translational Breast Cancer Research Consortium (TBCRC) and as Co-Chair of the Clinical Trials Operations Working Group for the I-SPY 2 Trial. She has authored over 200 peer-reviewed publications and edited two textbooks. She has served on a number of national committees including the Cancer Education and the Scientific Program Committees at ASCO, the Breast Oncology Local Diseases Task Force of the Breast Steering Committee of the NCI.  She currently is a member of the ASCO Breast Cancer Guideline Advisory Group.</a:t>
            </a:r>
          </a:p>
        </p:txBody>
      </p:sp>
    </p:spTree>
    <p:extLst>
      <p:ext uri="{BB962C8B-B14F-4D97-AF65-F5344CB8AC3E}">
        <p14:creationId xmlns:p14="http://schemas.microsoft.com/office/powerpoint/2010/main" val="1011813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21F49F-FF1D-4C40-F09C-699C2BAC2DE0}"/>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6347A21B-8D3E-A7AD-3631-3FA04FCC3AC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B42C90C-C5DF-C09A-0E79-43C1748D3C67}"/>
              </a:ext>
            </a:extLst>
          </p:cNvPr>
          <p:cNvPicPr>
            <a:picLocks noChangeAspect="1"/>
          </p:cNvPicPr>
          <p:nvPr/>
        </p:nvPicPr>
        <p:blipFill rotWithShape="1">
          <a:blip r:embed="rId2"/>
          <a:srcRect l="2237" t="16852" r="24052" b="10741"/>
          <a:stretch/>
        </p:blipFill>
        <p:spPr>
          <a:xfrm>
            <a:off x="355600" y="88900"/>
            <a:ext cx="11722100" cy="6477000"/>
          </a:xfrm>
          <a:prstGeom prst="rect">
            <a:avLst/>
          </a:prstGeom>
        </p:spPr>
      </p:pic>
      <p:sp>
        <p:nvSpPr>
          <p:cNvPr id="9" name="TextBox 8">
            <a:extLst>
              <a:ext uri="{FF2B5EF4-FFF2-40B4-BE49-F238E27FC236}">
                <a16:creationId xmlns:a16="http://schemas.microsoft.com/office/drawing/2014/main" id="{DB202BE3-7381-F05E-19F1-F609F8426DFC}"/>
              </a:ext>
            </a:extLst>
          </p:cNvPr>
          <p:cNvSpPr txBox="1"/>
          <p:nvPr/>
        </p:nvSpPr>
        <p:spPr>
          <a:xfrm>
            <a:off x="1104900" y="6273492"/>
            <a:ext cx="4330700" cy="369332"/>
          </a:xfrm>
          <a:prstGeom prst="rect">
            <a:avLst/>
          </a:prstGeom>
          <a:solidFill>
            <a:schemeClr val="bg1">
              <a:lumMod val="95000"/>
            </a:schemeClr>
          </a:solidFill>
          <a:ln>
            <a:solidFill>
              <a:schemeClr val="bg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5y </a:t>
            </a:r>
            <a:r>
              <a:rPr kumimoji="0" lang="en-US" sz="1800" b="0" i="0" u="none" strike="noStrike" kern="1200" cap="none" spc="0" normalizeH="0" baseline="0" noProof="0" dirty="0" err="1">
                <a:ln>
                  <a:noFill/>
                </a:ln>
                <a:solidFill>
                  <a:srgbClr val="1F497D"/>
                </a:solidFill>
                <a:effectLst/>
                <a:uLnTx/>
                <a:uFillTx/>
                <a:latin typeface="Calibri" panose="020F0502020204030204" pitchFamily="34" charset="0"/>
                <a:ea typeface="+mn-ea"/>
                <a:cs typeface="Calibri" panose="020F0502020204030204" pitchFamily="34" charset="0"/>
              </a:rPr>
              <a:t>dDFS</a:t>
            </a: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 &gt; 96% ET alone regardless of age</a:t>
            </a:r>
          </a:p>
        </p:txBody>
      </p:sp>
      <p:sp>
        <p:nvSpPr>
          <p:cNvPr id="10" name="Rectangle 9">
            <a:extLst>
              <a:ext uri="{FF2B5EF4-FFF2-40B4-BE49-F238E27FC236}">
                <a16:creationId xmlns:a16="http://schemas.microsoft.com/office/drawing/2014/main" id="{DBEF4B85-CBEE-FAB5-6E03-94FF80A32D25}"/>
              </a:ext>
            </a:extLst>
          </p:cNvPr>
          <p:cNvSpPr/>
          <p:nvPr/>
        </p:nvSpPr>
        <p:spPr>
          <a:xfrm>
            <a:off x="2590800" y="4216400"/>
            <a:ext cx="1689100" cy="736600"/>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F7A9A8D8-E7F3-75C0-4F51-B90D21CC340A}"/>
              </a:ext>
            </a:extLst>
          </p:cNvPr>
          <p:cNvSpPr/>
          <p:nvPr/>
        </p:nvSpPr>
        <p:spPr>
          <a:xfrm>
            <a:off x="6169025" y="1384300"/>
            <a:ext cx="5803900" cy="5384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C8A2FC36-2FEB-3BB8-86B8-BB3930AB2B6E}"/>
              </a:ext>
            </a:extLst>
          </p:cNvPr>
          <p:cNvSpPr txBox="1"/>
          <p:nvPr/>
        </p:nvSpPr>
        <p:spPr>
          <a:xfrm>
            <a:off x="6318250" y="1946831"/>
            <a:ext cx="5283200" cy="19389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Implications: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Nab-paclitaxel an option (good to have if HSR occurs)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Excellent outcome in endocrine response cohort with RS ≤ 25</a:t>
            </a:r>
          </a:p>
        </p:txBody>
      </p:sp>
    </p:spTree>
    <p:extLst>
      <p:ext uri="{BB962C8B-B14F-4D97-AF65-F5344CB8AC3E}">
        <p14:creationId xmlns:p14="http://schemas.microsoft.com/office/powerpoint/2010/main" val="3743415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3E6357-5C26-8BD9-175D-5DDA37DD6562}"/>
              </a:ext>
            </a:extLst>
          </p:cNvPr>
          <p:cNvPicPr>
            <a:picLocks noChangeAspect="1"/>
          </p:cNvPicPr>
          <p:nvPr/>
        </p:nvPicPr>
        <p:blipFill>
          <a:blip r:embed="rId2"/>
          <a:stretch>
            <a:fillRect/>
          </a:stretch>
        </p:blipFill>
        <p:spPr>
          <a:xfrm>
            <a:off x="127000" y="39568"/>
            <a:ext cx="11760200" cy="6677902"/>
          </a:xfrm>
          <a:prstGeom prst="rect">
            <a:avLst/>
          </a:prstGeom>
        </p:spPr>
      </p:pic>
    </p:spTree>
    <p:extLst>
      <p:ext uri="{BB962C8B-B14F-4D97-AF65-F5344CB8AC3E}">
        <p14:creationId xmlns:p14="http://schemas.microsoft.com/office/powerpoint/2010/main" val="4254671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239FB2-1F6E-0765-D0B8-C2E80FA87355}"/>
              </a:ext>
            </a:extLst>
          </p:cNvPr>
          <p:cNvPicPr>
            <a:picLocks noChangeAspect="1"/>
          </p:cNvPicPr>
          <p:nvPr/>
        </p:nvPicPr>
        <p:blipFill>
          <a:blip r:embed="rId2"/>
          <a:stretch>
            <a:fillRect/>
          </a:stretch>
        </p:blipFill>
        <p:spPr>
          <a:xfrm>
            <a:off x="-1" y="0"/>
            <a:ext cx="10795001" cy="6083965"/>
          </a:xfrm>
          <a:prstGeom prst="rect">
            <a:avLst/>
          </a:prstGeom>
        </p:spPr>
      </p:pic>
      <p:sp>
        <p:nvSpPr>
          <p:cNvPr id="5" name="TextBox 4">
            <a:extLst>
              <a:ext uri="{FF2B5EF4-FFF2-40B4-BE49-F238E27FC236}">
                <a16:creationId xmlns:a16="http://schemas.microsoft.com/office/drawing/2014/main" id="{2D01D462-7C9E-CC98-1251-9123839DF30E}"/>
              </a:ext>
            </a:extLst>
          </p:cNvPr>
          <p:cNvSpPr txBox="1"/>
          <p:nvPr/>
        </p:nvSpPr>
        <p:spPr>
          <a:xfrm>
            <a:off x="3479800" y="6134100"/>
            <a:ext cx="7118552" cy="646331"/>
          </a:xfrm>
          <a:prstGeom prst="rect">
            <a:avLst/>
          </a:prstGeom>
          <a:solidFill>
            <a:schemeClr val="bg1">
              <a:lumMod val="95000"/>
            </a:schemeClr>
          </a:solidFill>
          <a:ln>
            <a:solidFill>
              <a:schemeClr val="bg1">
                <a:lumMod val="75000"/>
              </a:schemeClr>
            </a:solidFill>
          </a:ln>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Not designed to formally compare treatment arms in terms of </a:t>
            </a:r>
            <a:r>
              <a:rPr kumimoji="0" lang="en-US" sz="18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Calibri" panose="020F0502020204030204" pitchFamily="34" charset="0"/>
              </a:rPr>
              <a:t>pCR</a:t>
            </a:r>
            <a:r>
              <a:rPr kumimoji="0" lang="en-US"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rate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Designed to provide good estimate of </a:t>
            </a:r>
            <a:r>
              <a:rPr kumimoji="0" lang="en-US" sz="18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Calibri" panose="020F0502020204030204" pitchFamily="34" charset="0"/>
              </a:rPr>
              <a:t>pCR</a:t>
            </a:r>
            <a:r>
              <a:rPr kumimoji="0" lang="en-US"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in each arm</a:t>
            </a:r>
          </a:p>
        </p:txBody>
      </p:sp>
    </p:spTree>
    <p:extLst>
      <p:ext uri="{BB962C8B-B14F-4D97-AF65-F5344CB8AC3E}">
        <p14:creationId xmlns:p14="http://schemas.microsoft.com/office/powerpoint/2010/main" val="4260932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1B730E-8545-CF9D-791F-C3D96F42E53A}"/>
              </a:ext>
            </a:extLst>
          </p:cNvPr>
          <p:cNvPicPr>
            <a:picLocks noChangeAspect="1"/>
          </p:cNvPicPr>
          <p:nvPr/>
        </p:nvPicPr>
        <p:blipFill rotWithShape="1">
          <a:blip r:embed="rId2"/>
          <a:srcRect b="44030"/>
          <a:stretch/>
        </p:blipFill>
        <p:spPr>
          <a:xfrm>
            <a:off x="0" y="-654"/>
            <a:ext cx="11899900" cy="3747154"/>
          </a:xfrm>
          <a:prstGeom prst="rect">
            <a:avLst/>
          </a:prstGeom>
        </p:spPr>
      </p:pic>
      <p:sp>
        <p:nvSpPr>
          <p:cNvPr id="6" name="TextBox 5">
            <a:extLst>
              <a:ext uri="{FF2B5EF4-FFF2-40B4-BE49-F238E27FC236}">
                <a16:creationId xmlns:a16="http://schemas.microsoft.com/office/drawing/2014/main" id="{FAFC7978-3262-0E59-713B-5CB4599596C5}"/>
              </a:ext>
            </a:extLst>
          </p:cNvPr>
          <p:cNvSpPr txBox="1"/>
          <p:nvPr/>
        </p:nvSpPr>
        <p:spPr>
          <a:xfrm>
            <a:off x="1384300" y="4229100"/>
            <a:ext cx="9423400" cy="1754326"/>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HER3-DXd either alone or with letrozole showed evidence of tumor activity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Drop in Ki67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Switch to less proliferative PAM50 subtypes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Shift in ROR scores from medium/high at baseline to low at surgery (same in chemo arm)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Change 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CelTIL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score (biomarker of response that combines tumor cellularity and TILs and predicts likelihood of tumor shrinkage) </a:t>
            </a:r>
          </a:p>
        </p:txBody>
      </p:sp>
    </p:spTree>
    <p:extLst>
      <p:ext uri="{BB962C8B-B14F-4D97-AF65-F5344CB8AC3E}">
        <p14:creationId xmlns:p14="http://schemas.microsoft.com/office/powerpoint/2010/main" val="163718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973F2-52ED-01A6-7EF1-CAD25D3C95B4}"/>
              </a:ext>
            </a:extLst>
          </p:cNvPr>
          <p:cNvPicPr>
            <a:picLocks noChangeAspect="1"/>
          </p:cNvPicPr>
          <p:nvPr/>
        </p:nvPicPr>
        <p:blipFill>
          <a:blip r:embed="rId2"/>
          <a:stretch>
            <a:fillRect/>
          </a:stretch>
        </p:blipFill>
        <p:spPr>
          <a:xfrm>
            <a:off x="0" y="0"/>
            <a:ext cx="12192000" cy="1298804"/>
          </a:xfrm>
          <a:prstGeom prst="rect">
            <a:avLst/>
          </a:prstGeom>
        </p:spPr>
      </p:pic>
      <p:pic>
        <p:nvPicPr>
          <p:cNvPr id="4" name="Picture 3">
            <a:extLst>
              <a:ext uri="{FF2B5EF4-FFF2-40B4-BE49-F238E27FC236}">
                <a16:creationId xmlns:a16="http://schemas.microsoft.com/office/drawing/2014/main" id="{F1A7BA92-5D98-AFA0-A448-EEF2BBD4FF22}"/>
              </a:ext>
            </a:extLst>
          </p:cNvPr>
          <p:cNvPicPr>
            <a:picLocks noChangeAspect="1"/>
          </p:cNvPicPr>
          <p:nvPr/>
        </p:nvPicPr>
        <p:blipFill>
          <a:blip r:embed="rId3"/>
          <a:stretch>
            <a:fillRect/>
          </a:stretch>
        </p:blipFill>
        <p:spPr>
          <a:xfrm>
            <a:off x="0" y="1524251"/>
            <a:ext cx="11239500" cy="3167144"/>
          </a:xfrm>
          <a:prstGeom prst="rect">
            <a:avLst/>
          </a:prstGeom>
        </p:spPr>
      </p:pic>
      <p:sp>
        <p:nvSpPr>
          <p:cNvPr id="5" name="TextBox 4">
            <a:extLst>
              <a:ext uri="{FF2B5EF4-FFF2-40B4-BE49-F238E27FC236}">
                <a16:creationId xmlns:a16="http://schemas.microsoft.com/office/drawing/2014/main" id="{B7FF4E24-BA6F-4384-B670-FB5D209AFC33}"/>
              </a:ext>
            </a:extLst>
          </p:cNvPr>
          <p:cNvSpPr txBox="1"/>
          <p:nvPr/>
        </p:nvSpPr>
        <p:spPr>
          <a:xfrm>
            <a:off x="4279900" y="5219700"/>
            <a:ext cx="4216400" cy="1477328"/>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HER3-DXd better tolerated than chemo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Grade≥3 AEs </a:t>
            </a: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(14 %vs 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Less interruptions </a:t>
            </a: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(~12% vs 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Less d/c </a:t>
            </a: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(0-4% vs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No cases ILD with HER3-DXd</a:t>
            </a: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BEF4C-C5EE-88C3-ECFB-28B54876B6A5}"/>
              </a:ext>
            </a:extLst>
          </p:cNvPr>
          <p:cNvSpPr>
            <a:spLocks noGrp="1"/>
          </p:cNvSpPr>
          <p:nvPr>
            <p:ph type="title"/>
          </p:nvPr>
        </p:nvSpPr>
        <p:spPr/>
        <p:txBody>
          <a:bodyPr/>
          <a:lstStyle/>
          <a:p>
            <a:r>
              <a:rPr lang="en-US" dirty="0"/>
              <a:t>SOLTI VALENTINE -- Implications</a:t>
            </a:r>
          </a:p>
        </p:txBody>
      </p:sp>
      <p:sp>
        <p:nvSpPr>
          <p:cNvPr id="3" name="Content Placeholder 2">
            <a:extLst>
              <a:ext uri="{FF2B5EF4-FFF2-40B4-BE49-F238E27FC236}">
                <a16:creationId xmlns:a16="http://schemas.microsoft.com/office/drawing/2014/main" id="{16C9C3BB-5B4D-1252-8781-8818EECAA8A8}"/>
              </a:ext>
            </a:extLst>
          </p:cNvPr>
          <p:cNvSpPr>
            <a:spLocks noGrp="1"/>
          </p:cNvSpPr>
          <p:nvPr>
            <p:ph idx="1"/>
          </p:nvPr>
        </p:nvSpPr>
        <p:spPr/>
        <p:txBody>
          <a:bodyPr>
            <a:normAutofit/>
          </a:bodyPr>
          <a:lstStyle/>
          <a:p>
            <a:r>
              <a:rPr lang="en-US" sz="3200" dirty="0"/>
              <a:t>HER3-DXd similar activity to chemo and better tolerated</a:t>
            </a:r>
          </a:p>
          <a:p>
            <a:pPr>
              <a:spcBef>
                <a:spcPts val="2800"/>
              </a:spcBef>
            </a:pPr>
            <a:r>
              <a:rPr lang="en-US" sz="3200" dirty="0"/>
              <a:t>Potential novel neoadjuvant therapy for higher risk HR+/HER2- breast cancer</a:t>
            </a:r>
          </a:p>
        </p:txBody>
      </p:sp>
    </p:spTree>
    <p:extLst>
      <p:ext uri="{BB962C8B-B14F-4D97-AF65-F5344CB8AC3E}">
        <p14:creationId xmlns:p14="http://schemas.microsoft.com/office/powerpoint/2010/main" val="417124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METASTATIC BREAST CANCER</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1270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486E6D-8BB3-2C2E-2110-ACF5E88403F7}"/>
              </a:ext>
            </a:extLst>
          </p:cNvPr>
          <p:cNvPicPr>
            <a:picLocks noChangeAspect="1"/>
          </p:cNvPicPr>
          <p:nvPr/>
        </p:nvPicPr>
        <p:blipFill>
          <a:blip r:embed="rId2"/>
          <a:stretch>
            <a:fillRect/>
          </a:stretch>
        </p:blipFill>
        <p:spPr>
          <a:xfrm>
            <a:off x="381001" y="238744"/>
            <a:ext cx="11268732" cy="6390656"/>
          </a:xfrm>
          <a:prstGeom prst="rect">
            <a:avLst/>
          </a:prstGeom>
        </p:spPr>
      </p:pic>
    </p:spTree>
    <p:extLst>
      <p:ext uri="{BB962C8B-B14F-4D97-AF65-F5344CB8AC3E}">
        <p14:creationId xmlns:p14="http://schemas.microsoft.com/office/powerpoint/2010/main" val="2190434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86C8D5-162A-F5D1-B5A5-D7202F9C5988}"/>
              </a:ext>
            </a:extLst>
          </p:cNvPr>
          <p:cNvPicPr>
            <a:picLocks noChangeAspect="1"/>
          </p:cNvPicPr>
          <p:nvPr/>
        </p:nvPicPr>
        <p:blipFill>
          <a:blip r:embed="rId2"/>
          <a:stretch>
            <a:fillRect/>
          </a:stretch>
        </p:blipFill>
        <p:spPr>
          <a:xfrm>
            <a:off x="431800" y="226256"/>
            <a:ext cx="11054728" cy="6250744"/>
          </a:xfrm>
          <a:prstGeom prst="rect">
            <a:avLst/>
          </a:prstGeom>
        </p:spPr>
      </p:pic>
      <p:sp>
        <p:nvSpPr>
          <p:cNvPr id="6" name="TextBox 5">
            <a:extLst>
              <a:ext uri="{FF2B5EF4-FFF2-40B4-BE49-F238E27FC236}">
                <a16:creationId xmlns:a16="http://schemas.microsoft.com/office/drawing/2014/main" id="{C5310706-13F6-198C-57B0-7AF2C76EB53B}"/>
              </a:ext>
            </a:extLst>
          </p:cNvPr>
          <p:cNvSpPr txBox="1"/>
          <p:nvPr/>
        </p:nvSpPr>
        <p:spPr>
          <a:xfrm>
            <a:off x="3670300" y="6292334"/>
            <a:ext cx="4190763" cy="369332"/>
          </a:xfrm>
          <a:prstGeom prst="rect">
            <a:avLst/>
          </a:prstGeom>
          <a:solidFill>
            <a:schemeClr val="bg1">
              <a:lumMod val="95000"/>
            </a:schemeClr>
          </a:solidFill>
          <a:ln>
            <a:solidFill>
              <a:schemeClr val="bg1">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SOC ET:  88% Fulvestrant; 10% Exemestane</a:t>
            </a:r>
          </a:p>
        </p:txBody>
      </p:sp>
    </p:spTree>
    <p:extLst>
      <p:ext uri="{BB962C8B-B14F-4D97-AF65-F5344CB8AC3E}">
        <p14:creationId xmlns:p14="http://schemas.microsoft.com/office/powerpoint/2010/main" val="1409297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4768C0-4162-A22E-5BD8-97397660D475}"/>
              </a:ext>
            </a:extLst>
          </p:cNvPr>
          <p:cNvPicPr>
            <a:picLocks noChangeAspect="1"/>
          </p:cNvPicPr>
          <p:nvPr/>
        </p:nvPicPr>
        <p:blipFill>
          <a:blip r:embed="rId2"/>
          <a:stretch>
            <a:fillRect/>
          </a:stretch>
        </p:blipFill>
        <p:spPr>
          <a:xfrm>
            <a:off x="101600" y="36509"/>
            <a:ext cx="11671300" cy="6605293"/>
          </a:xfrm>
          <a:prstGeom prst="rect">
            <a:avLst/>
          </a:prstGeom>
        </p:spPr>
      </p:pic>
    </p:spTree>
    <p:extLst>
      <p:ext uri="{BB962C8B-B14F-4D97-AF65-F5344CB8AC3E}">
        <p14:creationId xmlns:p14="http://schemas.microsoft.com/office/powerpoint/2010/main" val="766916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4436C-6BCA-3B4B-A244-BC9BDD732D9E}"/>
              </a:ext>
            </a:extLst>
          </p:cNvPr>
          <p:cNvSpPr>
            <a:spLocks noGrp="1"/>
          </p:cNvSpPr>
          <p:nvPr>
            <p:ph type="ctrTitle"/>
          </p:nvPr>
        </p:nvSpPr>
        <p:spPr>
          <a:xfrm>
            <a:off x="124178" y="2156178"/>
            <a:ext cx="11864622" cy="1396221"/>
          </a:xfrm>
        </p:spPr>
        <p:txBody>
          <a:bodyPr>
            <a:normAutofit fontScale="90000"/>
          </a:bodyPr>
          <a:lstStyle/>
          <a:p>
            <a:r>
              <a:rPr lang="en-US" sz="4800" dirty="0"/>
              <a:t>SABCS 2024</a:t>
            </a:r>
            <a:br>
              <a:rPr lang="en-US" sz="4800" dirty="0"/>
            </a:br>
            <a:r>
              <a:rPr lang="en-US" sz="4800" dirty="0"/>
              <a:t>Updates in HR+/HER2- Breast Cancer</a:t>
            </a:r>
          </a:p>
        </p:txBody>
      </p:sp>
      <p:sp>
        <p:nvSpPr>
          <p:cNvPr id="3" name="Subtitle 2">
            <a:extLst>
              <a:ext uri="{FF2B5EF4-FFF2-40B4-BE49-F238E27FC236}">
                <a16:creationId xmlns:a16="http://schemas.microsoft.com/office/drawing/2014/main" id="{9ABB1EAF-6AB1-4E23-82C5-C3EBCDD54D33}"/>
              </a:ext>
            </a:extLst>
          </p:cNvPr>
          <p:cNvSpPr>
            <a:spLocks noGrp="1"/>
          </p:cNvSpPr>
          <p:nvPr>
            <p:ph type="subTitle" idx="1"/>
          </p:nvPr>
        </p:nvSpPr>
        <p:spPr>
          <a:xfrm>
            <a:off x="1828800" y="4804641"/>
            <a:ext cx="8534400" cy="598917"/>
          </a:xfrm>
        </p:spPr>
        <p:txBody>
          <a:bodyPr>
            <a:noAutofit/>
          </a:bodyPr>
          <a:lstStyle/>
          <a:p>
            <a:r>
              <a:rPr lang="en-US" sz="2800" b="1" dirty="0">
                <a:solidFill>
                  <a:srgbClr val="0F3769"/>
                </a:solidFill>
              </a:rPr>
              <a:t>Claudine Isaacs, MD, FRCPC</a:t>
            </a:r>
          </a:p>
          <a:p>
            <a:pPr>
              <a:spcBef>
                <a:spcPts val="0"/>
              </a:spcBef>
            </a:pPr>
            <a:r>
              <a:rPr lang="en-US" sz="2800" dirty="0">
                <a:solidFill>
                  <a:srgbClr val="0F3769"/>
                </a:solidFill>
              </a:rPr>
              <a:t>Professor of Medicine and Oncology</a:t>
            </a:r>
          </a:p>
          <a:p>
            <a:pPr>
              <a:spcBef>
                <a:spcPts val="0"/>
              </a:spcBef>
            </a:pPr>
            <a:r>
              <a:rPr lang="en-US" sz="2800" dirty="0">
                <a:solidFill>
                  <a:srgbClr val="0F3769"/>
                </a:solidFill>
              </a:rPr>
              <a:t>Associate Director, Clinical Research</a:t>
            </a:r>
          </a:p>
          <a:p>
            <a:pPr>
              <a:spcBef>
                <a:spcPts val="0"/>
              </a:spcBef>
            </a:pPr>
            <a:r>
              <a:rPr lang="en-US" sz="2800" dirty="0">
                <a:solidFill>
                  <a:srgbClr val="0F3769"/>
                </a:solidFill>
              </a:rPr>
              <a:t>Leader, Clinical Breast Cancer Program</a:t>
            </a:r>
          </a:p>
          <a:p>
            <a:pPr>
              <a:spcBef>
                <a:spcPts val="0"/>
              </a:spcBef>
            </a:pPr>
            <a:r>
              <a:rPr lang="en-US" sz="2800" dirty="0">
                <a:solidFill>
                  <a:srgbClr val="0F3769"/>
                </a:solidFill>
              </a:rPr>
              <a:t>Georgetown University</a:t>
            </a:r>
          </a:p>
          <a:p>
            <a:pPr>
              <a:spcBef>
                <a:spcPts val="0"/>
              </a:spcBef>
              <a:defRPr/>
            </a:pPr>
            <a:endParaRPr lang="en-US" sz="3200" dirty="0">
              <a:solidFill>
                <a:srgbClr val="0F3769"/>
              </a:solidFill>
            </a:endParaRPr>
          </a:p>
          <a:p>
            <a:endParaRPr lang="en-US" sz="2800" dirty="0">
              <a:solidFill>
                <a:srgbClr val="0F3769"/>
              </a:solidFill>
            </a:endParaRPr>
          </a:p>
        </p:txBody>
      </p:sp>
      <p:graphicFrame>
        <p:nvGraphicFramePr>
          <p:cNvPr id="5" name="Object 4">
            <a:extLst>
              <a:ext uri="{FF2B5EF4-FFF2-40B4-BE49-F238E27FC236}">
                <a16:creationId xmlns:a16="http://schemas.microsoft.com/office/drawing/2014/main" id="{480AFD2F-0BA0-074A-96CF-909AA3A0C47C}"/>
              </a:ext>
            </a:extLst>
          </p:cNvPr>
          <p:cNvGraphicFramePr>
            <a:graphicFrameLocks noChangeAspect="1"/>
          </p:cNvGraphicFramePr>
          <p:nvPr/>
        </p:nvGraphicFramePr>
        <p:xfrm>
          <a:off x="11040247" y="5574417"/>
          <a:ext cx="782637" cy="990600"/>
        </p:xfrm>
        <a:graphic>
          <a:graphicData uri="http://schemas.openxmlformats.org/presentationml/2006/ole">
            <mc:AlternateContent xmlns:mc="http://schemas.openxmlformats.org/markup-compatibility/2006">
              <mc:Choice xmlns:v="urn:schemas-microsoft-com:vml" Requires="v">
                <p:oleObj name="Document" r:id="rId2" imgW="3236976" imgH="3424428" progId="Word.Document.8">
                  <p:embed/>
                </p:oleObj>
              </mc:Choice>
              <mc:Fallback>
                <p:oleObj name="Document" r:id="rId2" imgW="3236976" imgH="3424428" progId="Word.Document.8">
                  <p:embed/>
                  <p:pic>
                    <p:nvPicPr>
                      <p:cNvPr id="5" name="Object 4">
                        <a:extLst>
                          <a:ext uri="{FF2B5EF4-FFF2-40B4-BE49-F238E27FC236}">
                            <a16:creationId xmlns:a16="http://schemas.microsoft.com/office/drawing/2014/main" id="{480AFD2F-0BA0-074A-96CF-909AA3A0C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0247" y="5574417"/>
                        <a:ext cx="782637"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6" name="Picture 5" descr="THE_REAL_DEAL">
            <a:extLst>
              <a:ext uri="{FF2B5EF4-FFF2-40B4-BE49-F238E27FC236}">
                <a16:creationId xmlns:a16="http://schemas.microsoft.com/office/drawing/2014/main" id="{A0997178-8533-3F43-BBE7-EF87B69380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3083" y="5455355"/>
            <a:ext cx="11430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8696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3FCB5-3ED0-B8E7-D066-6934D2D2CFBB}"/>
              </a:ext>
            </a:extLst>
          </p:cNvPr>
          <p:cNvPicPr>
            <a:picLocks noChangeAspect="1"/>
          </p:cNvPicPr>
          <p:nvPr/>
        </p:nvPicPr>
        <p:blipFill>
          <a:blip r:embed="rId2"/>
          <a:stretch>
            <a:fillRect/>
          </a:stretch>
        </p:blipFill>
        <p:spPr>
          <a:xfrm>
            <a:off x="0" y="22114"/>
            <a:ext cx="12231570" cy="6835886"/>
          </a:xfrm>
          <a:prstGeom prst="rect">
            <a:avLst/>
          </a:prstGeom>
        </p:spPr>
      </p:pic>
      <p:sp>
        <p:nvSpPr>
          <p:cNvPr id="5" name="TextBox 4">
            <a:extLst>
              <a:ext uri="{FF2B5EF4-FFF2-40B4-BE49-F238E27FC236}">
                <a16:creationId xmlns:a16="http://schemas.microsoft.com/office/drawing/2014/main" id="{56BD7080-2828-C626-432B-E3AC76FE15F4}"/>
              </a:ext>
            </a:extLst>
          </p:cNvPr>
          <p:cNvSpPr txBox="1"/>
          <p:nvPr/>
        </p:nvSpPr>
        <p:spPr>
          <a:xfrm>
            <a:off x="7061200" y="736600"/>
            <a:ext cx="1263487"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ESR1</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a:t>
            </a:r>
          </a:p>
        </p:txBody>
      </p:sp>
      <p:sp>
        <p:nvSpPr>
          <p:cNvPr id="6" name="TextBox 5">
            <a:extLst>
              <a:ext uri="{FF2B5EF4-FFF2-40B4-BE49-F238E27FC236}">
                <a16:creationId xmlns:a16="http://schemas.microsoft.com/office/drawing/2014/main" id="{38DD171D-2867-8424-939B-089190E6D3D6}"/>
              </a:ext>
            </a:extLst>
          </p:cNvPr>
          <p:cNvSpPr txBox="1"/>
          <p:nvPr/>
        </p:nvSpPr>
        <p:spPr>
          <a:xfrm>
            <a:off x="7416800" y="3937000"/>
            <a:ext cx="4563942" cy="646331"/>
          </a:xfrm>
          <a:prstGeom prst="rect">
            <a:avLst/>
          </a:prstGeom>
          <a:solidFill>
            <a:schemeClr val="bg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Primary Endpoint: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significant PFS difference in </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ALL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patients</a:t>
            </a:r>
          </a:p>
        </p:txBody>
      </p:sp>
    </p:spTree>
    <p:extLst>
      <p:ext uri="{BB962C8B-B14F-4D97-AF65-F5344CB8AC3E}">
        <p14:creationId xmlns:p14="http://schemas.microsoft.com/office/powerpoint/2010/main" val="166709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1D1324-83E9-B960-70D6-F02A4943733F}"/>
              </a:ext>
            </a:extLst>
          </p:cNvPr>
          <p:cNvPicPr>
            <a:picLocks noChangeAspect="1"/>
          </p:cNvPicPr>
          <p:nvPr/>
        </p:nvPicPr>
        <p:blipFill>
          <a:blip r:embed="rId2"/>
          <a:stretch>
            <a:fillRect/>
          </a:stretch>
        </p:blipFill>
        <p:spPr>
          <a:xfrm>
            <a:off x="362307" y="203200"/>
            <a:ext cx="11828561" cy="6654800"/>
          </a:xfrm>
          <a:prstGeom prst="rect">
            <a:avLst/>
          </a:prstGeom>
        </p:spPr>
      </p:pic>
      <p:sp>
        <p:nvSpPr>
          <p:cNvPr id="4" name="TextBox 3">
            <a:extLst>
              <a:ext uri="{FF2B5EF4-FFF2-40B4-BE49-F238E27FC236}">
                <a16:creationId xmlns:a16="http://schemas.microsoft.com/office/drawing/2014/main" id="{005FACAB-D6EC-6F09-6A73-D61E74D8CB71}"/>
              </a:ext>
            </a:extLst>
          </p:cNvPr>
          <p:cNvSpPr txBox="1"/>
          <p:nvPr/>
        </p:nvSpPr>
        <p:spPr>
          <a:xfrm>
            <a:off x="9118600" y="889000"/>
            <a:ext cx="1263487"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ESR1</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a:t>
            </a:r>
          </a:p>
        </p:txBody>
      </p:sp>
    </p:spTree>
    <p:extLst>
      <p:ext uri="{BB962C8B-B14F-4D97-AF65-F5344CB8AC3E}">
        <p14:creationId xmlns:p14="http://schemas.microsoft.com/office/powerpoint/2010/main" val="1747265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6E055E-F349-B959-A074-6C21D10FF256}"/>
              </a:ext>
            </a:extLst>
          </p:cNvPr>
          <p:cNvPicPr>
            <a:picLocks noChangeAspect="1"/>
          </p:cNvPicPr>
          <p:nvPr/>
        </p:nvPicPr>
        <p:blipFill>
          <a:blip r:embed="rId2"/>
          <a:stretch>
            <a:fillRect/>
          </a:stretch>
        </p:blipFill>
        <p:spPr>
          <a:xfrm>
            <a:off x="-17009" y="0"/>
            <a:ext cx="12226018" cy="6858000"/>
          </a:xfrm>
          <a:prstGeom prst="rect">
            <a:avLst/>
          </a:prstGeom>
        </p:spPr>
      </p:pic>
    </p:spTree>
    <p:extLst>
      <p:ext uri="{BB962C8B-B14F-4D97-AF65-F5344CB8AC3E}">
        <p14:creationId xmlns:p14="http://schemas.microsoft.com/office/powerpoint/2010/main" val="2949779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C795CD-7A0A-F64E-41B7-F8F79CE856A6}"/>
              </a:ext>
            </a:extLst>
          </p:cNvPr>
          <p:cNvPicPr>
            <a:picLocks noChangeAspect="1"/>
          </p:cNvPicPr>
          <p:nvPr/>
        </p:nvPicPr>
        <p:blipFill rotWithShape="1">
          <a:blip r:embed="rId2"/>
          <a:srcRect b="82917"/>
          <a:stretch/>
        </p:blipFill>
        <p:spPr>
          <a:xfrm>
            <a:off x="0" y="101600"/>
            <a:ext cx="11607800" cy="996499"/>
          </a:xfrm>
          <a:prstGeom prst="rect">
            <a:avLst/>
          </a:prstGeom>
        </p:spPr>
      </p:pic>
      <p:pic>
        <p:nvPicPr>
          <p:cNvPr id="7" name="Picture 6">
            <a:extLst>
              <a:ext uri="{FF2B5EF4-FFF2-40B4-BE49-F238E27FC236}">
                <a16:creationId xmlns:a16="http://schemas.microsoft.com/office/drawing/2014/main" id="{F1C28089-4320-430C-6934-9D20F6B97372}"/>
              </a:ext>
            </a:extLst>
          </p:cNvPr>
          <p:cNvPicPr>
            <a:picLocks noChangeAspect="1"/>
          </p:cNvPicPr>
          <p:nvPr/>
        </p:nvPicPr>
        <p:blipFill>
          <a:blip r:embed="rId3"/>
          <a:stretch>
            <a:fillRect/>
          </a:stretch>
        </p:blipFill>
        <p:spPr>
          <a:xfrm>
            <a:off x="61164" y="1117600"/>
            <a:ext cx="7607300" cy="2857500"/>
          </a:xfrm>
          <a:prstGeom prst="rect">
            <a:avLst/>
          </a:prstGeom>
        </p:spPr>
      </p:pic>
      <p:pic>
        <p:nvPicPr>
          <p:cNvPr id="3" name="Picture 2">
            <a:extLst>
              <a:ext uri="{FF2B5EF4-FFF2-40B4-BE49-F238E27FC236}">
                <a16:creationId xmlns:a16="http://schemas.microsoft.com/office/drawing/2014/main" id="{5CB8FFE4-FB1D-9EAF-0103-EAC10094F623}"/>
              </a:ext>
            </a:extLst>
          </p:cNvPr>
          <p:cNvPicPr>
            <a:picLocks noChangeAspect="1"/>
          </p:cNvPicPr>
          <p:nvPr/>
        </p:nvPicPr>
        <p:blipFill rotWithShape="1">
          <a:blip r:embed="rId4"/>
          <a:srcRect t="19444"/>
          <a:stretch/>
        </p:blipFill>
        <p:spPr>
          <a:xfrm>
            <a:off x="4510836" y="3848100"/>
            <a:ext cx="7620000" cy="2946400"/>
          </a:xfrm>
          <a:prstGeom prst="rect">
            <a:avLst/>
          </a:prstGeom>
        </p:spPr>
      </p:pic>
    </p:spTree>
    <p:extLst>
      <p:ext uri="{BB962C8B-B14F-4D97-AF65-F5344CB8AC3E}">
        <p14:creationId xmlns:p14="http://schemas.microsoft.com/office/powerpoint/2010/main" val="2429210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E13668-7BE2-5721-ED35-A553C23CD5ED}"/>
              </a:ext>
            </a:extLst>
          </p:cNvPr>
          <p:cNvPicPr>
            <a:picLocks noChangeAspect="1"/>
          </p:cNvPicPr>
          <p:nvPr/>
        </p:nvPicPr>
        <p:blipFill>
          <a:blip r:embed="rId2"/>
          <a:stretch>
            <a:fillRect/>
          </a:stretch>
        </p:blipFill>
        <p:spPr>
          <a:xfrm>
            <a:off x="165099" y="54012"/>
            <a:ext cx="11554995" cy="6575388"/>
          </a:xfrm>
          <a:prstGeom prst="rect">
            <a:avLst/>
          </a:prstGeom>
        </p:spPr>
      </p:pic>
    </p:spTree>
    <p:extLst>
      <p:ext uri="{BB962C8B-B14F-4D97-AF65-F5344CB8AC3E}">
        <p14:creationId xmlns:p14="http://schemas.microsoft.com/office/powerpoint/2010/main" val="3053902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53A2FE-C6EC-36FA-BC24-718A2A3B8D65}"/>
              </a:ext>
            </a:extLst>
          </p:cNvPr>
          <p:cNvSpPr>
            <a:spLocks noGrp="1"/>
          </p:cNvSpPr>
          <p:nvPr>
            <p:ph type="title"/>
          </p:nvPr>
        </p:nvSpPr>
        <p:spPr/>
        <p:txBody>
          <a:bodyPr/>
          <a:lstStyle/>
          <a:p>
            <a:r>
              <a:rPr lang="en-US" dirty="0"/>
              <a:t>EMBER-3 - Conclusions</a:t>
            </a:r>
          </a:p>
        </p:txBody>
      </p:sp>
      <p:sp>
        <p:nvSpPr>
          <p:cNvPr id="5" name="Content Placeholder 4">
            <a:extLst>
              <a:ext uri="{FF2B5EF4-FFF2-40B4-BE49-F238E27FC236}">
                <a16:creationId xmlns:a16="http://schemas.microsoft.com/office/drawing/2014/main" id="{E5FB7388-83CF-80EB-0F23-79474629CF6F}"/>
              </a:ext>
            </a:extLst>
          </p:cNvPr>
          <p:cNvSpPr>
            <a:spLocks noGrp="1"/>
          </p:cNvSpPr>
          <p:nvPr>
            <p:ph idx="1"/>
          </p:nvPr>
        </p:nvSpPr>
        <p:spPr>
          <a:xfrm>
            <a:off x="496711" y="1724025"/>
            <a:ext cx="10857089" cy="4351338"/>
          </a:xfrm>
        </p:spPr>
        <p:txBody>
          <a:bodyPr>
            <a:normAutofit/>
          </a:bodyPr>
          <a:lstStyle/>
          <a:p>
            <a:r>
              <a:rPr lang="en-US" dirty="0" err="1"/>
              <a:t>Imlunestrant</a:t>
            </a:r>
            <a:r>
              <a:rPr lang="en-US" dirty="0"/>
              <a:t> monotherapy vs SOC ET:</a:t>
            </a:r>
          </a:p>
          <a:p>
            <a:pPr lvl="1"/>
            <a:r>
              <a:rPr lang="en-US" dirty="0"/>
              <a:t>Modest PFS benefit in </a:t>
            </a:r>
            <a:r>
              <a:rPr lang="en-US" i="1" dirty="0"/>
              <a:t>ESR1m </a:t>
            </a:r>
            <a:r>
              <a:rPr lang="en-US" dirty="0"/>
              <a:t>(5.5 vs 3.8 </a:t>
            </a:r>
            <a:r>
              <a:rPr lang="en-US" dirty="0" err="1"/>
              <a:t>mos</a:t>
            </a:r>
            <a:r>
              <a:rPr lang="en-US" dirty="0"/>
              <a:t>)</a:t>
            </a:r>
          </a:p>
          <a:p>
            <a:pPr lvl="1"/>
            <a:r>
              <a:rPr lang="en-US" dirty="0"/>
              <a:t>Well tolerated (no ocular, cardiac safety issues)</a:t>
            </a:r>
          </a:p>
          <a:p>
            <a:pPr lvl="1"/>
            <a:r>
              <a:rPr lang="en-US" dirty="0"/>
              <a:t>Similar to that seen with </a:t>
            </a:r>
            <a:r>
              <a:rPr lang="en-US" dirty="0" err="1"/>
              <a:t>Elacestrant</a:t>
            </a:r>
            <a:r>
              <a:rPr lang="en-US" dirty="0"/>
              <a:t> in Emerald study</a:t>
            </a:r>
          </a:p>
          <a:p>
            <a:pPr marL="457200" lvl="1" indent="0">
              <a:buNone/>
            </a:pPr>
            <a:endParaRPr lang="en-US" dirty="0"/>
          </a:p>
          <a:p>
            <a:r>
              <a:rPr lang="en-US" dirty="0" err="1"/>
              <a:t>Imlunestrant</a:t>
            </a:r>
            <a:r>
              <a:rPr lang="en-US" dirty="0"/>
              <a:t> + </a:t>
            </a:r>
            <a:r>
              <a:rPr lang="en-US" dirty="0" err="1"/>
              <a:t>Abema</a:t>
            </a:r>
            <a:r>
              <a:rPr lang="en-US" dirty="0"/>
              <a:t> vs </a:t>
            </a:r>
            <a:r>
              <a:rPr lang="en-US" dirty="0" err="1"/>
              <a:t>Imlunestrant</a:t>
            </a:r>
            <a:r>
              <a:rPr lang="en-US" dirty="0"/>
              <a:t> alone:</a:t>
            </a:r>
          </a:p>
          <a:p>
            <a:pPr lvl="1"/>
            <a:r>
              <a:rPr lang="en-US" dirty="0"/>
              <a:t>Clinically meaningful PFS benefit in all pts (9.4 vs 5.5 </a:t>
            </a:r>
            <a:r>
              <a:rPr lang="en-US" dirty="0" err="1"/>
              <a:t>mos</a:t>
            </a:r>
            <a:r>
              <a:rPr lang="en-US" dirty="0"/>
              <a:t>) </a:t>
            </a:r>
          </a:p>
          <a:p>
            <a:pPr lvl="1"/>
            <a:r>
              <a:rPr lang="en-US" dirty="0"/>
              <a:t>Well tolerated</a:t>
            </a:r>
          </a:p>
          <a:p>
            <a:pPr lvl="1"/>
            <a:r>
              <a:rPr lang="en-US" dirty="0"/>
              <a:t>Reassuring to see benefit in those with prior use CDK4/6i (greater than in those without prior CDK4/6i)</a:t>
            </a:r>
          </a:p>
          <a:p>
            <a:pPr lvl="1"/>
            <a:endParaRPr lang="en-US" dirty="0"/>
          </a:p>
          <a:p>
            <a:pPr lvl="1"/>
            <a:endParaRPr lang="en-US" dirty="0"/>
          </a:p>
          <a:p>
            <a:endParaRPr lang="en-US" dirty="0"/>
          </a:p>
        </p:txBody>
      </p:sp>
    </p:spTree>
    <p:extLst>
      <p:ext uri="{BB962C8B-B14F-4D97-AF65-F5344CB8AC3E}">
        <p14:creationId xmlns:p14="http://schemas.microsoft.com/office/powerpoint/2010/main" val="888283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597173-AAB6-84EA-CE82-6FC9EE315ED3}"/>
              </a:ext>
            </a:extLst>
          </p:cNvPr>
          <p:cNvPicPr>
            <a:picLocks noChangeAspect="1"/>
          </p:cNvPicPr>
          <p:nvPr/>
        </p:nvPicPr>
        <p:blipFill rotWithShape="1">
          <a:blip r:embed="rId2"/>
          <a:srcRect t="8594" b="4678"/>
          <a:stretch/>
        </p:blipFill>
        <p:spPr>
          <a:xfrm>
            <a:off x="0" y="0"/>
            <a:ext cx="11859562" cy="6680200"/>
          </a:xfrm>
          <a:prstGeom prst="rect">
            <a:avLst/>
          </a:prstGeom>
        </p:spPr>
      </p:pic>
    </p:spTree>
    <p:extLst>
      <p:ext uri="{BB962C8B-B14F-4D97-AF65-F5344CB8AC3E}">
        <p14:creationId xmlns:p14="http://schemas.microsoft.com/office/powerpoint/2010/main" val="3031144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1B2457-4A83-6E32-D696-628E60DA897A}"/>
              </a:ext>
            </a:extLst>
          </p:cNvPr>
          <p:cNvPicPr>
            <a:picLocks noChangeAspect="1"/>
          </p:cNvPicPr>
          <p:nvPr/>
        </p:nvPicPr>
        <p:blipFill rotWithShape="1">
          <a:blip r:embed="rId3"/>
          <a:srcRect t="21101" r="23727" b="12400"/>
          <a:stretch/>
        </p:blipFill>
        <p:spPr>
          <a:xfrm>
            <a:off x="0" y="0"/>
            <a:ext cx="11819728" cy="6692900"/>
          </a:xfrm>
          <a:prstGeom prst="rect">
            <a:avLst/>
          </a:prstGeom>
        </p:spPr>
      </p:pic>
      <p:sp>
        <p:nvSpPr>
          <p:cNvPr id="3" name="Rectangle 2">
            <a:extLst>
              <a:ext uri="{FF2B5EF4-FFF2-40B4-BE49-F238E27FC236}">
                <a16:creationId xmlns:a16="http://schemas.microsoft.com/office/drawing/2014/main" id="{4BB94843-6278-7EE9-4474-0BFA7685DED2}"/>
              </a:ext>
            </a:extLst>
          </p:cNvPr>
          <p:cNvSpPr/>
          <p:nvPr/>
        </p:nvSpPr>
        <p:spPr>
          <a:xfrm>
            <a:off x="812800" y="2616200"/>
            <a:ext cx="3505200" cy="3048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539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73" name="Straight Connector 3272">
            <a:extLst>
              <a:ext uri="{FF2B5EF4-FFF2-40B4-BE49-F238E27FC236}">
                <a16:creationId xmlns:a16="http://schemas.microsoft.com/office/drawing/2014/main" id="{3FE85EB3-D82D-83A2-B54A-6C1BC6D7A89B}"/>
              </a:ext>
            </a:extLst>
          </p:cNvPr>
          <p:cNvCxnSpPr>
            <a:cxnSpLocks/>
          </p:cNvCxnSpPr>
          <p:nvPr/>
        </p:nvCxnSpPr>
        <p:spPr>
          <a:xfrm>
            <a:off x="1093675" y="2578637"/>
            <a:ext cx="3428028" cy="0"/>
          </a:xfrm>
          <a:prstGeom prst="line">
            <a:avLst/>
          </a:prstGeom>
          <a:ln w="19050">
            <a:solidFill>
              <a:srgbClr val="000000"/>
            </a:solidFill>
            <a:prstDash val="dash"/>
          </a:ln>
        </p:spPr>
        <p:style>
          <a:lnRef idx="1">
            <a:schemeClr val="accent4"/>
          </a:lnRef>
          <a:fillRef idx="0">
            <a:schemeClr val="accent4"/>
          </a:fillRef>
          <a:effectRef idx="0">
            <a:schemeClr val="accent4"/>
          </a:effectRef>
          <a:fontRef idx="minor">
            <a:schemeClr val="tx1"/>
          </a:fontRef>
        </p:style>
      </p:cxnSp>
      <p:grpSp>
        <p:nvGrpSpPr>
          <p:cNvPr id="9" name="Group 8">
            <a:extLst>
              <a:ext uri="{FF2B5EF4-FFF2-40B4-BE49-F238E27FC236}">
                <a16:creationId xmlns:a16="http://schemas.microsoft.com/office/drawing/2014/main" id="{D6C3765A-F635-0E48-9ACA-953B6D3DF27D}"/>
              </a:ext>
            </a:extLst>
          </p:cNvPr>
          <p:cNvGrpSpPr/>
          <p:nvPr/>
        </p:nvGrpSpPr>
        <p:grpSpPr>
          <a:xfrm>
            <a:off x="3202087" y="2565472"/>
            <a:ext cx="1312860" cy="1551709"/>
            <a:chOff x="3199008" y="2596027"/>
            <a:chExt cx="1312860" cy="1521154"/>
          </a:xfrm>
        </p:grpSpPr>
        <p:cxnSp>
          <p:nvCxnSpPr>
            <p:cNvPr id="3274" name="Straight Connector 3273">
              <a:extLst>
                <a:ext uri="{FF2B5EF4-FFF2-40B4-BE49-F238E27FC236}">
                  <a16:creationId xmlns:a16="http://schemas.microsoft.com/office/drawing/2014/main" id="{C565C7F1-5D2E-F186-1C15-BECBD6219EE1}"/>
                </a:ext>
              </a:extLst>
            </p:cNvPr>
            <p:cNvCxnSpPr>
              <a:cxnSpLocks/>
            </p:cNvCxnSpPr>
            <p:nvPr/>
          </p:nvCxnSpPr>
          <p:spPr>
            <a:xfrm flipH="1">
              <a:off x="3199008" y="2600623"/>
              <a:ext cx="0" cy="151655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75" name="Straight Connector 3274">
              <a:extLst>
                <a:ext uri="{FF2B5EF4-FFF2-40B4-BE49-F238E27FC236}">
                  <a16:creationId xmlns:a16="http://schemas.microsoft.com/office/drawing/2014/main" id="{75667E0F-D47A-7D4C-98A7-AF4D9ABB35A8}"/>
                </a:ext>
              </a:extLst>
            </p:cNvPr>
            <p:cNvCxnSpPr>
              <a:cxnSpLocks/>
            </p:cNvCxnSpPr>
            <p:nvPr/>
          </p:nvCxnSpPr>
          <p:spPr>
            <a:xfrm flipH="1">
              <a:off x="4511761" y="2596027"/>
              <a:ext cx="107" cy="152115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185052" y="260620"/>
            <a:ext cx="11922839" cy="564705"/>
          </a:xfrm>
        </p:spPr>
        <p:txBody>
          <a:bodyPr>
            <a:normAutofit fontScale="90000"/>
          </a:bodyPr>
          <a:lstStyle/>
          <a:p>
            <a:r>
              <a:rPr lang="en-US" dirty="0"/>
              <a:t>PFS (BICR) in HER2-low: primary endpoint – </a:t>
            </a:r>
            <a:r>
              <a:rPr lang="en-US" dirty="0">
                <a:solidFill>
                  <a:srgbClr val="C00000"/>
                </a:solidFill>
              </a:rPr>
              <a:t>ASCO 2024</a:t>
            </a:r>
          </a:p>
        </p:txBody>
      </p:sp>
      <p:sp>
        <p:nvSpPr>
          <p:cNvPr id="1048" name="Content Placeholder 1047">
            <a:extLst>
              <a:ext uri="{FF2B5EF4-FFF2-40B4-BE49-F238E27FC236}">
                <a16:creationId xmlns:a16="http://schemas.microsoft.com/office/drawing/2014/main" id="{83F5565E-4C69-74C5-E35E-E57A5AADEA95}"/>
              </a:ext>
            </a:extLst>
          </p:cNvPr>
          <p:cNvSpPr>
            <a:spLocks noGrp="1"/>
          </p:cNvSpPr>
          <p:nvPr>
            <p:ph sz="quarter" idx="13"/>
          </p:nvPr>
        </p:nvSpPr>
        <p:spPr>
          <a:xfrm>
            <a:off x="305554" y="5560358"/>
            <a:ext cx="11580892" cy="661720"/>
          </a:xfrm>
        </p:spPr>
        <p:txBody>
          <a:bodyPr/>
          <a:lstStyle/>
          <a:p>
            <a:br>
              <a:rPr lang="en-US" dirty="0"/>
            </a:br>
            <a:br>
              <a:rPr lang="en-US" dirty="0"/>
            </a:br>
            <a:r>
              <a:rPr lang="en-US" dirty="0"/>
              <a:t>*P-value of &lt;0.05 required for statistical significance</a:t>
            </a:r>
            <a:endParaRPr lang="en-US" dirty="0">
              <a:ea typeface="Times New Roman" panose="02020603050405020304" pitchFamily="18" charset="0"/>
            </a:endParaRPr>
          </a:p>
          <a:p>
            <a:r>
              <a:rPr lang="en-US" dirty="0"/>
              <a:t>BICR, blinded independent central review; CI, confidence interval; HER2, human epidermal growth factor receptor 2; </a:t>
            </a:r>
            <a:r>
              <a:rPr lang="en-US" dirty="0" err="1"/>
              <a:t>mo</a:t>
            </a:r>
            <a:r>
              <a:rPr lang="en-US" dirty="0"/>
              <a:t>, months; (m)PFS, (median) progression-free survival; T-</a:t>
            </a:r>
            <a:r>
              <a:rPr lang="en-US" dirty="0" err="1"/>
              <a:t>DXd</a:t>
            </a:r>
            <a:r>
              <a:rPr lang="en-US" dirty="0"/>
              <a:t>, trastuzumab </a:t>
            </a:r>
            <a:r>
              <a:rPr lang="en-US" dirty="0" err="1"/>
              <a:t>deruxtecan</a:t>
            </a:r>
            <a:r>
              <a:rPr lang="en-US" dirty="0"/>
              <a:t>; </a:t>
            </a:r>
            <a:br>
              <a:rPr lang="en-US" dirty="0"/>
            </a:br>
            <a:r>
              <a:rPr lang="en-US" dirty="0"/>
              <a:t>TPC, chemotherapy treatment of physician’s choice</a:t>
            </a:r>
          </a:p>
        </p:txBody>
      </p:sp>
      <p:sp>
        <p:nvSpPr>
          <p:cNvPr id="13" name="TextBox 12">
            <a:extLst>
              <a:ext uri="{FF2B5EF4-FFF2-40B4-BE49-F238E27FC236}">
                <a16:creationId xmlns:a16="http://schemas.microsoft.com/office/drawing/2014/main" id="{A11F5A93-1C2A-DF48-F120-D49681CFD487}"/>
              </a:ext>
            </a:extLst>
          </p:cNvPr>
          <p:cNvSpPr txBox="1">
            <a:spLocks/>
          </p:cNvSpPr>
          <p:nvPr/>
        </p:nvSpPr>
        <p:spPr>
          <a:xfrm>
            <a:off x="8212372" y="1059320"/>
            <a:ext cx="3049354" cy="1077218"/>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557"/>
                </a:solidFill>
                <a:effectLst/>
                <a:uLnTx/>
                <a:uFillTx/>
                <a:latin typeface="Arial" panose="020B0604020202020204"/>
                <a:ea typeface="+mn-ea"/>
                <a:cs typeface="+mn-cs"/>
              </a:rPr>
              <a:t>Hazard ratio 0.62</a:t>
            </a:r>
          </a:p>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Arial" panose="020B0604020202020204"/>
                <a:ea typeface="+mn-ea"/>
                <a:cs typeface="+mn-cs"/>
              </a:rPr>
              <a:t>95% CI 0.51–0.74</a:t>
            </a:r>
          </a:p>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Arial" panose="020B0604020202020204"/>
                <a:ea typeface="+mn-ea"/>
                <a:cs typeface="+mn-cs"/>
              </a:rPr>
              <a:t>P&lt;0.0001*</a:t>
            </a:r>
          </a:p>
        </p:txBody>
      </p:sp>
      <p:sp>
        <p:nvSpPr>
          <p:cNvPr id="3136" name="TextBox 3135">
            <a:extLst>
              <a:ext uri="{FF2B5EF4-FFF2-40B4-BE49-F238E27FC236}">
                <a16:creationId xmlns:a16="http://schemas.microsoft.com/office/drawing/2014/main" id="{AAD73D38-AFA0-C60E-CFE8-3F08632967FF}"/>
              </a:ext>
            </a:extLst>
          </p:cNvPr>
          <p:cNvSpPr txBox="1"/>
          <p:nvPr/>
        </p:nvSpPr>
        <p:spPr>
          <a:xfrm>
            <a:off x="4708308" y="1851465"/>
            <a:ext cx="2125308" cy="646331"/>
          </a:xfrm>
          <a:prstGeom prst="rect">
            <a:avLst/>
          </a:prstGeom>
          <a:solidFill>
            <a:schemeClr val="accent3"/>
          </a:solid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T-DXd</a:t>
            </a:r>
          </a:p>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mPFS</a:t>
            </a: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 13.2 </a:t>
            </a: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mo</a:t>
            </a: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37" name="TextBox 3136">
            <a:extLst>
              <a:ext uri="{FF2B5EF4-FFF2-40B4-BE49-F238E27FC236}">
                <a16:creationId xmlns:a16="http://schemas.microsoft.com/office/drawing/2014/main" id="{F8430C78-503A-1928-8211-064A3E60109F}"/>
              </a:ext>
            </a:extLst>
          </p:cNvPr>
          <p:cNvSpPr txBox="1">
            <a:spLocks/>
          </p:cNvSpPr>
          <p:nvPr/>
        </p:nvSpPr>
        <p:spPr>
          <a:xfrm rot="16200000">
            <a:off x="-321239" y="2231247"/>
            <a:ext cx="1783993" cy="307777"/>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002557"/>
                </a:solidFill>
                <a:effectLst/>
                <a:uLnTx/>
                <a:uFillTx/>
                <a:latin typeface="Arial"/>
                <a:ea typeface="+mn-ea"/>
                <a:cs typeface="Arial"/>
                <a:sym typeface="Arial"/>
                <a:rtl val="0"/>
              </a:rPr>
              <a:t>Probability of PFS</a:t>
            </a:r>
          </a:p>
        </p:txBody>
      </p:sp>
      <p:sp>
        <p:nvSpPr>
          <p:cNvPr id="3138" name="TextBox 3137">
            <a:extLst>
              <a:ext uri="{FF2B5EF4-FFF2-40B4-BE49-F238E27FC236}">
                <a16:creationId xmlns:a16="http://schemas.microsoft.com/office/drawing/2014/main" id="{8E4E9EBF-81C8-3F47-9FDF-6C3BC2E7D1C6}"/>
              </a:ext>
            </a:extLst>
          </p:cNvPr>
          <p:cNvSpPr txBox="1">
            <a:spLocks/>
          </p:cNvSpPr>
          <p:nvPr/>
        </p:nvSpPr>
        <p:spPr>
          <a:xfrm>
            <a:off x="1168659" y="2673360"/>
            <a:ext cx="1958063" cy="646331"/>
          </a:xfrm>
          <a:prstGeom prst="rect">
            <a:avLst/>
          </a:prstGeom>
          <a:solidFill>
            <a:schemeClr val="accent4">
              <a:lumMod val="75000"/>
              <a:alpha val="85000"/>
            </a:schemeClr>
          </a:solid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TPC</a:t>
            </a:r>
          </a:p>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mPFS: 8.1 </a:t>
            </a: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mo</a:t>
            </a: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48" name="Graphic 2014">
            <a:extLst>
              <a:ext uri="{FF2B5EF4-FFF2-40B4-BE49-F238E27FC236}">
                <a16:creationId xmlns:a16="http://schemas.microsoft.com/office/drawing/2014/main" id="{1B1A9349-E7DC-C34A-D6E1-80B3FD09EF66}"/>
              </a:ext>
            </a:extLst>
          </p:cNvPr>
          <p:cNvSpPr/>
          <p:nvPr/>
        </p:nvSpPr>
        <p:spPr>
          <a:xfrm>
            <a:off x="1097530" y="1016719"/>
            <a:ext cx="9421781" cy="2747079"/>
          </a:xfrm>
          <a:custGeom>
            <a:avLst/>
            <a:gdLst>
              <a:gd name="connsiteX0" fmla="*/ 0 w 3649778"/>
              <a:gd name="connsiteY0" fmla="*/ 0 h 3079014"/>
              <a:gd name="connsiteX1" fmla="*/ 71448 w 3649778"/>
              <a:gd name="connsiteY1" fmla="*/ 0 h 3079014"/>
              <a:gd name="connsiteX2" fmla="*/ 71448 w 3649778"/>
              <a:gd name="connsiteY2" fmla="*/ 23466 h 3079014"/>
              <a:gd name="connsiteX3" fmla="*/ 128518 w 3649778"/>
              <a:gd name="connsiteY3" fmla="*/ 23466 h 3079014"/>
              <a:gd name="connsiteX4" fmla="*/ 128518 w 3649778"/>
              <a:gd name="connsiteY4" fmla="*/ 128373 h 3079014"/>
              <a:gd name="connsiteX5" fmla="*/ 134244 w 3649778"/>
              <a:gd name="connsiteY5" fmla="*/ 128373 h 3079014"/>
              <a:gd name="connsiteX6" fmla="*/ 134244 w 3649778"/>
              <a:gd name="connsiteY6" fmla="*/ 197390 h 3079014"/>
              <a:gd name="connsiteX7" fmla="*/ 140034 w 3649778"/>
              <a:gd name="connsiteY7" fmla="*/ 197390 h 3079014"/>
              <a:gd name="connsiteX8" fmla="*/ 140034 w 3649778"/>
              <a:gd name="connsiteY8" fmla="*/ 270963 h 3079014"/>
              <a:gd name="connsiteX9" fmla="*/ 145823 w 3649778"/>
              <a:gd name="connsiteY9" fmla="*/ 270963 h 3079014"/>
              <a:gd name="connsiteX10" fmla="*/ 145823 w 3649778"/>
              <a:gd name="connsiteY10" fmla="*/ 382082 h 3079014"/>
              <a:gd name="connsiteX11" fmla="*/ 153776 w 3649778"/>
              <a:gd name="connsiteY11" fmla="*/ 382082 h 3079014"/>
              <a:gd name="connsiteX12" fmla="*/ 153776 w 3649778"/>
              <a:gd name="connsiteY12" fmla="*/ 429152 h 3079014"/>
              <a:gd name="connsiteX13" fmla="*/ 171781 w 3649778"/>
              <a:gd name="connsiteY13" fmla="*/ 429152 h 3079014"/>
              <a:gd name="connsiteX14" fmla="*/ 171781 w 3649778"/>
              <a:gd name="connsiteY14" fmla="*/ 460486 h 3079014"/>
              <a:gd name="connsiteX15" fmla="*/ 206456 w 3649778"/>
              <a:gd name="connsiteY15" fmla="*/ 460486 h 3079014"/>
              <a:gd name="connsiteX16" fmla="*/ 206456 w 3649778"/>
              <a:gd name="connsiteY16" fmla="*/ 480777 h 3079014"/>
              <a:gd name="connsiteX17" fmla="*/ 206456 w 3649778"/>
              <a:gd name="connsiteY17" fmla="*/ 490163 h 3079014"/>
              <a:gd name="connsiteX18" fmla="*/ 225224 w 3649778"/>
              <a:gd name="connsiteY18" fmla="*/ 490163 h 3079014"/>
              <a:gd name="connsiteX19" fmla="*/ 265625 w 3649778"/>
              <a:gd name="connsiteY19" fmla="*/ 490163 h 3079014"/>
              <a:gd name="connsiteX20" fmla="*/ 265625 w 3649778"/>
              <a:gd name="connsiteY20" fmla="*/ 562218 h 3079014"/>
              <a:gd name="connsiteX21" fmla="*/ 265625 w 3649778"/>
              <a:gd name="connsiteY21" fmla="*/ 595208 h 3079014"/>
              <a:gd name="connsiteX22" fmla="*/ 275041 w 3649778"/>
              <a:gd name="connsiteY22" fmla="*/ 595208 h 3079014"/>
              <a:gd name="connsiteX23" fmla="*/ 275041 w 3649778"/>
              <a:gd name="connsiteY23" fmla="*/ 674993 h 3079014"/>
              <a:gd name="connsiteX24" fmla="*/ 287320 w 3649778"/>
              <a:gd name="connsiteY24" fmla="*/ 674993 h 3079014"/>
              <a:gd name="connsiteX25" fmla="*/ 287320 w 3649778"/>
              <a:gd name="connsiteY25" fmla="*/ 698458 h 3079014"/>
              <a:gd name="connsiteX26" fmla="*/ 295273 w 3649778"/>
              <a:gd name="connsiteY26" fmla="*/ 698458 h 3079014"/>
              <a:gd name="connsiteX27" fmla="*/ 300999 w 3649778"/>
              <a:gd name="connsiteY27" fmla="*/ 698458 h 3079014"/>
              <a:gd name="connsiteX28" fmla="*/ 300999 w 3649778"/>
              <a:gd name="connsiteY28" fmla="*/ 723581 h 3079014"/>
              <a:gd name="connsiteX29" fmla="*/ 386190 w 3649778"/>
              <a:gd name="connsiteY29" fmla="*/ 723581 h 3079014"/>
              <a:gd name="connsiteX30" fmla="*/ 386190 w 3649778"/>
              <a:gd name="connsiteY30" fmla="*/ 739179 h 3079014"/>
              <a:gd name="connsiteX31" fmla="*/ 414375 w 3649778"/>
              <a:gd name="connsiteY31" fmla="*/ 739179 h 3079014"/>
              <a:gd name="connsiteX32" fmla="*/ 414375 w 3649778"/>
              <a:gd name="connsiteY32" fmla="*/ 859822 h 3079014"/>
              <a:gd name="connsiteX33" fmla="*/ 428053 w 3649778"/>
              <a:gd name="connsiteY33" fmla="*/ 859822 h 3079014"/>
              <a:gd name="connsiteX34" fmla="*/ 428053 w 3649778"/>
              <a:gd name="connsiteY34" fmla="*/ 955342 h 3079014"/>
              <a:gd name="connsiteX35" fmla="*/ 456938 w 3649778"/>
              <a:gd name="connsiteY35" fmla="*/ 955342 h 3079014"/>
              <a:gd name="connsiteX36" fmla="*/ 456938 w 3649778"/>
              <a:gd name="connsiteY36" fmla="*/ 967903 h 3079014"/>
              <a:gd name="connsiteX37" fmla="*/ 491612 w 3649778"/>
              <a:gd name="connsiteY37" fmla="*/ 967903 h 3079014"/>
              <a:gd name="connsiteX38" fmla="*/ 491612 w 3649778"/>
              <a:gd name="connsiteY38" fmla="*/ 1028915 h 3079014"/>
              <a:gd name="connsiteX39" fmla="*/ 521897 w 3649778"/>
              <a:gd name="connsiteY39" fmla="*/ 1028915 h 3079014"/>
              <a:gd name="connsiteX40" fmla="*/ 521897 w 3649778"/>
              <a:gd name="connsiteY40" fmla="*/ 1046169 h 3079014"/>
              <a:gd name="connsiteX41" fmla="*/ 539966 w 3649778"/>
              <a:gd name="connsiteY41" fmla="*/ 1046169 h 3079014"/>
              <a:gd name="connsiteX42" fmla="*/ 539966 w 3649778"/>
              <a:gd name="connsiteY42" fmla="*/ 1071292 h 3079014"/>
              <a:gd name="connsiteX43" fmla="*/ 550082 w 3649778"/>
              <a:gd name="connsiteY43" fmla="*/ 1071292 h 3079014"/>
              <a:gd name="connsiteX44" fmla="*/ 550082 w 3649778"/>
              <a:gd name="connsiteY44" fmla="*/ 1201183 h 3079014"/>
              <a:gd name="connsiteX45" fmla="*/ 563761 w 3649778"/>
              <a:gd name="connsiteY45" fmla="*/ 1201183 h 3079014"/>
              <a:gd name="connsiteX46" fmla="*/ 563761 w 3649778"/>
              <a:gd name="connsiteY46" fmla="*/ 1252946 h 3079014"/>
              <a:gd name="connsiteX47" fmla="*/ 586856 w 3649778"/>
              <a:gd name="connsiteY47" fmla="*/ 1252946 h 3079014"/>
              <a:gd name="connsiteX48" fmla="*/ 586856 w 3649778"/>
              <a:gd name="connsiteY48" fmla="*/ 1303053 h 3079014"/>
              <a:gd name="connsiteX49" fmla="*/ 613577 w 3649778"/>
              <a:gd name="connsiteY49" fmla="*/ 1303053 h 3079014"/>
              <a:gd name="connsiteX50" fmla="*/ 625157 w 3649778"/>
              <a:gd name="connsiteY50" fmla="*/ 1303053 h 3079014"/>
              <a:gd name="connsiteX51" fmla="*/ 625157 w 3649778"/>
              <a:gd name="connsiteY51" fmla="*/ 1326519 h 3079014"/>
              <a:gd name="connsiteX52" fmla="*/ 641762 w 3649778"/>
              <a:gd name="connsiteY52" fmla="*/ 1326519 h 3079014"/>
              <a:gd name="connsiteX53" fmla="*/ 641762 w 3649778"/>
              <a:gd name="connsiteY53" fmla="*/ 1342255 h 3079014"/>
              <a:gd name="connsiteX54" fmla="*/ 658368 w 3649778"/>
              <a:gd name="connsiteY54" fmla="*/ 1342255 h 3079014"/>
              <a:gd name="connsiteX55" fmla="*/ 658368 w 3649778"/>
              <a:gd name="connsiteY55" fmla="*/ 1382975 h 3079014"/>
              <a:gd name="connsiteX56" fmla="*/ 679999 w 3649778"/>
              <a:gd name="connsiteY56" fmla="*/ 1382975 h 3079014"/>
              <a:gd name="connsiteX57" fmla="*/ 679999 w 3649778"/>
              <a:gd name="connsiteY57" fmla="*/ 1415828 h 3079014"/>
              <a:gd name="connsiteX58" fmla="*/ 692278 w 3649778"/>
              <a:gd name="connsiteY58" fmla="*/ 1415828 h 3079014"/>
              <a:gd name="connsiteX59" fmla="*/ 692278 w 3649778"/>
              <a:gd name="connsiteY59" fmla="*/ 1541164 h 3079014"/>
              <a:gd name="connsiteX60" fmla="*/ 711047 w 3649778"/>
              <a:gd name="connsiteY60" fmla="*/ 1541164 h 3079014"/>
              <a:gd name="connsiteX61" fmla="*/ 711047 w 3649778"/>
              <a:gd name="connsiteY61" fmla="*/ 1594307 h 3079014"/>
              <a:gd name="connsiteX62" fmla="*/ 730516 w 3649778"/>
              <a:gd name="connsiteY62" fmla="*/ 1594307 h 3079014"/>
              <a:gd name="connsiteX63" fmla="*/ 730516 w 3649778"/>
              <a:gd name="connsiteY63" fmla="*/ 1655457 h 3079014"/>
              <a:gd name="connsiteX64" fmla="*/ 763027 w 3649778"/>
              <a:gd name="connsiteY64" fmla="*/ 1655457 h 3079014"/>
              <a:gd name="connsiteX65" fmla="*/ 763027 w 3649778"/>
              <a:gd name="connsiteY65" fmla="*/ 1671055 h 3079014"/>
              <a:gd name="connsiteX66" fmla="*/ 802727 w 3649778"/>
              <a:gd name="connsiteY66" fmla="*/ 1671055 h 3079014"/>
              <a:gd name="connsiteX67" fmla="*/ 802727 w 3649778"/>
              <a:gd name="connsiteY67" fmla="*/ 1714950 h 3079014"/>
              <a:gd name="connsiteX68" fmla="*/ 812843 w 3649778"/>
              <a:gd name="connsiteY68" fmla="*/ 1714950 h 3079014"/>
              <a:gd name="connsiteX69" fmla="*/ 812843 w 3649778"/>
              <a:gd name="connsiteY69" fmla="*/ 1768232 h 3079014"/>
              <a:gd name="connsiteX70" fmla="*/ 832312 w 3649778"/>
              <a:gd name="connsiteY70" fmla="*/ 1768232 h 3079014"/>
              <a:gd name="connsiteX71" fmla="*/ 832312 w 3649778"/>
              <a:gd name="connsiteY71" fmla="*/ 1816682 h 3079014"/>
              <a:gd name="connsiteX72" fmla="*/ 840265 w 3649778"/>
              <a:gd name="connsiteY72" fmla="*/ 1816682 h 3079014"/>
              <a:gd name="connsiteX73" fmla="*/ 840265 w 3649778"/>
              <a:gd name="connsiteY73" fmla="*/ 1860577 h 3079014"/>
              <a:gd name="connsiteX74" fmla="*/ 864823 w 3649778"/>
              <a:gd name="connsiteY74" fmla="*/ 1860577 h 3079014"/>
              <a:gd name="connsiteX75" fmla="*/ 864823 w 3649778"/>
              <a:gd name="connsiteY75" fmla="*/ 1910684 h 3079014"/>
              <a:gd name="connsiteX76" fmla="*/ 904524 w 3649778"/>
              <a:gd name="connsiteY76" fmla="*/ 1910684 h 3079014"/>
              <a:gd name="connsiteX77" fmla="*/ 904524 w 3649778"/>
              <a:gd name="connsiteY77" fmla="*/ 1931113 h 3079014"/>
              <a:gd name="connsiteX78" fmla="*/ 939898 w 3649778"/>
              <a:gd name="connsiteY78" fmla="*/ 1931113 h 3079014"/>
              <a:gd name="connsiteX79" fmla="*/ 964393 w 3649778"/>
              <a:gd name="connsiteY79" fmla="*/ 1931113 h 3079014"/>
              <a:gd name="connsiteX80" fmla="*/ 964393 w 3649778"/>
              <a:gd name="connsiteY80" fmla="*/ 2004686 h 3079014"/>
              <a:gd name="connsiteX81" fmla="*/ 976672 w 3649778"/>
              <a:gd name="connsiteY81" fmla="*/ 2004686 h 3079014"/>
              <a:gd name="connsiteX82" fmla="*/ 976672 w 3649778"/>
              <a:gd name="connsiteY82" fmla="*/ 2045407 h 3079014"/>
              <a:gd name="connsiteX83" fmla="*/ 976672 w 3649778"/>
              <a:gd name="connsiteY83" fmla="*/ 2078259 h 3079014"/>
              <a:gd name="connsiteX84" fmla="*/ 1001930 w 3649778"/>
              <a:gd name="connsiteY84" fmla="*/ 2078259 h 3079014"/>
              <a:gd name="connsiteX85" fmla="*/ 1035141 w 3649778"/>
              <a:gd name="connsiteY85" fmla="*/ 2078259 h 3079014"/>
              <a:gd name="connsiteX86" fmla="*/ 1035141 w 3649778"/>
              <a:gd name="connsiteY86" fmla="*/ 2101725 h 3079014"/>
              <a:gd name="connsiteX87" fmla="*/ 1054673 w 3649778"/>
              <a:gd name="connsiteY87" fmla="*/ 2101725 h 3079014"/>
              <a:gd name="connsiteX88" fmla="*/ 1054673 w 3649778"/>
              <a:gd name="connsiteY88" fmla="*/ 2114286 h 3079014"/>
              <a:gd name="connsiteX89" fmla="*/ 1120332 w 3649778"/>
              <a:gd name="connsiteY89" fmla="*/ 2114286 h 3079014"/>
              <a:gd name="connsiteX90" fmla="*/ 1120332 w 3649778"/>
              <a:gd name="connsiteY90" fmla="*/ 2155007 h 3079014"/>
              <a:gd name="connsiteX91" fmla="*/ 1147053 w 3649778"/>
              <a:gd name="connsiteY91" fmla="*/ 2155007 h 3079014"/>
              <a:gd name="connsiteX92" fmla="*/ 1157869 w 3649778"/>
              <a:gd name="connsiteY92" fmla="*/ 2155007 h 3079014"/>
              <a:gd name="connsiteX93" fmla="*/ 1157869 w 3649778"/>
              <a:gd name="connsiteY93" fmla="*/ 2197384 h 3079014"/>
              <a:gd name="connsiteX94" fmla="*/ 1222128 w 3649778"/>
              <a:gd name="connsiteY94" fmla="*/ 2197384 h 3079014"/>
              <a:gd name="connsiteX95" fmla="*/ 1222128 w 3649778"/>
              <a:gd name="connsiteY95" fmla="*/ 2219193 h 3079014"/>
              <a:gd name="connsiteX96" fmla="*/ 1281297 w 3649778"/>
              <a:gd name="connsiteY96" fmla="*/ 2219193 h 3079014"/>
              <a:gd name="connsiteX97" fmla="*/ 1281297 w 3649778"/>
              <a:gd name="connsiteY97" fmla="*/ 2258395 h 3079014"/>
              <a:gd name="connsiteX98" fmla="*/ 1332577 w 3649778"/>
              <a:gd name="connsiteY98" fmla="*/ 2258395 h 3079014"/>
              <a:gd name="connsiteX99" fmla="*/ 1332577 w 3649778"/>
              <a:gd name="connsiteY99" fmla="*/ 2311677 h 3079014"/>
              <a:gd name="connsiteX100" fmla="*/ 1332577 w 3649778"/>
              <a:gd name="connsiteY100" fmla="*/ 2344529 h 3079014"/>
              <a:gd name="connsiteX101" fmla="*/ 1395373 w 3649778"/>
              <a:gd name="connsiteY101" fmla="*/ 2344529 h 3079014"/>
              <a:gd name="connsiteX102" fmla="*/ 1395373 w 3649778"/>
              <a:gd name="connsiteY102" fmla="*/ 2380556 h 3079014"/>
              <a:gd name="connsiteX103" fmla="*/ 1485590 w 3649778"/>
              <a:gd name="connsiteY103" fmla="*/ 2380556 h 3079014"/>
              <a:gd name="connsiteX104" fmla="*/ 1485590 w 3649778"/>
              <a:gd name="connsiteY104" fmla="*/ 2404022 h 3079014"/>
              <a:gd name="connsiteX105" fmla="*/ 1505122 w 3649778"/>
              <a:gd name="connsiteY105" fmla="*/ 2404022 h 3079014"/>
              <a:gd name="connsiteX106" fmla="*/ 1505122 w 3649778"/>
              <a:gd name="connsiteY106" fmla="*/ 2418102 h 3079014"/>
              <a:gd name="connsiteX107" fmla="*/ 1518801 w 3649778"/>
              <a:gd name="connsiteY107" fmla="*/ 2418102 h 3079014"/>
              <a:gd name="connsiteX108" fmla="*/ 1518801 w 3649778"/>
              <a:gd name="connsiteY108" fmla="*/ 2480770 h 3079014"/>
              <a:gd name="connsiteX109" fmla="*/ 1547685 w 3649778"/>
              <a:gd name="connsiteY109" fmla="*/ 2480770 h 3079014"/>
              <a:gd name="connsiteX110" fmla="*/ 1547685 w 3649778"/>
              <a:gd name="connsiteY110" fmla="*/ 2534052 h 3079014"/>
              <a:gd name="connsiteX111" fmla="*/ 1561428 w 3649778"/>
              <a:gd name="connsiteY111" fmla="*/ 2534052 h 3079014"/>
              <a:gd name="connsiteX112" fmla="*/ 1561428 w 3649778"/>
              <a:gd name="connsiteY112" fmla="*/ 2588852 h 3079014"/>
              <a:gd name="connsiteX113" fmla="*/ 1588086 w 3649778"/>
              <a:gd name="connsiteY113" fmla="*/ 2588852 h 3079014"/>
              <a:gd name="connsiteX114" fmla="*/ 1588086 w 3649778"/>
              <a:gd name="connsiteY114" fmla="*/ 2612318 h 3079014"/>
              <a:gd name="connsiteX115" fmla="*/ 1612644 w 3649778"/>
              <a:gd name="connsiteY115" fmla="*/ 2612318 h 3079014"/>
              <a:gd name="connsiteX116" fmla="*/ 1612644 w 3649778"/>
              <a:gd name="connsiteY116" fmla="*/ 2631090 h 3079014"/>
              <a:gd name="connsiteX117" fmla="*/ 1752678 w 3649778"/>
              <a:gd name="connsiteY117" fmla="*/ 2631090 h 3079014"/>
              <a:gd name="connsiteX118" fmla="*/ 1752678 w 3649778"/>
              <a:gd name="connsiteY118" fmla="*/ 2673467 h 3079014"/>
              <a:gd name="connsiteX119" fmla="*/ 1798168 w 3649778"/>
              <a:gd name="connsiteY119" fmla="*/ 2673467 h 3079014"/>
              <a:gd name="connsiteX120" fmla="*/ 1798168 w 3649778"/>
              <a:gd name="connsiteY120" fmla="*/ 2687547 h 3079014"/>
              <a:gd name="connsiteX121" fmla="*/ 1833542 w 3649778"/>
              <a:gd name="connsiteY121" fmla="*/ 2687547 h 3079014"/>
              <a:gd name="connsiteX122" fmla="*/ 1833542 w 3649778"/>
              <a:gd name="connsiteY122" fmla="*/ 2709494 h 3079014"/>
              <a:gd name="connsiteX123" fmla="*/ 1948318 w 3649778"/>
              <a:gd name="connsiteY123" fmla="*/ 2709494 h 3079014"/>
              <a:gd name="connsiteX124" fmla="*/ 1948318 w 3649778"/>
              <a:gd name="connsiteY124" fmla="*/ 2740828 h 3079014"/>
              <a:gd name="connsiteX125" fmla="*/ 1970713 w 3649778"/>
              <a:gd name="connsiteY125" fmla="*/ 2740828 h 3079014"/>
              <a:gd name="connsiteX126" fmla="*/ 1970713 w 3649778"/>
              <a:gd name="connsiteY126" fmla="*/ 2814401 h 3079014"/>
              <a:gd name="connsiteX127" fmla="*/ 2022692 w 3649778"/>
              <a:gd name="connsiteY127" fmla="*/ 2814401 h 3079014"/>
              <a:gd name="connsiteX128" fmla="*/ 2022692 w 3649778"/>
              <a:gd name="connsiteY128" fmla="*/ 2834692 h 3079014"/>
              <a:gd name="connsiteX129" fmla="*/ 2055140 w 3649778"/>
              <a:gd name="connsiteY129" fmla="*/ 2834692 h 3079014"/>
              <a:gd name="connsiteX130" fmla="*/ 2055140 w 3649778"/>
              <a:gd name="connsiteY130" fmla="*/ 2878588 h 3079014"/>
              <a:gd name="connsiteX131" fmla="*/ 2088351 w 3649778"/>
              <a:gd name="connsiteY131" fmla="*/ 2878588 h 3079014"/>
              <a:gd name="connsiteX132" fmla="*/ 2088351 w 3649778"/>
              <a:gd name="connsiteY132" fmla="*/ 2903710 h 3079014"/>
              <a:gd name="connsiteX133" fmla="*/ 2100630 w 3649778"/>
              <a:gd name="connsiteY133" fmla="*/ 2903710 h 3079014"/>
              <a:gd name="connsiteX134" fmla="*/ 2100630 w 3649778"/>
              <a:gd name="connsiteY134" fmla="*/ 2920826 h 3079014"/>
              <a:gd name="connsiteX135" fmla="*/ 2225521 w 3649778"/>
              <a:gd name="connsiteY135" fmla="*/ 2920826 h 3079014"/>
              <a:gd name="connsiteX136" fmla="*/ 2268849 w 3649778"/>
              <a:gd name="connsiteY136" fmla="*/ 2920826 h 3079014"/>
              <a:gd name="connsiteX137" fmla="*/ 2268849 w 3649778"/>
              <a:gd name="connsiteY137" fmla="*/ 2949124 h 3079014"/>
              <a:gd name="connsiteX138" fmla="*/ 2370645 w 3649778"/>
              <a:gd name="connsiteY138" fmla="*/ 2949124 h 3079014"/>
              <a:gd name="connsiteX139" fmla="*/ 2370645 w 3649778"/>
              <a:gd name="connsiteY139" fmla="*/ 2999230 h 3079014"/>
              <a:gd name="connsiteX140" fmla="*/ 2794372 w 3649778"/>
              <a:gd name="connsiteY140" fmla="*/ 2999230 h 3079014"/>
              <a:gd name="connsiteX141" fmla="*/ 2804488 w 3649778"/>
              <a:gd name="connsiteY141" fmla="*/ 2999230 h 3079014"/>
              <a:gd name="connsiteX142" fmla="*/ 2804488 w 3649778"/>
              <a:gd name="connsiteY142" fmla="*/ 3079015 h 3079014"/>
              <a:gd name="connsiteX143" fmla="*/ 3205820 w 3649778"/>
              <a:gd name="connsiteY143" fmla="*/ 3079015 h 3079014"/>
              <a:gd name="connsiteX144" fmla="*/ 3649779 w 3649778"/>
              <a:gd name="connsiteY144" fmla="*/ 3079015 h 3079014"/>
              <a:gd name="connsiteX0" fmla="*/ 0 w 3641496"/>
              <a:gd name="connsiteY0" fmla="*/ 0 h 3079015"/>
              <a:gd name="connsiteX1" fmla="*/ 71448 w 3641496"/>
              <a:gd name="connsiteY1" fmla="*/ 0 h 3079015"/>
              <a:gd name="connsiteX2" fmla="*/ 71448 w 3641496"/>
              <a:gd name="connsiteY2" fmla="*/ 23466 h 3079015"/>
              <a:gd name="connsiteX3" fmla="*/ 128518 w 3641496"/>
              <a:gd name="connsiteY3" fmla="*/ 23466 h 3079015"/>
              <a:gd name="connsiteX4" fmla="*/ 128518 w 3641496"/>
              <a:gd name="connsiteY4" fmla="*/ 128373 h 3079015"/>
              <a:gd name="connsiteX5" fmla="*/ 134244 w 3641496"/>
              <a:gd name="connsiteY5" fmla="*/ 128373 h 3079015"/>
              <a:gd name="connsiteX6" fmla="*/ 134244 w 3641496"/>
              <a:gd name="connsiteY6" fmla="*/ 197390 h 3079015"/>
              <a:gd name="connsiteX7" fmla="*/ 140034 w 3641496"/>
              <a:gd name="connsiteY7" fmla="*/ 197390 h 3079015"/>
              <a:gd name="connsiteX8" fmla="*/ 140034 w 3641496"/>
              <a:gd name="connsiteY8" fmla="*/ 270963 h 3079015"/>
              <a:gd name="connsiteX9" fmla="*/ 145823 w 3641496"/>
              <a:gd name="connsiteY9" fmla="*/ 270963 h 3079015"/>
              <a:gd name="connsiteX10" fmla="*/ 145823 w 3641496"/>
              <a:gd name="connsiteY10" fmla="*/ 382082 h 3079015"/>
              <a:gd name="connsiteX11" fmla="*/ 153776 w 3641496"/>
              <a:gd name="connsiteY11" fmla="*/ 382082 h 3079015"/>
              <a:gd name="connsiteX12" fmla="*/ 153776 w 3641496"/>
              <a:gd name="connsiteY12" fmla="*/ 429152 h 3079015"/>
              <a:gd name="connsiteX13" fmla="*/ 171781 w 3641496"/>
              <a:gd name="connsiteY13" fmla="*/ 429152 h 3079015"/>
              <a:gd name="connsiteX14" fmla="*/ 171781 w 3641496"/>
              <a:gd name="connsiteY14" fmla="*/ 460486 h 3079015"/>
              <a:gd name="connsiteX15" fmla="*/ 206456 w 3641496"/>
              <a:gd name="connsiteY15" fmla="*/ 460486 h 3079015"/>
              <a:gd name="connsiteX16" fmla="*/ 206456 w 3641496"/>
              <a:gd name="connsiteY16" fmla="*/ 480777 h 3079015"/>
              <a:gd name="connsiteX17" fmla="*/ 206456 w 3641496"/>
              <a:gd name="connsiteY17" fmla="*/ 490163 h 3079015"/>
              <a:gd name="connsiteX18" fmla="*/ 225224 w 3641496"/>
              <a:gd name="connsiteY18" fmla="*/ 490163 h 3079015"/>
              <a:gd name="connsiteX19" fmla="*/ 265625 w 3641496"/>
              <a:gd name="connsiteY19" fmla="*/ 490163 h 3079015"/>
              <a:gd name="connsiteX20" fmla="*/ 265625 w 3641496"/>
              <a:gd name="connsiteY20" fmla="*/ 562218 h 3079015"/>
              <a:gd name="connsiteX21" fmla="*/ 265625 w 3641496"/>
              <a:gd name="connsiteY21" fmla="*/ 595208 h 3079015"/>
              <a:gd name="connsiteX22" fmla="*/ 275041 w 3641496"/>
              <a:gd name="connsiteY22" fmla="*/ 595208 h 3079015"/>
              <a:gd name="connsiteX23" fmla="*/ 275041 w 3641496"/>
              <a:gd name="connsiteY23" fmla="*/ 674993 h 3079015"/>
              <a:gd name="connsiteX24" fmla="*/ 287320 w 3641496"/>
              <a:gd name="connsiteY24" fmla="*/ 674993 h 3079015"/>
              <a:gd name="connsiteX25" fmla="*/ 287320 w 3641496"/>
              <a:gd name="connsiteY25" fmla="*/ 698458 h 3079015"/>
              <a:gd name="connsiteX26" fmla="*/ 295273 w 3641496"/>
              <a:gd name="connsiteY26" fmla="*/ 698458 h 3079015"/>
              <a:gd name="connsiteX27" fmla="*/ 300999 w 3641496"/>
              <a:gd name="connsiteY27" fmla="*/ 698458 h 3079015"/>
              <a:gd name="connsiteX28" fmla="*/ 300999 w 3641496"/>
              <a:gd name="connsiteY28" fmla="*/ 723581 h 3079015"/>
              <a:gd name="connsiteX29" fmla="*/ 386190 w 3641496"/>
              <a:gd name="connsiteY29" fmla="*/ 723581 h 3079015"/>
              <a:gd name="connsiteX30" fmla="*/ 386190 w 3641496"/>
              <a:gd name="connsiteY30" fmla="*/ 739179 h 3079015"/>
              <a:gd name="connsiteX31" fmla="*/ 414375 w 3641496"/>
              <a:gd name="connsiteY31" fmla="*/ 739179 h 3079015"/>
              <a:gd name="connsiteX32" fmla="*/ 414375 w 3641496"/>
              <a:gd name="connsiteY32" fmla="*/ 859822 h 3079015"/>
              <a:gd name="connsiteX33" fmla="*/ 428053 w 3641496"/>
              <a:gd name="connsiteY33" fmla="*/ 859822 h 3079015"/>
              <a:gd name="connsiteX34" fmla="*/ 428053 w 3641496"/>
              <a:gd name="connsiteY34" fmla="*/ 955342 h 3079015"/>
              <a:gd name="connsiteX35" fmla="*/ 456938 w 3641496"/>
              <a:gd name="connsiteY35" fmla="*/ 955342 h 3079015"/>
              <a:gd name="connsiteX36" fmla="*/ 456938 w 3641496"/>
              <a:gd name="connsiteY36" fmla="*/ 967903 h 3079015"/>
              <a:gd name="connsiteX37" fmla="*/ 491612 w 3641496"/>
              <a:gd name="connsiteY37" fmla="*/ 967903 h 3079015"/>
              <a:gd name="connsiteX38" fmla="*/ 491612 w 3641496"/>
              <a:gd name="connsiteY38" fmla="*/ 1028915 h 3079015"/>
              <a:gd name="connsiteX39" fmla="*/ 521897 w 3641496"/>
              <a:gd name="connsiteY39" fmla="*/ 1028915 h 3079015"/>
              <a:gd name="connsiteX40" fmla="*/ 521897 w 3641496"/>
              <a:gd name="connsiteY40" fmla="*/ 1046169 h 3079015"/>
              <a:gd name="connsiteX41" fmla="*/ 539966 w 3641496"/>
              <a:gd name="connsiteY41" fmla="*/ 1046169 h 3079015"/>
              <a:gd name="connsiteX42" fmla="*/ 539966 w 3641496"/>
              <a:gd name="connsiteY42" fmla="*/ 1071292 h 3079015"/>
              <a:gd name="connsiteX43" fmla="*/ 550082 w 3641496"/>
              <a:gd name="connsiteY43" fmla="*/ 1071292 h 3079015"/>
              <a:gd name="connsiteX44" fmla="*/ 550082 w 3641496"/>
              <a:gd name="connsiteY44" fmla="*/ 1201183 h 3079015"/>
              <a:gd name="connsiteX45" fmla="*/ 563761 w 3641496"/>
              <a:gd name="connsiteY45" fmla="*/ 1201183 h 3079015"/>
              <a:gd name="connsiteX46" fmla="*/ 563761 w 3641496"/>
              <a:gd name="connsiteY46" fmla="*/ 1252946 h 3079015"/>
              <a:gd name="connsiteX47" fmla="*/ 586856 w 3641496"/>
              <a:gd name="connsiteY47" fmla="*/ 1252946 h 3079015"/>
              <a:gd name="connsiteX48" fmla="*/ 586856 w 3641496"/>
              <a:gd name="connsiteY48" fmla="*/ 1303053 h 3079015"/>
              <a:gd name="connsiteX49" fmla="*/ 613577 w 3641496"/>
              <a:gd name="connsiteY49" fmla="*/ 1303053 h 3079015"/>
              <a:gd name="connsiteX50" fmla="*/ 625157 w 3641496"/>
              <a:gd name="connsiteY50" fmla="*/ 1303053 h 3079015"/>
              <a:gd name="connsiteX51" fmla="*/ 625157 w 3641496"/>
              <a:gd name="connsiteY51" fmla="*/ 1326519 h 3079015"/>
              <a:gd name="connsiteX52" fmla="*/ 641762 w 3641496"/>
              <a:gd name="connsiteY52" fmla="*/ 1326519 h 3079015"/>
              <a:gd name="connsiteX53" fmla="*/ 641762 w 3641496"/>
              <a:gd name="connsiteY53" fmla="*/ 1342255 h 3079015"/>
              <a:gd name="connsiteX54" fmla="*/ 658368 w 3641496"/>
              <a:gd name="connsiteY54" fmla="*/ 1342255 h 3079015"/>
              <a:gd name="connsiteX55" fmla="*/ 658368 w 3641496"/>
              <a:gd name="connsiteY55" fmla="*/ 1382975 h 3079015"/>
              <a:gd name="connsiteX56" fmla="*/ 679999 w 3641496"/>
              <a:gd name="connsiteY56" fmla="*/ 1382975 h 3079015"/>
              <a:gd name="connsiteX57" fmla="*/ 679999 w 3641496"/>
              <a:gd name="connsiteY57" fmla="*/ 1415828 h 3079015"/>
              <a:gd name="connsiteX58" fmla="*/ 692278 w 3641496"/>
              <a:gd name="connsiteY58" fmla="*/ 1415828 h 3079015"/>
              <a:gd name="connsiteX59" fmla="*/ 692278 w 3641496"/>
              <a:gd name="connsiteY59" fmla="*/ 1541164 h 3079015"/>
              <a:gd name="connsiteX60" fmla="*/ 711047 w 3641496"/>
              <a:gd name="connsiteY60" fmla="*/ 1541164 h 3079015"/>
              <a:gd name="connsiteX61" fmla="*/ 711047 w 3641496"/>
              <a:gd name="connsiteY61" fmla="*/ 1594307 h 3079015"/>
              <a:gd name="connsiteX62" fmla="*/ 730516 w 3641496"/>
              <a:gd name="connsiteY62" fmla="*/ 1594307 h 3079015"/>
              <a:gd name="connsiteX63" fmla="*/ 730516 w 3641496"/>
              <a:gd name="connsiteY63" fmla="*/ 1655457 h 3079015"/>
              <a:gd name="connsiteX64" fmla="*/ 763027 w 3641496"/>
              <a:gd name="connsiteY64" fmla="*/ 1655457 h 3079015"/>
              <a:gd name="connsiteX65" fmla="*/ 763027 w 3641496"/>
              <a:gd name="connsiteY65" fmla="*/ 1671055 h 3079015"/>
              <a:gd name="connsiteX66" fmla="*/ 802727 w 3641496"/>
              <a:gd name="connsiteY66" fmla="*/ 1671055 h 3079015"/>
              <a:gd name="connsiteX67" fmla="*/ 802727 w 3641496"/>
              <a:gd name="connsiteY67" fmla="*/ 1714950 h 3079015"/>
              <a:gd name="connsiteX68" fmla="*/ 812843 w 3641496"/>
              <a:gd name="connsiteY68" fmla="*/ 1714950 h 3079015"/>
              <a:gd name="connsiteX69" fmla="*/ 812843 w 3641496"/>
              <a:gd name="connsiteY69" fmla="*/ 1768232 h 3079015"/>
              <a:gd name="connsiteX70" fmla="*/ 832312 w 3641496"/>
              <a:gd name="connsiteY70" fmla="*/ 1768232 h 3079015"/>
              <a:gd name="connsiteX71" fmla="*/ 832312 w 3641496"/>
              <a:gd name="connsiteY71" fmla="*/ 1816682 h 3079015"/>
              <a:gd name="connsiteX72" fmla="*/ 840265 w 3641496"/>
              <a:gd name="connsiteY72" fmla="*/ 1816682 h 3079015"/>
              <a:gd name="connsiteX73" fmla="*/ 840265 w 3641496"/>
              <a:gd name="connsiteY73" fmla="*/ 1860577 h 3079015"/>
              <a:gd name="connsiteX74" fmla="*/ 864823 w 3641496"/>
              <a:gd name="connsiteY74" fmla="*/ 1860577 h 3079015"/>
              <a:gd name="connsiteX75" fmla="*/ 864823 w 3641496"/>
              <a:gd name="connsiteY75" fmla="*/ 1910684 h 3079015"/>
              <a:gd name="connsiteX76" fmla="*/ 904524 w 3641496"/>
              <a:gd name="connsiteY76" fmla="*/ 1910684 h 3079015"/>
              <a:gd name="connsiteX77" fmla="*/ 904524 w 3641496"/>
              <a:gd name="connsiteY77" fmla="*/ 1931113 h 3079015"/>
              <a:gd name="connsiteX78" fmla="*/ 939898 w 3641496"/>
              <a:gd name="connsiteY78" fmla="*/ 1931113 h 3079015"/>
              <a:gd name="connsiteX79" fmla="*/ 964393 w 3641496"/>
              <a:gd name="connsiteY79" fmla="*/ 1931113 h 3079015"/>
              <a:gd name="connsiteX80" fmla="*/ 964393 w 3641496"/>
              <a:gd name="connsiteY80" fmla="*/ 2004686 h 3079015"/>
              <a:gd name="connsiteX81" fmla="*/ 976672 w 3641496"/>
              <a:gd name="connsiteY81" fmla="*/ 2004686 h 3079015"/>
              <a:gd name="connsiteX82" fmla="*/ 976672 w 3641496"/>
              <a:gd name="connsiteY82" fmla="*/ 2045407 h 3079015"/>
              <a:gd name="connsiteX83" fmla="*/ 976672 w 3641496"/>
              <a:gd name="connsiteY83" fmla="*/ 2078259 h 3079015"/>
              <a:gd name="connsiteX84" fmla="*/ 1001930 w 3641496"/>
              <a:gd name="connsiteY84" fmla="*/ 2078259 h 3079015"/>
              <a:gd name="connsiteX85" fmla="*/ 1035141 w 3641496"/>
              <a:gd name="connsiteY85" fmla="*/ 2078259 h 3079015"/>
              <a:gd name="connsiteX86" fmla="*/ 1035141 w 3641496"/>
              <a:gd name="connsiteY86" fmla="*/ 2101725 h 3079015"/>
              <a:gd name="connsiteX87" fmla="*/ 1054673 w 3641496"/>
              <a:gd name="connsiteY87" fmla="*/ 2101725 h 3079015"/>
              <a:gd name="connsiteX88" fmla="*/ 1054673 w 3641496"/>
              <a:gd name="connsiteY88" fmla="*/ 2114286 h 3079015"/>
              <a:gd name="connsiteX89" fmla="*/ 1120332 w 3641496"/>
              <a:gd name="connsiteY89" fmla="*/ 2114286 h 3079015"/>
              <a:gd name="connsiteX90" fmla="*/ 1120332 w 3641496"/>
              <a:gd name="connsiteY90" fmla="*/ 2155007 h 3079015"/>
              <a:gd name="connsiteX91" fmla="*/ 1147053 w 3641496"/>
              <a:gd name="connsiteY91" fmla="*/ 2155007 h 3079015"/>
              <a:gd name="connsiteX92" fmla="*/ 1157869 w 3641496"/>
              <a:gd name="connsiteY92" fmla="*/ 2155007 h 3079015"/>
              <a:gd name="connsiteX93" fmla="*/ 1157869 w 3641496"/>
              <a:gd name="connsiteY93" fmla="*/ 2197384 h 3079015"/>
              <a:gd name="connsiteX94" fmla="*/ 1222128 w 3641496"/>
              <a:gd name="connsiteY94" fmla="*/ 2197384 h 3079015"/>
              <a:gd name="connsiteX95" fmla="*/ 1222128 w 3641496"/>
              <a:gd name="connsiteY95" fmla="*/ 2219193 h 3079015"/>
              <a:gd name="connsiteX96" fmla="*/ 1281297 w 3641496"/>
              <a:gd name="connsiteY96" fmla="*/ 2219193 h 3079015"/>
              <a:gd name="connsiteX97" fmla="*/ 1281297 w 3641496"/>
              <a:gd name="connsiteY97" fmla="*/ 2258395 h 3079015"/>
              <a:gd name="connsiteX98" fmla="*/ 1332577 w 3641496"/>
              <a:gd name="connsiteY98" fmla="*/ 2258395 h 3079015"/>
              <a:gd name="connsiteX99" fmla="*/ 1332577 w 3641496"/>
              <a:gd name="connsiteY99" fmla="*/ 2311677 h 3079015"/>
              <a:gd name="connsiteX100" fmla="*/ 1332577 w 3641496"/>
              <a:gd name="connsiteY100" fmla="*/ 2344529 h 3079015"/>
              <a:gd name="connsiteX101" fmla="*/ 1395373 w 3641496"/>
              <a:gd name="connsiteY101" fmla="*/ 2344529 h 3079015"/>
              <a:gd name="connsiteX102" fmla="*/ 1395373 w 3641496"/>
              <a:gd name="connsiteY102" fmla="*/ 2380556 h 3079015"/>
              <a:gd name="connsiteX103" fmla="*/ 1485590 w 3641496"/>
              <a:gd name="connsiteY103" fmla="*/ 2380556 h 3079015"/>
              <a:gd name="connsiteX104" fmla="*/ 1485590 w 3641496"/>
              <a:gd name="connsiteY104" fmla="*/ 2404022 h 3079015"/>
              <a:gd name="connsiteX105" fmla="*/ 1505122 w 3641496"/>
              <a:gd name="connsiteY105" fmla="*/ 2404022 h 3079015"/>
              <a:gd name="connsiteX106" fmla="*/ 1505122 w 3641496"/>
              <a:gd name="connsiteY106" fmla="*/ 2418102 h 3079015"/>
              <a:gd name="connsiteX107" fmla="*/ 1518801 w 3641496"/>
              <a:gd name="connsiteY107" fmla="*/ 2418102 h 3079015"/>
              <a:gd name="connsiteX108" fmla="*/ 1518801 w 3641496"/>
              <a:gd name="connsiteY108" fmla="*/ 2480770 h 3079015"/>
              <a:gd name="connsiteX109" fmla="*/ 1547685 w 3641496"/>
              <a:gd name="connsiteY109" fmla="*/ 2480770 h 3079015"/>
              <a:gd name="connsiteX110" fmla="*/ 1547685 w 3641496"/>
              <a:gd name="connsiteY110" fmla="*/ 2534052 h 3079015"/>
              <a:gd name="connsiteX111" fmla="*/ 1561428 w 3641496"/>
              <a:gd name="connsiteY111" fmla="*/ 2534052 h 3079015"/>
              <a:gd name="connsiteX112" fmla="*/ 1561428 w 3641496"/>
              <a:gd name="connsiteY112" fmla="*/ 2588852 h 3079015"/>
              <a:gd name="connsiteX113" fmla="*/ 1588086 w 3641496"/>
              <a:gd name="connsiteY113" fmla="*/ 2588852 h 3079015"/>
              <a:gd name="connsiteX114" fmla="*/ 1588086 w 3641496"/>
              <a:gd name="connsiteY114" fmla="*/ 2612318 h 3079015"/>
              <a:gd name="connsiteX115" fmla="*/ 1612644 w 3641496"/>
              <a:gd name="connsiteY115" fmla="*/ 2612318 h 3079015"/>
              <a:gd name="connsiteX116" fmla="*/ 1612644 w 3641496"/>
              <a:gd name="connsiteY116" fmla="*/ 2631090 h 3079015"/>
              <a:gd name="connsiteX117" fmla="*/ 1752678 w 3641496"/>
              <a:gd name="connsiteY117" fmla="*/ 2631090 h 3079015"/>
              <a:gd name="connsiteX118" fmla="*/ 1752678 w 3641496"/>
              <a:gd name="connsiteY118" fmla="*/ 2673467 h 3079015"/>
              <a:gd name="connsiteX119" fmla="*/ 1798168 w 3641496"/>
              <a:gd name="connsiteY119" fmla="*/ 2673467 h 3079015"/>
              <a:gd name="connsiteX120" fmla="*/ 1798168 w 3641496"/>
              <a:gd name="connsiteY120" fmla="*/ 2687547 h 3079015"/>
              <a:gd name="connsiteX121" fmla="*/ 1833542 w 3641496"/>
              <a:gd name="connsiteY121" fmla="*/ 2687547 h 3079015"/>
              <a:gd name="connsiteX122" fmla="*/ 1833542 w 3641496"/>
              <a:gd name="connsiteY122" fmla="*/ 2709494 h 3079015"/>
              <a:gd name="connsiteX123" fmla="*/ 1948318 w 3641496"/>
              <a:gd name="connsiteY123" fmla="*/ 2709494 h 3079015"/>
              <a:gd name="connsiteX124" fmla="*/ 1948318 w 3641496"/>
              <a:gd name="connsiteY124" fmla="*/ 2740828 h 3079015"/>
              <a:gd name="connsiteX125" fmla="*/ 1970713 w 3641496"/>
              <a:gd name="connsiteY125" fmla="*/ 2740828 h 3079015"/>
              <a:gd name="connsiteX126" fmla="*/ 1970713 w 3641496"/>
              <a:gd name="connsiteY126" fmla="*/ 2814401 h 3079015"/>
              <a:gd name="connsiteX127" fmla="*/ 2022692 w 3641496"/>
              <a:gd name="connsiteY127" fmla="*/ 2814401 h 3079015"/>
              <a:gd name="connsiteX128" fmla="*/ 2022692 w 3641496"/>
              <a:gd name="connsiteY128" fmla="*/ 2834692 h 3079015"/>
              <a:gd name="connsiteX129" fmla="*/ 2055140 w 3641496"/>
              <a:gd name="connsiteY129" fmla="*/ 2834692 h 3079015"/>
              <a:gd name="connsiteX130" fmla="*/ 2055140 w 3641496"/>
              <a:gd name="connsiteY130" fmla="*/ 2878588 h 3079015"/>
              <a:gd name="connsiteX131" fmla="*/ 2088351 w 3641496"/>
              <a:gd name="connsiteY131" fmla="*/ 2878588 h 3079015"/>
              <a:gd name="connsiteX132" fmla="*/ 2088351 w 3641496"/>
              <a:gd name="connsiteY132" fmla="*/ 2903710 h 3079015"/>
              <a:gd name="connsiteX133" fmla="*/ 2100630 w 3641496"/>
              <a:gd name="connsiteY133" fmla="*/ 2903710 h 3079015"/>
              <a:gd name="connsiteX134" fmla="*/ 2100630 w 3641496"/>
              <a:gd name="connsiteY134" fmla="*/ 2920826 h 3079015"/>
              <a:gd name="connsiteX135" fmla="*/ 2225521 w 3641496"/>
              <a:gd name="connsiteY135" fmla="*/ 2920826 h 3079015"/>
              <a:gd name="connsiteX136" fmla="*/ 2268849 w 3641496"/>
              <a:gd name="connsiteY136" fmla="*/ 2920826 h 3079015"/>
              <a:gd name="connsiteX137" fmla="*/ 2268849 w 3641496"/>
              <a:gd name="connsiteY137" fmla="*/ 2949124 h 3079015"/>
              <a:gd name="connsiteX138" fmla="*/ 2370645 w 3641496"/>
              <a:gd name="connsiteY138" fmla="*/ 2949124 h 3079015"/>
              <a:gd name="connsiteX139" fmla="*/ 2370645 w 3641496"/>
              <a:gd name="connsiteY139" fmla="*/ 2999230 h 3079015"/>
              <a:gd name="connsiteX140" fmla="*/ 2794372 w 3641496"/>
              <a:gd name="connsiteY140" fmla="*/ 2999230 h 3079015"/>
              <a:gd name="connsiteX141" fmla="*/ 2804488 w 3641496"/>
              <a:gd name="connsiteY141" fmla="*/ 2999230 h 3079015"/>
              <a:gd name="connsiteX142" fmla="*/ 2804488 w 3641496"/>
              <a:gd name="connsiteY142" fmla="*/ 3079015 h 3079015"/>
              <a:gd name="connsiteX143" fmla="*/ 3205820 w 3641496"/>
              <a:gd name="connsiteY143" fmla="*/ 3079015 h 3079015"/>
              <a:gd name="connsiteX144" fmla="*/ 3641496 w 3641496"/>
              <a:gd name="connsiteY144" fmla="*/ 3079015 h 307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641496" h="3079015">
                <a:moveTo>
                  <a:pt x="0" y="0"/>
                </a:moveTo>
                <a:lnTo>
                  <a:pt x="71448" y="0"/>
                </a:lnTo>
                <a:lnTo>
                  <a:pt x="71448" y="23466"/>
                </a:lnTo>
                <a:lnTo>
                  <a:pt x="128518" y="23466"/>
                </a:lnTo>
                <a:lnTo>
                  <a:pt x="128518" y="128373"/>
                </a:lnTo>
                <a:lnTo>
                  <a:pt x="134244" y="128373"/>
                </a:lnTo>
                <a:lnTo>
                  <a:pt x="134244" y="197390"/>
                </a:lnTo>
                <a:lnTo>
                  <a:pt x="140034" y="197390"/>
                </a:lnTo>
                <a:lnTo>
                  <a:pt x="140034" y="270963"/>
                </a:lnTo>
                <a:lnTo>
                  <a:pt x="145823" y="270963"/>
                </a:lnTo>
                <a:lnTo>
                  <a:pt x="145823" y="382082"/>
                </a:lnTo>
                <a:lnTo>
                  <a:pt x="153776" y="382082"/>
                </a:lnTo>
                <a:lnTo>
                  <a:pt x="153776" y="429152"/>
                </a:lnTo>
                <a:lnTo>
                  <a:pt x="171781" y="429152"/>
                </a:lnTo>
                <a:lnTo>
                  <a:pt x="171781" y="460486"/>
                </a:lnTo>
                <a:lnTo>
                  <a:pt x="206456" y="460486"/>
                </a:lnTo>
                <a:lnTo>
                  <a:pt x="206456" y="480777"/>
                </a:lnTo>
                <a:lnTo>
                  <a:pt x="206456" y="490163"/>
                </a:lnTo>
                <a:lnTo>
                  <a:pt x="225224" y="490163"/>
                </a:lnTo>
                <a:lnTo>
                  <a:pt x="265625" y="490163"/>
                </a:lnTo>
                <a:lnTo>
                  <a:pt x="265625" y="562218"/>
                </a:lnTo>
                <a:lnTo>
                  <a:pt x="265625" y="595208"/>
                </a:lnTo>
                <a:lnTo>
                  <a:pt x="275041" y="595208"/>
                </a:lnTo>
                <a:lnTo>
                  <a:pt x="275041" y="674993"/>
                </a:lnTo>
                <a:lnTo>
                  <a:pt x="287320" y="674993"/>
                </a:lnTo>
                <a:lnTo>
                  <a:pt x="287320" y="698458"/>
                </a:lnTo>
                <a:lnTo>
                  <a:pt x="295273" y="698458"/>
                </a:lnTo>
                <a:lnTo>
                  <a:pt x="300999" y="698458"/>
                </a:lnTo>
                <a:lnTo>
                  <a:pt x="300999" y="723581"/>
                </a:lnTo>
                <a:lnTo>
                  <a:pt x="386190" y="723581"/>
                </a:lnTo>
                <a:lnTo>
                  <a:pt x="386190" y="739179"/>
                </a:lnTo>
                <a:lnTo>
                  <a:pt x="414375" y="739179"/>
                </a:lnTo>
                <a:lnTo>
                  <a:pt x="414375" y="859822"/>
                </a:lnTo>
                <a:lnTo>
                  <a:pt x="428053" y="859822"/>
                </a:lnTo>
                <a:lnTo>
                  <a:pt x="428053" y="955342"/>
                </a:lnTo>
                <a:lnTo>
                  <a:pt x="456938" y="955342"/>
                </a:lnTo>
                <a:lnTo>
                  <a:pt x="456938" y="967903"/>
                </a:lnTo>
                <a:lnTo>
                  <a:pt x="491612" y="967903"/>
                </a:lnTo>
                <a:lnTo>
                  <a:pt x="491612" y="1028915"/>
                </a:lnTo>
                <a:lnTo>
                  <a:pt x="521897" y="1028915"/>
                </a:lnTo>
                <a:lnTo>
                  <a:pt x="521897" y="1046169"/>
                </a:lnTo>
                <a:lnTo>
                  <a:pt x="539966" y="1046169"/>
                </a:lnTo>
                <a:lnTo>
                  <a:pt x="539966" y="1071292"/>
                </a:lnTo>
                <a:lnTo>
                  <a:pt x="550082" y="1071292"/>
                </a:lnTo>
                <a:lnTo>
                  <a:pt x="550082" y="1201183"/>
                </a:lnTo>
                <a:lnTo>
                  <a:pt x="563761" y="1201183"/>
                </a:lnTo>
                <a:lnTo>
                  <a:pt x="563761" y="1252946"/>
                </a:lnTo>
                <a:lnTo>
                  <a:pt x="586856" y="1252946"/>
                </a:lnTo>
                <a:lnTo>
                  <a:pt x="586856" y="1303053"/>
                </a:lnTo>
                <a:lnTo>
                  <a:pt x="613577" y="1303053"/>
                </a:lnTo>
                <a:lnTo>
                  <a:pt x="625157" y="1303053"/>
                </a:lnTo>
                <a:lnTo>
                  <a:pt x="625157" y="1326519"/>
                </a:lnTo>
                <a:lnTo>
                  <a:pt x="641762" y="1326519"/>
                </a:lnTo>
                <a:lnTo>
                  <a:pt x="641762" y="1342255"/>
                </a:lnTo>
                <a:lnTo>
                  <a:pt x="658368" y="1342255"/>
                </a:lnTo>
                <a:lnTo>
                  <a:pt x="658368" y="1382975"/>
                </a:lnTo>
                <a:lnTo>
                  <a:pt x="679999" y="1382975"/>
                </a:lnTo>
                <a:lnTo>
                  <a:pt x="679999" y="1415828"/>
                </a:lnTo>
                <a:lnTo>
                  <a:pt x="692278" y="1415828"/>
                </a:lnTo>
                <a:lnTo>
                  <a:pt x="692278" y="1541164"/>
                </a:lnTo>
                <a:lnTo>
                  <a:pt x="711047" y="1541164"/>
                </a:lnTo>
                <a:lnTo>
                  <a:pt x="711047" y="1594307"/>
                </a:lnTo>
                <a:lnTo>
                  <a:pt x="730516" y="1594307"/>
                </a:lnTo>
                <a:lnTo>
                  <a:pt x="730516" y="1655457"/>
                </a:lnTo>
                <a:lnTo>
                  <a:pt x="763027" y="1655457"/>
                </a:lnTo>
                <a:lnTo>
                  <a:pt x="763027" y="1671055"/>
                </a:lnTo>
                <a:lnTo>
                  <a:pt x="802727" y="1671055"/>
                </a:lnTo>
                <a:lnTo>
                  <a:pt x="802727" y="1714950"/>
                </a:lnTo>
                <a:lnTo>
                  <a:pt x="812843" y="1714950"/>
                </a:lnTo>
                <a:lnTo>
                  <a:pt x="812843" y="1768232"/>
                </a:lnTo>
                <a:lnTo>
                  <a:pt x="832312" y="1768232"/>
                </a:lnTo>
                <a:lnTo>
                  <a:pt x="832312" y="1816682"/>
                </a:lnTo>
                <a:lnTo>
                  <a:pt x="840265" y="1816682"/>
                </a:lnTo>
                <a:lnTo>
                  <a:pt x="840265" y="1860577"/>
                </a:lnTo>
                <a:lnTo>
                  <a:pt x="864823" y="1860577"/>
                </a:lnTo>
                <a:lnTo>
                  <a:pt x="864823" y="1910684"/>
                </a:lnTo>
                <a:lnTo>
                  <a:pt x="904524" y="1910684"/>
                </a:lnTo>
                <a:lnTo>
                  <a:pt x="904524" y="1931113"/>
                </a:lnTo>
                <a:lnTo>
                  <a:pt x="939898" y="1931113"/>
                </a:lnTo>
                <a:lnTo>
                  <a:pt x="964393" y="1931113"/>
                </a:lnTo>
                <a:lnTo>
                  <a:pt x="964393" y="2004686"/>
                </a:lnTo>
                <a:lnTo>
                  <a:pt x="976672" y="2004686"/>
                </a:lnTo>
                <a:lnTo>
                  <a:pt x="976672" y="2045407"/>
                </a:lnTo>
                <a:lnTo>
                  <a:pt x="976672" y="2078259"/>
                </a:lnTo>
                <a:lnTo>
                  <a:pt x="1001930" y="2078259"/>
                </a:lnTo>
                <a:lnTo>
                  <a:pt x="1035141" y="2078259"/>
                </a:lnTo>
                <a:lnTo>
                  <a:pt x="1035141" y="2101725"/>
                </a:lnTo>
                <a:lnTo>
                  <a:pt x="1054673" y="2101725"/>
                </a:lnTo>
                <a:lnTo>
                  <a:pt x="1054673" y="2114286"/>
                </a:lnTo>
                <a:lnTo>
                  <a:pt x="1120332" y="2114286"/>
                </a:lnTo>
                <a:lnTo>
                  <a:pt x="1120332" y="2155007"/>
                </a:lnTo>
                <a:lnTo>
                  <a:pt x="1147053" y="2155007"/>
                </a:lnTo>
                <a:lnTo>
                  <a:pt x="1157869" y="2155007"/>
                </a:lnTo>
                <a:lnTo>
                  <a:pt x="1157869" y="2197384"/>
                </a:lnTo>
                <a:lnTo>
                  <a:pt x="1222128" y="2197384"/>
                </a:lnTo>
                <a:lnTo>
                  <a:pt x="1222128" y="2219193"/>
                </a:lnTo>
                <a:lnTo>
                  <a:pt x="1281297" y="2219193"/>
                </a:lnTo>
                <a:lnTo>
                  <a:pt x="1281297" y="2258395"/>
                </a:lnTo>
                <a:lnTo>
                  <a:pt x="1332577" y="2258395"/>
                </a:lnTo>
                <a:lnTo>
                  <a:pt x="1332577" y="2311677"/>
                </a:lnTo>
                <a:lnTo>
                  <a:pt x="1332577" y="2344529"/>
                </a:lnTo>
                <a:lnTo>
                  <a:pt x="1395373" y="2344529"/>
                </a:lnTo>
                <a:lnTo>
                  <a:pt x="1395373" y="2380556"/>
                </a:lnTo>
                <a:lnTo>
                  <a:pt x="1485590" y="2380556"/>
                </a:lnTo>
                <a:lnTo>
                  <a:pt x="1485590" y="2404022"/>
                </a:lnTo>
                <a:lnTo>
                  <a:pt x="1505122" y="2404022"/>
                </a:lnTo>
                <a:lnTo>
                  <a:pt x="1505122" y="2418102"/>
                </a:lnTo>
                <a:lnTo>
                  <a:pt x="1518801" y="2418102"/>
                </a:lnTo>
                <a:lnTo>
                  <a:pt x="1518801" y="2480770"/>
                </a:lnTo>
                <a:lnTo>
                  <a:pt x="1547685" y="2480770"/>
                </a:lnTo>
                <a:lnTo>
                  <a:pt x="1547685" y="2534052"/>
                </a:lnTo>
                <a:lnTo>
                  <a:pt x="1561428" y="2534052"/>
                </a:lnTo>
                <a:lnTo>
                  <a:pt x="1561428" y="2588852"/>
                </a:lnTo>
                <a:lnTo>
                  <a:pt x="1588086" y="2588852"/>
                </a:lnTo>
                <a:lnTo>
                  <a:pt x="1588086" y="2612318"/>
                </a:lnTo>
                <a:lnTo>
                  <a:pt x="1612644" y="2612318"/>
                </a:lnTo>
                <a:lnTo>
                  <a:pt x="1612644" y="2631090"/>
                </a:lnTo>
                <a:lnTo>
                  <a:pt x="1752678" y="2631090"/>
                </a:lnTo>
                <a:lnTo>
                  <a:pt x="1752678" y="2673467"/>
                </a:lnTo>
                <a:lnTo>
                  <a:pt x="1798168" y="2673467"/>
                </a:lnTo>
                <a:lnTo>
                  <a:pt x="1798168" y="2687547"/>
                </a:lnTo>
                <a:lnTo>
                  <a:pt x="1833542" y="2687547"/>
                </a:lnTo>
                <a:lnTo>
                  <a:pt x="1833542" y="2709494"/>
                </a:lnTo>
                <a:lnTo>
                  <a:pt x="1948318" y="2709494"/>
                </a:lnTo>
                <a:lnTo>
                  <a:pt x="1948318" y="2740828"/>
                </a:lnTo>
                <a:lnTo>
                  <a:pt x="1970713" y="2740828"/>
                </a:lnTo>
                <a:lnTo>
                  <a:pt x="1970713" y="2814401"/>
                </a:lnTo>
                <a:lnTo>
                  <a:pt x="2022692" y="2814401"/>
                </a:lnTo>
                <a:lnTo>
                  <a:pt x="2022692" y="2834692"/>
                </a:lnTo>
                <a:lnTo>
                  <a:pt x="2055140" y="2834692"/>
                </a:lnTo>
                <a:lnTo>
                  <a:pt x="2055140" y="2878588"/>
                </a:lnTo>
                <a:lnTo>
                  <a:pt x="2088351" y="2878588"/>
                </a:lnTo>
                <a:lnTo>
                  <a:pt x="2088351" y="2903710"/>
                </a:lnTo>
                <a:lnTo>
                  <a:pt x="2100630" y="2903710"/>
                </a:lnTo>
                <a:lnTo>
                  <a:pt x="2100630" y="2920826"/>
                </a:lnTo>
                <a:lnTo>
                  <a:pt x="2225521" y="2920826"/>
                </a:lnTo>
                <a:lnTo>
                  <a:pt x="2268849" y="2920826"/>
                </a:lnTo>
                <a:lnTo>
                  <a:pt x="2268849" y="2949124"/>
                </a:lnTo>
                <a:lnTo>
                  <a:pt x="2370645" y="2949124"/>
                </a:lnTo>
                <a:lnTo>
                  <a:pt x="2370645" y="2999230"/>
                </a:lnTo>
                <a:lnTo>
                  <a:pt x="2794372" y="2999230"/>
                </a:lnTo>
                <a:lnTo>
                  <a:pt x="2804488" y="2999230"/>
                </a:lnTo>
                <a:lnTo>
                  <a:pt x="2804488" y="3079015"/>
                </a:lnTo>
                <a:lnTo>
                  <a:pt x="3205820" y="3079015"/>
                </a:lnTo>
                <a:lnTo>
                  <a:pt x="3641496" y="3079015"/>
                </a:lnTo>
              </a:path>
            </a:pathLst>
          </a:custGeom>
          <a:noFill/>
          <a:ln w="12700" cap="flat">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37" name="Free-form: Shape 201">
            <a:extLst>
              <a:ext uri="{FF2B5EF4-FFF2-40B4-BE49-F238E27FC236}">
                <a16:creationId xmlns:a16="http://schemas.microsoft.com/office/drawing/2014/main" id="{37EB887E-2A68-CB07-881A-262F8D2873EA}"/>
              </a:ext>
            </a:extLst>
          </p:cNvPr>
          <p:cNvSpPr/>
          <p:nvPr/>
        </p:nvSpPr>
        <p:spPr>
          <a:xfrm>
            <a:off x="1093675" y="1016000"/>
            <a:ext cx="10222026" cy="3105044"/>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5B8566CB-8AF0-6AED-16CC-8BC3D8B8A282}"/>
              </a:ext>
            </a:extLst>
          </p:cNvPr>
          <p:cNvGrpSpPr/>
          <p:nvPr/>
        </p:nvGrpSpPr>
        <p:grpSpPr>
          <a:xfrm>
            <a:off x="213360" y="4558171"/>
            <a:ext cx="11225499" cy="541206"/>
            <a:chOff x="213360" y="4673585"/>
            <a:chExt cx="11225499" cy="541206"/>
          </a:xfrm>
        </p:grpSpPr>
        <p:sp>
          <p:nvSpPr>
            <p:cNvPr id="7" name="TextBox 6">
              <a:extLst>
                <a:ext uri="{FF2B5EF4-FFF2-40B4-BE49-F238E27FC236}">
                  <a16:creationId xmlns:a16="http://schemas.microsoft.com/office/drawing/2014/main" id="{AD2B71E9-BCEF-DE07-9428-4E56D10341ED}"/>
                </a:ext>
              </a:extLst>
            </p:cNvPr>
            <p:cNvSpPr txBox="1">
              <a:spLocks/>
            </p:cNvSpPr>
            <p:nvPr/>
          </p:nvSpPr>
          <p:spPr>
            <a:xfrm>
              <a:off x="11179841" y="4857167"/>
              <a:ext cx="259018" cy="196112"/>
            </a:xfrm>
            <a:prstGeom prst="rect">
              <a:avLst/>
            </a:prstGeom>
            <a:noFill/>
          </p:spPr>
          <p:txBody>
            <a:bodyPr wrap="square" lIns="0" tIns="0" rIns="0" bIns="0" rtlCol="0" anchor="ctr">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12" name="TextBox 11">
              <a:extLst>
                <a:ext uri="{FF2B5EF4-FFF2-40B4-BE49-F238E27FC236}">
                  <a16:creationId xmlns:a16="http://schemas.microsoft.com/office/drawing/2014/main" id="{C7A38EE7-195B-E65B-FC36-818E072E382C}"/>
                </a:ext>
              </a:extLst>
            </p:cNvPr>
            <p:cNvSpPr txBox="1">
              <a:spLocks/>
            </p:cNvSpPr>
            <p:nvPr/>
          </p:nvSpPr>
          <p:spPr>
            <a:xfrm>
              <a:off x="11179841" y="4991346"/>
              <a:ext cx="259018" cy="196112"/>
            </a:xfrm>
            <a:prstGeom prst="rect">
              <a:avLst/>
            </a:prstGeom>
            <a:noFill/>
          </p:spPr>
          <p:txBody>
            <a:bodyPr wrap="square" lIns="0" tIns="0" rIns="0" bIns="0" rtlCol="0" anchor="ctr">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0</a:t>
              </a:r>
            </a:p>
          </p:txBody>
        </p:sp>
        <p:sp>
          <p:nvSpPr>
            <p:cNvPr id="3139" name="TextBox 3138">
              <a:extLst>
                <a:ext uri="{FF2B5EF4-FFF2-40B4-BE49-F238E27FC236}">
                  <a16:creationId xmlns:a16="http://schemas.microsoft.com/office/drawing/2014/main" id="{64A50A18-6EEC-C6B1-B475-5D066DEC4D37}"/>
                </a:ext>
              </a:extLst>
            </p:cNvPr>
            <p:cNvSpPr txBox="1">
              <a:spLocks/>
            </p:cNvSpPr>
            <p:nvPr/>
          </p:nvSpPr>
          <p:spPr>
            <a:xfrm>
              <a:off x="1355447" y="4963303"/>
              <a:ext cx="1096176"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254</a:t>
              </a:r>
            </a:p>
          </p:txBody>
        </p:sp>
        <p:sp>
          <p:nvSpPr>
            <p:cNvPr id="3140" name="TextBox 3139">
              <a:extLst>
                <a:ext uri="{FF2B5EF4-FFF2-40B4-BE49-F238E27FC236}">
                  <a16:creationId xmlns:a16="http://schemas.microsoft.com/office/drawing/2014/main" id="{611EDEB1-811D-B9D4-C157-484A9E17CCF8}"/>
                </a:ext>
              </a:extLst>
            </p:cNvPr>
            <p:cNvSpPr txBox="1">
              <a:spLocks/>
            </p:cNvSpPr>
            <p:nvPr/>
          </p:nvSpPr>
          <p:spPr>
            <a:xfrm>
              <a:off x="2124264" y="4963303"/>
              <a:ext cx="1096176"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192</a:t>
              </a:r>
            </a:p>
          </p:txBody>
        </p:sp>
        <p:sp>
          <p:nvSpPr>
            <p:cNvPr id="3141" name="TextBox 3140">
              <a:extLst>
                <a:ext uri="{FF2B5EF4-FFF2-40B4-BE49-F238E27FC236}">
                  <a16:creationId xmlns:a16="http://schemas.microsoft.com/office/drawing/2014/main" id="{B6EA97FB-84E5-B3D2-0369-8006D046D7B4}"/>
                </a:ext>
              </a:extLst>
            </p:cNvPr>
            <p:cNvSpPr txBox="1">
              <a:spLocks/>
            </p:cNvSpPr>
            <p:nvPr/>
          </p:nvSpPr>
          <p:spPr>
            <a:xfrm>
              <a:off x="3771135" y="4963303"/>
              <a:ext cx="927293"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85</a:t>
              </a:r>
            </a:p>
          </p:txBody>
        </p:sp>
        <p:sp>
          <p:nvSpPr>
            <p:cNvPr id="3142" name="TextBox 3141">
              <a:extLst>
                <a:ext uri="{FF2B5EF4-FFF2-40B4-BE49-F238E27FC236}">
                  <a16:creationId xmlns:a16="http://schemas.microsoft.com/office/drawing/2014/main" id="{9E6ECBD9-A1DB-1EE1-301C-3B100E0079B7}"/>
                </a:ext>
              </a:extLst>
            </p:cNvPr>
            <p:cNvSpPr txBox="1">
              <a:spLocks/>
            </p:cNvSpPr>
            <p:nvPr/>
          </p:nvSpPr>
          <p:spPr>
            <a:xfrm>
              <a:off x="4545282" y="4963303"/>
              <a:ext cx="927293"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65</a:t>
              </a:r>
            </a:p>
          </p:txBody>
        </p:sp>
        <p:sp>
          <p:nvSpPr>
            <p:cNvPr id="3143" name="TextBox 3142">
              <a:extLst>
                <a:ext uri="{FF2B5EF4-FFF2-40B4-BE49-F238E27FC236}">
                  <a16:creationId xmlns:a16="http://schemas.microsoft.com/office/drawing/2014/main" id="{0348B221-CF67-47A4-6480-B4B98A41144A}"/>
                </a:ext>
              </a:extLst>
            </p:cNvPr>
            <p:cNvSpPr txBox="1">
              <a:spLocks/>
            </p:cNvSpPr>
            <p:nvPr/>
          </p:nvSpPr>
          <p:spPr>
            <a:xfrm>
              <a:off x="2910333" y="4963303"/>
              <a:ext cx="1096176"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118</a:t>
              </a:r>
            </a:p>
          </p:txBody>
        </p:sp>
        <p:sp>
          <p:nvSpPr>
            <p:cNvPr id="3144" name="TextBox 3143">
              <a:extLst>
                <a:ext uri="{FF2B5EF4-FFF2-40B4-BE49-F238E27FC236}">
                  <a16:creationId xmlns:a16="http://schemas.microsoft.com/office/drawing/2014/main" id="{5F4A8233-C543-85A9-C16A-FAD57D736D77}"/>
                </a:ext>
              </a:extLst>
            </p:cNvPr>
            <p:cNvSpPr txBox="1">
              <a:spLocks/>
            </p:cNvSpPr>
            <p:nvPr/>
          </p:nvSpPr>
          <p:spPr>
            <a:xfrm>
              <a:off x="5339733" y="4963303"/>
              <a:ext cx="927293"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37</a:t>
              </a:r>
            </a:p>
          </p:txBody>
        </p:sp>
        <p:sp>
          <p:nvSpPr>
            <p:cNvPr id="3145" name="TextBox 3144">
              <a:extLst>
                <a:ext uri="{FF2B5EF4-FFF2-40B4-BE49-F238E27FC236}">
                  <a16:creationId xmlns:a16="http://schemas.microsoft.com/office/drawing/2014/main" id="{D8F878A2-1094-C8C7-62A2-7BF6B212C189}"/>
                </a:ext>
              </a:extLst>
            </p:cNvPr>
            <p:cNvSpPr txBox="1">
              <a:spLocks/>
            </p:cNvSpPr>
            <p:nvPr/>
          </p:nvSpPr>
          <p:spPr>
            <a:xfrm>
              <a:off x="6146472" y="4963303"/>
              <a:ext cx="927293"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19</a:t>
              </a:r>
            </a:p>
          </p:txBody>
        </p:sp>
        <p:sp>
          <p:nvSpPr>
            <p:cNvPr id="3146" name="TextBox 3145">
              <a:extLst>
                <a:ext uri="{FF2B5EF4-FFF2-40B4-BE49-F238E27FC236}">
                  <a16:creationId xmlns:a16="http://schemas.microsoft.com/office/drawing/2014/main" id="{0D27E3B7-3C3D-F364-6050-E569CBEF22EC}"/>
                </a:ext>
              </a:extLst>
            </p:cNvPr>
            <p:cNvSpPr txBox="1">
              <a:spLocks/>
            </p:cNvSpPr>
            <p:nvPr/>
          </p:nvSpPr>
          <p:spPr>
            <a:xfrm>
              <a:off x="6913350" y="4963303"/>
              <a:ext cx="927293"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10</a:t>
              </a:r>
            </a:p>
          </p:txBody>
        </p:sp>
        <p:sp>
          <p:nvSpPr>
            <p:cNvPr id="3147" name="TextBox 3146">
              <a:extLst>
                <a:ext uri="{FF2B5EF4-FFF2-40B4-BE49-F238E27FC236}">
                  <a16:creationId xmlns:a16="http://schemas.microsoft.com/office/drawing/2014/main" id="{991CB762-CBE2-1A5E-3EA9-327E1236B701}"/>
                </a:ext>
              </a:extLst>
            </p:cNvPr>
            <p:cNvSpPr txBox="1">
              <a:spLocks/>
            </p:cNvSpPr>
            <p:nvPr/>
          </p:nvSpPr>
          <p:spPr>
            <a:xfrm>
              <a:off x="7886792" y="4963303"/>
              <a:ext cx="593003"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6</a:t>
              </a:r>
            </a:p>
          </p:txBody>
        </p:sp>
        <p:sp>
          <p:nvSpPr>
            <p:cNvPr id="3148" name="TextBox 3147">
              <a:extLst>
                <a:ext uri="{FF2B5EF4-FFF2-40B4-BE49-F238E27FC236}">
                  <a16:creationId xmlns:a16="http://schemas.microsoft.com/office/drawing/2014/main" id="{3D82F12B-6D10-8712-0740-71D6EDD799B0}"/>
                </a:ext>
              </a:extLst>
            </p:cNvPr>
            <p:cNvSpPr txBox="1">
              <a:spLocks/>
            </p:cNvSpPr>
            <p:nvPr/>
          </p:nvSpPr>
          <p:spPr>
            <a:xfrm>
              <a:off x="8668064" y="4963303"/>
              <a:ext cx="593003"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2</a:t>
              </a:r>
            </a:p>
          </p:txBody>
        </p:sp>
        <p:sp>
          <p:nvSpPr>
            <p:cNvPr id="3149" name="TextBox 3148">
              <a:extLst>
                <a:ext uri="{FF2B5EF4-FFF2-40B4-BE49-F238E27FC236}">
                  <a16:creationId xmlns:a16="http://schemas.microsoft.com/office/drawing/2014/main" id="{CA1F97A3-9891-9B68-0131-1137F1D730FA}"/>
                </a:ext>
              </a:extLst>
            </p:cNvPr>
            <p:cNvSpPr txBox="1">
              <a:spLocks/>
            </p:cNvSpPr>
            <p:nvPr/>
          </p:nvSpPr>
          <p:spPr>
            <a:xfrm>
              <a:off x="9448338" y="4963303"/>
              <a:ext cx="593003"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3150" name="TextBox 3149">
              <a:extLst>
                <a:ext uri="{FF2B5EF4-FFF2-40B4-BE49-F238E27FC236}">
                  <a16:creationId xmlns:a16="http://schemas.microsoft.com/office/drawing/2014/main" id="{4615180D-466E-27B7-FC3D-0D3D1EC83305}"/>
                </a:ext>
              </a:extLst>
            </p:cNvPr>
            <p:cNvSpPr txBox="1">
              <a:spLocks/>
            </p:cNvSpPr>
            <p:nvPr/>
          </p:nvSpPr>
          <p:spPr>
            <a:xfrm>
              <a:off x="10228487" y="4963303"/>
              <a:ext cx="593003"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3151" name="TextBox 3150">
              <a:extLst>
                <a:ext uri="{FF2B5EF4-FFF2-40B4-BE49-F238E27FC236}">
                  <a16:creationId xmlns:a16="http://schemas.microsoft.com/office/drawing/2014/main" id="{C6D31A60-A968-63C8-D96A-2119FBFE91DC}"/>
                </a:ext>
              </a:extLst>
            </p:cNvPr>
            <p:cNvSpPr txBox="1">
              <a:spLocks/>
            </p:cNvSpPr>
            <p:nvPr/>
          </p:nvSpPr>
          <p:spPr>
            <a:xfrm>
              <a:off x="1375954" y="4825344"/>
              <a:ext cx="1055404"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310</a:t>
              </a:r>
            </a:p>
          </p:txBody>
        </p:sp>
        <p:sp>
          <p:nvSpPr>
            <p:cNvPr id="3153" name="TextBox 3152">
              <a:extLst>
                <a:ext uri="{FF2B5EF4-FFF2-40B4-BE49-F238E27FC236}">
                  <a16:creationId xmlns:a16="http://schemas.microsoft.com/office/drawing/2014/main" id="{3F18827C-9743-E05D-6893-4BECE79FF918}"/>
                </a:ext>
              </a:extLst>
            </p:cNvPr>
            <p:cNvSpPr txBox="1">
              <a:spLocks/>
            </p:cNvSpPr>
            <p:nvPr/>
          </p:nvSpPr>
          <p:spPr>
            <a:xfrm>
              <a:off x="2151257" y="4825344"/>
              <a:ext cx="1055404" cy="246220"/>
            </a:xfrm>
            <a:prstGeom prst="rect">
              <a:avLst/>
            </a:prstGeom>
            <a:noFill/>
            <a:ln>
              <a:noFill/>
            </a:ln>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265</a:t>
              </a:r>
            </a:p>
          </p:txBody>
        </p:sp>
        <p:sp>
          <p:nvSpPr>
            <p:cNvPr id="3158" name="TextBox 3157">
              <a:extLst>
                <a:ext uri="{FF2B5EF4-FFF2-40B4-BE49-F238E27FC236}">
                  <a16:creationId xmlns:a16="http://schemas.microsoft.com/office/drawing/2014/main" id="{2F6B65D4-F23F-B68A-230E-2F1D50BFC3BB}"/>
                </a:ext>
              </a:extLst>
            </p:cNvPr>
            <p:cNvSpPr txBox="1">
              <a:spLocks/>
            </p:cNvSpPr>
            <p:nvPr/>
          </p:nvSpPr>
          <p:spPr>
            <a:xfrm>
              <a:off x="3708212" y="4825344"/>
              <a:ext cx="1055404"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163</a:t>
              </a:r>
            </a:p>
          </p:txBody>
        </p:sp>
        <p:sp>
          <p:nvSpPr>
            <p:cNvPr id="3159" name="TextBox 3158">
              <a:extLst>
                <a:ext uri="{FF2B5EF4-FFF2-40B4-BE49-F238E27FC236}">
                  <a16:creationId xmlns:a16="http://schemas.microsoft.com/office/drawing/2014/main" id="{5F219216-E21E-1118-35D3-9034DF317766}"/>
                </a:ext>
              </a:extLst>
            </p:cNvPr>
            <p:cNvSpPr txBox="1">
              <a:spLocks/>
            </p:cNvSpPr>
            <p:nvPr/>
          </p:nvSpPr>
          <p:spPr>
            <a:xfrm>
              <a:off x="4475731" y="4825344"/>
              <a:ext cx="1055404"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131</a:t>
              </a:r>
            </a:p>
          </p:txBody>
        </p:sp>
        <p:sp>
          <p:nvSpPr>
            <p:cNvPr id="3160" name="TextBox 3159">
              <a:extLst>
                <a:ext uri="{FF2B5EF4-FFF2-40B4-BE49-F238E27FC236}">
                  <a16:creationId xmlns:a16="http://schemas.microsoft.com/office/drawing/2014/main" id="{A80711B5-1A2A-6A90-3433-100B2138FE48}"/>
                </a:ext>
              </a:extLst>
            </p:cNvPr>
            <p:cNvSpPr txBox="1">
              <a:spLocks/>
            </p:cNvSpPr>
            <p:nvPr/>
          </p:nvSpPr>
          <p:spPr>
            <a:xfrm>
              <a:off x="2932908" y="4825344"/>
              <a:ext cx="1055404"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213</a:t>
              </a:r>
            </a:p>
          </p:txBody>
        </p:sp>
        <p:sp>
          <p:nvSpPr>
            <p:cNvPr id="3161" name="TextBox 3160">
              <a:extLst>
                <a:ext uri="{FF2B5EF4-FFF2-40B4-BE49-F238E27FC236}">
                  <a16:creationId xmlns:a16="http://schemas.microsoft.com/office/drawing/2014/main" id="{A99BA3DB-A05F-DE90-CA89-985211B9EA5D}"/>
                </a:ext>
              </a:extLst>
            </p:cNvPr>
            <p:cNvSpPr txBox="1">
              <a:spLocks/>
            </p:cNvSpPr>
            <p:nvPr/>
          </p:nvSpPr>
          <p:spPr>
            <a:xfrm>
              <a:off x="5361917" y="4825344"/>
              <a:ext cx="892802"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72</a:t>
              </a:r>
            </a:p>
          </p:txBody>
        </p:sp>
        <p:sp>
          <p:nvSpPr>
            <p:cNvPr id="3162" name="TextBox 3161">
              <a:extLst>
                <a:ext uri="{FF2B5EF4-FFF2-40B4-BE49-F238E27FC236}">
                  <a16:creationId xmlns:a16="http://schemas.microsoft.com/office/drawing/2014/main" id="{29CD96C4-9CCE-DE6D-1F13-F581ED9F5BA1}"/>
                </a:ext>
              </a:extLst>
            </p:cNvPr>
            <p:cNvSpPr txBox="1">
              <a:spLocks/>
            </p:cNvSpPr>
            <p:nvPr/>
          </p:nvSpPr>
          <p:spPr>
            <a:xfrm>
              <a:off x="6162756" y="4825344"/>
              <a:ext cx="892802"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49</a:t>
              </a:r>
            </a:p>
          </p:txBody>
        </p:sp>
        <p:sp>
          <p:nvSpPr>
            <p:cNvPr id="3163" name="TextBox 3162">
              <a:extLst>
                <a:ext uri="{FF2B5EF4-FFF2-40B4-BE49-F238E27FC236}">
                  <a16:creationId xmlns:a16="http://schemas.microsoft.com/office/drawing/2014/main" id="{24FD21EA-DEFC-496D-CF24-ED76B596DACE}"/>
                </a:ext>
              </a:extLst>
            </p:cNvPr>
            <p:cNvSpPr txBox="1">
              <a:spLocks/>
            </p:cNvSpPr>
            <p:nvPr/>
          </p:nvSpPr>
          <p:spPr>
            <a:xfrm>
              <a:off x="6936653" y="4825344"/>
              <a:ext cx="892802"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28</a:t>
              </a:r>
            </a:p>
          </p:txBody>
        </p:sp>
        <p:sp>
          <p:nvSpPr>
            <p:cNvPr id="3164" name="TextBox 3163">
              <a:extLst>
                <a:ext uri="{FF2B5EF4-FFF2-40B4-BE49-F238E27FC236}">
                  <a16:creationId xmlns:a16="http://schemas.microsoft.com/office/drawing/2014/main" id="{6B3C3E1D-D199-D1DC-F240-CE3EB1C28C18}"/>
                </a:ext>
              </a:extLst>
            </p:cNvPr>
            <p:cNvSpPr txBox="1">
              <a:spLocks/>
            </p:cNvSpPr>
            <p:nvPr/>
          </p:nvSpPr>
          <p:spPr>
            <a:xfrm>
              <a:off x="7729805" y="4825344"/>
              <a:ext cx="892802"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17</a:t>
              </a:r>
            </a:p>
          </p:txBody>
        </p:sp>
        <p:sp>
          <p:nvSpPr>
            <p:cNvPr id="2944" name="TextBox 2943">
              <a:extLst>
                <a:ext uri="{FF2B5EF4-FFF2-40B4-BE49-F238E27FC236}">
                  <a16:creationId xmlns:a16="http://schemas.microsoft.com/office/drawing/2014/main" id="{6165BDB8-FEE0-321F-B62E-3356E6DD3614}"/>
                </a:ext>
              </a:extLst>
            </p:cNvPr>
            <p:cNvSpPr txBox="1">
              <a:spLocks/>
            </p:cNvSpPr>
            <p:nvPr/>
          </p:nvSpPr>
          <p:spPr>
            <a:xfrm>
              <a:off x="8506753" y="4825344"/>
              <a:ext cx="892802"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10</a:t>
              </a:r>
            </a:p>
          </p:txBody>
        </p:sp>
        <p:sp>
          <p:nvSpPr>
            <p:cNvPr id="2945" name="TextBox 2944">
              <a:extLst>
                <a:ext uri="{FF2B5EF4-FFF2-40B4-BE49-F238E27FC236}">
                  <a16:creationId xmlns:a16="http://schemas.microsoft.com/office/drawing/2014/main" id="{C91AC57C-3D17-E31E-D37C-E4DF69D5F0B7}"/>
                </a:ext>
              </a:extLst>
            </p:cNvPr>
            <p:cNvSpPr txBox="1">
              <a:spLocks/>
            </p:cNvSpPr>
            <p:nvPr/>
          </p:nvSpPr>
          <p:spPr>
            <a:xfrm>
              <a:off x="9424689" y="4825344"/>
              <a:ext cx="636365"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6</a:t>
              </a:r>
            </a:p>
          </p:txBody>
        </p:sp>
        <p:sp>
          <p:nvSpPr>
            <p:cNvPr id="2946" name="TextBox 2945">
              <a:extLst>
                <a:ext uri="{FF2B5EF4-FFF2-40B4-BE49-F238E27FC236}">
                  <a16:creationId xmlns:a16="http://schemas.microsoft.com/office/drawing/2014/main" id="{BF204CA7-1585-D314-E044-CCE352935A73}"/>
                </a:ext>
              </a:extLst>
            </p:cNvPr>
            <p:cNvSpPr txBox="1">
              <a:spLocks/>
            </p:cNvSpPr>
            <p:nvPr/>
          </p:nvSpPr>
          <p:spPr>
            <a:xfrm>
              <a:off x="10205313" y="4825344"/>
              <a:ext cx="636365"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a:t>
              </a:r>
            </a:p>
          </p:txBody>
        </p:sp>
        <p:sp>
          <p:nvSpPr>
            <p:cNvPr id="3238" name="TextBox 3237">
              <a:extLst>
                <a:ext uri="{FF2B5EF4-FFF2-40B4-BE49-F238E27FC236}">
                  <a16:creationId xmlns:a16="http://schemas.microsoft.com/office/drawing/2014/main" id="{2410269F-BC71-6988-4017-A123705F38BE}"/>
                </a:ext>
              </a:extLst>
            </p:cNvPr>
            <p:cNvSpPr txBox="1">
              <a:spLocks/>
            </p:cNvSpPr>
            <p:nvPr/>
          </p:nvSpPr>
          <p:spPr>
            <a:xfrm>
              <a:off x="213360" y="4983959"/>
              <a:ext cx="1003930" cy="230832"/>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TPC</a:t>
              </a:r>
            </a:p>
          </p:txBody>
        </p:sp>
        <p:sp>
          <p:nvSpPr>
            <p:cNvPr id="3239" name="TextBox 3238">
              <a:extLst>
                <a:ext uri="{FF2B5EF4-FFF2-40B4-BE49-F238E27FC236}">
                  <a16:creationId xmlns:a16="http://schemas.microsoft.com/office/drawing/2014/main" id="{E806B159-095F-195D-E320-9DA096112EF5}"/>
                </a:ext>
              </a:extLst>
            </p:cNvPr>
            <p:cNvSpPr txBox="1">
              <a:spLocks/>
            </p:cNvSpPr>
            <p:nvPr/>
          </p:nvSpPr>
          <p:spPr>
            <a:xfrm>
              <a:off x="218099" y="4673585"/>
              <a:ext cx="1441296" cy="230832"/>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2557"/>
                  </a:solidFill>
                  <a:effectLst/>
                  <a:uLnTx/>
                  <a:uFillTx/>
                  <a:latin typeface="Arial"/>
                  <a:ea typeface="+mn-ea"/>
                  <a:cs typeface="Arial"/>
                  <a:sym typeface="Arial"/>
                  <a:rtl val="0"/>
                </a:rPr>
                <a:t>No. at risk</a:t>
              </a:r>
            </a:p>
          </p:txBody>
        </p:sp>
        <p:sp>
          <p:nvSpPr>
            <p:cNvPr id="3240" name="TextBox 3239">
              <a:extLst>
                <a:ext uri="{FF2B5EF4-FFF2-40B4-BE49-F238E27FC236}">
                  <a16:creationId xmlns:a16="http://schemas.microsoft.com/office/drawing/2014/main" id="{7FCC40F7-538A-E4DA-C812-210EDE6CFE8C}"/>
                </a:ext>
              </a:extLst>
            </p:cNvPr>
            <p:cNvSpPr txBox="1">
              <a:spLocks/>
            </p:cNvSpPr>
            <p:nvPr/>
          </p:nvSpPr>
          <p:spPr>
            <a:xfrm>
              <a:off x="213360" y="4839549"/>
              <a:ext cx="735516" cy="230832"/>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T-DXd</a:t>
              </a:r>
            </a:p>
          </p:txBody>
        </p:sp>
        <p:sp>
          <p:nvSpPr>
            <p:cNvPr id="3241" name="TextBox 3240">
              <a:extLst>
                <a:ext uri="{FF2B5EF4-FFF2-40B4-BE49-F238E27FC236}">
                  <a16:creationId xmlns:a16="http://schemas.microsoft.com/office/drawing/2014/main" id="{CE92A37C-B093-148D-76B0-3C4D6CF648B6}"/>
                </a:ext>
              </a:extLst>
            </p:cNvPr>
            <p:cNvSpPr txBox="1">
              <a:spLocks/>
            </p:cNvSpPr>
            <p:nvPr/>
          </p:nvSpPr>
          <p:spPr>
            <a:xfrm>
              <a:off x="859558" y="4963303"/>
              <a:ext cx="459408" cy="246222"/>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354</a:t>
              </a:r>
            </a:p>
          </p:txBody>
        </p:sp>
        <p:sp>
          <p:nvSpPr>
            <p:cNvPr id="3242" name="TextBox 3241">
              <a:extLst>
                <a:ext uri="{FF2B5EF4-FFF2-40B4-BE49-F238E27FC236}">
                  <a16:creationId xmlns:a16="http://schemas.microsoft.com/office/drawing/2014/main" id="{2831CB73-9910-0F20-276D-C4A77DEF5BA8}"/>
                </a:ext>
              </a:extLst>
            </p:cNvPr>
            <p:cNvSpPr txBox="1">
              <a:spLocks/>
            </p:cNvSpPr>
            <p:nvPr/>
          </p:nvSpPr>
          <p:spPr>
            <a:xfrm>
              <a:off x="852162" y="4825344"/>
              <a:ext cx="47420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359</a:t>
              </a:r>
            </a:p>
          </p:txBody>
        </p:sp>
      </p:grpSp>
      <p:grpSp>
        <p:nvGrpSpPr>
          <p:cNvPr id="3243" name="Group 3242">
            <a:extLst>
              <a:ext uri="{FF2B5EF4-FFF2-40B4-BE49-F238E27FC236}">
                <a16:creationId xmlns:a16="http://schemas.microsoft.com/office/drawing/2014/main" id="{1DF61538-B16E-69CA-F3BE-A6E91E6E44B1}"/>
              </a:ext>
            </a:extLst>
          </p:cNvPr>
          <p:cNvGrpSpPr/>
          <p:nvPr/>
        </p:nvGrpSpPr>
        <p:grpSpPr>
          <a:xfrm>
            <a:off x="967052" y="4120359"/>
            <a:ext cx="10475714" cy="310410"/>
            <a:chOff x="970131" y="4218430"/>
            <a:chExt cx="10475715" cy="310410"/>
          </a:xfrm>
        </p:grpSpPr>
        <p:sp>
          <p:nvSpPr>
            <p:cNvPr id="3244" name="TextBox 3243">
              <a:extLst>
                <a:ext uri="{FF2B5EF4-FFF2-40B4-BE49-F238E27FC236}">
                  <a16:creationId xmlns:a16="http://schemas.microsoft.com/office/drawing/2014/main" id="{08B3A7CF-4DC6-D4DA-30DF-1F4F44A561A1}"/>
                </a:ext>
              </a:extLst>
            </p:cNvPr>
            <p:cNvSpPr txBox="1">
              <a:spLocks/>
            </p:cNvSpPr>
            <p:nvPr/>
          </p:nvSpPr>
          <p:spPr>
            <a:xfrm>
              <a:off x="1555336" y="4326012"/>
              <a:ext cx="665659" cy="196112"/>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a:t>
              </a:r>
            </a:p>
          </p:txBody>
        </p:sp>
        <p:sp>
          <p:nvSpPr>
            <p:cNvPr id="3245" name="TextBox 3244">
              <a:extLst>
                <a:ext uri="{FF2B5EF4-FFF2-40B4-BE49-F238E27FC236}">
                  <a16:creationId xmlns:a16="http://schemas.microsoft.com/office/drawing/2014/main" id="{B1FDB599-1221-98E8-A946-62337C46A67B}"/>
                </a:ext>
              </a:extLst>
            </p:cNvPr>
            <p:cNvSpPr txBox="1">
              <a:spLocks/>
            </p:cNvSpPr>
            <p:nvPr/>
          </p:nvSpPr>
          <p:spPr>
            <a:xfrm>
              <a:off x="2329975" y="4326012"/>
              <a:ext cx="665659" cy="196112"/>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6</a:t>
              </a:r>
            </a:p>
          </p:txBody>
        </p:sp>
        <p:sp>
          <p:nvSpPr>
            <p:cNvPr id="3246" name="TextBox 3245">
              <a:extLst>
                <a:ext uri="{FF2B5EF4-FFF2-40B4-BE49-F238E27FC236}">
                  <a16:creationId xmlns:a16="http://schemas.microsoft.com/office/drawing/2014/main" id="{3673E0F6-1906-D8DB-9CCF-00439168EB3D}"/>
                </a:ext>
              </a:extLst>
            </p:cNvPr>
            <p:cNvSpPr txBox="1">
              <a:spLocks/>
            </p:cNvSpPr>
            <p:nvPr/>
          </p:nvSpPr>
          <p:spPr>
            <a:xfrm>
              <a:off x="3097808" y="4326012"/>
              <a:ext cx="665659" cy="196112"/>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9</a:t>
              </a:r>
            </a:p>
          </p:txBody>
        </p:sp>
        <p:sp>
          <p:nvSpPr>
            <p:cNvPr id="3247" name="TextBox 3246">
              <a:extLst>
                <a:ext uri="{FF2B5EF4-FFF2-40B4-BE49-F238E27FC236}">
                  <a16:creationId xmlns:a16="http://schemas.microsoft.com/office/drawing/2014/main" id="{18EF5B6A-B2E1-F4E8-3769-666B9FE9871D}"/>
                </a:ext>
              </a:extLst>
            </p:cNvPr>
            <p:cNvSpPr txBox="1">
              <a:spLocks/>
            </p:cNvSpPr>
            <p:nvPr/>
          </p:nvSpPr>
          <p:spPr>
            <a:xfrm>
              <a:off x="3892922" y="4326012"/>
              <a:ext cx="665659" cy="196112"/>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12</a:t>
              </a:r>
            </a:p>
          </p:txBody>
        </p:sp>
        <p:sp>
          <p:nvSpPr>
            <p:cNvPr id="3248" name="TextBox 3247">
              <a:extLst>
                <a:ext uri="{FF2B5EF4-FFF2-40B4-BE49-F238E27FC236}">
                  <a16:creationId xmlns:a16="http://schemas.microsoft.com/office/drawing/2014/main" id="{4F8C2184-8C82-EC5A-44DD-0C71DD0A2DD0}"/>
                </a:ext>
              </a:extLst>
            </p:cNvPr>
            <p:cNvSpPr txBox="1">
              <a:spLocks/>
            </p:cNvSpPr>
            <p:nvPr/>
          </p:nvSpPr>
          <p:spPr>
            <a:xfrm>
              <a:off x="4668393" y="4326012"/>
              <a:ext cx="665659" cy="196112"/>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15</a:t>
              </a:r>
            </a:p>
          </p:txBody>
        </p:sp>
        <p:sp>
          <p:nvSpPr>
            <p:cNvPr id="3249" name="TextBox 3248">
              <a:extLst>
                <a:ext uri="{FF2B5EF4-FFF2-40B4-BE49-F238E27FC236}">
                  <a16:creationId xmlns:a16="http://schemas.microsoft.com/office/drawing/2014/main" id="{1F8A2FEF-C7FC-4679-15AC-E6283766106F}"/>
                </a:ext>
              </a:extLst>
            </p:cNvPr>
            <p:cNvSpPr txBox="1">
              <a:spLocks/>
            </p:cNvSpPr>
            <p:nvPr/>
          </p:nvSpPr>
          <p:spPr>
            <a:xfrm>
              <a:off x="5469856" y="4326012"/>
              <a:ext cx="665659" cy="196112"/>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18</a:t>
              </a:r>
            </a:p>
          </p:txBody>
        </p:sp>
        <p:sp>
          <p:nvSpPr>
            <p:cNvPr id="3250" name="TextBox 3249">
              <a:extLst>
                <a:ext uri="{FF2B5EF4-FFF2-40B4-BE49-F238E27FC236}">
                  <a16:creationId xmlns:a16="http://schemas.microsoft.com/office/drawing/2014/main" id="{DEE2F2FD-B1DF-C9E2-9E05-AB5553D537E0}"/>
                </a:ext>
              </a:extLst>
            </p:cNvPr>
            <p:cNvSpPr txBox="1">
              <a:spLocks/>
            </p:cNvSpPr>
            <p:nvPr/>
          </p:nvSpPr>
          <p:spPr>
            <a:xfrm>
              <a:off x="6268083" y="4326012"/>
              <a:ext cx="665659" cy="196112"/>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21</a:t>
              </a:r>
            </a:p>
          </p:txBody>
        </p:sp>
        <p:sp>
          <p:nvSpPr>
            <p:cNvPr id="3251" name="TextBox 3250">
              <a:extLst>
                <a:ext uri="{FF2B5EF4-FFF2-40B4-BE49-F238E27FC236}">
                  <a16:creationId xmlns:a16="http://schemas.microsoft.com/office/drawing/2014/main" id="{1C807BB4-5830-9388-89D0-520CA95731C6}"/>
                </a:ext>
              </a:extLst>
            </p:cNvPr>
            <p:cNvSpPr txBox="1">
              <a:spLocks/>
            </p:cNvSpPr>
            <p:nvPr/>
          </p:nvSpPr>
          <p:spPr>
            <a:xfrm>
              <a:off x="7047740" y="4326012"/>
              <a:ext cx="665659" cy="196112"/>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3252" name="TextBox 3251">
              <a:extLst>
                <a:ext uri="{FF2B5EF4-FFF2-40B4-BE49-F238E27FC236}">
                  <a16:creationId xmlns:a16="http://schemas.microsoft.com/office/drawing/2014/main" id="{448A61D2-8FB4-1DDE-CA51-26DE5471256E}"/>
                </a:ext>
              </a:extLst>
            </p:cNvPr>
            <p:cNvSpPr txBox="1">
              <a:spLocks/>
            </p:cNvSpPr>
            <p:nvPr/>
          </p:nvSpPr>
          <p:spPr>
            <a:xfrm>
              <a:off x="7842562" y="4326012"/>
              <a:ext cx="665659" cy="196112"/>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27</a:t>
              </a:r>
            </a:p>
          </p:txBody>
        </p:sp>
        <p:sp>
          <p:nvSpPr>
            <p:cNvPr id="3253" name="TextBox 3252">
              <a:extLst>
                <a:ext uri="{FF2B5EF4-FFF2-40B4-BE49-F238E27FC236}">
                  <a16:creationId xmlns:a16="http://schemas.microsoft.com/office/drawing/2014/main" id="{4E161380-4EB8-DF93-648E-B6C381A63974}"/>
                </a:ext>
              </a:extLst>
            </p:cNvPr>
            <p:cNvSpPr txBox="1">
              <a:spLocks/>
            </p:cNvSpPr>
            <p:nvPr/>
          </p:nvSpPr>
          <p:spPr>
            <a:xfrm>
              <a:off x="8619920" y="4326012"/>
              <a:ext cx="665659" cy="196112"/>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30</a:t>
              </a:r>
            </a:p>
          </p:txBody>
        </p:sp>
        <p:sp>
          <p:nvSpPr>
            <p:cNvPr id="3254" name="TextBox 3253">
              <a:extLst>
                <a:ext uri="{FF2B5EF4-FFF2-40B4-BE49-F238E27FC236}">
                  <a16:creationId xmlns:a16="http://schemas.microsoft.com/office/drawing/2014/main" id="{5C1796B0-9DC1-A425-53F1-9CB608F5C38E}"/>
                </a:ext>
              </a:extLst>
            </p:cNvPr>
            <p:cNvSpPr txBox="1">
              <a:spLocks/>
            </p:cNvSpPr>
            <p:nvPr/>
          </p:nvSpPr>
          <p:spPr>
            <a:xfrm>
              <a:off x="9403629" y="4326012"/>
              <a:ext cx="665659" cy="196112"/>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33</a:t>
              </a:r>
            </a:p>
          </p:txBody>
        </p:sp>
        <p:sp>
          <p:nvSpPr>
            <p:cNvPr id="3255" name="TextBox 3254">
              <a:extLst>
                <a:ext uri="{FF2B5EF4-FFF2-40B4-BE49-F238E27FC236}">
                  <a16:creationId xmlns:a16="http://schemas.microsoft.com/office/drawing/2014/main" id="{D5587F35-921E-58D5-D201-91C457062FE7}"/>
                </a:ext>
              </a:extLst>
            </p:cNvPr>
            <p:cNvSpPr txBox="1">
              <a:spLocks/>
            </p:cNvSpPr>
            <p:nvPr/>
          </p:nvSpPr>
          <p:spPr>
            <a:xfrm>
              <a:off x="10187337" y="4326012"/>
              <a:ext cx="665659" cy="196112"/>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36</a:t>
              </a:r>
            </a:p>
          </p:txBody>
        </p:sp>
        <p:sp>
          <p:nvSpPr>
            <p:cNvPr id="3256" name="Free-form: Shape 209">
              <a:extLst>
                <a:ext uri="{FF2B5EF4-FFF2-40B4-BE49-F238E27FC236}">
                  <a16:creationId xmlns:a16="http://schemas.microsoft.com/office/drawing/2014/main" id="{71B99BDC-AE30-FB96-BF38-B9C304271963}"/>
                </a:ext>
              </a:extLst>
            </p:cNvPr>
            <p:cNvSpPr/>
            <p:nvPr/>
          </p:nvSpPr>
          <p:spPr>
            <a:xfrm>
              <a:off x="1889922"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57" name="Free-form: Shape 210">
              <a:extLst>
                <a:ext uri="{FF2B5EF4-FFF2-40B4-BE49-F238E27FC236}">
                  <a16:creationId xmlns:a16="http://schemas.microsoft.com/office/drawing/2014/main" id="{DDB56D01-B3B5-B4FB-3D08-01622D308BC4}"/>
                </a:ext>
              </a:extLst>
            </p:cNvPr>
            <p:cNvSpPr/>
            <p:nvPr/>
          </p:nvSpPr>
          <p:spPr>
            <a:xfrm>
              <a:off x="266244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58" name="Free-form: Shape 211">
              <a:extLst>
                <a:ext uri="{FF2B5EF4-FFF2-40B4-BE49-F238E27FC236}">
                  <a16:creationId xmlns:a16="http://schemas.microsoft.com/office/drawing/2014/main" id="{D4011DA5-BA54-BAB8-52F3-6A9FA3A81B8E}"/>
                </a:ext>
              </a:extLst>
            </p:cNvPr>
            <p:cNvSpPr/>
            <p:nvPr/>
          </p:nvSpPr>
          <p:spPr>
            <a:xfrm>
              <a:off x="3434553"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59" name="Free-form: Shape 212">
              <a:extLst>
                <a:ext uri="{FF2B5EF4-FFF2-40B4-BE49-F238E27FC236}">
                  <a16:creationId xmlns:a16="http://schemas.microsoft.com/office/drawing/2014/main" id="{1EFD3EF8-0BA9-B35C-806C-A814BC4FB2A5}"/>
                </a:ext>
              </a:extLst>
            </p:cNvPr>
            <p:cNvSpPr/>
            <p:nvPr/>
          </p:nvSpPr>
          <p:spPr>
            <a:xfrm>
              <a:off x="4224419"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0" name="Free-form: Shape 213">
              <a:extLst>
                <a:ext uri="{FF2B5EF4-FFF2-40B4-BE49-F238E27FC236}">
                  <a16:creationId xmlns:a16="http://schemas.microsoft.com/office/drawing/2014/main" id="{4CA630AC-0392-BFFD-ADBA-7BB2A930B7AB}"/>
                </a:ext>
              </a:extLst>
            </p:cNvPr>
            <p:cNvSpPr/>
            <p:nvPr/>
          </p:nvSpPr>
          <p:spPr>
            <a:xfrm>
              <a:off x="500336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1" name="Free-form: Shape 214">
              <a:extLst>
                <a:ext uri="{FF2B5EF4-FFF2-40B4-BE49-F238E27FC236}">
                  <a16:creationId xmlns:a16="http://schemas.microsoft.com/office/drawing/2014/main" id="{384B125B-4947-C03A-15CB-EE8701729859}"/>
                </a:ext>
              </a:extLst>
            </p:cNvPr>
            <p:cNvSpPr/>
            <p:nvPr/>
          </p:nvSpPr>
          <p:spPr>
            <a:xfrm>
              <a:off x="5803212"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2" name="Free-form: Shape 215">
              <a:extLst>
                <a:ext uri="{FF2B5EF4-FFF2-40B4-BE49-F238E27FC236}">
                  <a16:creationId xmlns:a16="http://schemas.microsoft.com/office/drawing/2014/main" id="{60F595D0-E472-4024-7B6A-354D00D92111}"/>
                </a:ext>
              </a:extLst>
            </p:cNvPr>
            <p:cNvSpPr/>
            <p:nvPr/>
          </p:nvSpPr>
          <p:spPr>
            <a:xfrm>
              <a:off x="6599917"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3" name="Free-form: Shape 216">
              <a:extLst>
                <a:ext uri="{FF2B5EF4-FFF2-40B4-BE49-F238E27FC236}">
                  <a16:creationId xmlns:a16="http://schemas.microsoft.com/office/drawing/2014/main" id="{AB1027DA-FC93-8A14-3D80-8C72607C8CB2}"/>
                </a:ext>
              </a:extLst>
            </p:cNvPr>
            <p:cNvSpPr/>
            <p:nvPr/>
          </p:nvSpPr>
          <p:spPr>
            <a:xfrm>
              <a:off x="7378729"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4" name="Free-form: Shape 217">
              <a:extLst>
                <a:ext uri="{FF2B5EF4-FFF2-40B4-BE49-F238E27FC236}">
                  <a16:creationId xmlns:a16="http://schemas.microsoft.com/office/drawing/2014/main" id="{BD1BAF46-9336-37AC-6002-A9BC28F109F6}"/>
                </a:ext>
              </a:extLst>
            </p:cNvPr>
            <p:cNvSpPr/>
            <p:nvPr/>
          </p:nvSpPr>
          <p:spPr>
            <a:xfrm>
              <a:off x="817391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5" name="Free-form: Shape 218">
              <a:extLst>
                <a:ext uri="{FF2B5EF4-FFF2-40B4-BE49-F238E27FC236}">
                  <a16:creationId xmlns:a16="http://schemas.microsoft.com/office/drawing/2014/main" id="{D3775284-C849-7EE7-AAD3-5A858D42D527}"/>
                </a:ext>
              </a:extLst>
            </p:cNvPr>
            <p:cNvSpPr/>
            <p:nvPr/>
          </p:nvSpPr>
          <p:spPr>
            <a:xfrm>
              <a:off x="8948843"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6" name="Free-form: Shape 219">
              <a:extLst>
                <a:ext uri="{FF2B5EF4-FFF2-40B4-BE49-F238E27FC236}">
                  <a16:creationId xmlns:a16="http://schemas.microsoft.com/office/drawing/2014/main" id="{69CE765D-8112-830E-1345-F8B45B95D043}"/>
                </a:ext>
              </a:extLst>
            </p:cNvPr>
            <p:cNvSpPr/>
            <p:nvPr/>
          </p:nvSpPr>
          <p:spPr>
            <a:xfrm>
              <a:off x="9737320"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7" name="Free-form: Shape 220">
              <a:extLst>
                <a:ext uri="{FF2B5EF4-FFF2-40B4-BE49-F238E27FC236}">
                  <a16:creationId xmlns:a16="http://schemas.microsoft.com/office/drawing/2014/main" id="{8AAF7B11-25F1-EC0E-0EF9-834F8E273EF9}"/>
                </a:ext>
              </a:extLst>
            </p:cNvPr>
            <p:cNvSpPr/>
            <p:nvPr/>
          </p:nvSpPr>
          <p:spPr>
            <a:xfrm>
              <a:off x="1052119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8" name="Freeform: Shape 3267">
              <a:extLst>
                <a:ext uri="{FF2B5EF4-FFF2-40B4-BE49-F238E27FC236}">
                  <a16:creationId xmlns:a16="http://schemas.microsoft.com/office/drawing/2014/main" id="{341A4087-297D-8498-196F-1A4D086720E1}"/>
                </a:ext>
              </a:extLst>
            </p:cNvPr>
            <p:cNvSpPr>
              <a:spLocks/>
            </p:cNvSpPr>
            <p:nvPr/>
          </p:nvSpPr>
          <p:spPr>
            <a:xfrm>
              <a:off x="1095841" y="4226011"/>
              <a:ext cx="21179" cy="70263"/>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9" name="TextBox 3268">
              <a:extLst>
                <a:ext uri="{FF2B5EF4-FFF2-40B4-BE49-F238E27FC236}">
                  <a16:creationId xmlns:a16="http://schemas.microsoft.com/office/drawing/2014/main" id="{070D3508-75F3-63C5-EA83-74D88F047350}"/>
                </a:ext>
              </a:extLst>
            </p:cNvPr>
            <p:cNvSpPr txBox="1">
              <a:spLocks/>
            </p:cNvSpPr>
            <p:nvPr/>
          </p:nvSpPr>
          <p:spPr>
            <a:xfrm>
              <a:off x="970131" y="4274924"/>
              <a:ext cx="355651" cy="253916"/>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3270" name="TextBox 3269">
              <a:extLst>
                <a:ext uri="{FF2B5EF4-FFF2-40B4-BE49-F238E27FC236}">
                  <a16:creationId xmlns:a16="http://schemas.microsoft.com/office/drawing/2014/main" id="{2BCF7BF1-03C6-7747-D4D9-AB70EA6A2831}"/>
                </a:ext>
              </a:extLst>
            </p:cNvPr>
            <p:cNvSpPr txBox="1">
              <a:spLocks/>
            </p:cNvSpPr>
            <p:nvPr/>
          </p:nvSpPr>
          <p:spPr>
            <a:xfrm>
              <a:off x="11186828" y="4326012"/>
              <a:ext cx="259018" cy="196112"/>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39</a:t>
              </a:r>
            </a:p>
          </p:txBody>
        </p:sp>
        <p:sp>
          <p:nvSpPr>
            <p:cNvPr id="3271" name="Free-form: Shape 1016">
              <a:extLst>
                <a:ext uri="{FF2B5EF4-FFF2-40B4-BE49-F238E27FC236}">
                  <a16:creationId xmlns:a16="http://schemas.microsoft.com/office/drawing/2014/main" id="{76405897-E3C6-B2D9-BA1F-D836BFE3C0B2}"/>
                </a:ext>
              </a:extLst>
            </p:cNvPr>
            <p:cNvSpPr/>
            <p:nvPr/>
          </p:nvSpPr>
          <p:spPr>
            <a:xfrm>
              <a:off x="11311771" y="4218430"/>
              <a:ext cx="16204"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grpSp>
        <p:nvGrpSpPr>
          <p:cNvPr id="3277" name="Group 3276">
            <a:extLst>
              <a:ext uri="{FF2B5EF4-FFF2-40B4-BE49-F238E27FC236}">
                <a16:creationId xmlns:a16="http://schemas.microsoft.com/office/drawing/2014/main" id="{7CA2AED9-4084-454C-9186-F5AF0D38C41F}"/>
              </a:ext>
            </a:extLst>
          </p:cNvPr>
          <p:cNvGrpSpPr/>
          <p:nvPr/>
        </p:nvGrpSpPr>
        <p:grpSpPr>
          <a:xfrm>
            <a:off x="570139" y="881596"/>
            <a:ext cx="605826" cy="3375045"/>
            <a:chOff x="495670" y="872466"/>
            <a:chExt cx="525489" cy="3748087"/>
          </a:xfrm>
        </p:grpSpPr>
        <p:sp>
          <p:nvSpPr>
            <p:cNvPr id="3278" name="TextBox 3277">
              <a:extLst>
                <a:ext uri="{FF2B5EF4-FFF2-40B4-BE49-F238E27FC236}">
                  <a16:creationId xmlns:a16="http://schemas.microsoft.com/office/drawing/2014/main" id="{E4D31405-0843-06BD-63DE-10FB84761BEA}"/>
                </a:ext>
              </a:extLst>
            </p:cNvPr>
            <p:cNvSpPr txBox="1">
              <a:spLocks/>
            </p:cNvSpPr>
            <p:nvPr/>
          </p:nvSpPr>
          <p:spPr>
            <a:xfrm>
              <a:off x="532350" y="4338572"/>
              <a:ext cx="417567" cy="281981"/>
            </a:xfrm>
            <a:prstGeom prst="rect">
              <a:avLst/>
            </a:prstGeom>
            <a:noFill/>
          </p:spPr>
          <p:txBody>
            <a:bodyPr wrap="square"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3279" name="TextBox 3278">
              <a:extLst>
                <a:ext uri="{FF2B5EF4-FFF2-40B4-BE49-F238E27FC236}">
                  <a16:creationId xmlns:a16="http://schemas.microsoft.com/office/drawing/2014/main" id="{BF67877B-795A-8E9D-8B3C-F6C08087DDBC}"/>
                </a:ext>
              </a:extLst>
            </p:cNvPr>
            <p:cNvSpPr txBox="1">
              <a:spLocks/>
            </p:cNvSpPr>
            <p:nvPr/>
          </p:nvSpPr>
          <p:spPr>
            <a:xfrm>
              <a:off x="495670" y="872466"/>
              <a:ext cx="452733" cy="281981"/>
            </a:xfrm>
            <a:prstGeom prst="rect">
              <a:avLst/>
            </a:prstGeom>
            <a:noFill/>
          </p:spPr>
          <p:txBody>
            <a:bodyPr wrap="square"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1.0</a:t>
              </a:r>
            </a:p>
          </p:txBody>
        </p:sp>
        <p:sp>
          <p:nvSpPr>
            <p:cNvPr id="3280" name="TextBox 3279">
              <a:extLst>
                <a:ext uri="{FF2B5EF4-FFF2-40B4-BE49-F238E27FC236}">
                  <a16:creationId xmlns:a16="http://schemas.microsoft.com/office/drawing/2014/main" id="{0ED21AD7-6C60-746D-0D94-F290EB9DEF8A}"/>
                </a:ext>
              </a:extLst>
            </p:cNvPr>
            <p:cNvSpPr txBox="1">
              <a:spLocks/>
            </p:cNvSpPr>
            <p:nvPr/>
          </p:nvSpPr>
          <p:spPr>
            <a:xfrm>
              <a:off x="637782" y="1559975"/>
              <a:ext cx="383349" cy="281981"/>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0.8</a:t>
              </a:r>
            </a:p>
          </p:txBody>
        </p:sp>
        <p:sp>
          <p:nvSpPr>
            <p:cNvPr id="3281" name="TextBox 3280">
              <a:extLst>
                <a:ext uri="{FF2B5EF4-FFF2-40B4-BE49-F238E27FC236}">
                  <a16:creationId xmlns:a16="http://schemas.microsoft.com/office/drawing/2014/main" id="{91ADE0A8-84ED-BF80-08DA-6320DBA301AB}"/>
                </a:ext>
              </a:extLst>
            </p:cNvPr>
            <p:cNvSpPr txBox="1">
              <a:spLocks/>
            </p:cNvSpPr>
            <p:nvPr/>
          </p:nvSpPr>
          <p:spPr>
            <a:xfrm>
              <a:off x="637810" y="2253204"/>
              <a:ext cx="383349" cy="281981"/>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0.6</a:t>
              </a:r>
            </a:p>
          </p:txBody>
        </p:sp>
        <p:sp>
          <p:nvSpPr>
            <p:cNvPr id="3282" name="TextBox 3281">
              <a:extLst>
                <a:ext uri="{FF2B5EF4-FFF2-40B4-BE49-F238E27FC236}">
                  <a16:creationId xmlns:a16="http://schemas.microsoft.com/office/drawing/2014/main" id="{68D2FE87-DF5F-7F49-AFA3-D8D45114C711}"/>
                </a:ext>
              </a:extLst>
            </p:cNvPr>
            <p:cNvSpPr txBox="1">
              <a:spLocks/>
            </p:cNvSpPr>
            <p:nvPr/>
          </p:nvSpPr>
          <p:spPr>
            <a:xfrm>
              <a:off x="635093" y="2938675"/>
              <a:ext cx="383349" cy="281981"/>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0.4</a:t>
              </a:r>
            </a:p>
          </p:txBody>
        </p:sp>
        <p:sp>
          <p:nvSpPr>
            <p:cNvPr id="3283" name="TextBox 3282">
              <a:extLst>
                <a:ext uri="{FF2B5EF4-FFF2-40B4-BE49-F238E27FC236}">
                  <a16:creationId xmlns:a16="http://schemas.microsoft.com/office/drawing/2014/main" id="{2577E3ED-F016-F1AF-C3D5-0A8FBB088DDE}"/>
                </a:ext>
              </a:extLst>
            </p:cNvPr>
            <p:cNvSpPr txBox="1">
              <a:spLocks/>
            </p:cNvSpPr>
            <p:nvPr/>
          </p:nvSpPr>
          <p:spPr>
            <a:xfrm>
              <a:off x="637066" y="3628495"/>
              <a:ext cx="383349" cy="281981"/>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0.2</a:t>
              </a:r>
            </a:p>
          </p:txBody>
        </p:sp>
        <p:sp>
          <p:nvSpPr>
            <p:cNvPr id="3284" name="Freeform: Shape 3283">
              <a:extLst>
                <a:ext uri="{FF2B5EF4-FFF2-40B4-BE49-F238E27FC236}">
                  <a16:creationId xmlns:a16="http://schemas.microsoft.com/office/drawing/2014/main" id="{0B5C8409-6774-60E6-8A17-36D3800495DB}"/>
                </a:ext>
              </a:extLst>
            </p:cNvPr>
            <p:cNvSpPr>
              <a:spLocks/>
            </p:cNvSpPr>
            <p:nvPr/>
          </p:nvSpPr>
          <p:spPr>
            <a:xfrm>
              <a:off x="899397" y="1018356"/>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85" name="Freeform: Shape 3284">
              <a:extLst>
                <a:ext uri="{FF2B5EF4-FFF2-40B4-BE49-F238E27FC236}">
                  <a16:creationId xmlns:a16="http://schemas.microsoft.com/office/drawing/2014/main" id="{04790820-0EFD-3AEC-F567-5B76B4898E49}"/>
                </a:ext>
              </a:extLst>
            </p:cNvPr>
            <p:cNvSpPr>
              <a:spLocks/>
            </p:cNvSpPr>
            <p:nvPr/>
          </p:nvSpPr>
          <p:spPr>
            <a:xfrm>
              <a:off x="899397" y="1714619"/>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86" name="Freeform: Shape 3285">
              <a:extLst>
                <a:ext uri="{FF2B5EF4-FFF2-40B4-BE49-F238E27FC236}">
                  <a16:creationId xmlns:a16="http://schemas.microsoft.com/office/drawing/2014/main" id="{BCC2BB79-4C4C-7659-7721-2349428CC80B}"/>
                </a:ext>
              </a:extLst>
            </p:cNvPr>
            <p:cNvSpPr>
              <a:spLocks/>
            </p:cNvSpPr>
            <p:nvPr/>
          </p:nvSpPr>
          <p:spPr>
            <a:xfrm>
              <a:off x="899397" y="2403378"/>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87" name="Freeform: Shape 3286">
              <a:extLst>
                <a:ext uri="{FF2B5EF4-FFF2-40B4-BE49-F238E27FC236}">
                  <a16:creationId xmlns:a16="http://schemas.microsoft.com/office/drawing/2014/main" id="{64B75830-5760-0DD2-09F4-42770D998A6F}"/>
                </a:ext>
              </a:extLst>
            </p:cNvPr>
            <p:cNvSpPr>
              <a:spLocks/>
            </p:cNvSpPr>
            <p:nvPr/>
          </p:nvSpPr>
          <p:spPr>
            <a:xfrm>
              <a:off x="899397" y="3092530"/>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88" name="Freeform: Shape 3287">
              <a:extLst>
                <a:ext uri="{FF2B5EF4-FFF2-40B4-BE49-F238E27FC236}">
                  <a16:creationId xmlns:a16="http://schemas.microsoft.com/office/drawing/2014/main" id="{8097E7FD-5099-96A8-5735-452BDE6E64D0}"/>
                </a:ext>
              </a:extLst>
            </p:cNvPr>
            <p:cNvSpPr>
              <a:spLocks/>
            </p:cNvSpPr>
            <p:nvPr/>
          </p:nvSpPr>
          <p:spPr>
            <a:xfrm>
              <a:off x="899397" y="3781681"/>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89" name="Freeform: Shape 3288">
              <a:extLst>
                <a:ext uri="{FF2B5EF4-FFF2-40B4-BE49-F238E27FC236}">
                  <a16:creationId xmlns:a16="http://schemas.microsoft.com/office/drawing/2014/main" id="{2E953395-E39A-B25C-F542-11AE771EFD93}"/>
                </a:ext>
              </a:extLst>
            </p:cNvPr>
            <p:cNvSpPr>
              <a:spLocks/>
            </p:cNvSpPr>
            <p:nvPr/>
          </p:nvSpPr>
          <p:spPr>
            <a:xfrm>
              <a:off x="898245" y="4471308"/>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2949" name="Graphic 1187">
            <a:extLst>
              <a:ext uri="{FF2B5EF4-FFF2-40B4-BE49-F238E27FC236}">
                <a16:creationId xmlns:a16="http://schemas.microsoft.com/office/drawing/2014/main" id="{C09028B9-29F2-57ED-F473-ED6F015D0A88}"/>
              </a:ext>
            </a:extLst>
          </p:cNvPr>
          <p:cNvSpPr/>
          <p:nvPr/>
        </p:nvSpPr>
        <p:spPr>
          <a:xfrm>
            <a:off x="1096780" y="1013988"/>
            <a:ext cx="9474818" cy="2833034"/>
          </a:xfrm>
          <a:custGeom>
            <a:avLst/>
            <a:gdLst>
              <a:gd name="connsiteX0" fmla="*/ 0 w 4378541"/>
              <a:gd name="connsiteY0" fmla="*/ 0 h 1743307"/>
              <a:gd name="connsiteX1" fmla="*/ 52733 w 4378541"/>
              <a:gd name="connsiteY1" fmla="*/ 0 h 1743307"/>
              <a:gd name="connsiteX2" fmla="*/ 52733 w 4378541"/>
              <a:gd name="connsiteY2" fmla="*/ 8840 h 1743307"/>
              <a:gd name="connsiteX3" fmla="*/ 123019 w 4378541"/>
              <a:gd name="connsiteY3" fmla="*/ 8840 h 1743307"/>
              <a:gd name="connsiteX4" fmla="*/ 123019 w 4378541"/>
              <a:gd name="connsiteY4" fmla="*/ 22908 h 1743307"/>
              <a:gd name="connsiteX5" fmla="*/ 138808 w 4378541"/>
              <a:gd name="connsiteY5" fmla="*/ 22908 h 1743307"/>
              <a:gd name="connsiteX6" fmla="*/ 138808 w 4378541"/>
              <a:gd name="connsiteY6" fmla="*/ 42280 h 1743307"/>
              <a:gd name="connsiteX7" fmla="*/ 145859 w 4378541"/>
              <a:gd name="connsiteY7" fmla="*/ 42280 h 1743307"/>
              <a:gd name="connsiteX8" fmla="*/ 145859 w 4378541"/>
              <a:gd name="connsiteY8" fmla="*/ 58192 h 1743307"/>
              <a:gd name="connsiteX9" fmla="*/ 145859 w 4378541"/>
              <a:gd name="connsiteY9" fmla="*/ 66956 h 1743307"/>
              <a:gd name="connsiteX10" fmla="*/ 154674 w 4378541"/>
              <a:gd name="connsiteY10" fmla="*/ 66956 h 1743307"/>
              <a:gd name="connsiteX11" fmla="*/ 154674 w 4378541"/>
              <a:gd name="connsiteY11" fmla="*/ 102240 h 1743307"/>
              <a:gd name="connsiteX12" fmla="*/ 221433 w 4378541"/>
              <a:gd name="connsiteY12" fmla="*/ 102240 h 1743307"/>
              <a:gd name="connsiteX13" fmla="*/ 221433 w 4378541"/>
              <a:gd name="connsiteY13" fmla="*/ 111080 h 1743307"/>
              <a:gd name="connsiteX14" fmla="*/ 253089 w 4378541"/>
              <a:gd name="connsiteY14" fmla="*/ 111080 h 1743307"/>
              <a:gd name="connsiteX15" fmla="*/ 253089 w 4378541"/>
              <a:gd name="connsiteY15" fmla="*/ 118076 h 1743307"/>
              <a:gd name="connsiteX16" fmla="*/ 307585 w 4378541"/>
              <a:gd name="connsiteY16" fmla="*/ 118076 h 1743307"/>
              <a:gd name="connsiteX17" fmla="*/ 307585 w 4378541"/>
              <a:gd name="connsiteY17" fmla="*/ 146288 h 1743307"/>
              <a:gd name="connsiteX18" fmla="*/ 316323 w 4378541"/>
              <a:gd name="connsiteY18" fmla="*/ 146288 h 1743307"/>
              <a:gd name="connsiteX19" fmla="*/ 316323 w 4378541"/>
              <a:gd name="connsiteY19" fmla="*/ 179804 h 1743307"/>
              <a:gd name="connsiteX20" fmla="*/ 316323 w 4378541"/>
              <a:gd name="connsiteY20" fmla="*/ 193872 h 1743307"/>
              <a:gd name="connsiteX21" fmla="*/ 335714 w 4378541"/>
              <a:gd name="connsiteY21" fmla="*/ 193872 h 1743307"/>
              <a:gd name="connsiteX22" fmla="*/ 335714 w 4378541"/>
              <a:gd name="connsiteY22" fmla="*/ 200944 h 1743307"/>
              <a:gd name="connsiteX23" fmla="*/ 365530 w 4378541"/>
              <a:gd name="connsiteY23" fmla="*/ 200944 h 1743307"/>
              <a:gd name="connsiteX24" fmla="*/ 365530 w 4378541"/>
              <a:gd name="connsiteY24" fmla="*/ 208016 h 1743307"/>
              <a:gd name="connsiteX25" fmla="*/ 376107 w 4378541"/>
              <a:gd name="connsiteY25" fmla="*/ 208016 h 1743307"/>
              <a:gd name="connsiteX26" fmla="*/ 376107 w 4378541"/>
              <a:gd name="connsiteY26" fmla="*/ 215012 h 1743307"/>
              <a:gd name="connsiteX27" fmla="*/ 400711 w 4378541"/>
              <a:gd name="connsiteY27" fmla="*/ 215012 h 1743307"/>
              <a:gd name="connsiteX28" fmla="*/ 400711 w 4378541"/>
              <a:gd name="connsiteY28" fmla="*/ 227388 h 1743307"/>
              <a:gd name="connsiteX29" fmla="*/ 448156 w 4378541"/>
              <a:gd name="connsiteY29" fmla="*/ 227388 h 1743307"/>
              <a:gd name="connsiteX30" fmla="*/ 448156 w 4378541"/>
              <a:gd name="connsiteY30" fmla="*/ 243224 h 1743307"/>
              <a:gd name="connsiteX31" fmla="*/ 478048 w 4378541"/>
              <a:gd name="connsiteY31" fmla="*/ 243224 h 1743307"/>
              <a:gd name="connsiteX32" fmla="*/ 478048 w 4378541"/>
              <a:gd name="connsiteY32" fmla="*/ 262057 h 1743307"/>
              <a:gd name="connsiteX33" fmla="*/ 484486 w 4378541"/>
              <a:gd name="connsiteY33" fmla="*/ 262057 h 1743307"/>
              <a:gd name="connsiteX34" fmla="*/ 484486 w 4378541"/>
              <a:gd name="connsiteY34" fmla="*/ 279123 h 1743307"/>
              <a:gd name="connsiteX35" fmla="*/ 490311 w 4378541"/>
              <a:gd name="connsiteY35" fmla="*/ 279123 h 1743307"/>
              <a:gd name="connsiteX36" fmla="*/ 490311 w 4378541"/>
              <a:gd name="connsiteY36" fmla="*/ 287348 h 1743307"/>
              <a:gd name="connsiteX37" fmla="*/ 495600 w 4378541"/>
              <a:gd name="connsiteY37" fmla="*/ 287348 h 1743307"/>
              <a:gd name="connsiteX38" fmla="*/ 495600 w 4378541"/>
              <a:gd name="connsiteY38" fmla="*/ 293191 h 1743307"/>
              <a:gd name="connsiteX39" fmla="*/ 529631 w 4378541"/>
              <a:gd name="connsiteY39" fmla="*/ 293191 h 1743307"/>
              <a:gd name="connsiteX40" fmla="*/ 529631 w 4378541"/>
              <a:gd name="connsiteY40" fmla="*/ 300263 h 1743307"/>
              <a:gd name="connsiteX41" fmla="*/ 628046 w 4378541"/>
              <a:gd name="connsiteY41" fmla="*/ 300263 h 1743307"/>
              <a:gd name="connsiteX42" fmla="*/ 628046 w 4378541"/>
              <a:gd name="connsiteY42" fmla="*/ 312562 h 1743307"/>
              <a:gd name="connsiteX43" fmla="*/ 635634 w 4378541"/>
              <a:gd name="connsiteY43" fmla="*/ 312562 h 1743307"/>
              <a:gd name="connsiteX44" fmla="*/ 635634 w 4378541"/>
              <a:gd name="connsiteY44" fmla="*/ 353151 h 1743307"/>
              <a:gd name="connsiteX45" fmla="*/ 671352 w 4378541"/>
              <a:gd name="connsiteY45" fmla="*/ 353151 h 1743307"/>
              <a:gd name="connsiteX46" fmla="*/ 671352 w 4378541"/>
              <a:gd name="connsiteY46" fmla="*/ 386590 h 1743307"/>
              <a:gd name="connsiteX47" fmla="*/ 749302 w 4378541"/>
              <a:gd name="connsiteY47" fmla="*/ 386590 h 1743307"/>
              <a:gd name="connsiteX48" fmla="*/ 749302 w 4378541"/>
              <a:gd name="connsiteY48" fmla="*/ 396046 h 1743307"/>
              <a:gd name="connsiteX49" fmla="*/ 796133 w 4378541"/>
              <a:gd name="connsiteY49" fmla="*/ 396046 h 1743307"/>
              <a:gd name="connsiteX50" fmla="*/ 802572 w 4378541"/>
              <a:gd name="connsiteY50" fmla="*/ 396046 h 1743307"/>
              <a:gd name="connsiteX51" fmla="*/ 802572 w 4378541"/>
              <a:gd name="connsiteY51" fmla="*/ 428332 h 1743307"/>
              <a:gd name="connsiteX52" fmla="*/ 809623 w 4378541"/>
              <a:gd name="connsiteY52" fmla="*/ 428332 h 1743307"/>
              <a:gd name="connsiteX53" fmla="*/ 809623 w 4378541"/>
              <a:gd name="connsiteY53" fmla="*/ 435404 h 1743307"/>
              <a:gd name="connsiteX54" fmla="*/ 814299 w 4378541"/>
              <a:gd name="connsiteY54" fmla="*/ 435404 h 1743307"/>
              <a:gd name="connsiteX55" fmla="*/ 814299 w 4378541"/>
              <a:gd name="connsiteY55" fmla="*/ 460080 h 1743307"/>
              <a:gd name="connsiteX56" fmla="*/ 836603 w 4378541"/>
              <a:gd name="connsiteY56" fmla="*/ 460080 h 1743307"/>
              <a:gd name="connsiteX57" fmla="*/ 836603 w 4378541"/>
              <a:gd name="connsiteY57" fmla="*/ 480605 h 1743307"/>
              <a:gd name="connsiteX58" fmla="*/ 844804 w 4378541"/>
              <a:gd name="connsiteY58" fmla="*/ 480605 h 1743307"/>
              <a:gd name="connsiteX59" fmla="*/ 844804 w 4378541"/>
              <a:gd name="connsiteY59" fmla="*/ 510585 h 1743307"/>
              <a:gd name="connsiteX60" fmla="*/ 937317 w 4378541"/>
              <a:gd name="connsiteY60" fmla="*/ 510585 h 1743307"/>
              <a:gd name="connsiteX61" fmla="*/ 937317 w 4378541"/>
              <a:gd name="connsiteY61" fmla="*/ 517657 h 1743307"/>
              <a:gd name="connsiteX62" fmla="*/ 958395 w 4378541"/>
              <a:gd name="connsiteY62" fmla="*/ 517657 h 1743307"/>
              <a:gd name="connsiteX63" fmla="*/ 958395 w 4378541"/>
              <a:gd name="connsiteY63" fmla="*/ 525883 h 1743307"/>
              <a:gd name="connsiteX64" fmla="*/ 970122 w 4378541"/>
              <a:gd name="connsiteY64" fmla="*/ 525883 h 1743307"/>
              <a:gd name="connsiteX65" fmla="*/ 970122 w 4378541"/>
              <a:gd name="connsiteY65" fmla="*/ 543486 h 1743307"/>
              <a:gd name="connsiteX66" fmla="*/ 974261 w 4378541"/>
              <a:gd name="connsiteY66" fmla="*/ 543486 h 1743307"/>
              <a:gd name="connsiteX67" fmla="*/ 974261 w 4378541"/>
              <a:gd name="connsiteY67" fmla="*/ 557016 h 1743307"/>
              <a:gd name="connsiteX68" fmla="*/ 980086 w 4378541"/>
              <a:gd name="connsiteY68" fmla="*/ 557016 h 1743307"/>
              <a:gd name="connsiteX69" fmla="*/ 980086 w 4378541"/>
              <a:gd name="connsiteY69" fmla="*/ 589302 h 1743307"/>
              <a:gd name="connsiteX70" fmla="*/ 996489 w 4378541"/>
              <a:gd name="connsiteY70" fmla="*/ 589302 h 1743307"/>
              <a:gd name="connsiteX71" fmla="*/ 996489 w 4378541"/>
              <a:gd name="connsiteY71" fmla="*/ 621050 h 1743307"/>
              <a:gd name="connsiteX72" fmla="*/ 1039871 w 4378541"/>
              <a:gd name="connsiteY72" fmla="*/ 621050 h 1743307"/>
              <a:gd name="connsiteX73" fmla="*/ 1039871 w 4378541"/>
              <a:gd name="connsiteY73" fmla="*/ 641037 h 1743307"/>
              <a:gd name="connsiteX74" fmla="*/ 1122497 w 4378541"/>
              <a:gd name="connsiteY74" fmla="*/ 641037 h 1743307"/>
              <a:gd name="connsiteX75" fmla="*/ 1122497 w 4378541"/>
              <a:gd name="connsiteY75" fmla="*/ 662177 h 1743307"/>
              <a:gd name="connsiteX76" fmla="*/ 1136523 w 4378541"/>
              <a:gd name="connsiteY76" fmla="*/ 662177 h 1743307"/>
              <a:gd name="connsiteX77" fmla="*/ 1136523 w 4378541"/>
              <a:gd name="connsiteY77" fmla="*/ 685085 h 1743307"/>
              <a:gd name="connsiteX78" fmla="*/ 1152926 w 4378541"/>
              <a:gd name="connsiteY78" fmla="*/ 685085 h 1743307"/>
              <a:gd name="connsiteX79" fmla="*/ 1152926 w 4378541"/>
              <a:gd name="connsiteY79" fmla="*/ 711529 h 1743307"/>
              <a:gd name="connsiteX80" fmla="*/ 1152926 w 4378541"/>
              <a:gd name="connsiteY80" fmla="*/ 719754 h 1743307"/>
              <a:gd name="connsiteX81" fmla="*/ 1162890 w 4378541"/>
              <a:gd name="connsiteY81" fmla="*/ 719754 h 1743307"/>
              <a:gd name="connsiteX82" fmla="*/ 1162890 w 4378541"/>
              <a:gd name="connsiteY82" fmla="*/ 732669 h 1743307"/>
              <a:gd name="connsiteX83" fmla="*/ 1171704 w 4378541"/>
              <a:gd name="connsiteY83" fmla="*/ 732669 h 1743307"/>
              <a:gd name="connsiteX84" fmla="*/ 1171704 w 4378541"/>
              <a:gd name="connsiteY84" fmla="*/ 746198 h 1743307"/>
              <a:gd name="connsiteX85" fmla="*/ 1200370 w 4378541"/>
              <a:gd name="connsiteY85" fmla="*/ 746198 h 1743307"/>
              <a:gd name="connsiteX86" fmla="*/ 1200370 w 4378541"/>
              <a:gd name="connsiteY86" fmla="*/ 754424 h 1743307"/>
              <a:gd name="connsiteX87" fmla="*/ 1219149 w 4378541"/>
              <a:gd name="connsiteY87" fmla="*/ 754424 h 1743307"/>
              <a:gd name="connsiteX88" fmla="*/ 1240840 w 4378541"/>
              <a:gd name="connsiteY88" fmla="*/ 754424 h 1743307"/>
              <a:gd name="connsiteX89" fmla="*/ 1240840 w 4378541"/>
              <a:gd name="connsiteY89" fmla="*/ 765570 h 1743307"/>
              <a:gd name="connsiteX90" fmla="*/ 1256016 w 4378541"/>
              <a:gd name="connsiteY90" fmla="*/ 765570 h 1743307"/>
              <a:gd name="connsiteX91" fmla="*/ 1256016 w 4378541"/>
              <a:gd name="connsiteY91" fmla="*/ 770874 h 1743307"/>
              <a:gd name="connsiteX92" fmla="*/ 1292960 w 4378541"/>
              <a:gd name="connsiteY92" fmla="*/ 770874 h 1743307"/>
              <a:gd name="connsiteX93" fmla="*/ 1292960 w 4378541"/>
              <a:gd name="connsiteY93" fmla="*/ 777332 h 1743307"/>
              <a:gd name="connsiteX94" fmla="*/ 1317564 w 4378541"/>
              <a:gd name="connsiteY94" fmla="*/ 777332 h 1743307"/>
              <a:gd name="connsiteX95" fmla="*/ 1317564 w 4378541"/>
              <a:gd name="connsiteY95" fmla="*/ 789708 h 1743307"/>
              <a:gd name="connsiteX96" fmla="*/ 1324002 w 4378541"/>
              <a:gd name="connsiteY96" fmla="*/ 789708 h 1743307"/>
              <a:gd name="connsiteX97" fmla="*/ 1324002 w 4378541"/>
              <a:gd name="connsiteY97" fmla="*/ 800855 h 1743307"/>
              <a:gd name="connsiteX98" fmla="*/ 1331054 w 4378541"/>
              <a:gd name="connsiteY98" fmla="*/ 800855 h 1743307"/>
              <a:gd name="connsiteX99" fmla="*/ 1331054 w 4378541"/>
              <a:gd name="connsiteY99" fmla="*/ 837830 h 1743307"/>
              <a:gd name="connsiteX100" fmla="*/ 1349755 w 4378541"/>
              <a:gd name="connsiteY100" fmla="*/ 837830 h 1743307"/>
              <a:gd name="connsiteX101" fmla="*/ 1349755 w 4378541"/>
              <a:gd name="connsiteY101" fmla="*/ 845517 h 1743307"/>
              <a:gd name="connsiteX102" fmla="*/ 1382560 w 4378541"/>
              <a:gd name="connsiteY102" fmla="*/ 845517 h 1743307"/>
              <a:gd name="connsiteX103" fmla="*/ 1382560 w 4378541"/>
              <a:gd name="connsiteY103" fmla="*/ 864889 h 1743307"/>
              <a:gd name="connsiteX104" fmla="*/ 1425943 w 4378541"/>
              <a:gd name="connsiteY104" fmla="*/ 864889 h 1743307"/>
              <a:gd name="connsiteX105" fmla="*/ 1425943 w 4378541"/>
              <a:gd name="connsiteY105" fmla="*/ 870731 h 1743307"/>
              <a:gd name="connsiteX106" fmla="*/ 1453459 w 4378541"/>
              <a:gd name="connsiteY106" fmla="*/ 870731 h 1743307"/>
              <a:gd name="connsiteX107" fmla="*/ 1453459 w 4378541"/>
              <a:gd name="connsiteY107" fmla="*/ 877189 h 1743307"/>
              <a:gd name="connsiteX108" fmla="*/ 1461660 w 4378541"/>
              <a:gd name="connsiteY108" fmla="*/ 877189 h 1743307"/>
              <a:gd name="connsiteX109" fmla="*/ 1461660 w 4378541"/>
              <a:gd name="connsiteY109" fmla="*/ 890180 h 1743307"/>
              <a:gd name="connsiteX110" fmla="*/ 1480439 w 4378541"/>
              <a:gd name="connsiteY110" fmla="*/ 890180 h 1743307"/>
              <a:gd name="connsiteX111" fmla="*/ 1480439 w 4378541"/>
              <a:gd name="connsiteY111" fmla="*/ 900173 h 1743307"/>
              <a:gd name="connsiteX112" fmla="*/ 1521981 w 4378541"/>
              <a:gd name="connsiteY112" fmla="*/ 900173 h 1743307"/>
              <a:gd name="connsiteX113" fmla="*/ 1565364 w 4378541"/>
              <a:gd name="connsiteY113" fmla="*/ 900173 h 1743307"/>
              <a:gd name="connsiteX114" fmla="*/ 1565364 w 4378541"/>
              <a:gd name="connsiteY114" fmla="*/ 973586 h 1743307"/>
              <a:gd name="connsiteX115" fmla="*/ 1598782 w 4378541"/>
              <a:gd name="connsiteY115" fmla="*/ 973586 h 1743307"/>
              <a:gd name="connsiteX116" fmla="*/ 1598782 w 4378541"/>
              <a:gd name="connsiteY116" fmla="*/ 982965 h 1743307"/>
              <a:gd name="connsiteX117" fmla="*/ 1656190 w 4378541"/>
              <a:gd name="connsiteY117" fmla="*/ 982965 h 1743307"/>
              <a:gd name="connsiteX118" fmla="*/ 1656190 w 4378541"/>
              <a:gd name="connsiteY118" fmla="*/ 992420 h 1743307"/>
              <a:gd name="connsiteX119" fmla="*/ 1740502 w 4378541"/>
              <a:gd name="connsiteY119" fmla="*/ 992420 h 1743307"/>
              <a:gd name="connsiteX120" fmla="*/ 1740502 w 4378541"/>
              <a:gd name="connsiteY120" fmla="*/ 1003567 h 1743307"/>
              <a:gd name="connsiteX121" fmla="*/ 1789173 w 4378541"/>
              <a:gd name="connsiteY121" fmla="*/ 1003567 h 1743307"/>
              <a:gd name="connsiteX122" fmla="*/ 1789173 w 4378541"/>
              <a:gd name="connsiteY122" fmla="*/ 1021170 h 1743307"/>
              <a:gd name="connsiteX123" fmla="*/ 1817303 w 4378541"/>
              <a:gd name="connsiteY123" fmla="*/ 1021170 h 1743307"/>
              <a:gd name="connsiteX124" fmla="*/ 1817303 w 4378541"/>
              <a:gd name="connsiteY124" fmla="*/ 1067601 h 1743307"/>
              <a:gd name="connsiteX125" fmla="*/ 1837154 w 4378541"/>
              <a:gd name="connsiteY125" fmla="*/ 1067601 h 1743307"/>
              <a:gd name="connsiteX126" fmla="*/ 1837154 w 4378541"/>
              <a:gd name="connsiteY126" fmla="*/ 1105192 h 1743307"/>
              <a:gd name="connsiteX127" fmla="*/ 1853020 w 4378541"/>
              <a:gd name="connsiteY127" fmla="*/ 1105192 h 1743307"/>
              <a:gd name="connsiteX128" fmla="*/ 1853020 w 4378541"/>
              <a:gd name="connsiteY128" fmla="*/ 1127561 h 1743307"/>
              <a:gd name="connsiteX129" fmla="*/ 1914491 w 4378541"/>
              <a:gd name="connsiteY129" fmla="*/ 1127561 h 1743307"/>
              <a:gd name="connsiteX130" fmla="*/ 1919780 w 4378541"/>
              <a:gd name="connsiteY130" fmla="*/ 1127561 h 1743307"/>
              <a:gd name="connsiteX131" fmla="*/ 1919780 w 4378541"/>
              <a:gd name="connsiteY131" fmla="*/ 1136325 h 1743307"/>
              <a:gd name="connsiteX132" fmla="*/ 1956111 w 4378541"/>
              <a:gd name="connsiteY132" fmla="*/ 1136325 h 1743307"/>
              <a:gd name="connsiteX133" fmla="*/ 1956111 w 4378541"/>
              <a:gd name="connsiteY133" fmla="*/ 1145165 h 1743307"/>
              <a:gd name="connsiteX134" fmla="*/ 1969600 w 4378541"/>
              <a:gd name="connsiteY134" fmla="*/ 1145165 h 1743307"/>
              <a:gd name="connsiteX135" fmla="*/ 1969600 w 4378541"/>
              <a:gd name="connsiteY135" fmla="*/ 1152776 h 1743307"/>
              <a:gd name="connsiteX136" fmla="*/ 1977802 w 4378541"/>
              <a:gd name="connsiteY136" fmla="*/ 1152776 h 1743307"/>
              <a:gd name="connsiteX137" fmla="*/ 1977802 w 4378541"/>
              <a:gd name="connsiteY137" fmla="*/ 1159233 h 1743307"/>
              <a:gd name="connsiteX138" fmla="*/ 1990065 w 4378541"/>
              <a:gd name="connsiteY138" fmla="*/ 1159233 h 1743307"/>
              <a:gd name="connsiteX139" fmla="*/ 1990065 w 4378541"/>
              <a:gd name="connsiteY139" fmla="*/ 1165690 h 1743307"/>
              <a:gd name="connsiteX140" fmla="*/ 2008844 w 4378541"/>
              <a:gd name="connsiteY140" fmla="*/ 1165690 h 1743307"/>
              <a:gd name="connsiteX141" fmla="*/ 2008844 w 4378541"/>
              <a:gd name="connsiteY141" fmla="*/ 1173915 h 1743307"/>
              <a:gd name="connsiteX142" fmla="*/ 2031685 w 4378541"/>
              <a:gd name="connsiteY142" fmla="*/ 1173915 h 1743307"/>
              <a:gd name="connsiteX143" fmla="*/ 2031685 w 4378541"/>
              <a:gd name="connsiteY143" fmla="*/ 1182141 h 1743307"/>
              <a:gd name="connsiteX144" fmla="*/ 2060427 w 4378541"/>
              <a:gd name="connsiteY144" fmla="*/ 1182141 h 1743307"/>
              <a:gd name="connsiteX145" fmla="*/ 2060427 w 4378541"/>
              <a:gd name="connsiteY145" fmla="*/ 1208047 h 1743307"/>
              <a:gd name="connsiteX146" fmla="*/ 2085568 w 4378541"/>
              <a:gd name="connsiteY146" fmla="*/ 1208047 h 1743307"/>
              <a:gd name="connsiteX147" fmla="*/ 2085568 w 4378541"/>
              <a:gd name="connsiteY147" fmla="*/ 1232108 h 1743307"/>
              <a:gd name="connsiteX148" fmla="*/ 2107872 w 4378541"/>
              <a:gd name="connsiteY148" fmla="*/ 1232108 h 1743307"/>
              <a:gd name="connsiteX149" fmla="*/ 2107872 w 4378541"/>
              <a:gd name="connsiteY149" fmla="*/ 1242716 h 1743307"/>
              <a:gd name="connsiteX150" fmla="*/ 2162291 w 4378541"/>
              <a:gd name="connsiteY150" fmla="*/ 1242716 h 1743307"/>
              <a:gd name="connsiteX151" fmla="*/ 2162291 w 4378541"/>
              <a:gd name="connsiteY151" fmla="*/ 1250941 h 1743307"/>
              <a:gd name="connsiteX152" fmla="*/ 2232040 w 4378541"/>
              <a:gd name="connsiteY152" fmla="*/ 1250941 h 1743307"/>
              <a:gd name="connsiteX153" fmla="*/ 2232040 w 4378541"/>
              <a:gd name="connsiteY153" fmla="*/ 1260935 h 1743307"/>
              <a:gd name="connsiteX154" fmla="*/ 2320491 w 4378541"/>
              <a:gd name="connsiteY154" fmla="*/ 1260935 h 1743307"/>
              <a:gd name="connsiteX155" fmla="*/ 2320491 w 4378541"/>
              <a:gd name="connsiteY155" fmla="*/ 1310825 h 1743307"/>
              <a:gd name="connsiteX156" fmla="*/ 2359198 w 4378541"/>
              <a:gd name="connsiteY156" fmla="*/ 1310825 h 1743307"/>
              <a:gd name="connsiteX157" fmla="*/ 2418369 w 4378541"/>
              <a:gd name="connsiteY157" fmla="*/ 1310825 h 1743307"/>
              <a:gd name="connsiteX158" fmla="*/ 2434772 w 4378541"/>
              <a:gd name="connsiteY158" fmla="*/ 1310825 h 1743307"/>
              <a:gd name="connsiteX159" fmla="*/ 2434772 w 4378541"/>
              <a:gd name="connsiteY159" fmla="*/ 1324354 h 1743307"/>
              <a:gd name="connsiteX160" fmla="*/ 2512109 w 4378541"/>
              <a:gd name="connsiteY160" fmla="*/ 1324354 h 1743307"/>
              <a:gd name="connsiteX161" fmla="*/ 2512109 w 4378541"/>
              <a:gd name="connsiteY161" fmla="*/ 1337269 h 1743307"/>
              <a:gd name="connsiteX162" fmla="*/ 2573579 w 4378541"/>
              <a:gd name="connsiteY162" fmla="*/ 1337269 h 1743307"/>
              <a:gd name="connsiteX163" fmla="*/ 2573579 w 4378541"/>
              <a:gd name="connsiteY163" fmla="*/ 1362560 h 1743307"/>
              <a:gd name="connsiteX164" fmla="*/ 2690160 w 4378541"/>
              <a:gd name="connsiteY164" fmla="*/ 1362560 h 1743307"/>
              <a:gd name="connsiteX165" fmla="*/ 2747568 w 4378541"/>
              <a:gd name="connsiteY165" fmla="*/ 1362560 h 1743307"/>
              <a:gd name="connsiteX166" fmla="*/ 2832493 w 4378541"/>
              <a:gd name="connsiteY166" fmla="*/ 1362560 h 1743307"/>
              <a:gd name="connsiteX167" fmla="*/ 2832493 w 4378541"/>
              <a:gd name="connsiteY167" fmla="*/ 1404839 h 1743307"/>
              <a:gd name="connsiteX168" fmla="*/ 3003570 w 4378541"/>
              <a:gd name="connsiteY168" fmla="*/ 1404839 h 1743307"/>
              <a:gd name="connsiteX169" fmla="*/ 3003570 w 4378541"/>
              <a:gd name="connsiteY169" fmla="*/ 1424211 h 1743307"/>
              <a:gd name="connsiteX170" fmla="*/ 3048715 w 4378541"/>
              <a:gd name="connsiteY170" fmla="*/ 1424211 h 1743307"/>
              <a:gd name="connsiteX171" fmla="*/ 3048715 w 4378541"/>
              <a:gd name="connsiteY171" fmla="*/ 1441892 h 1743307"/>
              <a:gd name="connsiteX172" fmla="*/ 3056916 w 4378541"/>
              <a:gd name="connsiteY172" fmla="*/ 1441892 h 1743307"/>
              <a:gd name="connsiteX173" fmla="*/ 3056916 w 4378541"/>
              <a:gd name="connsiteY173" fmla="*/ 1478867 h 1743307"/>
              <a:gd name="connsiteX174" fmla="*/ 3101985 w 4378541"/>
              <a:gd name="connsiteY174" fmla="*/ 1478867 h 1743307"/>
              <a:gd name="connsiteX175" fmla="*/ 3101985 w 4378541"/>
              <a:gd name="connsiteY175" fmla="*/ 1501237 h 1743307"/>
              <a:gd name="connsiteX176" fmla="*/ 3477555 w 4378541"/>
              <a:gd name="connsiteY176" fmla="*/ 1501237 h 1743307"/>
              <a:gd name="connsiteX177" fmla="*/ 3555429 w 4378541"/>
              <a:gd name="connsiteY177" fmla="*/ 1501237 h 1743307"/>
              <a:gd name="connsiteX178" fmla="*/ 3564856 w 4378541"/>
              <a:gd name="connsiteY178" fmla="*/ 1501237 h 1743307"/>
              <a:gd name="connsiteX179" fmla="*/ 3564856 w 4378541"/>
              <a:gd name="connsiteY179" fmla="*/ 1564042 h 1743307"/>
              <a:gd name="connsiteX180" fmla="*/ 3653307 w 4378541"/>
              <a:gd name="connsiteY180" fmla="*/ 1564042 h 1743307"/>
              <a:gd name="connsiteX181" fmla="*/ 3848987 w 4378541"/>
              <a:gd name="connsiteY181" fmla="*/ 1564042 h 1743307"/>
              <a:gd name="connsiteX182" fmla="*/ 4100850 w 4378541"/>
              <a:gd name="connsiteY182" fmla="*/ 1564042 h 1743307"/>
              <a:gd name="connsiteX183" fmla="*/ 4336923 w 4378541"/>
              <a:gd name="connsiteY183" fmla="*/ 1564042 h 1743307"/>
              <a:gd name="connsiteX184" fmla="*/ 4336923 w 4378541"/>
              <a:gd name="connsiteY184" fmla="*/ 1743308 h 1743307"/>
              <a:gd name="connsiteX185" fmla="*/ 4378542 w 4378541"/>
              <a:gd name="connsiteY185" fmla="*/ 1743308 h 1743307"/>
              <a:gd name="connsiteX0" fmla="*/ 0 w 4375206"/>
              <a:gd name="connsiteY0" fmla="*/ 0 h 1743308"/>
              <a:gd name="connsiteX1" fmla="*/ 52733 w 4375206"/>
              <a:gd name="connsiteY1" fmla="*/ 0 h 1743308"/>
              <a:gd name="connsiteX2" fmla="*/ 52733 w 4375206"/>
              <a:gd name="connsiteY2" fmla="*/ 8840 h 1743308"/>
              <a:gd name="connsiteX3" fmla="*/ 123019 w 4375206"/>
              <a:gd name="connsiteY3" fmla="*/ 8840 h 1743308"/>
              <a:gd name="connsiteX4" fmla="*/ 123019 w 4375206"/>
              <a:gd name="connsiteY4" fmla="*/ 22908 h 1743308"/>
              <a:gd name="connsiteX5" fmla="*/ 138808 w 4375206"/>
              <a:gd name="connsiteY5" fmla="*/ 22908 h 1743308"/>
              <a:gd name="connsiteX6" fmla="*/ 138808 w 4375206"/>
              <a:gd name="connsiteY6" fmla="*/ 42280 h 1743308"/>
              <a:gd name="connsiteX7" fmla="*/ 145859 w 4375206"/>
              <a:gd name="connsiteY7" fmla="*/ 42280 h 1743308"/>
              <a:gd name="connsiteX8" fmla="*/ 145859 w 4375206"/>
              <a:gd name="connsiteY8" fmla="*/ 58192 h 1743308"/>
              <a:gd name="connsiteX9" fmla="*/ 145859 w 4375206"/>
              <a:gd name="connsiteY9" fmla="*/ 66956 h 1743308"/>
              <a:gd name="connsiteX10" fmla="*/ 154674 w 4375206"/>
              <a:gd name="connsiteY10" fmla="*/ 66956 h 1743308"/>
              <a:gd name="connsiteX11" fmla="*/ 154674 w 4375206"/>
              <a:gd name="connsiteY11" fmla="*/ 102240 h 1743308"/>
              <a:gd name="connsiteX12" fmla="*/ 221433 w 4375206"/>
              <a:gd name="connsiteY12" fmla="*/ 102240 h 1743308"/>
              <a:gd name="connsiteX13" fmla="*/ 221433 w 4375206"/>
              <a:gd name="connsiteY13" fmla="*/ 111080 h 1743308"/>
              <a:gd name="connsiteX14" fmla="*/ 253089 w 4375206"/>
              <a:gd name="connsiteY14" fmla="*/ 111080 h 1743308"/>
              <a:gd name="connsiteX15" fmla="*/ 253089 w 4375206"/>
              <a:gd name="connsiteY15" fmla="*/ 118076 h 1743308"/>
              <a:gd name="connsiteX16" fmla="*/ 307585 w 4375206"/>
              <a:gd name="connsiteY16" fmla="*/ 118076 h 1743308"/>
              <a:gd name="connsiteX17" fmla="*/ 307585 w 4375206"/>
              <a:gd name="connsiteY17" fmla="*/ 146288 h 1743308"/>
              <a:gd name="connsiteX18" fmla="*/ 316323 w 4375206"/>
              <a:gd name="connsiteY18" fmla="*/ 146288 h 1743308"/>
              <a:gd name="connsiteX19" fmla="*/ 316323 w 4375206"/>
              <a:gd name="connsiteY19" fmla="*/ 179804 h 1743308"/>
              <a:gd name="connsiteX20" fmla="*/ 316323 w 4375206"/>
              <a:gd name="connsiteY20" fmla="*/ 193872 h 1743308"/>
              <a:gd name="connsiteX21" fmla="*/ 335714 w 4375206"/>
              <a:gd name="connsiteY21" fmla="*/ 193872 h 1743308"/>
              <a:gd name="connsiteX22" fmla="*/ 335714 w 4375206"/>
              <a:gd name="connsiteY22" fmla="*/ 200944 h 1743308"/>
              <a:gd name="connsiteX23" fmla="*/ 365530 w 4375206"/>
              <a:gd name="connsiteY23" fmla="*/ 200944 h 1743308"/>
              <a:gd name="connsiteX24" fmla="*/ 365530 w 4375206"/>
              <a:gd name="connsiteY24" fmla="*/ 208016 h 1743308"/>
              <a:gd name="connsiteX25" fmla="*/ 376107 w 4375206"/>
              <a:gd name="connsiteY25" fmla="*/ 208016 h 1743308"/>
              <a:gd name="connsiteX26" fmla="*/ 376107 w 4375206"/>
              <a:gd name="connsiteY26" fmla="*/ 215012 h 1743308"/>
              <a:gd name="connsiteX27" fmla="*/ 400711 w 4375206"/>
              <a:gd name="connsiteY27" fmla="*/ 215012 h 1743308"/>
              <a:gd name="connsiteX28" fmla="*/ 400711 w 4375206"/>
              <a:gd name="connsiteY28" fmla="*/ 227388 h 1743308"/>
              <a:gd name="connsiteX29" fmla="*/ 448156 w 4375206"/>
              <a:gd name="connsiteY29" fmla="*/ 227388 h 1743308"/>
              <a:gd name="connsiteX30" fmla="*/ 448156 w 4375206"/>
              <a:gd name="connsiteY30" fmla="*/ 243224 h 1743308"/>
              <a:gd name="connsiteX31" fmla="*/ 478048 w 4375206"/>
              <a:gd name="connsiteY31" fmla="*/ 243224 h 1743308"/>
              <a:gd name="connsiteX32" fmla="*/ 478048 w 4375206"/>
              <a:gd name="connsiteY32" fmla="*/ 262057 h 1743308"/>
              <a:gd name="connsiteX33" fmla="*/ 484486 w 4375206"/>
              <a:gd name="connsiteY33" fmla="*/ 262057 h 1743308"/>
              <a:gd name="connsiteX34" fmla="*/ 484486 w 4375206"/>
              <a:gd name="connsiteY34" fmla="*/ 279123 h 1743308"/>
              <a:gd name="connsiteX35" fmla="*/ 490311 w 4375206"/>
              <a:gd name="connsiteY35" fmla="*/ 279123 h 1743308"/>
              <a:gd name="connsiteX36" fmla="*/ 490311 w 4375206"/>
              <a:gd name="connsiteY36" fmla="*/ 287348 h 1743308"/>
              <a:gd name="connsiteX37" fmla="*/ 495600 w 4375206"/>
              <a:gd name="connsiteY37" fmla="*/ 287348 h 1743308"/>
              <a:gd name="connsiteX38" fmla="*/ 495600 w 4375206"/>
              <a:gd name="connsiteY38" fmla="*/ 293191 h 1743308"/>
              <a:gd name="connsiteX39" fmla="*/ 529631 w 4375206"/>
              <a:gd name="connsiteY39" fmla="*/ 293191 h 1743308"/>
              <a:gd name="connsiteX40" fmla="*/ 529631 w 4375206"/>
              <a:gd name="connsiteY40" fmla="*/ 300263 h 1743308"/>
              <a:gd name="connsiteX41" fmla="*/ 628046 w 4375206"/>
              <a:gd name="connsiteY41" fmla="*/ 300263 h 1743308"/>
              <a:gd name="connsiteX42" fmla="*/ 628046 w 4375206"/>
              <a:gd name="connsiteY42" fmla="*/ 312562 h 1743308"/>
              <a:gd name="connsiteX43" fmla="*/ 635634 w 4375206"/>
              <a:gd name="connsiteY43" fmla="*/ 312562 h 1743308"/>
              <a:gd name="connsiteX44" fmla="*/ 635634 w 4375206"/>
              <a:gd name="connsiteY44" fmla="*/ 353151 h 1743308"/>
              <a:gd name="connsiteX45" fmla="*/ 671352 w 4375206"/>
              <a:gd name="connsiteY45" fmla="*/ 353151 h 1743308"/>
              <a:gd name="connsiteX46" fmla="*/ 671352 w 4375206"/>
              <a:gd name="connsiteY46" fmla="*/ 386590 h 1743308"/>
              <a:gd name="connsiteX47" fmla="*/ 749302 w 4375206"/>
              <a:gd name="connsiteY47" fmla="*/ 386590 h 1743308"/>
              <a:gd name="connsiteX48" fmla="*/ 749302 w 4375206"/>
              <a:gd name="connsiteY48" fmla="*/ 396046 h 1743308"/>
              <a:gd name="connsiteX49" fmla="*/ 796133 w 4375206"/>
              <a:gd name="connsiteY49" fmla="*/ 396046 h 1743308"/>
              <a:gd name="connsiteX50" fmla="*/ 802572 w 4375206"/>
              <a:gd name="connsiteY50" fmla="*/ 396046 h 1743308"/>
              <a:gd name="connsiteX51" fmla="*/ 802572 w 4375206"/>
              <a:gd name="connsiteY51" fmla="*/ 428332 h 1743308"/>
              <a:gd name="connsiteX52" fmla="*/ 809623 w 4375206"/>
              <a:gd name="connsiteY52" fmla="*/ 428332 h 1743308"/>
              <a:gd name="connsiteX53" fmla="*/ 809623 w 4375206"/>
              <a:gd name="connsiteY53" fmla="*/ 435404 h 1743308"/>
              <a:gd name="connsiteX54" fmla="*/ 814299 w 4375206"/>
              <a:gd name="connsiteY54" fmla="*/ 435404 h 1743308"/>
              <a:gd name="connsiteX55" fmla="*/ 814299 w 4375206"/>
              <a:gd name="connsiteY55" fmla="*/ 460080 h 1743308"/>
              <a:gd name="connsiteX56" fmla="*/ 836603 w 4375206"/>
              <a:gd name="connsiteY56" fmla="*/ 460080 h 1743308"/>
              <a:gd name="connsiteX57" fmla="*/ 836603 w 4375206"/>
              <a:gd name="connsiteY57" fmla="*/ 480605 h 1743308"/>
              <a:gd name="connsiteX58" fmla="*/ 844804 w 4375206"/>
              <a:gd name="connsiteY58" fmla="*/ 480605 h 1743308"/>
              <a:gd name="connsiteX59" fmla="*/ 844804 w 4375206"/>
              <a:gd name="connsiteY59" fmla="*/ 510585 h 1743308"/>
              <a:gd name="connsiteX60" fmla="*/ 937317 w 4375206"/>
              <a:gd name="connsiteY60" fmla="*/ 510585 h 1743308"/>
              <a:gd name="connsiteX61" fmla="*/ 937317 w 4375206"/>
              <a:gd name="connsiteY61" fmla="*/ 517657 h 1743308"/>
              <a:gd name="connsiteX62" fmla="*/ 958395 w 4375206"/>
              <a:gd name="connsiteY62" fmla="*/ 517657 h 1743308"/>
              <a:gd name="connsiteX63" fmla="*/ 958395 w 4375206"/>
              <a:gd name="connsiteY63" fmla="*/ 525883 h 1743308"/>
              <a:gd name="connsiteX64" fmla="*/ 970122 w 4375206"/>
              <a:gd name="connsiteY64" fmla="*/ 525883 h 1743308"/>
              <a:gd name="connsiteX65" fmla="*/ 970122 w 4375206"/>
              <a:gd name="connsiteY65" fmla="*/ 543486 h 1743308"/>
              <a:gd name="connsiteX66" fmla="*/ 974261 w 4375206"/>
              <a:gd name="connsiteY66" fmla="*/ 543486 h 1743308"/>
              <a:gd name="connsiteX67" fmla="*/ 974261 w 4375206"/>
              <a:gd name="connsiteY67" fmla="*/ 557016 h 1743308"/>
              <a:gd name="connsiteX68" fmla="*/ 980086 w 4375206"/>
              <a:gd name="connsiteY68" fmla="*/ 557016 h 1743308"/>
              <a:gd name="connsiteX69" fmla="*/ 980086 w 4375206"/>
              <a:gd name="connsiteY69" fmla="*/ 589302 h 1743308"/>
              <a:gd name="connsiteX70" fmla="*/ 996489 w 4375206"/>
              <a:gd name="connsiteY70" fmla="*/ 589302 h 1743308"/>
              <a:gd name="connsiteX71" fmla="*/ 996489 w 4375206"/>
              <a:gd name="connsiteY71" fmla="*/ 621050 h 1743308"/>
              <a:gd name="connsiteX72" fmla="*/ 1039871 w 4375206"/>
              <a:gd name="connsiteY72" fmla="*/ 621050 h 1743308"/>
              <a:gd name="connsiteX73" fmla="*/ 1039871 w 4375206"/>
              <a:gd name="connsiteY73" fmla="*/ 641037 h 1743308"/>
              <a:gd name="connsiteX74" fmla="*/ 1122497 w 4375206"/>
              <a:gd name="connsiteY74" fmla="*/ 641037 h 1743308"/>
              <a:gd name="connsiteX75" fmla="*/ 1122497 w 4375206"/>
              <a:gd name="connsiteY75" fmla="*/ 662177 h 1743308"/>
              <a:gd name="connsiteX76" fmla="*/ 1136523 w 4375206"/>
              <a:gd name="connsiteY76" fmla="*/ 662177 h 1743308"/>
              <a:gd name="connsiteX77" fmla="*/ 1136523 w 4375206"/>
              <a:gd name="connsiteY77" fmla="*/ 685085 h 1743308"/>
              <a:gd name="connsiteX78" fmla="*/ 1152926 w 4375206"/>
              <a:gd name="connsiteY78" fmla="*/ 685085 h 1743308"/>
              <a:gd name="connsiteX79" fmla="*/ 1152926 w 4375206"/>
              <a:gd name="connsiteY79" fmla="*/ 711529 h 1743308"/>
              <a:gd name="connsiteX80" fmla="*/ 1152926 w 4375206"/>
              <a:gd name="connsiteY80" fmla="*/ 719754 h 1743308"/>
              <a:gd name="connsiteX81" fmla="*/ 1162890 w 4375206"/>
              <a:gd name="connsiteY81" fmla="*/ 719754 h 1743308"/>
              <a:gd name="connsiteX82" fmla="*/ 1162890 w 4375206"/>
              <a:gd name="connsiteY82" fmla="*/ 732669 h 1743308"/>
              <a:gd name="connsiteX83" fmla="*/ 1171704 w 4375206"/>
              <a:gd name="connsiteY83" fmla="*/ 732669 h 1743308"/>
              <a:gd name="connsiteX84" fmla="*/ 1171704 w 4375206"/>
              <a:gd name="connsiteY84" fmla="*/ 746198 h 1743308"/>
              <a:gd name="connsiteX85" fmla="*/ 1200370 w 4375206"/>
              <a:gd name="connsiteY85" fmla="*/ 746198 h 1743308"/>
              <a:gd name="connsiteX86" fmla="*/ 1200370 w 4375206"/>
              <a:gd name="connsiteY86" fmla="*/ 754424 h 1743308"/>
              <a:gd name="connsiteX87" fmla="*/ 1219149 w 4375206"/>
              <a:gd name="connsiteY87" fmla="*/ 754424 h 1743308"/>
              <a:gd name="connsiteX88" fmla="*/ 1240840 w 4375206"/>
              <a:gd name="connsiteY88" fmla="*/ 754424 h 1743308"/>
              <a:gd name="connsiteX89" fmla="*/ 1240840 w 4375206"/>
              <a:gd name="connsiteY89" fmla="*/ 765570 h 1743308"/>
              <a:gd name="connsiteX90" fmla="*/ 1256016 w 4375206"/>
              <a:gd name="connsiteY90" fmla="*/ 765570 h 1743308"/>
              <a:gd name="connsiteX91" fmla="*/ 1256016 w 4375206"/>
              <a:gd name="connsiteY91" fmla="*/ 770874 h 1743308"/>
              <a:gd name="connsiteX92" fmla="*/ 1292960 w 4375206"/>
              <a:gd name="connsiteY92" fmla="*/ 770874 h 1743308"/>
              <a:gd name="connsiteX93" fmla="*/ 1292960 w 4375206"/>
              <a:gd name="connsiteY93" fmla="*/ 777332 h 1743308"/>
              <a:gd name="connsiteX94" fmla="*/ 1317564 w 4375206"/>
              <a:gd name="connsiteY94" fmla="*/ 777332 h 1743308"/>
              <a:gd name="connsiteX95" fmla="*/ 1317564 w 4375206"/>
              <a:gd name="connsiteY95" fmla="*/ 789708 h 1743308"/>
              <a:gd name="connsiteX96" fmla="*/ 1324002 w 4375206"/>
              <a:gd name="connsiteY96" fmla="*/ 789708 h 1743308"/>
              <a:gd name="connsiteX97" fmla="*/ 1324002 w 4375206"/>
              <a:gd name="connsiteY97" fmla="*/ 800855 h 1743308"/>
              <a:gd name="connsiteX98" fmla="*/ 1331054 w 4375206"/>
              <a:gd name="connsiteY98" fmla="*/ 800855 h 1743308"/>
              <a:gd name="connsiteX99" fmla="*/ 1331054 w 4375206"/>
              <a:gd name="connsiteY99" fmla="*/ 837830 h 1743308"/>
              <a:gd name="connsiteX100" fmla="*/ 1349755 w 4375206"/>
              <a:gd name="connsiteY100" fmla="*/ 837830 h 1743308"/>
              <a:gd name="connsiteX101" fmla="*/ 1349755 w 4375206"/>
              <a:gd name="connsiteY101" fmla="*/ 845517 h 1743308"/>
              <a:gd name="connsiteX102" fmla="*/ 1382560 w 4375206"/>
              <a:gd name="connsiteY102" fmla="*/ 845517 h 1743308"/>
              <a:gd name="connsiteX103" fmla="*/ 1382560 w 4375206"/>
              <a:gd name="connsiteY103" fmla="*/ 864889 h 1743308"/>
              <a:gd name="connsiteX104" fmla="*/ 1425943 w 4375206"/>
              <a:gd name="connsiteY104" fmla="*/ 864889 h 1743308"/>
              <a:gd name="connsiteX105" fmla="*/ 1425943 w 4375206"/>
              <a:gd name="connsiteY105" fmla="*/ 870731 h 1743308"/>
              <a:gd name="connsiteX106" fmla="*/ 1453459 w 4375206"/>
              <a:gd name="connsiteY106" fmla="*/ 870731 h 1743308"/>
              <a:gd name="connsiteX107" fmla="*/ 1453459 w 4375206"/>
              <a:gd name="connsiteY107" fmla="*/ 877189 h 1743308"/>
              <a:gd name="connsiteX108" fmla="*/ 1461660 w 4375206"/>
              <a:gd name="connsiteY108" fmla="*/ 877189 h 1743308"/>
              <a:gd name="connsiteX109" fmla="*/ 1461660 w 4375206"/>
              <a:gd name="connsiteY109" fmla="*/ 890180 h 1743308"/>
              <a:gd name="connsiteX110" fmla="*/ 1480439 w 4375206"/>
              <a:gd name="connsiteY110" fmla="*/ 890180 h 1743308"/>
              <a:gd name="connsiteX111" fmla="*/ 1480439 w 4375206"/>
              <a:gd name="connsiteY111" fmla="*/ 900173 h 1743308"/>
              <a:gd name="connsiteX112" fmla="*/ 1521981 w 4375206"/>
              <a:gd name="connsiteY112" fmla="*/ 900173 h 1743308"/>
              <a:gd name="connsiteX113" fmla="*/ 1565364 w 4375206"/>
              <a:gd name="connsiteY113" fmla="*/ 900173 h 1743308"/>
              <a:gd name="connsiteX114" fmla="*/ 1565364 w 4375206"/>
              <a:gd name="connsiteY114" fmla="*/ 973586 h 1743308"/>
              <a:gd name="connsiteX115" fmla="*/ 1598782 w 4375206"/>
              <a:gd name="connsiteY115" fmla="*/ 973586 h 1743308"/>
              <a:gd name="connsiteX116" fmla="*/ 1598782 w 4375206"/>
              <a:gd name="connsiteY116" fmla="*/ 982965 h 1743308"/>
              <a:gd name="connsiteX117" fmla="*/ 1656190 w 4375206"/>
              <a:gd name="connsiteY117" fmla="*/ 982965 h 1743308"/>
              <a:gd name="connsiteX118" fmla="*/ 1656190 w 4375206"/>
              <a:gd name="connsiteY118" fmla="*/ 992420 h 1743308"/>
              <a:gd name="connsiteX119" fmla="*/ 1740502 w 4375206"/>
              <a:gd name="connsiteY119" fmla="*/ 992420 h 1743308"/>
              <a:gd name="connsiteX120" fmla="*/ 1740502 w 4375206"/>
              <a:gd name="connsiteY120" fmla="*/ 1003567 h 1743308"/>
              <a:gd name="connsiteX121" fmla="*/ 1789173 w 4375206"/>
              <a:gd name="connsiteY121" fmla="*/ 1003567 h 1743308"/>
              <a:gd name="connsiteX122" fmla="*/ 1789173 w 4375206"/>
              <a:gd name="connsiteY122" fmla="*/ 1021170 h 1743308"/>
              <a:gd name="connsiteX123" fmla="*/ 1817303 w 4375206"/>
              <a:gd name="connsiteY123" fmla="*/ 1021170 h 1743308"/>
              <a:gd name="connsiteX124" fmla="*/ 1817303 w 4375206"/>
              <a:gd name="connsiteY124" fmla="*/ 1067601 h 1743308"/>
              <a:gd name="connsiteX125" fmla="*/ 1837154 w 4375206"/>
              <a:gd name="connsiteY125" fmla="*/ 1067601 h 1743308"/>
              <a:gd name="connsiteX126" fmla="*/ 1837154 w 4375206"/>
              <a:gd name="connsiteY126" fmla="*/ 1105192 h 1743308"/>
              <a:gd name="connsiteX127" fmla="*/ 1853020 w 4375206"/>
              <a:gd name="connsiteY127" fmla="*/ 1105192 h 1743308"/>
              <a:gd name="connsiteX128" fmla="*/ 1853020 w 4375206"/>
              <a:gd name="connsiteY128" fmla="*/ 1127561 h 1743308"/>
              <a:gd name="connsiteX129" fmla="*/ 1914491 w 4375206"/>
              <a:gd name="connsiteY129" fmla="*/ 1127561 h 1743308"/>
              <a:gd name="connsiteX130" fmla="*/ 1919780 w 4375206"/>
              <a:gd name="connsiteY130" fmla="*/ 1127561 h 1743308"/>
              <a:gd name="connsiteX131" fmla="*/ 1919780 w 4375206"/>
              <a:gd name="connsiteY131" fmla="*/ 1136325 h 1743308"/>
              <a:gd name="connsiteX132" fmla="*/ 1956111 w 4375206"/>
              <a:gd name="connsiteY132" fmla="*/ 1136325 h 1743308"/>
              <a:gd name="connsiteX133" fmla="*/ 1956111 w 4375206"/>
              <a:gd name="connsiteY133" fmla="*/ 1145165 h 1743308"/>
              <a:gd name="connsiteX134" fmla="*/ 1969600 w 4375206"/>
              <a:gd name="connsiteY134" fmla="*/ 1145165 h 1743308"/>
              <a:gd name="connsiteX135" fmla="*/ 1969600 w 4375206"/>
              <a:gd name="connsiteY135" fmla="*/ 1152776 h 1743308"/>
              <a:gd name="connsiteX136" fmla="*/ 1977802 w 4375206"/>
              <a:gd name="connsiteY136" fmla="*/ 1152776 h 1743308"/>
              <a:gd name="connsiteX137" fmla="*/ 1977802 w 4375206"/>
              <a:gd name="connsiteY137" fmla="*/ 1159233 h 1743308"/>
              <a:gd name="connsiteX138" fmla="*/ 1990065 w 4375206"/>
              <a:gd name="connsiteY138" fmla="*/ 1159233 h 1743308"/>
              <a:gd name="connsiteX139" fmla="*/ 1990065 w 4375206"/>
              <a:gd name="connsiteY139" fmla="*/ 1165690 h 1743308"/>
              <a:gd name="connsiteX140" fmla="*/ 2008844 w 4375206"/>
              <a:gd name="connsiteY140" fmla="*/ 1165690 h 1743308"/>
              <a:gd name="connsiteX141" fmla="*/ 2008844 w 4375206"/>
              <a:gd name="connsiteY141" fmla="*/ 1173915 h 1743308"/>
              <a:gd name="connsiteX142" fmla="*/ 2031685 w 4375206"/>
              <a:gd name="connsiteY142" fmla="*/ 1173915 h 1743308"/>
              <a:gd name="connsiteX143" fmla="*/ 2031685 w 4375206"/>
              <a:gd name="connsiteY143" fmla="*/ 1182141 h 1743308"/>
              <a:gd name="connsiteX144" fmla="*/ 2060427 w 4375206"/>
              <a:gd name="connsiteY144" fmla="*/ 1182141 h 1743308"/>
              <a:gd name="connsiteX145" fmla="*/ 2060427 w 4375206"/>
              <a:gd name="connsiteY145" fmla="*/ 1208047 h 1743308"/>
              <a:gd name="connsiteX146" fmla="*/ 2085568 w 4375206"/>
              <a:gd name="connsiteY146" fmla="*/ 1208047 h 1743308"/>
              <a:gd name="connsiteX147" fmla="*/ 2085568 w 4375206"/>
              <a:gd name="connsiteY147" fmla="*/ 1232108 h 1743308"/>
              <a:gd name="connsiteX148" fmla="*/ 2107872 w 4375206"/>
              <a:gd name="connsiteY148" fmla="*/ 1232108 h 1743308"/>
              <a:gd name="connsiteX149" fmla="*/ 2107872 w 4375206"/>
              <a:gd name="connsiteY149" fmla="*/ 1242716 h 1743308"/>
              <a:gd name="connsiteX150" fmla="*/ 2162291 w 4375206"/>
              <a:gd name="connsiteY150" fmla="*/ 1242716 h 1743308"/>
              <a:gd name="connsiteX151" fmla="*/ 2162291 w 4375206"/>
              <a:gd name="connsiteY151" fmla="*/ 1250941 h 1743308"/>
              <a:gd name="connsiteX152" fmla="*/ 2232040 w 4375206"/>
              <a:gd name="connsiteY152" fmla="*/ 1250941 h 1743308"/>
              <a:gd name="connsiteX153" fmla="*/ 2232040 w 4375206"/>
              <a:gd name="connsiteY153" fmla="*/ 1260935 h 1743308"/>
              <a:gd name="connsiteX154" fmla="*/ 2320491 w 4375206"/>
              <a:gd name="connsiteY154" fmla="*/ 1260935 h 1743308"/>
              <a:gd name="connsiteX155" fmla="*/ 2320491 w 4375206"/>
              <a:gd name="connsiteY155" fmla="*/ 1310825 h 1743308"/>
              <a:gd name="connsiteX156" fmla="*/ 2359198 w 4375206"/>
              <a:gd name="connsiteY156" fmla="*/ 1310825 h 1743308"/>
              <a:gd name="connsiteX157" fmla="*/ 2418369 w 4375206"/>
              <a:gd name="connsiteY157" fmla="*/ 1310825 h 1743308"/>
              <a:gd name="connsiteX158" fmla="*/ 2434772 w 4375206"/>
              <a:gd name="connsiteY158" fmla="*/ 1310825 h 1743308"/>
              <a:gd name="connsiteX159" fmla="*/ 2434772 w 4375206"/>
              <a:gd name="connsiteY159" fmla="*/ 1324354 h 1743308"/>
              <a:gd name="connsiteX160" fmla="*/ 2512109 w 4375206"/>
              <a:gd name="connsiteY160" fmla="*/ 1324354 h 1743308"/>
              <a:gd name="connsiteX161" fmla="*/ 2512109 w 4375206"/>
              <a:gd name="connsiteY161" fmla="*/ 1337269 h 1743308"/>
              <a:gd name="connsiteX162" fmla="*/ 2573579 w 4375206"/>
              <a:gd name="connsiteY162" fmla="*/ 1337269 h 1743308"/>
              <a:gd name="connsiteX163" fmla="*/ 2573579 w 4375206"/>
              <a:gd name="connsiteY163" fmla="*/ 1362560 h 1743308"/>
              <a:gd name="connsiteX164" fmla="*/ 2690160 w 4375206"/>
              <a:gd name="connsiteY164" fmla="*/ 1362560 h 1743308"/>
              <a:gd name="connsiteX165" fmla="*/ 2747568 w 4375206"/>
              <a:gd name="connsiteY165" fmla="*/ 1362560 h 1743308"/>
              <a:gd name="connsiteX166" fmla="*/ 2832493 w 4375206"/>
              <a:gd name="connsiteY166" fmla="*/ 1362560 h 1743308"/>
              <a:gd name="connsiteX167" fmla="*/ 2832493 w 4375206"/>
              <a:gd name="connsiteY167" fmla="*/ 1404839 h 1743308"/>
              <a:gd name="connsiteX168" fmla="*/ 3003570 w 4375206"/>
              <a:gd name="connsiteY168" fmla="*/ 1404839 h 1743308"/>
              <a:gd name="connsiteX169" fmla="*/ 3003570 w 4375206"/>
              <a:gd name="connsiteY169" fmla="*/ 1424211 h 1743308"/>
              <a:gd name="connsiteX170" fmla="*/ 3048715 w 4375206"/>
              <a:gd name="connsiteY170" fmla="*/ 1424211 h 1743308"/>
              <a:gd name="connsiteX171" fmla="*/ 3048715 w 4375206"/>
              <a:gd name="connsiteY171" fmla="*/ 1441892 h 1743308"/>
              <a:gd name="connsiteX172" fmla="*/ 3056916 w 4375206"/>
              <a:gd name="connsiteY172" fmla="*/ 1441892 h 1743308"/>
              <a:gd name="connsiteX173" fmla="*/ 3056916 w 4375206"/>
              <a:gd name="connsiteY173" fmla="*/ 1478867 h 1743308"/>
              <a:gd name="connsiteX174" fmla="*/ 3101985 w 4375206"/>
              <a:gd name="connsiteY174" fmla="*/ 1478867 h 1743308"/>
              <a:gd name="connsiteX175" fmla="*/ 3101985 w 4375206"/>
              <a:gd name="connsiteY175" fmla="*/ 1501237 h 1743308"/>
              <a:gd name="connsiteX176" fmla="*/ 3477555 w 4375206"/>
              <a:gd name="connsiteY176" fmla="*/ 1501237 h 1743308"/>
              <a:gd name="connsiteX177" fmla="*/ 3555429 w 4375206"/>
              <a:gd name="connsiteY177" fmla="*/ 1501237 h 1743308"/>
              <a:gd name="connsiteX178" fmla="*/ 3564856 w 4375206"/>
              <a:gd name="connsiteY178" fmla="*/ 1501237 h 1743308"/>
              <a:gd name="connsiteX179" fmla="*/ 3564856 w 4375206"/>
              <a:gd name="connsiteY179" fmla="*/ 1564042 h 1743308"/>
              <a:gd name="connsiteX180" fmla="*/ 3653307 w 4375206"/>
              <a:gd name="connsiteY180" fmla="*/ 1564042 h 1743308"/>
              <a:gd name="connsiteX181" fmla="*/ 3848987 w 4375206"/>
              <a:gd name="connsiteY181" fmla="*/ 1564042 h 1743308"/>
              <a:gd name="connsiteX182" fmla="*/ 4100850 w 4375206"/>
              <a:gd name="connsiteY182" fmla="*/ 1564042 h 1743308"/>
              <a:gd name="connsiteX183" fmla="*/ 4336923 w 4375206"/>
              <a:gd name="connsiteY183" fmla="*/ 1564042 h 1743308"/>
              <a:gd name="connsiteX184" fmla="*/ 4336923 w 4375206"/>
              <a:gd name="connsiteY184" fmla="*/ 1743308 h 1743308"/>
              <a:gd name="connsiteX185" fmla="*/ 4375206 w 4375206"/>
              <a:gd name="connsiteY185" fmla="*/ 1743308 h 1743308"/>
              <a:gd name="connsiteX0" fmla="*/ 0 w 4361914"/>
              <a:gd name="connsiteY0" fmla="*/ 0 h 1743308"/>
              <a:gd name="connsiteX1" fmla="*/ 52733 w 4361914"/>
              <a:gd name="connsiteY1" fmla="*/ 0 h 1743308"/>
              <a:gd name="connsiteX2" fmla="*/ 52733 w 4361914"/>
              <a:gd name="connsiteY2" fmla="*/ 8840 h 1743308"/>
              <a:gd name="connsiteX3" fmla="*/ 123019 w 4361914"/>
              <a:gd name="connsiteY3" fmla="*/ 8840 h 1743308"/>
              <a:gd name="connsiteX4" fmla="*/ 123019 w 4361914"/>
              <a:gd name="connsiteY4" fmla="*/ 22908 h 1743308"/>
              <a:gd name="connsiteX5" fmla="*/ 138808 w 4361914"/>
              <a:gd name="connsiteY5" fmla="*/ 22908 h 1743308"/>
              <a:gd name="connsiteX6" fmla="*/ 138808 w 4361914"/>
              <a:gd name="connsiteY6" fmla="*/ 42280 h 1743308"/>
              <a:gd name="connsiteX7" fmla="*/ 145859 w 4361914"/>
              <a:gd name="connsiteY7" fmla="*/ 42280 h 1743308"/>
              <a:gd name="connsiteX8" fmla="*/ 145859 w 4361914"/>
              <a:gd name="connsiteY8" fmla="*/ 58192 h 1743308"/>
              <a:gd name="connsiteX9" fmla="*/ 145859 w 4361914"/>
              <a:gd name="connsiteY9" fmla="*/ 66956 h 1743308"/>
              <a:gd name="connsiteX10" fmla="*/ 154674 w 4361914"/>
              <a:gd name="connsiteY10" fmla="*/ 66956 h 1743308"/>
              <a:gd name="connsiteX11" fmla="*/ 154674 w 4361914"/>
              <a:gd name="connsiteY11" fmla="*/ 102240 h 1743308"/>
              <a:gd name="connsiteX12" fmla="*/ 221433 w 4361914"/>
              <a:gd name="connsiteY12" fmla="*/ 102240 h 1743308"/>
              <a:gd name="connsiteX13" fmla="*/ 221433 w 4361914"/>
              <a:gd name="connsiteY13" fmla="*/ 111080 h 1743308"/>
              <a:gd name="connsiteX14" fmla="*/ 253089 w 4361914"/>
              <a:gd name="connsiteY14" fmla="*/ 111080 h 1743308"/>
              <a:gd name="connsiteX15" fmla="*/ 253089 w 4361914"/>
              <a:gd name="connsiteY15" fmla="*/ 118076 h 1743308"/>
              <a:gd name="connsiteX16" fmla="*/ 307585 w 4361914"/>
              <a:gd name="connsiteY16" fmla="*/ 118076 h 1743308"/>
              <a:gd name="connsiteX17" fmla="*/ 307585 w 4361914"/>
              <a:gd name="connsiteY17" fmla="*/ 146288 h 1743308"/>
              <a:gd name="connsiteX18" fmla="*/ 316323 w 4361914"/>
              <a:gd name="connsiteY18" fmla="*/ 146288 h 1743308"/>
              <a:gd name="connsiteX19" fmla="*/ 316323 w 4361914"/>
              <a:gd name="connsiteY19" fmla="*/ 179804 h 1743308"/>
              <a:gd name="connsiteX20" fmla="*/ 316323 w 4361914"/>
              <a:gd name="connsiteY20" fmla="*/ 193872 h 1743308"/>
              <a:gd name="connsiteX21" fmla="*/ 335714 w 4361914"/>
              <a:gd name="connsiteY21" fmla="*/ 193872 h 1743308"/>
              <a:gd name="connsiteX22" fmla="*/ 335714 w 4361914"/>
              <a:gd name="connsiteY22" fmla="*/ 200944 h 1743308"/>
              <a:gd name="connsiteX23" fmla="*/ 365530 w 4361914"/>
              <a:gd name="connsiteY23" fmla="*/ 200944 h 1743308"/>
              <a:gd name="connsiteX24" fmla="*/ 365530 w 4361914"/>
              <a:gd name="connsiteY24" fmla="*/ 208016 h 1743308"/>
              <a:gd name="connsiteX25" fmla="*/ 376107 w 4361914"/>
              <a:gd name="connsiteY25" fmla="*/ 208016 h 1743308"/>
              <a:gd name="connsiteX26" fmla="*/ 376107 w 4361914"/>
              <a:gd name="connsiteY26" fmla="*/ 215012 h 1743308"/>
              <a:gd name="connsiteX27" fmla="*/ 400711 w 4361914"/>
              <a:gd name="connsiteY27" fmla="*/ 215012 h 1743308"/>
              <a:gd name="connsiteX28" fmla="*/ 400711 w 4361914"/>
              <a:gd name="connsiteY28" fmla="*/ 227388 h 1743308"/>
              <a:gd name="connsiteX29" fmla="*/ 448156 w 4361914"/>
              <a:gd name="connsiteY29" fmla="*/ 227388 h 1743308"/>
              <a:gd name="connsiteX30" fmla="*/ 448156 w 4361914"/>
              <a:gd name="connsiteY30" fmla="*/ 243224 h 1743308"/>
              <a:gd name="connsiteX31" fmla="*/ 478048 w 4361914"/>
              <a:gd name="connsiteY31" fmla="*/ 243224 h 1743308"/>
              <a:gd name="connsiteX32" fmla="*/ 478048 w 4361914"/>
              <a:gd name="connsiteY32" fmla="*/ 262057 h 1743308"/>
              <a:gd name="connsiteX33" fmla="*/ 484486 w 4361914"/>
              <a:gd name="connsiteY33" fmla="*/ 262057 h 1743308"/>
              <a:gd name="connsiteX34" fmla="*/ 484486 w 4361914"/>
              <a:gd name="connsiteY34" fmla="*/ 279123 h 1743308"/>
              <a:gd name="connsiteX35" fmla="*/ 490311 w 4361914"/>
              <a:gd name="connsiteY35" fmla="*/ 279123 h 1743308"/>
              <a:gd name="connsiteX36" fmla="*/ 490311 w 4361914"/>
              <a:gd name="connsiteY36" fmla="*/ 287348 h 1743308"/>
              <a:gd name="connsiteX37" fmla="*/ 495600 w 4361914"/>
              <a:gd name="connsiteY37" fmla="*/ 287348 h 1743308"/>
              <a:gd name="connsiteX38" fmla="*/ 495600 w 4361914"/>
              <a:gd name="connsiteY38" fmla="*/ 293191 h 1743308"/>
              <a:gd name="connsiteX39" fmla="*/ 529631 w 4361914"/>
              <a:gd name="connsiteY39" fmla="*/ 293191 h 1743308"/>
              <a:gd name="connsiteX40" fmla="*/ 529631 w 4361914"/>
              <a:gd name="connsiteY40" fmla="*/ 300263 h 1743308"/>
              <a:gd name="connsiteX41" fmla="*/ 628046 w 4361914"/>
              <a:gd name="connsiteY41" fmla="*/ 300263 h 1743308"/>
              <a:gd name="connsiteX42" fmla="*/ 628046 w 4361914"/>
              <a:gd name="connsiteY42" fmla="*/ 312562 h 1743308"/>
              <a:gd name="connsiteX43" fmla="*/ 635634 w 4361914"/>
              <a:gd name="connsiteY43" fmla="*/ 312562 h 1743308"/>
              <a:gd name="connsiteX44" fmla="*/ 635634 w 4361914"/>
              <a:gd name="connsiteY44" fmla="*/ 353151 h 1743308"/>
              <a:gd name="connsiteX45" fmla="*/ 671352 w 4361914"/>
              <a:gd name="connsiteY45" fmla="*/ 353151 h 1743308"/>
              <a:gd name="connsiteX46" fmla="*/ 671352 w 4361914"/>
              <a:gd name="connsiteY46" fmla="*/ 386590 h 1743308"/>
              <a:gd name="connsiteX47" fmla="*/ 749302 w 4361914"/>
              <a:gd name="connsiteY47" fmla="*/ 386590 h 1743308"/>
              <a:gd name="connsiteX48" fmla="*/ 749302 w 4361914"/>
              <a:gd name="connsiteY48" fmla="*/ 396046 h 1743308"/>
              <a:gd name="connsiteX49" fmla="*/ 796133 w 4361914"/>
              <a:gd name="connsiteY49" fmla="*/ 396046 h 1743308"/>
              <a:gd name="connsiteX50" fmla="*/ 802572 w 4361914"/>
              <a:gd name="connsiteY50" fmla="*/ 396046 h 1743308"/>
              <a:gd name="connsiteX51" fmla="*/ 802572 w 4361914"/>
              <a:gd name="connsiteY51" fmla="*/ 428332 h 1743308"/>
              <a:gd name="connsiteX52" fmla="*/ 809623 w 4361914"/>
              <a:gd name="connsiteY52" fmla="*/ 428332 h 1743308"/>
              <a:gd name="connsiteX53" fmla="*/ 809623 w 4361914"/>
              <a:gd name="connsiteY53" fmla="*/ 435404 h 1743308"/>
              <a:gd name="connsiteX54" fmla="*/ 814299 w 4361914"/>
              <a:gd name="connsiteY54" fmla="*/ 435404 h 1743308"/>
              <a:gd name="connsiteX55" fmla="*/ 814299 w 4361914"/>
              <a:gd name="connsiteY55" fmla="*/ 460080 h 1743308"/>
              <a:gd name="connsiteX56" fmla="*/ 836603 w 4361914"/>
              <a:gd name="connsiteY56" fmla="*/ 460080 h 1743308"/>
              <a:gd name="connsiteX57" fmla="*/ 836603 w 4361914"/>
              <a:gd name="connsiteY57" fmla="*/ 480605 h 1743308"/>
              <a:gd name="connsiteX58" fmla="*/ 844804 w 4361914"/>
              <a:gd name="connsiteY58" fmla="*/ 480605 h 1743308"/>
              <a:gd name="connsiteX59" fmla="*/ 844804 w 4361914"/>
              <a:gd name="connsiteY59" fmla="*/ 510585 h 1743308"/>
              <a:gd name="connsiteX60" fmla="*/ 937317 w 4361914"/>
              <a:gd name="connsiteY60" fmla="*/ 510585 h 1743308"/>
              <a:gd name="connsiteX61" fmla="*/ 937317 w 4361914"/>
              <a:gd name="connsiteY61" fmla="*/ 517657 h 1743308"/>
              <a:gd name="connsiteX62" fmla="*/ 958395 w 4361914"/>
              <a:gd name="connsiteY62" fmla="*/ 517657 h 1743308"/>
              <a:gd name="connsiteX63" fmla="*/ 958395 w 4361914"/>
              <a:gd name="connsiteY63" fmla="*/ 525883 h 1743308"/>
              <a:gd name="connsiteX64" fmla="*/ 970122 w 4361914"/>
              <a:gd name="connsiteY64" fmla="*/ 525883 h 1743308"/>
              <a:gd name="connsiteX65" fmla="*/ 970122 w 4361914"/>
              <a:gd name="connsiteY65" fmla="*/ 543486 h 1743308"/>
              <a:gd name="connsiteX66" fmla="*/ 974261 w 4361914"/>
              <a:gd name="connsiteY66" fmla="*/ 543486 h 1743308"/>
              <a:gd name="connsiteX67" fmla="*/ 974261 w 4361914"/>
              <a:gd name="connsiteY67" fmla="*/ 557016 h 1743308"/>
              <a:gd name="connsiteX68" fmla="*/ 980086 w 4361914"/>
              <a:gd name="connsiteY68" fmla="*/ 557016 h 1743308"/>
              <a:gd name="connsiteX69" fmla="*/ 980086 w 4361914"/>
              <a:gd name="connsiteY69" fmla="*/ 589302 h 1743308"/>
              <a:gd name="connsiteX70" fmla="*/ 996489 w 4361914"/>
              <a:gd name="connsiteY70" fmla="*/ 589302 h 1743308"/>
              <a:gd name="connsiteX71" fmla="*/ 996489 w 4361914"/>
              <a:gd name="connsiteY71" fmla="*/ 621050 h 1743308"/>
              <a:gd name="connsiteX72" fmla="*/ 1039871 w 4361914"/>
              <a:gd name="connsiteY72" fmla="*/ 621050 h 1743308"/>
              <a:gd name="connsiteX73" fmla="*/ 1039871 w 4361914"/>
              <a:gd name="connsiteY73" fmla="*/ 641037 h 1743308"/>
              <a:gd name="connsiteX74" fmla="*/ 1122497 w 4361914"/>
              <a:gd name="connsiteY74" fmla="*/ 641037 h 1743308"/>
              <a:gd name="connsiteX75" fmla="*/ 1122497 w 4361914"/>
              <a:gd name="connsiteY75" fmla="*/ 662177 h 1743308"/>
              <a:gd name="connsiteX76" fmla="*/ 1136523 w 4361914"/>
              <a:gd name="connsiteY76" fmla="*/ 662177 h 1743308"/>
              <a:gd name="connsiteX77" fmla="*/ 1136523 w 4361914"/>
              <a:gd name="connsiteY77" fmla="*/ 685085 h 1743308"/>
              <a:gd name="connsiteX78" fmla="*/ 1152926 w 4361914"/>
              <a:gd name="connsiteY78" fmla="*/ 685085 h 1743308"/>
              <a:gd name="connsiteX79" fmla="*/ 1152926 w 4361914"/>
              <a:gd name="connsiteY79" fmla="*/ 711529 h 1743308"/>
              <a:gd name="connsiteX80" fmla="*/ 1152926 w 4361914"/>
              <a:gd name="connsiteY80" fmla="*/ 719754 h 1743308"/>
              <a:gd name="connsiteX81" fmla="*/ 1162890 w 4361914"/>
              <a:gd name="connsiteY81" fmla="*/ 719754 h 1743308"/>
              <a:gd name="connsiteX82" fmla="*/ 1162890 w 4361914"/>
              <a:gd name="connsiteY82" fmla="*/ 732669 h 1743308"/>
              <a:gd name="connsiteX83" fmla="*/ 1171704 w 4361914"/>
              <a:gd name="connsiteY83" fmla="*/ 732669 h 1743308"/>
              <a:gd name="connsiteX84" fmla="*/ 1171704 w 4361914"/>
              <a:gd name="connsiteY84" fmla="*/ 746198 h 1743308"/>
              <a:gd name="connsiteX85" fmla="*/ 1200370 w 4361914"/>
              <a:gd name="connsiteY85" fmla="*/ 746198 h 1743308"/>
              <a:gd name="connsiteX86" fmla="*/ 1200370 w 4361914"/>
              <a:gd name="connsiteY86" fmla="*/ 754424 h 1743308"/>
              <a:gd name="connsiteX87" fmla="*/ 1219149 w 4361914"/>
              <a:gd name="connsiteY87" fmla="*/ 754424 h 1743308"/>
              <a:gd name="connsiteX88" fmla="*/ 1240840 w 4361914"/>
              <a:gd name="connsiteY88" fmla="*/ 754424 h 1743308"/>
              <a:gd name="connsiteX89" fmla="*/ 1240840 w 4361914"/>
              <a:gd name="connsiteY89" fmla="*/ 765570 h 1743308"/>
              <a:gd name="connsiteX90" fmla="*/ 1256016 w 4361914"/>
              <a:gd name="connsiteY90" fmla="*/ 765570 h 1743308"/>
              <a:gd name="connsiteX91" fmla="*/ 1256016 w 4361914"/>
              <a:gd name="connsiteY91" fmla="*/ 770874 h 1743308"/>
              <a:gd name="connsiteX92" fmla="*/ 1292960 w 4361914"/>
              <a:gd name="connsiteY92" fmla="*/ 770874 h 1743308"/>
              <a:gd name="connsiteX93" fmla="*/ 1292960 w 4361914"/>
              <a:gd name="connsiteY93" fmla="*/ 777332 h 1743308"/>
              <a:gd name="connsiteX94" fmla="*/ 1317564 w 4361914"/>
              <a:gd name="connsiteY94" fmla="*/ 777332 h 1743308"/>
              <a:gd name="connsiteX95" fmla="*/ 1317564 w 4361914"/>
              <a:gd name="connsiteY95" fmla="*/ 789708 h 1743308"/>
              <a:gd name="connsiteX96" fmla="*/ 1324002 w 4361914"/>
              <a:gd name="connsiteY96" fmla="*/ 789708 h 1743308"/>
              <a:gd name="connsiteX97" fmla="*/ 1324002 w 4361914"/>
              <a:gd name="connsiteY97" fmla="*/ 800855 h 1743308"/>
              <a:gd name="connsiteX98" fmla="*/ 1331054 w 4361914"/>
              <a:gd name="connsiteY98" fmla="*/ 800855 h 1743308"/>
              <a:gd name="connsiteX99" fmla="*/ 1331054 w 4361914"/>
              <a:gd name="connsiteY99" fmla="*/ 837830 h 1743308"/>
              <a:gd name="connsiteX100" fmla="*/ 1349755 w 4361914"/>
              <a:gd name="connsiteY100" fmla="*/ 837830 h 1743308"/>
              <a:gd name="connsiteX101" fmla="*/ 1349755 w 4361914"/>
              <a:gd name="connsiteY101" fmla="*/ 845517 h 1743308"/>
              <a:gd name="connsiteX102" fmla="*/ 1382560 w 4361914"/>
              <a:gd name="connsiteY102" fmla="*/ 845517 h 1743308"/>
              <a:gd name="connsiteX103" fmla="*/ 1382560 w 4361914"/>
              <a:gd name="connsiteY103" fmla="*/ 864889 h 1743308"/>
              <a:gd name="connsiteX104" fmla="*/ 1425943 w 4361914"/>
              <a:gd name="connsiteY104" fmla="*/ 864889 h 1743308"/>
              <a:gd name="connsiteX105" fmla="*/ 1425943 w 4361914"/>
              <a:gd name="connsiteY105" fmla="*/ 870731 h 1743308"/>
              <a:gd name="connsiteX106" fmla="*/ 1453459 w 4361914"/>
              <a:gd name="connsiteY106" fmla="*/ 870731 h 1743308"/>
              <a:gd name="connsiteX107" fmla="*/ 1453459 w 4361914"/>
              <a:gd name="connsiteY107" fmla="*/ 877189 h 1743308"/>
              <a:gd name="connsiteX108" fmla="*/ 1461660 w 4361914"/>
              <a:gd name="connsiteY108" fmla="*/ 877189 h 1743308"/>
              <a:gd name="connsiteX109" fmla="*/ 1461660 w 4361914"/>
              <a:gd name="connsiteY109" fmla="*/ 890180 h 1743308"/>
              <a:gd name="connsiteX110" fmla="*/ 1480439 w 4361914"/>
              <a:gd name="connsiteY110" fmla="*/ 890180 h 1743308"/>
              <a:gd name="connsiteX111" fmla="*/ 1480439 w 4361914"/>
              <a:gd name="connsiteY111" fmla="*/ 900173 h 1743308"/>
              <a:gd name="connsiteX112" fmla="*/ 1521981 w 4361914"/>
              <a:gd name="connsiteY112" fmla="*/ 900173 h 1743308"/>
              <a:gd name="connsiteX113" fmla="*/ 1565364 w 4361914"/>
              <a:gd name="connsiteY113" fmla="*/ 900173 h 1743308"/>
              <a:gd name="connsiteX114" fmla="*/ 1565364 w 4361914"/>
              <a:gd name="connsiteY114" fmla="*/ 973586 h 1743308"/>
              <a:gd name="connsiteX115" fmla="*/ 1598782 w 4361914"/>
              <a:gd name="connsiteY115" fmla="*/ 973586 h 1743308"/>
              <a:gd name="connsiteX116" fmla="*/ 1598782 w 4361914"/>
              <a:gd name="connsiteY116" fmla="*/ 982965 h 1743308"/>
              <a:gd name="connsiteX117" fmla="*/ 1656190 w 4361914"/>
              <a:gd name="connsiteY117" fmla="*/ 982965 h 1743308"/>
              <a:gd name="connsiteX118" fmla="*/ 1656190 w 4361914"/>
              <a:gd name="connsiteY118" fmla="*/ 992420 h 1743308"/>
              <a:gd name="connsiteX119" fmla="*/ 1740502 w 4361914"/>
              <a:gd name="connsiteY119" fmla="*/ 992420 h 1743308"/>
              <a:gd name="connsiteX120" fmla="*/ 1740502 w 4361914"/>
              <a:gd name="connsiteY120" fmla="*/ 1003567 h 1743308"/>
              <a:gd name="connsiteX121" fmla="*/ 1789173 w 4361914"/>
              <a:gd name="connsiteY121" fmla="*/ 1003567 h 1743308"/>
              <a:gd name="connsiteX122" fmla="*/ 1789173 w 4361914"/>
              <a:gd name="connsiteY122" fmla="*/ 1021170 h 1743308"/>
              <a:gd name="connsiteX123" fmla="*/ 1817303 w 4361914"/>
              <a:gd name="connsiteY123" fmla="*/ 1021170 h 1743308"/>
              <a:gd name="connsiteX124" fmla="*/ 1817303 w 4361914"/>
              <a:gd name="connsiteY124" fmla="*/ 1067601 h 1743308"/>
              <a:gd name="connsiteX125" fmla="*/ 1837154 w 4361914"/>
              <a:gd name="connsiteY125" fmla="*/ 1067601 h 1743308"/>
              <a:gd name="connsiteX126" fmla="*/ 1837154 w 4361914"/>
              <a:gd name="connsiteY126" fmla="*/ 1105192 h 1743308"/>
              <a:gd name="connsiteX127" fmla="*/ 1853020 w 4361914"/>
              <a:gd name="connsiteY127" fmla="*/ 1105192 h 1743308"/>
              <a:gd name="connsiteX128" fmla="*/ 1853020 w 4361914"/>
              <a:gd name="connsiteY128" fmla="*/ 1127561 h 1743308"/>
              <a:gd name="connsiteX129" fmla="*/ 1914491 w 4361914"/>
              <a:gd name="connsiteY129" fmla="*/ 1127561 h 1743308"/>
              <a:gd name="connsiteX130" fmla="*/ 1919780 w 4361914"/>
              <a:gd name="connsiteY130" fmla="*/ 1127561 h 1743308"/>
              <a:gd name="connsiteX131" fmla="*/ 1919780 w 4361914"/>
              <a:gd name="connsiteY131" fmla="*/ 1136325 h 1743308"/>
              <a:gd name="connsiteX132" fmla="*/ 1956111 w 4361914"/>
              <a:gd name="connsiteY132" fmla="*/ 1136325 h 1743308"/>
              <a:gd name="connsiteX133" fmla="*/ 1956111 w 4361914"/>
              <a:gd name="connsiteY133" fmla="*/ 1145165 h 1743308"/>
              <a:gd name="connsiteX134" fmla="*/ 1969600 w 4361914"/>
              <a:gd name="connsiteY134" fmla="*/ 1145165 h 1743308"/>
              <a:gd name="connsiteX135" fmla="*/ 1969600 w 4361914"/>
              <a:gd name="connsiteY135" fmla="*/ 1152776 h 1743308"/>
              <a:gd name="connsiteX136" fmla="*/ 1977802 w 4361914"/>
              <a:gd name="connsiteY136" fmla="*/ 1152776 h 1743308"/>
              <a:gd name="connsiteX137" fmla="*/ 1977802 w 4361914"/>
              <a:gd name="connsiteY137" fmla="*/ 1159233 h 1743308"/>
              <a:gd name="connsiteX138" fmla="*/ 1990065 w 4361914"/>
              <a:gd name="connsiteY138" fmla="*/ 1159233 h 1743308"/>
              <a:gd name="connsiteX139" fmla="*/ 1990065 w 4361914"/>
              <a:gd name="connsiteY139" fmla="*/ 1165690 h 1743308"/>
              <a:gd name="connsiteX140" fmla="*/ 2008844 w 4361914"/>
              <a:gd name="connsiteY140" fmla="*/ 1165690 h 1743308"/>
              <a:gd name="connsiteX141" fmla="*/ 2008844 w 4361914"/>
              <a:gd name="connsiteY141" fmla="*/ 1173915 h 1743308"/>
              <a:gd name="connsiteX142" fmla="*/ 2031685 w 4361914"/>
              <a:gd name="connsiteY142" fmla="*/ 1173915 h 1743308"/>
              <a:gd name="connsiteX143" fmla="*/ 2031685 w 4361914"/>
              <a:gd name="connsiteY143" fmla="*/ 1182141 h 1743308"/>
              <a:gd name="connsiteX144" fmla="*/ 2060427 w 4361914"/>
              <a:gd name="connsiteY144" fmla="*/ 1182141 h 1743308"/>
              <a:gd name="connsiteX145" fmla="*/ 2060427 w 4361914"/>
              <a:gd name="connsiteY145" fmla="*/ 1208047 h 1743308"/>
              <a:gd name="connsiteX146" fmla="*/ 2085568 w 4361914"/>
              <a:gd name="connsiteY146" fmla="*/ 1208047 h 1743308"/>
              <a:gd name="connsiteX147" fmla="*/ 2085568 w 4361914"/>
              <a:gd name="connsiteY147" fmla="*/ 1232108 h 1743308"/>
              <a:gd name="connsiteX148" fmla="*/ 2107872 w 4361914"/>
              <a:gd name="connsiteY148" fmla="*/ 1232108 h 1743308"/>
              <a:gd name="connsiteX149" fmla="*/ 2107872 w 4361914"/>
              <a:gd name="connsiteY149" fmla="*/ 1242716 h 1743308"/>
              <a:gd name="connsiteX150" fmla="*/ 2162291 w 4361914"/>
              <a:gd name="connsiteY150" fmla="*/ 1242716 h 1743308"/>
              <a:gd name="connsiteX151" fmla="*/ 2162291 w 4361914"/>
              <a:gd name="connsiteY151" fmla="*/ 1250941 h 1743308"/>
              <a:gd name="connsiteX152" fmla="*/ 2232040 w 4361914"/>
              <a:gd name="connsiteY152" fmla="*/ 1250941 h 1743308"/>
              <a:gd name="connsiteX153" fmla="*/ 2232040 w 4361914"/>
              <a:gd name="connsiteY153" fmla="*/ 1260935 h 1743308"/>
              <a:gd name="connsiteX154" fmla="*/ 2320491 w 4361914"/>
              <a:gd name="connsiteY154" fmla="*/ 1260935 h 1743308"/>
              <a:gd name="connsiteX155" fmla="*/ 2320491 w 4361914"/>
              <a:gd name="connsiteY155" fmla="*/ 1310825 h 1743308"/>
              <a:gd name="connsiteX156" fmla="*/ 2359198 w 4361914"/>
              <a:gd name="connsiteY156" fmla="*/ 1310825 h 1743308"/>
              <a:gd name="connsiteX157" fmla="*/ 2418369 w 4361914"/>
              <a:gd name="connsiteY157" fmla="*/ 1310825 h 1743308"/>
              <a:gd name="connsiteX158" fmla="*/ 2434772 w 4361914"/>
              <a:gd name="connsiteY158" fmla="*/ 1310825 h 1743308"/>
              <a:gd name="connsiteX159" fmla="*/ 2434772 w 4361914"/>
              <a:gd name="connsiteY159" fmla="*/ 1324354 h 1743308"/>
              <a:gd name="connsiteX160" fmla="*/ 2512109 w 4361914"/>
              <a:gd name="connsiteY160" fmla="*/ 1324354 h 1743308"/>
              <a:gd name="connsiteX161" fmla="*/ 2512109 w 4361914"/>
              <a:gd name="connsiteY161" fmla="*/ 1337269 h 1743308"/>
              <a:gd name="connsiteX162" fmla="*/ 2573579 w 4361914"/>
              <a:gd name="connsiteY162" fmla="*/ 1337269 h 1743308"/>
              <a:gd name="connsiteX163" fmla="*/ 2573579 w 4361914"/>
              <a:gd name="connsiteY163" fmla="*/ 1362560 h 1743308"/>
              <a:gd name="connsiteX164" fmla="*/ 2690160 w 4361914"/>
              <a:gd name="connsiteY164" fmla="*/ 1362560 h 1743308"/>
              <a:gd name="connsiteX165" fmla="*/ 2747568 w 4361914"/>
              <a:gd name="connsiteY165" fmla="*/ 1362560 h 1743308"/>
              <a:gd name="connsiteX166" fmla="*/ 2832493 w 4361914"/>
              <a:gd name="connsiteY166" fmla="*/ 1362560 h 1743308"/>
              <a:gd name="connsiteX167" fmla="*/ 2832493 w 4361914"/>
              <a:gd name="connsiteY167" fmla="*/ 1404839 h 1743308"/>
              <a:gd name="connsiteX168" fmla="*/ 3003570 w 4361914"/>
              <a:gd name="connsiteY168" fmla="*/ 1404839 h 1743308"/>
              <a:gd name="connsiteX169" fmla="*/ 3003570 w 4361914"/>
              <a:gd name="connsiteY169" fmla="*/ 1424211 h 1743308"/>
              <a:gd name="connsiteX170" fmla="*/ 3048715 w 4361914"/>
              <a:gd name="connsiteY170" fmla="*/ 1424211 h 1743308"/>
              <a:gd name="connsiteX171" fmla="*/ 3048715 w 4361914"/>
              <a:gd name="connsiteY171" fmla="*/ 1441892 h 1743308"/>
              <a:gd name="connsiteX172" fmla="*/ 3056916 w 4361914"/>
              <a:gd name="connsiteY172" fmla="*/ 1441892 h 1743308"/>
              <a:gd name="connsiteX173" fmla="*/ 3056916 w 4361914"/>
              <a:gd name="connsiteY173" fmla="*/ 1478867 h 1743308"/>
              <a:gd name="connsiteX174" fmla="*/ 3101985 w 4361914"/>
              <a:gd name="connsiteY174" fmla="*/ 1478867 h 1743308"/>
              <a:gd name="connsiteX175" fmla="*/ 3101985 w 4361914"/>
              <a:gd name="connsiteY175" fmla="*/ 1501237 h 1743308"/>
              <a:gd name="connsiteX176" fmla="*/ 3477555 w 4361914"/>
              <a:gd name="connsiteY176" fmla="*/ 1501237 h 1743308"/>
              <a:gd name="connsiteX177" fmla="*/ 3555429 w 4361914"/>
              <a:gd name="connsiteY177" fmla="*/ 1501237 h 1743308"/>
              <a:gd name="connsiteX178" fmla="*/ 3564856 w 4361914"/>
              <a:gd name="connsiteY178" fmla="*/ 1501237 h 1743308"/>
              <a:gd name="connsiteX179" fmla="*/ 3564856 w 4361914"/>
              <a:gd name="connsiteY179" fmla="*/ 1564042 h 1743308"/>
              <a:gd name="connsiteX180" fmla="*/ 3653307 w 4361914"/>
              <a:gd name="connsiteY180" fmla="*/ 1564042 h 1743308"/>
              <a:gd name="connsiteX181" fmla="*/ 3848987 w 4361914"/>
              <a:gd name="connsiteY181" fmla="*/ 1564042 h 1743308"/>
              <a:gd name="connsiteX182" fmla="*/ 4100850 w 4361914"/>
              <a:gd name="connsiteY182" fmla="*/ 1564042 h 1743308"/>
              <a:gd name="connsiteX183" fmla="*/ 4336923 w 4361914"/>
              <a:gd name="connsiteY183" fmla="*/ 1564042 h 1743308"/>
              <a:gd name="connsiteX184" fmla="*/ 4336923 w 4361914"/>
              <a:gd name="connsiteY184" fmla="*/ 1743308 h 1743308"/>
              <a:gd name="connsiteX185" fmla="*/ 4361914 w 4361914"/>
              <a:gd name="connsiteY185" fmla="*/ 1743308 h 1743308"/>
              <a:gd name="connsiteX0" fmla="*/ 0 w 4384067"/>
              <a:gd name="connsiteY0" fmla="*/ 0 h 1744773"/>
              <a:gd name="connsiteX1" fmla="*/ 52733 w 4384067"/>
              <a:gd name="connsiteY1" fmla="*/ 0 h 1744773"/>
              <a:gd name="connsiteX2" fmla="*/ 52733 w 4384067"/>
              <a:gd name="connsiteY2" fmla="*/ 8840 h 1744773"/>
              <a:gd name="connsiteX3" fmla="*/ 123019 w 4384067"/>
              <a:gd name="connsiteY3" fmla="*/ 8840 h 1744773"/>
              <a:gd name="connsiteX4" fmla="*/ 123019 w 4384067"/>
              <a:gd name="connsiteY4" fmla="*/ 22908 h 1744773"/>
              <a:gd name="connsiteX5" fmla="*/ 138808 w 4384067"/>
              <a:gd name="connsiteY5" fmla="*/ 22908 h 1744773"/>
              <a:gd name="connsiteX6" fmla="*/ 138808 w 4384067"/>
              <a:gd name="connsiteY6" fmla="*/ 42280 h 1744773"/>
              <a:gd name="connsiteX7" fmla="*/ 145859 w 4384067"/>
              <a:gd name="connsiteY7" fmla="*/ 42280 h 1744773"/>
              <a:gd name="connsiteX8" fmla="*/ 145859 w 4384067"/>
              <a:gd name="connsiteY8" fmla="*/ 58192 h 1744773"/>
              <a:gd name="connsiteX9" fmla="*/ 145859 w 4384067"/>
              <a:gd name="connsiteY9" fmla="*/ 66956 h 1744773"/>
              <a:gd name="connsiteX10" fmla="*/ 154674 w 4384067"/>
              <a:gd name="connsiteY10" fmla="*/ 66956 h 1744773"/>
              <a:gd name="connsiteX11" fmla="*/ 154674 w 4384067"/>
              <a:gd name="connsiteY11" fmla="*/ 102240 h 1744773"/>
              <a:gd name="connsiteX12" fmla="*/ 221433 w 4384067"/>
              <a:gd name="connsiteY12" fmla="*/ 102240 h 1744773"/>
              <a:gd name="connsiteX13" fmla="*/ 221433 w 4384067"/>
              <a:gd name="connsiteY13" fmla="*/ 111080 h 1744773"/>
              <a:gd name="connsiteX14" fmla="*/ 253089 w 4384067"/>
              <a:gd name="connsiteY14" fmla="*/ 111080 h 1744773"/>
              <a:gd name="connsiteX15" fmla="*/ 253089 w 4384067"/>
              <a:gd name="connsiteY15" fmla="*/ 118076 h 1744773"/>
              <a:gd name="connsiteX16" fmla="*/ 307585 w 4384067"/>
              <a:gd name="connsiteY16" fmla="*/ 118076 h 1744773"/>
              <a:gd name="connsiteX17" fmla="*/ 307585 w 4384067"/>
              <a:gd name="connsiteY17" fmla="*/ 146288 h 1744773"/>
              <a:gd name="connsiteX18" fmla="*/ 316323 w 4384067"/>
              <a:gd name="connsiteY18" fmla="*/ 146288 h 1744773"/>
              <a:gd name="connsiteX19" fmla="*/ 316323 w 4384067"/>
              <a:gd name="connsiteY19" fmla="*/ 179804 h 1744773"/>
              <a:gd name="connsiteX20" fmla="*/ 316323 w 4384067"/>
              <a:gd name="connsiteY20" fmla="*/ 193872 h 1744773"/>
              <a:gd name="connsiteX21" fmla="*/ 335714 w 4384067"/>
              <a:gd name="connsiteY21" fmla="*/ 193872 h 1744773"/>
              <a:gd name="connsiteX22" fmla="*/ 335714 w 4384067"/>
              <a:gd name="connsiteY22" fmla="*/ 200944 h 1744773"/>
              <a:gd name="connsiteX23" fmla="*/ 365530 w 4384067"/>
              <a:gd name="connsiteY23" fmla="*/ 200944 h 1744773"/>
              <a:gd name="connsiteX24" fmla="*/ 365530 w 4384067"/>
              <a:gd name="connsiteY24" fmla="*/ 208016 h 1744773"/>
              <a:gd name="connsiteX25" fmla="*/ 376107 w 4384067"/>
              <a:gd name="connsiteY25" fmla="*/ 208016 h 1744773"/>
              <a:gd name="connsiteX26" fmla="*/ 376107 w 4384067"/>
              <a:gd name="connsiteY26" fmla="*/ 215012 h 1744773"/>
              <a:gd name="connsiteX27" fmla="*/ 400711 w 4384067"/>
              <a:gd name="connsiteY27" fmla="*/ 215012 h 1744773"/>
              <a:gd name="connsiteX28" fmla="*/ 400711 w 4384067"/>
              <a:gd name="connsiteY28" fmla="*/ 227388 h 1744773"/>
              <a:gd name="connsiteX29" fmla="*/ 448156 w 4384067"/>
              <a:gd name="connsiteY29" fmla="*/ 227388 h 1744773"/>
              <a:gd name="connsiteX30" fmla="*/ 448156 w 4384067"/>
              <a:gd name="connsiteY30" fmla="*/ 243224 h 1744773"/>
              <a:gd name="connsiteX31" fmla="*/ 478048 w 4384067"/>
              <a:gd name="connsiteY31" fmla="*/ 243224 h 1744773"/>
              <a:gd name="connsiteX32" fmla="*/ 478048 w 4384067"/>
              <a:gd name="connsiteY32" fmla="*/ 262057 h 1744773"/>
              <a:gd name="connsiteX33" fmla="*/ 484486 w 4384067"/>
              <a:gd name="connsiteY33" fmla="*/ 262057 h 1744773"/>
              <a:gd name="connsiteX34" fmla="*/ 484486 w 4384067"/>
              <a:gd name="connsiteY34" fmla="*/ 279123 h 1744773"/>
              <a:gd name="connsiteX35" fmla="*/ 490311 w 4384067"/>
              <a:gd name="connsiteY35" fmla="*/ 279123 h 1744773"/>
              <a:gd name="connsiteX36" fmla="*/ 490311 w 4384067"/>
              <a:gd name="connsiteY36" fmla="*/ 287348 h 1744773"/>
              <a:gd name="connsiteX37" fmla="*/ 495600 w 4384067"/>
              <a:gd name="connsiteY37" fmla="*/ 287348 h 1744773"/>
              <a:gd name="connsiteX38" fmla="*/ 495600 w 4384067"/>
              <a:gd name="connsiteY38" fmla="*/ 293191 h 1744773"/>
              <a:gd name="connsiteX39" fmla="*/ 529631 w 4384067"/>
              <a:gd name="connsiteY39" fmla="*/ 293191 h 1744773"/>
              <a:gd name="connsiteX40" fmla="*/ 529631 w 4384067"/>
              <a:gd name="connsiteY40" fmla="*/ 300263 h 1744773"/>
              <a:gd name="connsiteX41" fmla="*/ 628046 w 4384067"/>
              <a:gd name="connsiteY41" fmla="*/ 300263 h 1744773"/>
              <a:gd name="connsiteX42" fmla="*/ 628046 w 4384067"/>
              <a:gd name="connsiteY42" fmla="*/ 312562 h 1744773"/>
              <a:gd name="connsiteX43" fmla="*/ 635634 w 4384067"/>
              <a:gd name="connsiteY43" fmla="*/ 312562 h 1744773"/>
              <a:gd name="connsiteX44" fmla="*/ 635634 w 4384067"/>
              <a:gd name="connsiteY44" fmla="*/ 353151 h 1744773"/>
              <a:gd name="connsiteX45" fmla="*/ 671352 w 4384067"/>
              <a:gd name="connsiteY45" fmla="*/ 353151 h 1744773"/>
              <a:gd name="connsiteX46" fmla="*/ 671352 w 4384067"/>
              <a:gd name="connsiteY46" fmla="*/ 386590 h 1744773"/>
              <a:gd name="connsiteX47" fmla="*/ 749302 w 4384067"/>
              <a:gd name="connsiteY47" fmla="*/ 386590 h 1744773"/>
              <a:gd name="connsiteX48" fmla="*/ 749302 w 4384067"/>
              <a:gd name="connsiteY48" fmla="*/ 396046 h 1744773"/>
              <a:gd name="connsiteX49" fmla="*/ 796133 w 4384067"/>
              <a:gd name="connsiteY49" fmla="*/ 396046 h 1744773"/>
              <a:gd name="connsiteX50" fmla="*/ 802572 w 4384067"/>
              <a:gd name="connsiteY50" fmla="*/ 396046 h 1744773"/>
              <a:gd name="connsiteX51" fmla="*/ 802572 w 4384067"/>
              <a:gd name="connsiteY51" fmla="*/ 428332 h 1744773"/>
              <a:gd name="connsiteX52" fmla="*/ 809623 w 4384067"/>
              <a:gd name="connsiteY52" fmla="*/ 428332 h 1744773"/>
              <a:gd name="connsiteX53" fmla="*/ 809623 w 4384067"/>
              <a:gd name="connsiteY53" fmla="*/ 435404 h 1744773"/>
              <a:gd name="connsiteX54" fmla="*/ 814299 w 4384067"/>
              <a:gd name="connsiteY54" fmla="*/ 435404 h 1744773"/>
              <a:gd name="connsiteX55" fmla="*/ 814299 w 4384067"/>
              <a:gd name="connsiteY55" fmla="*/ 460080 h 1744773"/>
              <a:gd name="connsiteX56" fmla="*/ 836603 w 4384067"/>
              <a:gd name="connsiteY56" fmla="*/ 460080 h 1744773"/>
              <a:gd name="connsiteX57" fmla="*/ 836603 w 4384067"/>
              <a:gd name="connsiteY57" fmla="*/ 480605 h 1744773"/>
              <a:gd name="connsiteX58" fmla="*/ 844804 w 4384067"/>
              <a:gd name="connsiteY58" fmla="*/ 480605 h 1744773"/>
              <a:gd name="connsiteX59" fmla="*/ 844804 w 4384067"/>
              <a:gd name="connsiteY59" fmla="*/ 510585 h 1744773"/>
              <a:gd name="connsiteX60" fmla="*/ 937317 w 4384067"/>
              <a:gd name="connsiteY60" fmla="*/ 510585 h 1744773"/>
              <a:gd name="connsiteX61" fmla="*/ 937317 w 4384067"/>
              <a:gd name="connsiteY61" fmla="*/ 517657 h 1744773"/>
              <a:gd name="connsiteX62" fmla="*/ 958395 w 4384067"/>
              <a:gd name="connsiteY62" fmla="*/ 517657 h 1744773"/>
              <a:gd name="connsiteX63" fmla="*/ 958395 w 4384067"/>
              <a:gd name="connsiteY63" fmla="*/ 525883 h 1744773"/>
              <a:gd name="connsiteX64" fmla="*/ 970122 w 4384067"/>
              <a:gd name="connsiteY64" fmla="*/ 525883 h 1744773"/>
              <a:gd name="connsiteX65" fmla="*/ 970122 w 4384067"/>
              <a:gd name="connsiteY65" fmla="*/ 543486 h 1744773"/>
              <a:gd name="connsiteX66" fmla="*/ 974261 w 4384067"/>
              <a:gd name="connsiteY66" fmla="*/ 543486 h 1744773"/>
              <a:gd name="connsiteX67" fmla="*/ 974261 w 4384067"/>
              <a:gd name="connsiteY67" fmla="*/ 557016 h 1744773"/>
              <a:gd name="connsiteX68" fmla="*/ 980086 w 4384067"/>
              <a:gd name="connsiteY68" fmla="*/ 557016 h 1744773"/>
              <a:gd name="connsiteX69" fmla="*/ 980086 w 4384067"/>
              <a:gd name="connsiteY69" fmla="*/ 589302 h 1744773"/>
              <a:gd name="connsiteX70" fmla="*/ 996489 w 4384067"/>
              <a:gd name="connsiteY70" fmla="*/ 589302 h 1744773"/>
              <a:gd name="connsiteX71" fmla="*/ 996489 w 4384067"/>
              <a:gd name="connsiteY71" fmla="*/ 621050 h 1744773"/>
              <a:gd name="connsiteX72" fmla="*/ 1039871 w 4384067"/>
              <a:gd name="connsiteY72" fmla="*/ 621050 h 1744773"/>
              <a:gd name="connsiteX73" fmla="*/ 1039871 w 4384067"/>
              <a:gd name="connsiteY73" fmla="*/ 641037 h 1744773"/>
              <a:gd name="connsiteX74" fmla="*/ 1122497 w 4384067"/>
              <a:gd name="connsiteY74" fmla="*/ 641037 h 1744773"/>
              <a:gd name="connsiteX75" fmla="*/ 1122497 w 4384067"/>
              <a:gd name="connsiteY75" fmla="*/ 662177 h 1744773"/>
              <a:gd name="connsiteX76" fmla="*/ 1136523 w 4384067"/>
              <a:gd name="connsiteY76" fmla="*/ 662177 h 1744773"/>
              <a:gd name="connsiteX77" fmla="*/ 1136523 w 4384067"/>
              <a:gd name="connsiteY77" fmla="*/ 685085 h 1744773"/>
              <a:gd name="connsiteX78" fmla="*/ 1152926 w 4384067"/>
              <a:gd name="connsiteY78" fmla="*/ 685085 h 1744773"/>
              <a:gd name="connsiteX79" fmla="*/ 1152926 w 4384067"/>
              <a:gd name="connsiteY79" fmla="*/ 711529 h 1744773"/>
              <a:gd name="connsiteX80" fmla="*/ 1152926 w 4384067"/>
              <a:gd name="connsiteY80" fmla="*/ 719754 h 1744773"/>
              <a:gd name="connsiteX81" fmla="*/ 1162890 w 4384067"/>
              <a:gd name="connsiteY81" fmla="*/ 719754 h 1744773"/>
              <a:gd name="connsiteX82" fmla="*/ 1162890 w 4384067"/>
              <a:gd name="connsiteY82" fmla="*/ 732669 h 1744773"/>
              <a:gd name="connsiteX83" fmla="*/ 1171704 w 4384067"/>
              <a:gd name="connsiteY83" fmla="*/ 732669 h 1744773"/>
              <a:gd name="connsiteX84" fmla="*/ 1171704 w 4384067"/>
              <a:gd name="connsiteY84" fmla="*/ 746198 h 1744773"/>
              <a:gd name="connsiteX85" fmla="*/ 1200370 w 4384067"/>
              <a:gd name="connsiteY85" fmla="*/ 746198 h 1744773"/>
              <a:gd name="connsiteX86" fmla="*/ 1200370 w 4384067"/>
              <a:gd name="connsiteY86" fmla="*/ 754424 h 1744773"/>
              <a:gd name="connsiteX87" fmla="*/ 1219149 w 4384067"/>
              <a:gd name="connsiteY87" fmla="*/ 754424 h 1744773"/>
              <a:gd name="connsiteX88" fmla="*/ 1240840 w 4384067"/>
              <a:gd name="connsiteY88" fmla="*/ 754424 h 1744773"/>
              <a:gd name="connsiteX89" fmla="*/ 1240840 w 4384067"/>
              <a:gd name="connsiteY89" fmla="*/ 765570 h 1744773"/>
              <a:gd name="connsiteX90" fmla="*/ 1256016 w 4384067"/>
              <a:gd name="connsiteY90" fmla="*/ 765570 h 1744773"/>
              <a:gd name="connsiteX91" fmla="*/ 1256016 w 4384067"/>
              <a:gd name="connsiteY91" fmla="*/ 770874 h 1744773"/>
              <a:gd name="connsiteX92" fmla="*/ 1292960 w 4384067"/>
              <a:gd name="connsiteY92" fmla="*/ 770874 h 1744773"/>
              <a:gd name="connsiteX93" fmla="*/ 1292960 w 4384067"/>
              <a:gd name="connsiteY93" fmla="*/ 777332 h 1744773"/>
              <a:gd name="connsiteX94" fmla="*/ 1317564 w 4384067"/>
              <a:gd name="connsiteY94" fmla="*/ 777332 h 1744773"/>
              <a:gd name="connsiteX95" fmla="*/ 1317564 w 4384067"/>
              <a:gd name="connsiteY95" fmla="*/ 789708 h 1744773"/>
              <a:gd name="connsiteX96" fmla="*/ 1324002 w 4384067"/>
              <a:gd name="connsiteY96" fmla="*/ 789708 h 1744773"/>
              <a:gd name="connsiteX97" fmla="*/ 1324002 w 4384067"/>
              <a:gd name="connsiteY97" fmla="*/ 800855 h 1744773"/>
              <a:gd name="connsiteX98" fmla="*/ 1331054 w 4384067"/>
              <a:gd name="connsiteY98" fmla="*/ 800855 h 1744773"/>
              <a:gd name="connsiteX99" fmla="*/ 1331054 w 4384067"/>
              <a:gd name="connsiteY99" fmla="*/ 837830 h 1744773"/>
              <a:gd name="connsiteX100" fmla="*/ 1349755 w 4384067"/>
              <a:gd name="connsiteY100" fmla="*/ 837830 h 1744773"/>
              <a:gd name="connsiteX101" fmla="*/ 1349755 w 4384067"/>
              <a:gd name="connsiteY101" fmla="*/ 845517 h 1744773"/>
              <a:gd name="connsiteX102" fmla="*/ 1382560 w 4384067"/>
              <a:gd name="connsiteY102" fmla="*/ 845517 h 1744773"/>
              <a:gd name="connsiteX103" fmla="*/ 1382560 w 4384067"/>
              <a:gd name="connsiteY103" fmla="*/ 864889 h 1744773"/>
              <a:gd name="connsiteX104" fmla="*/ 1425943 w 4384067"/>
              <a:gd name="connsiteY104" fmla="*/ 864889 h 1744773"/>
              <a:gd name="connsiteX105" fmla="*/ 1425943 w 4384067"/>
              <a:gd name="connsiteY105" fmla="*/ 870731 h 1744773"/>
              <a:gd name="connsiteX106" fmla="*/ 1453459 w 4384067"/>
              <a:gd name="connsiteY106" fmla="*/ 870731 h 1744773"/>
              <a:gd name="connsiteX107" fmla="*/ 1453459 w 4384067"/>
              <a:gd name="connsiteY107" fmla="*/ 877189 h 1744773"/>
              <a:gd name="connsiteX108" fmla="*/ 1461660 w 4384067"/>
              <a:gd name="connsiteY108" fmla="*/ 877189 h 1744773"/>
              <a:gd name="connsiteX109" fmla="*/ 1461660 w 4384067"/>
              <a:gd name="connsiteY109" fmla="*/ 890180 h 1744773"/>
              <a:gd name="connsiteX110" fmla="*/ 1480439 w 4384067"/>
              <a:gd name="connsiteY110" fmla="*/ 890180 h 1744773"/>
              <a:gd name="connsiteX111" fmla="*/ 1480439 w 4384067"/>
              <a:gd name="connsiteY111" fmla="*/ 900173 h 1744773"/>
              <a:gd name="connsiteX112" fmla="*/ 1521981 w 4384067"/>
              <a:gd name="connsiteY112" fmla="*/ 900173 h 1744773"/>
              <a:gd name="connsiteX113" fmla="*/ 1565364 w 4384067"/>
              <a:gd name="connsiteY113" fmla="*/ 900173 h 1744773"/>
              <a:gd name="connsiteX114" fmla="*/ 1565364 w 4384067"/>
              <a:gd name="connsiteY114" fmla="*/ 973586 h 1744773"/>
              <a:gd name="connsiteX115" fmla="*/ 1598782 w 4384067"/>
              <a:gd name="connsiteY115" fmla="*/ 973586 h 1744773"/>
              <a:gd name="connsiteX116" fmla="*/ 1598782 w 4384067"/>
              <a:gd name="connsiteY116" fmla="*/ 982965 h 1744773"/>
              <a:gd name="connsiteX117" fmla="*/ 1656190 w 4384067"/>
              <a:gd name="connsiteY117" fmla="*/ 982965 h 1744773"/>
              <a:gd name="connsiteX118" fmla="*/ 1656190 w 4384067"/>
              <a:gd name="connsiteY118" fmla="*/ 992420 h 1744773"/>
              <a:gd name="connsiteX119" fmla="*/ 1740502 w 4384067"/>
              <a:gd name="connsiteY119" fmla="*/ 992420 h 1744773"/>
              <a:gd name="connsiteX120" fmla="*/ 1740502 w 4384067"/>
              <a:gd name="connsiteY120" fmla="*/ 1003567 h 1744773"/>
              <a:gd name="connsiteX121" fmla="*/ 1789173 w 4384067"/>
              <a:gd name="connsiteY121" fmla="*/ 1003567 h 1744773"/>
              <a:gd name="connsiteX122" fmla="*/ 1789173 w 4384067"/>
              <a:gd name="connsiteY122" fmla="*/ 1021170 h 1744773"/>
              <a:gd name="connsiteX123" fmla="*/ 1817303 w 4384067"/>
              <a:gd name="connsiteY123" fmla="*/ 1021170 h 1744773"/>
              <a:gd name="connsiteX124" fmla="*/ 1817303 w 4384067"/>
              <a:gd name="connsiteY124" fmla="*/ 1067601 h 1744773"/>
              <a:gd name="connsiteX125" fmla="*/ 1837154 w 4384067"/>
              <a:gd name="connsiteY125" fmla="*/ 1067601 h 1744773"/>
              <a:gd name="connsiteX126" fmla="*/ 1837154 w 4384067"/>
              <a:gd name="connsiteY126" fmla="*/ 1105192 h 1744773"/>
              <a:gd name="connsiteX127" fmla="*/ 1853020 w 4384067"/>
              <a:gd name="connsiteY127" fmla="*/ 1105192 h 1744773"/>
              <a:gd name="connsiteX128" fmla="*/ 1853020 w 4384067"/>
              <a:gd name="connsiteY128" fmla="*/ 1127561 h 1744773"/>
              <a:gd name="connsiteX129" fmla="*/ 1914491 w 4384067"/>
              <a:gd name="connsiteY129" fmla="*/ 1127561 h 1744773"/>
              <a:gd name="connsiteX130" fmla="*/ 1919780 w 4384067"/>
              <a:gd name="connsiteY130" fmla="*/ 1127561 h 1744773"/>
              <a:gd name="connsiteX131" fmla="*/ 1919780 w 4384067"/>
              <a:gd name="connsiteY131" fmla="*/ 1136325 h 1744773"/>
              <a:gd name="connsiteX132" fmla="*/ 1956111 w 4384067"/>
              <a:gd name="connsiteY132" fmla="*/ 1136325 h 1744773"/>
              <a:gd name="connsiteX133" fmla="*/ 1956111 w 4384067"/>
              <a:gd name="connsiteY133" fmla="*/ 1145165 h 1744773"/>
              <a:gd name="connsiteX134" fmla="*/ 1969600 w 4384067"/>
              <a:gd name="connsiteY134" fmla="*/ 1145165 h 1744773"/>
              <a:gd name="connsiteX135" fmla="*/ 1969600 w 4384067"/>
              <a:gd name="connsiteY135" fmla="*/ 1152776 h 1744773"/>
              <a:gd name="connsiteX136" fmla="*/ 1977802 w 4384067"/>
              <a:gd name="connsiteY136" fmla="*/ 1152776 h 1744773"/>
              <a:gd name="connsiteX137" fmla="*/ 1977802 w 4384067"/>
              <a:gd name="connsiteY137" fmla="*/ 1159233 h 1744773"/>
              <a:gd name="connsiteX138" fmla="*/ 1990065 w 4384067"/>
              <a:gd name="connsiteY138" fmla="*/ 1159233 h 1744773"/>
              <a:gd name="connsiteX139" fmla="*/ 1990065 w 4384067"/>
              <a:gd name="connsiteY139" fmla="*/ 1165690 h 1744773"/>
              <a:gd name="connsiteX140" fmla="*/ 2008844 w 4384067"/>
              <a:gd name="connsiteY140" fmla="*/ 1165690 h 1744773"/>
              <a:gd name="connsiteX141" fmla="*/ 2008844 w 4384067"/>
              <a:gd name="connsiteY141" fmla="*/ 1173915 h 1744773"/>
              <a:gd name="connsiteX142" fmla="*/ 2031685 w 4384067"/>
              <a:gd name="connsiteY142" fmla="*/ 1173915 h 1744773"/>
              <a:gd name="connsiteX143" fmla="*/ 2031685 w 4384067"/>
              <a:gd name="connsiteY143" fmla="*/ 1182141 h 1744773"/>
              <a:gd name="connsiteX144" fmla="*/ 2060427 w 4384067"/>
              <a:gd name="connsiteY144" fmla="*/ 1182141 h 1744773"/>
              <a:gd name="connsiteX145" fmla="*/ 2060427 w 4384067"/>
              <a:gd name="connsiteY145" fmla="*/ 1208047 h 1744773"/>
              <a:gd name="connsiteX146" fmla="*/ 2085568 w 4384067"/>
              <a:gd name="connsiteY146" fmla="*/ 1208047 h 1744773"/>
              <a:gd name="connsiteX147" fmla="*/ 2085568 w 4384067"/>
              <a:gd name="connsiteY147" fmla="*/ 1232108 h 1744773"/>
              <a:gd name="connsiteX148" fmla="*/ 2107872 w 4384067"/>
              <a:gd name="connsiteY148" fmla="*/ 1232108 h 1744773"/>
              <a:gd name="connsiteX149" fmla="*/ 2107872 w 4384067"/>
              <a:gd name="connsiteY149" fmla="*/ 1242716 h 1744773"/>
              <a:gd name="connsiteX150" fmla="*/ 2162291 w 4384067"/>
              <a:gd name="connsiteY150" fmla="*/ 1242716 h 1744773"/>
              <a:gd name="connsiteX151" fmla="*/ 2162291 w 4384067"/>
              <a:gd name="connsiteY151" fmla="*/ 1250941 h 1744773"/>
              <a:gd name="connsiteX152" fmla="*/ 2232040 w 4384067"/>
              <a:gd name="connsiteY152" fmla="*/ 1250941 h 1744773"/>
              <a:gd name="connsiteX153" fmla="*/ 2232040 w 4384067"/>
              <a:gd name="connsiteY153" fmla="*/ 1260935 h 1744773"/>
              <a:gd name="connsiteX154" fmla="*/ 2320491 w 4384067"/>
              <a:gd name="connsiteY154" fmla="*/ 1260935 h 1744773"/>
              <a:gd name="connsiteX155" fmla="*/ 2320491 w 4384067"/>
              <a:gd name="connsiteY155" fmla="*/ 1310825 h 1744773"/>
              <a:gd name="connsiteX156" fmla="*/ 2359198 w 4384067"/>
              <a:gd name="connsiteY156" fmla="*/ 1310825 h 1744773"/>
              <a:gd name="connsiteX157" fmla="*/ 2418369 w 4384067"/>
              <a:gd name="connsiteY157" fmla="*/ 1310825 h 1744773"/>
              <a:gd name="connsiteX158" fmla="*/ 2434772 w 4384067"/>
              <a:gd name="connsiteY158" fmla="*/ 1310825 h 1744773"/>
              <a:gd name="connsiteX159" fmla="*/ 2434772 w 4384067"/>
              <a:gd name="connsiteY159" fmla="*/ 1324354 h 1744773"/>
              <a:gd name="connsiteX160" fmla="*/ 2512109 w 4384067"/>
              <a:gd name="connsiteY160" fmla="*/ 1324354 h 1744773"/>
              <a:gd name="connsiteX161" fmla="*/ 2512109 w 4384067"/>
              <a:gd name="connsiteY161" fmla="*/ 1337269 h 1744773"/>
              <a:gd name="connsiteX162" fmla="*/ 2573579 w 4384067"/>
              <a:gd name="connsiteY162" fmla="*/ 1337269 h 1744773"/>
              <a:gd name="connsiteX163" fmla="*/ 2573579 w 4384067"/>
              <a:gd name="connsiteY163" fmla="*/ 1362560 h 1744773"/>
              <a:gd name="connsiteX164" fmla="*/ 2690160 w 4384067"/>
              <a:gd name="connsiteY164" fmla="*/ 1362560 h 1744773"/>
              <a:gd name="connsiteX165" fmla="*/ 2747568 w 4384067"/>
              <a:gd name="connsiteY165" fmla="*/ 1362560 h 1744773"/>
              <a:gd name="connsiteX166" fmla="*/ 2832493 w 4384067"/>
              <a:gd name="connsiteY166" fmla="*/ 1362560 h 1744773"/>
              <a:gd name="connsiteX167" fmla="*/ 2832493 w 4384067"/>
              <a:gd name="connsiteY167" fmla="*/ 1404839 h 1744773"/>
              <a:gd name="connsiteX168" fmla="*/ 3003570 w 4384067"/>
              <a:gd name="connsiteY168" fmla="*/ 1404839 h 1744773"/>
              <a:gd name="connsiteX169" fmla="*/ 3003570 w 4384067"/>
              <a:gd name="connsiteY169" fmla="*/ 1424211 h 1744773"/>
              <a:gd name="connsiteX170" fmla="*/ 3048715 w 4384067"/>
              <a:gd name="connsiteY170" fmla="*/ 1424211 h 1744773"/>
              <a:gd name="connsiteX171" fmla="*/ 3048715 w 4384067"/>
              <a:gd name="connsiteY171" fmla="*/ 1441892 h 1744773"/>
              <a:gd name="connsiteX172" fmla="*/ 3056916 w 4384067"/>
              <a:gd name="connsiteY172" fmla="*/ 1441892 h 1744773"/>
              <a:gd name="connsiteX173" fmla="*/ 3056916 w 4384067"/>
              <a:gd name="connsiteY173" fmla="*/ 1478867 h 1744773"/>
              <a:gd name="connsiteX174" fmla="*/ 3101985 w 4384067"/>
              <a:gd name="connsiteY174" fmla="*/ 1478867 h 1744773"/>
              <a:gd name="connsiteX175" fmla="*/ 3101985 w 4384067"/>
              <a:gd name="connsiteY175" fmla="*/ 1501237 h 1744773"/>
              <a:gd name="connsiteX176" fmla="*/ 3477555 w 4384067"/>
              <a:gd name="connsiteY176" fmla="*/ 1501237 h 1744773"/>
              <a:gd name="connsiteX177" fmla="*/ 3555429 w 4384067"/>
              <a:gd name="connsiteY177" fmla="*/ 1501237 h 1744773"/>
              <a:gd name="connsiteX178" fmla="*/ 3564856 w 4384067"/>
              <a:gd name="connsiteY178" fmla="*/ 1501237 h 1744773"/>
              <a:gd name="connsiteX179" fmla="*/ 3564856 w 4384067"/>
              <a:gd name="connsiteY179" fmla="*/ 1564042 h 1744773"/>
              <a:gd name="connsiteX180" fmla="*/ 3653307 w 4384067"/>
              <a:gd name="connsiteY180" fmla="*/ 1564042 h 1744773"/>
              <a:gd name="connsiteX181" fmla="*/ 3848987 w 4384067"/>
              <a:gd name="connsiteY181" fmla="*/ 1564042 h 1744773"/>
              <a:gd name="connsiteX182" fmla="*/ 4100850 w 4384067"/>
              <a:gd name="connsiteY182" fmla="*/ 1564042 h 1744773"/>
              <a:gd name="connsiteX183" fmla="*/ 4336923 w 4384067"/>
              <a:gd name="connsiteY183" fmla="*/ 1564042 h 1744773"/>
              <a:gd name="connsiteX184" fmla="*/ 4336923 w 4384067"/>
              <a:gd name="connsiteY184" fmla="*/ 1743308 h 1744773"/>
              <a:gd name="connsiteX185" fmla="*/ 4384067 w 4384067"/>
              <a:gd name="connsiteY185" fmla="*/ 1744773 h 1744773"/>
              <a:gd name="connsiteX0" fmla="*/ 0 w 4369667"/>
              <a:gd name="connsiteY0" fmla="*/ 0 h 1744773"/>
              <a:gd name="connsiteX1" fmla="*/ 38333 w 4369667"/>
              <a:gd name="connsiteY1" fmla="*/ 0 h 1744773"/>
              <a:gd name="connsiteX2" fmla="*/ 38333 w 4369667"/>
              <a:gd name="connsiteY2" fmla="*/ 8840 h 1744773"/>
              <a:gd name="connsiteX3" fmla="*/ 108619 w 4369667"/>
              <a:gd name="connsiteY3" fmla="*/ 8840 h 1744773"/>
              <a:gd name="connsiteX4" fmla="*/ 108619 w 4369667"/>
              <a:gd name="connsiteY4" fmla="*/ 22908 h 1744773"/>
              <a:gd name="connsiteX5" fmla="*/ 124408 w 4369667"/>
              <a:gd name="connsiteY5" fmla="*/ 22908 h 1744773"/>
              <a:gd name="connsiteX6" fmla="*/ 124408 w 4369667"/>
              <a:gd name="connsiteY6" fmla="*/ 42280 h 1744773"/>
              <a:gd name="connsiteX7" fmla="*/ 131459 w 4369667"/>
              <a:gd name="connsiteY7" fmla="*/ 42280 h 1744773"/>
              <a:gd name="connsiteX8" fmla="*/ 131459 w 4369667"/>
              <a:gd name="connsiteY8" fmla="*/ 58192 h 1744773"/>
              <a:gd name="connsiteX9" fmla="*/ 131459 w 4369667"/>
              <a:gd name="connsiteY9" fmla="*/ 66956 h 1744773"/>
              <a:gd name="connsiteX10" fmla="*/ 140274 w 4369667"/>
              <a:gd name="connsiteY10" fmla="*/ 66956 h 1744773"/>
              <a:gd name="connsiteX11" fmla="*/ 140274 w 4369667"/>
              <a:gd name="connsiteY11" fmla="*/ 102240 h 1744773"/>
              <a:gd name="connsiteX12" fmla="*/ 207033 w 4369667"/>
              <a:gd name="connsiteY12" fmla="*/ 102240 h 1744773"/>
              <a:gd name="connsiteX13" fmla="*/ 207033 w 4369667"/>
              <a:gd name="connsiteY13" fmla="*/ 111080 h 1744773"/>
              <a:gd name="connsiteX14" fmla="*/ 238689 w 4369667"/>
              <a:gd name="connsiteY14" fmla="*/ 111080 h 1744773"/>
              <a:gd name="connsiteX15" fmla="*/ 238689 w 4369667"/>
              <a:gd name="connsiteY15" fmla="*/ 118076 h 1744773"/>
              <a:gd name="connsiteX16" fmla="*/ 293185 w 4369667"/>
              <a:gd name="connsiteY16" fmla="*/ 118076 h 1744773"/>
              <a:gd name="connsiteX17" fmla="*/ 293185 w 4369667"/>
              <a:gd name="connsiteY17" fmla="*/ 146288 h 1744773"/>
              <a:gd name="connsiteX18" fmla="*/ 301923 w 4369667"/>
              <a:gd name="connsiteY18" fmla="*/ 146288 h 1744773"/>
              <a:gd name="connsiteX19" fmla="*/ 301923 w 4369667"/>
              <a:gd name="connsiteY19" fmla="*/ 179804 h 1744773"/>
              <a:gd name="connsiteX20" fmla="*/ 301923 w 4369667"/>
              <a:gd name="connsiteY20" fmla="*/ 193872 h 1744773"/>
              <a:gd name="connsiteX21" fmla="*/ 321314 w 4369667"/>
              <a:gd name="connsiteY21" fmla="*/ 193872 h 1744773"/>
              <a:gd name="connsiteX22" fmla="*/ 321314 w 4369667"/>
              <a:gd name="connsiteY22" fmla="*/ 200944 h 1744773"/>
              <a:gd name="connsiteX23" fmla="*/ 351130 w 4369667"/>
              <a:gd name="connsiteY23" fmla="*/ 200944 h 1744773"/>
              <a:gd name="connsiteX24" fmla="*/ 351130 w 4369667"/>
              <a:gd name="connsiteY24" fmla="*/ 208016 h 1744773"/>
              <a:gd name="connsiteX25" fmla="*/ 361707 w 4369667"/>
              <a:gd name="connsiteY25" fmla="*/ 208016 h 1744773"/>
              <a:gd name="connsiteX26" fmla="*/ 361707 w 4369667"/>
              <a:gd name="connsiteY26" fmla="*/ 215012 h 1744773"/>
              <a:gd name="connsiteX27" fmla="*/ 386311 w 4369667"/>
              <a:gd name="connsiteY27" fmla="*/ 215012 h 1744773"/>
              <a:gd name="connsiteX28" fmla="*/ 386311 w 4369667"/>
              <a:gd name="connsiteY28" fmla="*/ 227388 h 1744773"/>
              <a:gd name="connsiteX29" fmla="*/ 433756 w 4369667"/>
              <a:gd name="connsiteY29" fmla="*/ 227388 h 1744773"/>
              <a:gd name="connsiteX30" fmla="*/ 433756 w 4369667"/>
              <a:gd name="connsiteY30" fmla="*/ 243224 h 1744773"/>
              <a:gd name="connsiteX31" fmla="*/ 463648 w 4369667"/>
              <a:gd name="connsiteY31" fmla="*/ 243224 h 1744773"/>
              <a:gd name="connsiteX32" fmla="*/ 463648 w 4369667"/>
              <a:gd name="connsiteY32" fmla="*/ 262057 h 1744773"/>
              <a:gd name="connsiteX33" fmla="*/ 470086 w 4369667"/>
              <a:gd name="connsiteY33" fmla="*/ 262057 h 1744773"/>
              <a:gd name="connsiteX34" fmla="*/ 470086 w 4369667"/>
              <a:gd name="connsiteY34" fmla="*/ 279123 h 1744773"/>
              <a:gd name="connsiteX35" fmla="*/ 475911 w 4369667"/>
              <a:gd name="connsiteY35" fmla="*/ 279123 h 1744773"/>
              <a:gd name="connsiteX36" fmla="*/ 475911 w 4369667"/>
              <a:gd name="connsiteY36" fmla="*/ 287348 h 1744773"/>
              <a:gd name="connsiteX37" fmla="*/ 481200 w 4369667"/>
              <a:gd name="connsiteY37" fmla="*/ 287348 h 1744773"/>
              <a:gd name="connsiteX38" fmla="*/ 481200 w 4369667"/>
              <a:gd name="connsiteY38" fmla="*/ 293191 h 1744773"/>
              <a:gd name="connsiteX39" fmla="*/ 515231 w 4369667"/>
              <a:gd name="connsiteY39" fmla="*/ 293191 h 1744773"/>
              <a:gd name="connsiteX40" fmla="*/ 515231 w 4369667"/>
              <a:gd name="connsiteY40" fmla="*/ 300263 h 1744773"/>
              <a:gd name="connsiteX41" fmla="*/ 613646 w 4369667"/>
              <a:gd name="connsiteY41" fmla="*/ 300263 h 1744773"/>
              <a:gd name="connsiteX42" fmla="*/ 613646 w 4369667"/>
              <a:gd name="connsiteY42" fmla="*/ 312562 h 1744773"/>
              <a:gd name="connsiteX43" fmla="*/ 621234 w 4369667"/>
              <a:gd name="connsiteY43" fmla="*/ 312562 h 1744773"/>
              <a:gd name="connsiteX44" fmla="*/ 621234 w 4369667"/>
              <a:gd name="connsiteY44" fmla="*/ 353151 h 1744773"/>
              <a:gd name="connsiteX45" fmla="*/ 656952 w 4369667"/>
              <a:gd name="connsiteY45" fmla="*/ 353151 h 1744773"/>
              <a:gd name="connsiteX46" fmla="*/ 656952 w 4369667"/>
              <a:gd name="connsiteY46" fmla="*/ 386590 h 1744773"/>
              <a:gd name="connsiteX47" fmla="*/ 734902 w 4369667"/>
              <a:gd name="connsiteY47" fmla="*/ 386590 h 1744773"/>
              <a:gd name="connsiteX48" fmla="*/ 734902 w 4369667"/>
              <a:gd name="connsiteY48" fmla="*/ 396046 h 1744773"/>
              <a:gd name="connsiteX49" fmla="*/ 781733 w 4369667"/>
              <a:gd name="connsiteY49" fmla="*/ 396046 h 1744773"/>
              <a:gd name="connsiteX50" fmla="*/ 788172 w 4369667"/>
              <a:gd name="connsiteY50" fmla="*/ 396046 h 1744773"/>
              <a:gd name="connsiteX51" fmla="*/ 788172 w 4369667"/>
              <a:gd name="connsiteY51" fmla="*/ 428332 h 1744773"/>
              <a:gd name="connsiteX52" fmla="*/ 795223 w 4369667"/>
              <a:gd name="connsiteY52" fmla="*/ 428332 h 1744773"/>
              <a:gd name="connsiteX53" fmla="*/ 795223 w 4369667"/>
              <a:gd name="connsiteY53" fmla="*/ 435404 h 1744773"/>
              <a:gd name="connsiteX54" fmla="*/ 799899 w 4369667"/>
              <a:gd name="connsiteY54" fmla="*/ 435404 h 1744773"/>
              <a:gd name="connsiteX55" fmla="*/ 799899 w 4369667"/>
              <a:gd name="connsiteY55" fmla="*/ 460080 h 1744773"/>
              <a:gd name="connsiteX56" fmla="*/ 822203 w 4369667"/>
              <a:gd name="connsiteY56" fmla="*/ 460080 h 1744773"/>
              <a:gd name="connsiteX57" fmla="*/ 822203 w 4369667"/>
              <a:gd name="connsiteY57" fmla="*/ 480605 h 1744773"/>
              <a:gd name="connsiteX58" fmla="*/ 830404 w 4369667"/>
              <a:gd name="connsiteY58" fmla="*/ 480605 h 1744773"/>
              <a:gd name="connsiteX59" fmla="*/ 830404 w 4369667"/>
              <a:gd name="connsiteY59" fmla="*/ 510585 h 1744773"/>
              <a:gd name="connsiteX60" fmla="*/ 922917 w 4369667"/>
              <a:gd name="connsiteY60" fmla="*/ 510585 h 1744773"/>
              <a:gd name="connsiteX61" fmla="*/ 922917 w 4369667"/>
              <a:gd name="connsiteY61" fmla="*/ 517657 h 1744773"/>
              <a:gd name="connsiteX62" fmla="*/ 943995 w 4369667"/>
              <a:gd name="connsiteY62" fmla="*/ 517657 h 1744773"/>
              <a:gd name="connsiteX63" fmla="*/ 943995 w 4369667"/>
              <a:gd name="connsiteY63" fmla="*/ 525883 h 1744773"/>
              <a:gd name="connsiteX64" fmla="*/ 955722 w 4369667"/>
              <a:gd name="connsiteY64" fmla="*/ 525883 h 1744773"/>
              <a:gd name="connsiteX65" fmla="*/ 955722 w 4369667"/>
              <a:gd name="connsiteY65" fmla="*/ 543486 h 1744773"/>
              <a:gd name="connsiteX66" fmla="*/ 959861 w 4369667"/>
              <a:gd name="connsiteY66" fmla="*/ 543486 h 1744773"/>
              <a:gd name="connsiteX67" fmla="*/ 959861 w 4369667"/>
              <a:gd name="connsiteY67" fmla="*/ 557016 h 1744773"/>
              <a:gd name="connsiteX68" fmla="*/ 965686 w 4369667"/>
              <a:gd name="connsiteY68" fmla="*/ 557016 h 1744773"/>
              <a:gd name="connsiteX69" fmla="*/ 965686 w 4369667"/>
              <a:gd name="connsiteY69" fmla="*/ 589302 h 1744773"/>
              <a:gd name="connsiteX70" fmla="*/ 982089 w 4369667"/>
              <a:gd name="connsiteY70" fmla="*/ 589302 h 1744773"/>
              <a:gd name="connsiteX71" fmla="*/ 982089 w 4369667"/>
              <a:gd name="connsiteY71" fmla="*/ 621050 h 1744773"/>
              <a:gd name="connsiteX72" fmla="*/ 1025471 w 4369667"/>
              <a:gd name="connsiteY72" fmla="*/ 621050 h 1744773"/>
              <a:gd name="connsiteX73" fmla="*/ 1025471 w 4369667"/>
              <a:gd name="connsiteY73" fmla="*/ 641037 h 1744773"/>
              <a:gd name="connsiteX74" fmla="*/ 1108097 w 4369667"/>
              <a:gd name="connsiteY74" fmla="*/ 641037 h 1744773"/>
              <a:gd name="connsiteX75" fmla="*/ 1108097 w 4369667"/>
              <a:gd name="connsiteY75" fmla="*/ 662177 h 1744773"/>
              <a:gd name="connsiteX76" fmla="*/ 1122123 w 4369667"/>
              <a:gd name="connsiteY76" fmla="*/ 662177 h 1744773"/>
              <a:gd name="connsiteX77" fmla="*/ 1122123 w 4369667"/>
              <a:gd name="connsiteY77" fmla="*/ 685085 h 1744773"/>
              <a:gd name="connsiteX78" fmla="*/ 1138526 w 4369667"/>
              <a:gd name="connsiteY78" fmla="*/ 685085 h 1744773"/>
              <a:gd name="connsiteX79" fmla="*/ 1138526 w 4369667"/>
              <a:gd name="connsiteY79" fmla="*/ 711529 h 1744773"/>
              <a:gd name="connsiteX80" fmla="*/ 1138526 w 4369667"/>
              <a:gd name="connsiteY80" fmla="*/ 719754 h 1744773"/>
              <a:gd name="connsiteX81" fmla="*/ 1148490 w 4369667"/>
              <a:gd name="connsiteY81" fmla="*/ 719754 h 1744773"/>
              <a:gd name="connsiteX82" fmla="*/ 1148490 w 4369667"/>
              <a:gd name="connsiteY82" fmla="*/ 732669 h 1744773"/>
              <a:gd name="connsiteX83" fmla="*/ 1157304 w 4369667"/>
              <a:gd name="connsiteY83" fmla="*/ 732669 h 1744773"/>
              <a:gd name="connsiteX84" fmla="*/ 1157304 w 4369667"/>
              <a:gd name="connsiteY84" fmla="*/ 746198 h 1744773"/>
              <a:gd name="connsiteX85" fmla="*/ 1185970 w 4369667"/>
              <a:gd name="connsiteY85" fmla="*/ 746198 h 1744773"/>
              <a:gd name="connsiteX86" fmla="*/ 1185970 w 4369667"/>
              <a:gd name="connsiteY86" fmla="*/ 754424 h 1744773"/>
              <a:gd name="connsiteX87" fmla="*/ 1204749 w 4369667"/>
              <a:gd name="connsiteY87" fmla="*/ 754424 h 1744773"/>
              <a:gd name="connsiteX88" fmla="*/ 1226440 w 4369667"/>
              <a:gd name="connsiteY88" fmla="*/ 754424 h 1744773"/>
              <a:gd name="connsiteX89" fmla="*/ 1226440 w 4369667"/>
              <a:gd name="connsiteY89" fmla="*/ 765570 h 1744773"/>
              <a:gd name="connsiteX90" fmla="*/ 1241616 w 4369667"/>
              <a:gd name="connsiteY90" fmla="*/ 765570 h 1744773"/>
              <a:gd name="connsiteX91" fmla="*/ 1241616 w 4369667"/>
              <a:gd name="connsiteY91" fmla="*/ 770874 h 1744773"/>
              <a:gd name="connsiteX92" fmla="*/ 1278560 w 4369667"/>
              <a:gd name="connsiteY92" fmla="*/ 770874 h 1744773"/>
              <a:gd name="connsiteX93" fmla="*/ 1278560 w 4369667"/>
              <a:gd name="connsiteY93" fmla="*/ 777332 h 1744773"/>
              <a:gd name="connsiteX94" fmla="*/ 1303164 w 4369667"/>
              <a:gd name="connsiteY94" fmla="*/ 777332 h 1744773"/>
              <a:gd name="connsiteX95" fmla="*/ 1303164 w 4369667"/>
              <a:gd name="connsiteY95" fmla="*/ 789708 h 1744773"/>
              <a:gd name="connsiteX96" fmla="*/ 1309602 w 4369667"/>
              <a:gd name="connsiteY96" fmla="*/ 789708 h 1744773"/>
              <a:gd name="connsiteX97" fmla="*/ 1309602 w 4369667"/>
              <a:gd name="connsiteY97" fmla="*/ 800855 h 1744773"/>
              <a:gd name="connsiteX98" fmla="*/ 1316654 w 4369667"/>
              <a:gd name="connsiteY98" fmla="*/ 800855 h 1744773"/>
              <a:gd name="connsiteX99" fmla="*/ 1316654 w 4369667"/>
              <a:gd name="connsiteY99" fmla="*/ 837830 h 1744773"/>
              <a:gd name="connsiteX100" fmla="*/ 1335355 w 4369667"/>
              <a:gd name="connsiteY100" fmla="*/ 837830 h 1744773"/>
              <a:gd name="connsiteX101" fmla="*/ 1335355 w 4369667"/>
              <a:gd name="connsiteY101" fmla="*/ 845517 h 1744773"/>
              <a:gd name="connsiteX102" fmla="*/ 1368160 w 4369667"/>
              <a:gd name="connsiteY102" fmla="*/ 845517 h 1744773"/>
              <a:gd name="connsiteX103" fmla="*/ 1368160 w 4369667"/>
              <a:gd name="connsiteY103" fmla="*/ 864889 h 1744773"/>
              <a:gd name="connsiteX104" fmla="*/ 1411543 w 4369667"/>
              <a:gd name="connsiteY104" fmla="*/ 864889 h 1744773"/>
              <a:gd name="connsiteX105" fmla="*/ 1411543 w 4369667"/>
              <a:gd name="connsiteY105" fmla="*/ 870731 h 1744773"/>
              <a:gd name="connsiteX106" fmla="*/ 1439059 w 4369667"/>
              <a:gd name="connsiteY106" fmla="*/ 870731 h 1744773"/>
              <a:gd name="connsiteX107" fmla="*/ 1439059 w 4369667"/>
              <a:gd name="connsiteY107" fmla="*/ 877189 h 1744773"/>
              <a:gd name="connsiteX108" fmla="*/ 1447260 w 4369667"/>
              <a:gd name="connsiteY108" fmla="*/ 877189 h 1744773"/>
              <a:gd name="connsiteX109" fmla="*/ 1447260 w 4369667"/>
              <a:gd name="connsiteY109" fmla="*/ 890180 h 1744773"/>
              <a:gd name="connsiteX110" fmla="*/ 1466039 w 4369667"/>
              <a:gd name="connsiteY110" fmla="*/ 890180 h 1744773"/>
              <a:gd name="connsiteX111" fmla="*/ 1466039 w 4369667"/>
              <a:gd name="connsiteY111" fmla="*/ 900173 h 1744773"/>
              <a:gd name="connsiteX112" fmla="*/ 1507581 w 4369667"/>
              <a:gd name="connsiteY112" fmla="*/ 900173 h 1744773"/>
              <a:gd name="connsiteX113" fmla="*/ 1550964 w 4369667"/>
              <a:gd name="connsiteY113" fmla="*/ 900173 h 1744773"/>
              <a:gd name="connsiteX114" fmla="*/ 1550964 w 4369667"/>
              <a:gd name="connsiteY114" fmla="*/ 973586 h 1744773"/>
              <a:gd name="connsiteX115" fmla="*/ 1584382 w 4369667"/>
              <a:gd name="connsiteY115" fmla="*/ 973586 h 1744773"/>
              <a:gd name="connsiteX116" fmla="*/ 1584382 w 4369667"/>
              <a:gd name="connsiteY116" fmla="*/ 982965 h 1744773"/>
              <a:gd name="connsiteX117" fmla="*/ 1641790 w 4369667"/>
              <a:gd name="connsiteY117" fmla="*/ 982965 h 1744773"/>
              <a:gd name="connsiteX118" fmla="*/ 1641790 w 4369667"/>
              <a:gd name="connsiteY118" fmla="*/ 992420 h 1744773"/>
              <a:gd name="connsiteX119" fmla="*/ 1726102 w 4369667"/>
              <a:gd name="connsiteY119" fmla="*/ 992420 h 1744773"/>
              <a:gd name="connsiteX120" fmla="*/ 1726102 w 4369667"/>
              <a:gd name="connsiteY120" fmla="*/ 1003567 h 1744773"/>
              <a:gd name="connsiteX121" fmla="*/ 1774773 w 4369667"/>
              <a:gd name="connsiteY121" fmla="*/ 1003567 h 1744773"/>
              <a:gd name="connsiteX122" fmla="*/ 1774773 w 4369667"/>
              <a:gd name="connsiteY122" fmla="*/ 1021170 h 1744773"/>
              <a:gd name="connsiteX123" fmla="*/ 1802903 w 4369667"/>
              <a:gd name="connsiteY123" fmla="*/ 1021170 h 1744773"/>
              <a:gd name="connsiteX124" fmla="*/ 1802903 w 4369667"/>
              <a:gd name="connsiteY124" fmla="*/ 1067601 h 1744773"/>
              <a:gd name="connsiteX125" fmla="*/ 1822754 w 4369667"/>
              <a:gd name="connsiteY125" fmla="*/ 1067601 h 1744773"/>
              <a:gd name="connsiteX126" fmla="*/ 1822754 w 4369667"/>
              <a:gd name="connsiteY126" fmla="*/ 1105192 h 1744773"/>
              <a:gd name="connsiteX127" fmla="*/ 1838620 w 4369667"/>
              <a:gd name="connsiteY127" fmla="*/ 1105192 h 1744773"/>
              <a:gd name="connsiteX128" fmla="*/ 1838620 w 4369667"/>
              <a:gd name="connsiteY128" fmla="*/ 1127561 h 1744773"/>
              <a:gd name="connsiteX129" fmla="*/ 1900091 w 4369667"/>
              <a:gd name="connsiteY129" fmla="*/ 1127561 h 1744773"/>
              <a:gd name="connsiteX130" fmla="*/ 1905380 w 4369667"/>
              <a:gd name="connsiteY130" fmla="*/ 1127561 h 1744773"/>
              <a:gd name="connsiteX131" fmla="*/ 1905380 w 4369667"/>
              <a:gd name="connsiteY131" fmla="*/ 1136325 h 1744773"/>
              <a:gd name="connsiteX132" fmla="*/ 1941711 w 4369667"/>
              <a:gd name="connsiteY132" fmla="*/ 1136325 h 1744773"/>
              <a:gd name="connsiteX133" fmla="*/ 1941711 w 4369667"/>
              <a:gd name="connsiteY133" fmla="*/ 1145165 h 1744773"/>
              <a:gd name="connsiteX134" fmla="*/ 1955200 w 4369667"/>
              <a:gd name="connsiteY134" fmla="*/ 1145165 h 1744773"/>
              <a:gd name="connsiteX135" fmla="*/ 1955200 w 4369667"/>
              <a:gd name="connsiteY135" fmla="*/ 1152776 h 1744773"/>
              <a:gd name="connsiteX136" fmla="*/ 1963402 w 4369667"/>
              <a:gd name="connsiteY136" fmla="*/ 1152776 h 1744773"/>
              <a:gd name="connsiteX137" fmla="*/ 1963402 w 4369667"/>
              <a:gd name="connsiteY137" fmla="*/ 1159233 h 1744773"/>
              <a:gd name="connsiteX138" fmla="*/ 1975665 w 4369667"/>
              <a:gd name="connsiteY138" fmla="*/ 1159233 h 1744773"/>
              <a:gd name="connsiteX139" fmla="*/ 1975665 w 4369667"/>
              <a:gd name="connsiteY139" fmla="*/ 1165690 h 1744773"/>
              <a:gd name="connsiteX140" fmla="*/ 1994444 w 4369667"/>
              <a:gd name="connsiteY140" fmla="*/ 1165690 h 1744773"/>
              <a:gd name="connsiteX141" fmla="*/ 1994444 w 4369667"/>
              <a:gd name="connsiteY141" fmla="*/ 1173915 h 1744773"/>
              <a:gd name="connsiteX142" fmla="*/ 2017285 w 4369667"/>
              <a:gd name="connsiteY142" fmla="*/ 1173915 h 1744773"/>
              <a:gd name="connsiteX143" fmla="*/ 2017285 w 4369667"/>
              <a:gd name="connsiteY143" fmla="*/ 1182141 h 1744773"/>
              <a:gd name="connsiteX144" fmla="*/ 2046027 w 4369667"/>
              <a:gd name="connsiteY144" fmla="*/ 1182141 h 1744773"/>
              <a:gd name="connsiteX145" fmla="*/ 2046027 w 4369667"/>
              <a:gd name="connsiteY145" fmla="*/ 1208047 h 1744773"/>
              <a:gd name="connsiteX146" fmla="*/ 2071168 w 4369667"/>
              <a:gd name="connsiteY146" fmla="*/ 1208047 h 1744773"/>
              <a:gd name="connsiteX147" fmla="*/ 2071168 w 4369667"/>
              <a:gd name="connsiteY147" fmla="*/ 1232108 h 1744773"/>
              <a:gd name="connsiteX148" fmla="*/ 2093472 w 4369667"/>
              <a:gd name="connsiteY148" fmla="*/ 1232108 h 1744773"/>
              <a:gd name="connsiteX149" fmla="*/ 2093472 w 4369667"/>
              <a:gd name="connsiteY149" fmla="*/ 1242716 h 1744773"/>
              <a:gd name="connsiteX150" fmla="*/ 2147891 w 4369667"/>
              <a:gd name="connsiteY150" fmla="*/ 1242716 h 1744773"/>
              <a:gd name="connsiteX151" fmla="*/ 2147891 w 4369667"/>
              <a:gd name="connsiteY151" fmla="*/ 1250941 h 1744773"/>
              <a:gd name="connsiteX152" fmla="*/ 2217640 w 4369667"/>
              <a:gd name="connsiteY152" fmla="*/ 1250941 h 1744773"/>
              <a:gd name="connsiteX153" fmla="*/ 2217640 w 4369667"/>
              <a:gd name="connsiteY153" fmla="*/ 1260935 h 1744773"/>
              <a:gd name="connsiteX154" fmla="*/ 2306091 w 4369667"/>
              <a:gd name="connsiteY154" fmla="*/ 1260935 h 1744773"/>
              <a:gd name="connsiteX155" fmla="*/ 2306091 w 4369667"/>
              <a:gd name="connsiteY155" fmla="*/ 1310825 h 1744773"/>
              <a:gd name="connsiteX156" fmla="*/ 2344798 w 4369667"/>
              <a:gd name="connsiteY156" fmla="*/ 1310825 h 1744773"/>
              <a:gd name="connsiteX157" fmla="*/ 2403969 w 4369667"/>
              <a:gd name="connsiteY157" fmla="*/ 1310825 h 1744773"/>
              <a:gd name="connsiteX158" fmla="*/ 2420372 w 4369667"/>
              <a:gd name="connsiteY158" fmla="*/ 1310825 h 1744773"/>
              <a:gd name="connsiteX159" fmla="*/ 2420372 w 4369667"/>
              <a:gd name="connsiteY159" fmla="*/ 1324354 h 1744773"/>
              <a:gd name="connsiteX160" fmla="*/ 2497709 w 4369667"/>
              <a:gd name="connsiteY160" fmla="*/ 1324354 h 1744773"/>
              <a:gd name="connsiteX161" fmla="*/ 2497709 w 4369667"/>
              <a:gd name="connsiteY161" fmla="*/ 1337269 h 1744773"/>
              <a:gd name="connsiteX162" fmla="*/ 2559179 w 4369667"/>
              <a:gd name="connsiteY162" fmla="*/ 1337269 h 1744773"/>
              <a:gd name="connsiteX163" fmla="*/ 2559179 w 4369667"/>
              <a:gd name="connsiteY163" fmla="*/ 1362560 h 1744773"/>
              <a:gd name="connsiteX164" fmla="*/ 2675760 w 4369667"/>
              <a:gd name="connsiteY164" fmla="*/ 1362560 h 1744773"/>
              <a:gd name="connsiteX165" fmla="*/ 2733168 w 4369667"/>
              <a:gd name="connsiteY165" fmla="*/ 1362560 h 1744773"/>
              <a:gd name="connsiteX166" fmla="*/ 2818093 w 4369667"/>
              <a:gd name="connsiteY166" fmla="*/ 1362560 h 1744773"/>
              <a:gd name="connsiteX167" fmla="*/ 2818093 w 4369667"/>
              <a:gd name="connsiteY167" fmla="*/ 1404839 h 1744773"/>
              <a:gd name="connsiteX168" fmla="*/ 2989170 w 4369667"/>
              <a:gd name="connsiteY168" fmla="*/ 1404839 h 1744773"/>
              <a:gd name="connsiteX169" fmla="*/ 2989170 w 4369667"/>
              <a:gd name="connsiteY169" fmla="*/ 1424211 h 1744773"/>
              <a:gd name="connsiteX170" fmla="*/ 3034315 w 4369667"/>
              <a:gd name="connsiteY170" fmla="*/ 1424211 h 1744773"/>
              <a:gd name="connsiteX171" fmla="*/ 3034315 w 4369667"/>
              <a:gd name="connsiteY171" fmla="*/ 1441892 h 1744773"/>
              <a:gd name="connsiteX172" fmla="*/ 3042516 w 4369667"/>
              <a:gd name="connsiteY172" fmla="*/ 1441892 h 1744773"/>
              <a:gd name="connsiteX173" fmla="*/ 3042516 w 4369667"/>
              <a:gd name="connsiteY173" fmla="*/ 1478867 h 1744773"/>
              <a:gd name="connsiteX174" fmla="*/ 3087585 w 4369667"/>
              <a:gd name="connsiteY174" fmla="*/ 1478867 h 1744773"/>
              <a:gd name="connsiteX175" fmla="*/ 3087585 w 4369667"/>
              <a:gd name="connsiteY175" fmla="*/ 1501237 h 1744773"/>
              <a:gd name="connsiteX176" fmla="*/ 3463155 w 4369667"/>
              <a:gd name="connsiteY176" fmla="*/ 1501237 h 1744773"/>
              <a:gd name="connsiteX177" fmla="*/ 3541029 w 4369667"/>
              <a:gd name="connsiteY177" fmla="*/ 1501237 h 1744773"/>
              <a:gd name="connsiteX178" fmla="*/ 3550456 w 4369667"/>
              <a:gd name="connsiteY178" fmla="*/ 1501237 h 1744773"/>
              <a:gd name="connsiteX179" fmla="*/ 3550456 w 4369667"/>
              <a:gd name="connsiteY179" fmla="*/ 1564042 h 1744773"/>
              <a:gd name="connsiteX180" fmla="*/ 3638907 w 4369667"/>
              <a:gd name="connsiteY180" fmla="*/ 1564042 h 1744773"/>
              <a:gd name="connsiteX181" fmla="*/ 3834587 w 4369667"/>
              <a:gd name="connsiteY181" fmla="*/ 1564042 h 1744773"/>
              <a:gd name="connsiteX182" fmla="*/ 4086450 w 4369667"/>
              <a:gd name="connsiteY182" fmla="*/ 1564042 h 1744773"/>
              <a:gd name="connsiteX183" fmla="*/ 4322523 w 4369667"/>
              <a:gd name="connsiteY183" fmla="*/ 1564042 h 1744773"/>
              <a:gd name="connsiteX184" fmla="*/ 4322523 w 4369667"/>
              <a:gd name="connsiteY184" fmla="*/ 1743308 h 1744773"/>
              <a:gd name="connsiteX185" fmla="*/ 4369667 w 4369667"/>
              <a:gd name="connsiteY185" fmla="*/ 1744773 h 1744773"/>
              <a:gd name="connsiteX0" fmla="*/ 0 w 4409543"/>
              <a:gd name="connsiteY0" fmla="*/ 2931 h 1744773"/>
              <a:gd name="connsiteX1" fmla="*/ 78209 w 4409543"/>
              <a:gd name="connsiteY1" fmla="*/ 0 h 1744773"/>
              <a:gd name="connsiteX2" fmla="*/ 78209 w 4409543"/>
              <a:gd name="connsiteY2" fmla="*/ 8840 h 1744773"/>
              <a:gd name="connsiteX3" fmla="*/ 148495 w 4409543"/>
              <a:gd name="connsiteY3" fmla="*/ 8840 h 1744773"/>
              <a:gd name="connsiteX4" fmla="*/ 148495 w 4409543"/>
              <a:gd name="connsiteY4" fmla="*/ 22908 h 1744773"/>
              <a:gd name="connsiteX5" fmla="*/ 164284 w 4409543"/>
              <a:gd name="connsiteY5" fmla="*/ 22908 h 1744773"/>
              <a:gd name="connsiteX6" fmla="*/ 164284 w 4409543"/>
              <a:gd name="connsiteY6" fmla="*/ 42280 h 1744773"/>
              <a:gd name="connsiteX7" fmla="*/ 171335 w 4409543"/>
              <a:gd name="connsiteY7" fmla="*/ 42280 h 1744773"/>
              <a:gd name="connsiteX8" fmla="*/ 171335 w 4409543"/>
              <a:gd name="connsiteY8" fmla="*/ 58192 h 1744773"/>
              <a:gd name="connsiteX9" fmla="*/ 171335 w 4409543"/>
              <a:gd name="connsiteY9" fmla="*/ 66956 h 1744773"/>
              <a:gd name="connsiteX10" fmla="*/ 180150 w 4409543"/>
              <a:gd name="connsiteY10" fmla="*/ 66956 h 1744773"/>
              <a:gd name="connsiteX11" fmla="*/ 180150 w 4409543"/>
              <a:gd name="connsiteY11" fmla="*/ 102240 h 1744773"/>
              <a:gd name="connsiteX12" fmla="*/ 246909 w 4409543"/>
              <a:gd name="connsiteY12" fmla="*/ 102240 h 1744773"/>
              <a:gd name="connsiteX13" fmla="*/ 246909 w 4409543"/>
              <a:gd name="connsiteY13" fmla="*/ 111080 h 1744773"/>
              <a:gd name="connsiteX14" fmla="*/ 278565 w 4409543"/>
              <a:gd name="connsiteY14" fmla="*/ 111080 h 1744773"/>
              <a:gd name="connsiteX15" fmla="*/ 278565 w 4409543"/>
              <a:gd name="connsiteY15" fmla="*/ 118076 h 1744773"/>
              <a:gd name="connsiteX16" fmla="*/ 333061 w 4409543"/>
              <a:gd name="connsiteY16" fmla="*/ 118076 h 1744773"/>
              <a:gd name="connsiteX17" fmla="*/ 333061 w 4409543"/>
              <a:gd name="connsiteY17" fmla="*/ 146288 h 1744773"/>
              <a:gd name="connsiteX18" fmla="*/ 341799 w 4409543"/>
              <a:gd name="connsiteY18" fmla="*/ 146288 h 1744773"/>
              <a:gd name="connsiteX19" fmla="*/ 341799 w 4409543"/>
              <a:gd name="connsiteY19" fmla="*/ 179804 h 1744773"/>
              <a:gd name="connsiteX20" fmla="*/ 341799 w 4409543"/>
              <a:gd name="connsiteY20" fmla="*/ 193872 h 1744773"/>
              <a:gd name="connsiteX21" fmla="*/ 361190 w 4409543"/>
              <a:gd name="connsiteY21" fmla="*/ 193872 h 1744773"/>
              <a:gd name="connsiteX22" fmla="*/ 361190 w 4409543"/>
              <a:gd name="connsiteY22" fmla="*/ 200944 h 1744773"/>
              <a:gd name="connsiteX23" fmla="*/ 391006 w 4409543"/>
              <a:gd name="connsiteY23" fmla="*/ 200944 h 1744773"/>
              <a:gd name="connsiteX24" fmla="*/ 391006 w 4409543"/>
              <a:gd name="connsiteY24" fmla="*/ 208016 h 1744773"/>
              <a:gd name="connsiteX25" fmla="*/ 401583 w 4409543"/>
              <a:gd name="connsiteY25" fmla="*/ 208016 h 1744773"/>
              <a:gd name="connsiteX26" fmla="*/ 401583 w 4409543"/>
              <a:gd name="connsiteY26" fmla="*/ 215012 h 1744773"/>
              <a:gd name="connsiteX27" fmla="*/ 426187 w 4409543"/>
              <a:gd name="connsiteY27" fmla="*/ 215012 h 1744773"/>
              <a:gd name="connsiteX28" fmla="*/ 426187 w 4409543"/>
              <a:gd name="connsiteY28" fmla="*/ 227388 h 1744773"/>
              <a:gd name="connsiteX29" fmla="*/ 473632 w 4409543"/>
              <a:gd name="connsiteY29" fmla="*/ 227388 h 1744773"/>
              <a:gd name="connsiteX30" fmla="*/ 473632 w 4409543"/>
              <a:gd name="connsiteY30" fmla="*/ 243224 h 1744773"/>
              <a:gd name="connsiteX31" fmla="*/ 503524 w 4409543"/>
              <a:gd name="connsiteY31" fmla="*/ 243224 h 1744773"/>
              <a:gd name="connsiteX32" fmla="*/ 503524 w 4409543"/>
              <a:gd name="connsiteY32" fmla="*/ 262057 h 1744773"/>
              <a:gd name="connsiteX33" fmla="*/ 509962 w 4409543"/>
              <a:gd name="connsiteY33" fmla="*/ 262057 h 1744773"/>
              <a:gd name="connsiteX34" fmla="*/ 509962 w 4409543"/>
              <a:gd name="connsiteY34" fmla="*/ 279123 h 1744773"/>
              <a:gd name="connsiteX35" fmla="*/ 515787 w 4409543"/>
              <a:gd name="connsiteY35" fmla="*/ 279123 h 1744773"/>
              <a:gd name="connsiteX36" fmla="*/ 515787 w 4409543"/>
              <a:gd name="connsiteY36" fmla="*/ 287348 h 1744773"/>
              <a:gd name="connsiteX37" fmla="*/ 521076 w 4409543"/>
              <a:gd name="connsiteY37" fmla="*/ 287348 h 1744773"/>
              <a:gd name="connsiteX38" fmla="*/ 521076 w 4409543"/>
              <a:gd name="connsiteY38" fmla="*/ 293191 h 1744773"/>
              <a:gd name="connsiteX39" fmla="*/ 555107 w 4409543"/>
              <a:gd name="connsiteY39" fmla="*/ 293191 h 1744773"/>
              <a:gd name="connsiteX40" fmla="*/ 555107 w 4409543"/>
              <a:gd name="connsiteY40" fmla="*/ 300263 h 1744773"/>
              <a:gd name="connsiteX41" fmla="*/ 653522 w 4409543"/>
              <a:gd name="connsiteY41" fmla="*/ 300263 h 1744773"/>
              <a:gd name="connsiteX42" fmla="*/ 653522 w 4409543"/>
              <a:gd name="connsiteY42" fmla="*/ 312562 h 1744773"/>
              <a:gd name="connsiteX43" fmla="*/ 661110 w 4409543"/>
              <a:gd name="connsiteY43" fmla="*/ 312562 h 1744773"/>
              <a:gd name="connsiteX44" fmla="*/ 661110 w 4409543"/>
              <a:gd name="connsiteY44" fmla="*/ 353151 h 1744773"/>
              <a:gd name="connsiteX45" fmla="*/ 696828 w 4409543"/>
              <a:gd name="connsiteY45" fmla="*/ 353151 h 1744773"/>
              <a:gd name="connsiteX46" fmla="*/ 696828 w 4409543"/>
              <a:gd name="connsiteY46" fmla="*/ 386590 h 1744773"/>
              <a:gd name="connsiteX47" fmla="*/ 774778 w 4409543"/>
              <a:gd name="connsiteY47" fmla="*/ 386590 h 1744773"/>
              <a:gd name="connsiteX48" fmla="*/ 774778 w 4409543"/>
              <a:gd name="connsiteY48" fmla="*/ 396046 h 1744773"/>
              <a:gd name="connsiteX49" fmla="*/ 821609 w 4409543"/>
              <a:gd name="connsiteY49" fmla="*/ 396046 h 1744773"/>
              <a:gd name="connsiteX50" fmla="*/ 828048 w 4409543"/>
              <a:gd name="connsiteY50" fmla="*/ 396046 h 1744773"/>
              <a:gd name="connsiteX51" fmla="*/ 828048 w 4409543"/>
              <a:gd name="connsiteY51" fmla="*/ 428332 h 1744773"/>
              <a:gd name="connsiteX52" fmla="*/ 835099 w 4409543"/>
              <a:gd name="connsiteY52" fmla="*/ 428332 h 1744773"/>
              <a:gd name="connsiteX53" fmla="*/ 835099 w 4409543"/>
              <a:gd name="connsiteY53" fmla="*/ 435404 h 1744773"/>
              <a:gd name="connsiteX54" fmla="*/ 839775 w 4409543"/>
              <a:gd name="connsiteY54" fmla="*/ 435404 h 1744773"/>
              <a:gd name="connsiteX55" fmla="*/ 839775 w 4409543"/>
              <a:gd name="connsiteY55" fmla="*/ 460080 h 1744773"/>
              <a:gd name="connsiteX56" fmla="*/ 862079 w 4409543"/>
              <a:gd name="connsiteY56" fmla="*/ 460080 h 1744773"/>
              <a:gd name="connsiteX57" fmla="*/ 862079 w 4409543"/>
              <a:gd name="connsiteY57" fmla="*/ 480605 h 1744773"/>
              <a:gd name="connsiteX58" fmla="*/ 870280 w 4409543"/>
              <a:gd name="connsiteY58" fmla="*/ 480605 h 1744773"/>
              <a:gd name="connsiteX59" fmla="*/ 870280 w 4409543"/>
              <a:gd name="connsiteY59" fmla="*/ 510585 h 1744773"/>
              <a:gd name="connsiteX60" fmla="*/ 962793 w 4409543"/>
              <a:gd name="connsiteY60" fmla="*/ 510585 h 1744773"/>
              <a:gd name="connsiteX61" fmla="*/ 962793 w 4409543"/>
              <a:gd name="connsiteY61" fmla="*/ 517657 h 1744773"/>
              <a:gd name="connsiteX62" fmla="*/ 983871 w 4409543"/>
              <a:gd name="connsiteY62" fmla="*/ 517657 h 1744773"/>
              <a:gd name="connsiteX63" fmla="*/ 983871 w 4409543"/>
              <a:gd name="connsiteY63" fmla="*/ 525883 h 1744773"/>
              <a:gd name="connsiteX64" fmla="*/ 995598 w 4409543"/>
              <a:gd name="connsiteY64" fmla="*/ 525883 h 1744773"/>
              <a:gd name="connsiteX65" fmla="*/ 995598 w 4409543"/>
              <a:gd name="connsiteY65" fmla="*/ 543486 h 1744773"/>
              <a:gd name="connsiteX66" fmla="*/ 999737 w 4409543"/>
              <a:gd name="connsiteY66" fmla="*/ 543486 h 1744773"/>
              <a:gd name="connsiteX67" fmla="*/ 999737 w 4409543"/>
              <a:gd name="connsiteY67" fmla="*/ 557016 h 1744773"/>
              <a:gd name="connsiteX68" fmla="*/ 1005562 w 4409543"/>
              <a:gd name="connsiteY68" fmla="*/ 557016 h 1744773"/>
              <a:gd name="connsiteX69" fmla="*/ 1005562 w 4409543"/>
              <a:gd name="connsiteY69" fmla="*/ 589302 h 1744773"/>
              <a:gd name="connsiteX70" fmla="*/ 1021965 w 4409543"/>
              <a:gd name="connsiteY70" fmla="*/ 589302 h 1744773"/>
              <a:gd name="connsiteX71" fmla="*/ 1021965 w 4409543"/>
              <a:gd name="connsiteY71" fmla="*/ 621050 h 1744773"/>
              <a:gd name="connsiteX72" fmla="*/ 1065347 w 4409543"/>
              <a:gd name="connsiteY72" fmla="*/ 621050 h 1744773"/>
              <a:gd name="connsiteX73" fmla="*/ 1065347 w 4409543"/>
              <a:gd name="connsiteY73" fmla="*/ 641037 h 1744773"/>
              <a:gd name="connsiteX74" fmla="*/ 1147973 w 4409543"/>
              <a:gd name="connsiteY74" fmla="*/ 641037 h 1744773"/>
              <a:gd name="connsiteX75" fmla="*/ 1147973 w 4409543"/>
              <a:gd name="connsiteY75" fmla="*/ 662177 h 1744773"/>
              <a:gd name="connsiteX76" fmla="*/ 1161999 w 4409543"/>
              <a:gd name="connsiteY76" fmla="*/ 662177 h 1744773"/>
              <a:gd name="connsiteX77" fmla="*/ 1161999 w 4409543"/>
              <a:gd name="connsiteY77" fmla="*/ 685085 h 1744773"/>
              <a:gd name="connsiteX78" fmla="*/ 1178402 w 4409543"/>
              <a:gd name="connsiteY78" fmla="*/ 685085 h 1744773"/>
              <a:gd name="connsiteX79" fmla="*/ 1178402 w 4409543"/>
              <a:gd name="connsiteY79" fmla="*/ 711529 h 1744773"/>
              <a:gd name="connsiteX80" fmla="*/ 1178402 w 4409543"/>
              <a:gd name="connsiteY80" fmla="*/ 719754 h 1744773"/>
              <a:gd name="connsiteX81" fmla="*/ 1188366 w 4409543"/>
              <a:gd name="connsiteY81" fmla="*/ 719754 h 1744773"/>
              <a:gd name="connsiteX82" fmla="*/ 1188366 w 4409543"/>
              <a:gd name="connsiteY82" fmla="*/ 732669 h 1744773"/>
              <a:gd name="connsiteX83" fmla="*/ 1197180 w 4409543"/>
              <a:gd name="connsiteY83" fmla="*/ 732669 h 1744773"/>
              <a:gd name="connsiteX84" fmla="*/ 1197180 w 4409543"/>
              <a:gd name="connsiteY84" fmla="*/ 746198 h 1744773"/>
              <a:gd name="connsiteX85" fmla="*/ 1225846 w 4409543"/>
              <a:gd name="connsiteY85" fmla="*/ 746198 h 1744773"/>
              <a:gd name="connsiteX86" fmla="*/ 1225846 w 4409543"/>
              <a:gd name="connsiteY86" fmla="*/ 754424 h 1744773"/>
              <a:gd name="connsiteX87" fmla="*/ 1244625 w 4409543"/>
              <a:gd name="connsiteY87" fmla="*/ 754424 h 1744773"/>
              <a:gd name="connsiteX88" fmla="*/ 1266316 w 4409543"/>
              <a:gd name="connsiteY88" fmla="*/ 754424 h 1744773"/>
              <a:gd name="connsiteX89" fmla="*/ 1266316 w 4409543"/>
              <a:gd name="connsiteY89" fmla="*/ 765570 h 1744773"/>
              <a:gd name="connsiteX90" fmla="*/ 1281492 w 4409543"/>
              <a:gd name="connsiteY90" fmla="*/ 765570 h 1744773"/>
              <a:gd name="connsiteX91" fmla="*/ 1281492 w 4409543"/>
              <a:gd name="connsiteY91" fmla="*/ 770874 h 1744773"/>
              <a:gd name="connsiteX92" fmla="*/ 1318436 w 4409543"/>
              <a:gd name="connsiteY92" fmla="*/ 770874 h 1744773"/>
              <a:gd name="connsiteX93" fmla="*/ 1318436 w 4409543"/>
              <a:gd name="connsiteY93" fmla="*/ 777332 h 1744773"/>
              <a:gd name="connsiteX94" fmla="*/ 1343040 w 4409543"/>
              <a:gd name="connsiteY94" fmla="*/ 777332 h 1744773"/>
              <a:gd name="connsiteX95" fmla="*/ 1343040 w 4409543"/>
              <a:gd name="connsiteY95" fmla="*/ 789708 h 1744773"/>
              <a:gd name="connsiteX96" fmla="*/ 1349478 w 4409543"/>
              <a:gd name="connsiteY96" fmla="*/ 789708 h 1744773"/>
              <a:gd name="connsiteX97" fmla="*/ 1349478 w 4409543"/>
              <a:gd name="connsiteY97" fmla="*/ 800855 h 1744773"/>
              <a:gd name="connsiteX98" fmla="*/ 1356530 w 4409543"/>
              <a:gd name="connsiteY98" fmla="*/ 800855 h 1744773"/>
              <a:gd name="connsiteX99" fmla="*/ 1356530 w 4409543"/>
              <a:gd name="connsiteY99" fmla="*/ 837830 h 1744773"/>
              <a:gd name="connsiteX100" fmla="*/ 1375231 w 4409543"/>
              <a:gd name="connsiteY100" fmla="*/ 837830 h 1744773"/>
              <a:gd name="connsiteX101" fmla="*/ 1375231 w 4409543"/>
              <a:gd name="connsiteY101" fmla="*/ 845517 h 1744773"/>
              <a:gd name="connsiteX102" fmla="*/ 1408036 w 4409543"/>
              <a:gd name="connsiteY102" fmla="*/ 845517 h 1744773"/>
              <a:gd name="connsiteX103" fmla="*/ 1408036 w 4409543"/>
              <a:gd name="connsiteY103" fmla="*/ 864889 h 1744773"/>
              <a:gd name="connsiteX104" fmla="*/ 1451419 w 4409543"/>
              <a:gd name="connsiteY104" fmla="*/ 864889 h 1744773"/>
              <a:gd name="connsiteX105" fmla="*/ 1451419 w 4409543"/>
              <a:gd name="connsiteY105" fmla="*/ 870731 h 1744773"/>
              <a:gd name="connsiteX106" fmla="*/ 1478935 w 4409543"/>
              <a:gd name="connsiteY106" fmla="*/ 870731 h 1744773"/>
              <a:gd name="connsiteX107" fmla="*/ 1478935 w 4409543"/>
              <a:gd name="connsiteY107" fmla="*/ 877189 h 1744773"/>
              <a:gd name="connsiteX108" fmla="*/ 1487136 w 4409543"/>
              <a:gd name="connsiteY108" fmla="*/ 877189 h 1744773"/>
              <a:gd name="connsiteX109" fmla="*/ 1487136 w 4409543"/>
              <a:gd name="connsiteY109" fmla="*/ 890180 h 1744773"/>
              <a:gd name="connsiteX110" fmla="*/ 1505915 w 4409543"/>
              <a:gd name="connsiteY110" fmla="*/ 890180 h 1744773"/>
              <a:gd name="connsiteX111" fmla="*/ 1505915 w 4409543"/>
              <a:gd name="connsiteY111" fmla="*/ 900173 h 1744773"/>
              <a:gd name="connsiteX112" fmla="*/ 1547457 w 4409543"/>
              <a:gd name="connsiteY112" fmla="*/ 900173 h 1744773"/>
              <a:gd name="connsiteX113" fmla="*/ 1590840 w 4409543"/>
              <a:gd name="connsiteY113" fmla="*/ 900173 h 1744773"/>
              <a:gd name="connsiteX114" fmla="*/ 1590840 w 4409543"/>
              <a:gd name="connsiteY114" fmla="*/ 973586 h 1744773"/>
              <a:gd name="connsiteX115" fmla="*/ 1624258 w 4409543"/>
              <a:gd name="connsiteY115" fmla="*/ 973586 h 1744773"/>
              <a:gd name="connsiteX116" fmla="*/ 1624258 w 4409543"/>
              <a:gd name="connsiteY116" fmla="*/ 982965 h 1744773"/>
              <a:gd name="connsiteX117" fmla="*/ 1681666 w 4409543"/>
              <a:gd name="connsiteY117" fmla="*/ 982965 h 1744773"/>
              <a:gd name="connsiteX118" fmla="*/ 1681666 w 4409543"/>
              <a:gd name="connsiteY118" fmla="*/ 992420 h 1744773"/>
              <a:gd name="connsiteX119" fmla="*/ 1765978 w 4409543"/>
              <a:gd name="connsiteY119" fmla="*/ 992420 h 1744773"/>
              <a:gd name="connsiteX120" fmla="*/ 1765978 w 4409543"/>
              <a:gd name="connsiteY120" fmla="*/ 1003567 h 1744773"/>
              <a:gd name="connsiteX121" fmla="*/ 1814649 w 4409543"/>
              <a:gd name="connsiteY121" fmla="*/ 1003567 h 1744773"/>
              <a:gd name="connsiteX122" fmla="*/ 1814649 w 4409543"/>
              <a:gd name="connsiteY122" fmla="*/ 1021170 h 1744773"/>
              <a:gd name="connsiteX123" fmla="*/ 1842779 w 4409543"/>
              <a:gd name="connsiteY123" fmla="*/ 1021170 h 1744773"/>
              <a:gd name="connsiteX124" fmla="*/ 1842779 w 4409543"/>
              <a:gd name="connsiteY124" fmla="*/ 1067601 h 1744773"/>
              <a:gd name="connsiteX125" fmla="*/ 1862630 w 4409543"/>
              <a:gd name="connsiteY125" fmla="*/ 1067601 h 1744773"/>
              <a:gd name="connsiteX126" fmla="*/ 1862630 w 4409543"/>
              <a:gd name="connsiteY126" fmla="*/ 1105192 h 1744773"/>
              <a:gd name="connsiteX127" fmla="*/ 1878496 w 4409543"/>
              <a:gd name="connsiteY127" fmla="*/ 1105192 h 1744773"/>
              <a:gd name="connsiteX128" fmla="*/ 1878496 w 4409543"/>
              <a:gd name="connsiteY128" fmla="*/ 1127561 h 1744773"/>
              <a:gd name="connsiteX129" fmla="*/ 1939967 w 4409543"/>
              <a:gd name="connsiteY129" fmla="*/ 1127561 h 1744773"/>
              <a:gd name="connsiteX130" fmla="*/ 1945256 w 4409543"/>
              <a:gd name="connsiteY130" fmla="*/ 1127561 h 1744773"/>
              <a:gd name="connsiteX131" fmla="*/ 1945256 w 4409543"/>
              <a:gd name="connsiteY131" fmla="*/ 1136325 h 1744773"/>
              <a:gd name="connsiteX132" fmla="*/ 1981587 w 4409543"/>
              <a:gd name="connsiteY132" fmla="*/ 1136325 h 1744773"/>
              <a:gd name="connsiteX133" fmla="*/ 1981587 w 4409543"/>
              <a:gd name="connsiteY133" fmla="*/ 1145165 h 1744773"/>
              <a:gd name="connsiteX134" fmla="*/ 1995076 w 4409543"/>
              <a:gd name="connsiteY134" fmla="*/ 1145165 h 1744773"/>
              <a:gd name="connsiteX135" fmla="*/ 1995076 w 4409543"/>
              <a:gd name="connsiteY135" fmla="*/ 1152776 h 1744773"/>
              <a:gd name="connsiteX136" fmla="*/ 2003278 w 4409543"/>
              <a:gd name="connsiteY136" fmla="*/ 1152776 h 1744773"/>
              <a:gd name="connsiteX137" fmla="*/ 2003278 w 4409543"/>
              <a:gd name="connsiteY137" fmla="*/ 1159233 h 1744773"/>
              <a:gd name="connsiteX138" fmla="*/ 2015541 w 4409543"/>
              <a:gd name="connsiteY138" fmla="*/ 1159233 h 1744773"/>
              <a:gd name="connsiteX139" fmla="*/ 2015541 w 4409543"/>
              <a:gd name="connsiteY139" fmla="*/ 1165690 h 1744773"/>
              <a:gd name="connsiteX140" fmla="*/ 2034320 w 4409543"/>
              <a:gd name="connsiteY140" fmla="*/ 1165690 h 1744773"/>
              <a:gd name="connsiteX141" fmla="*/ 2034320 w 4409543"/>
              <a:gd name="connsiteY141" fmla="*/ 1173915 h 1744773"/>
              <a:gd name="connsiteX142" fmla="*/ 2057161 w 4409543"/>
              <a:gd name="connsiteY142" fmla="*/ 1173915 h 1744773"/>
              <a:gd name="connsiteX143" fmla="*/ 2057161 w 4409543"/>
              <a:gd name="connsiteY143" fmla="*/ 1182141 h 1744773"/>
              <a:gd name="connsiteX144" fmla="*/ 2085903 w 4409543"/>
              <a:gd name="connsiteY144" fmla="*/ 1182141 h 1744773"/>
              <a:gd name="connsiteX145" fmla="*/ 2085903 w 4409543"/>
              <a:gd name="connsiteY145" fmla="*/ 1208047 h 1744773"/>
              <a:gd name="connsiteX146" fmla="*/ 2111044 w 4409543"/>
              <a:gd name="connsiteY146" fmla="*/ 1208047 h 1744773"/>
              <a:gd name="connsiteX147" fmla="*/ 2111044 w 4409543"/>
              <a:gd name="connsiteY147" fmla="*/ 1232108 h 1744773"/>
              <a:gd name="connsiteX148" fmla="*/ 2133348 w 4409543"/>
              <a:gd name="connsiteY148" fmla="*/ 1232108 h 1744773"/>
              <a:gd name="connsiteX149" fmla="*/ 2133348 w 4409543"/>
              <a:gd name="connsiteY149" fmla="*/ 1242716 h 1744773"/>
              <a:gd name="connsiteX150" fmla="*/ 2187767 w 4409543"/>
              <a:gd name="connsiteY150" fmla="*/ 1242716 h 1744773"/>
              <a:gd name="connsiteX151" fmla="*/ 2187767 w 4409543"/>
              <a:gd name="connsiteY151" fmla="*/ 1250941 h 1744773"/>
              <a:gd name="connsiteX152" fmla="*/ 2257516 w 4409543"/>
              <a:gd name="connsiteY152" fmla="*/ 1250941 h 1744773"/>
              <a:gd name="connsiteX153" fmla="*/ 2257516 w 4409543"/>
              <a:gd name="connsiteY153" fmla="*/ 1260935 h 1744773"/>
              <a:gd name="connsiteX154" fmla="*/ 2345967 w 4409543"/>
              <a:gd name="connsiteY154" fmla="*/ 1260935 h 1744773"/>
              <a:gd name="connsiteX155" fmla="*/ 2345967 w 4409543"/>
              <a:gd name="connsiteY155" fmla="*/ 1310825 h 1744773"/>
              <a:gd name="connsiteX156" fmla="*/ 2384674 w 4409543"/>
              <a:gd name="connsiteY156" fmla="*/ 1310825 h 1744773"/>
              <a:gd name="connsiteX157" fmla="*/ 2443845 w 4409543"/>
              <a:gd name="connsiteY157" fmla="*/ 1310825 h 1744773"/>
              <a:gd name="connsiteX158" fmla="*/ 2460248 w 4409543"/>
              <a:gd name="connsiteY158" fmla="*/ 1310825 h 1744773"/>
              <a:gd name="connsiteX159" fmla="*/ 2460248 w 4409543"/>
              <a:gd name="connsiteY159" fmla="*/ 1324354 h 1744773"/>
              <a:gd name="connsiteX160" fmla="*/ 2537585 w 4409543"/>
              <a:gd name="connsiteY160" fmla="*/ 1324354 h 1744773"/>
              <a:gd name="connsiteX161" fmla="*/ 2537585 w 4409543"/>
              <a:gd name="connsiteY161" fmla="*/ 1337269 h 1744773"/>
              <a:gd name="connsiteX162" fmla="*/ 2599055 w 4409543"/>
              <a:gd name="connsiteY162" fmla="*/ 1337269 h 1744773"/>
              <a:gd name="connsiteX163" fmla="*/ 2599055 w 4409543"/>
              <a:gd name="connsiteY163" fmla="*/ 1362560 h 1744773"/>
              <a:gd name="connsiteX164" fmla="*/ 2715636 w 4409543"/>
              <a:gd name="connsiteY164" fmla="*/ 1362560 h 1744773"/>
              <a:gd name="connsiteX165" fmla="*/ 2773044 w 4409543"/>
              <a:gd name="connsiteY165" fmla="*/ 1362560 h 1744773"/>
              <a:gd name="connsiteX166" fmla="*/ 2857969 w 4409543"/>
              <a:gd name="connsiteY166" fmla="*/ 1362560 h 1744773"/>
              <a:gd name="connsiteX167" fmla="*/ 2857969 w 4409543"/>
              <a:gd name="connsiteY167" fmla="*/ 1404839 h 1744773"/>
              <a:gd name="connsiteX168" fmla="*/ 3029046 w 4409543"/>
              <a:gd name="connsiteY168" fmla="*/ 1404839 h 1744773"/>
              <a:gd name="connsiteX169" fmla="*/ 3029046 w 4409543"/>
              <a:gd name="connsiteY169" fmla="*/ 1424211 h 1744773"/>
              <a:gd name="connsiteX170" fmla="*/ 3074191 w 4409543"/>
              <a:gd name="connsiteY170" fmla="*/ 1424211 h 1744773"/>
              <a:gd name="connsiteX171" fmla="*/ 3074191 w 4409543"/>
              <a:gd name="connsiteY171" fmla="*/ 1441892 h 1744773"/>
              <a:gd name="connsiteX172" fmla="*/ 3082392 w 4409543"/>
              <a:gd name="connsiteY172" fmla="*/ 1441892 h 1744773"/>
              <a:gd name="connsiteX173" fmla="*/ 3082392 w 4409543"/>
              <a:gd name="connsiteY173" fmla="*/ 1478867 h 1744773"/>
              <a:gd name="connsiteX174" fmla="*/ 3127461 w 4409543"/>
              <a:gd name="connsiteY174" fmla="*/ 1478867 h 1744773"/>
              <a:gd name="connsiteX175" fmla="*/ 3127461 w 4409543"/>
              <a:gd name="connsiteY175" fmla="*/ 1501237 h 1744773"/>
              <a:gd name="connsiteX176" fmla="*/ 3503031 w 4409543"/>
              <a:gd name="connsiteY176" fmla="*/ 1501237 h 1744773"/>
              <a:gd name="connsiteX177" fmla="*/ 3580905 w 4409543"/>
              <a:gd name="connsiteY177" fmla="*/ 1501237 h 1744773"/>
              <a:gd name="connsiteX178" fmla="*/ 3590332 w 4409543"/>
              <a:gd name="connsiteY178" fmla="*/ 1501237 h 1744773"/>
              <a:gd name="connsiteX179" fmla="*/ 3590332 w 4409543"/>
              <a:gd name="connsiteY179" fmla="*/ 1564042 h 1744773"/>
              <a:gd name="connsiteX180" fmla="*/ 3678783 w 4409543"/>
              <a:gd name="connsiteY180" fmla="*/ 1564042 h 1744773"/>
              <a:gd name="connsiteX181" fmla="*/ 3874463 w 4409543"/>
              <a:gd name="connsiteY181" fmla="*/ 1564042 h 1744773"/>
              <a:gd name="connsiteX182" fmla="*/ 4126326 w 4409543"/>
              <a:gd name="connsiteY182" fmla="*/ 1564042 h 1744773"/>
              <a:gd name="connsiteX183" fmla="*/ 4362399 w 4409543"/>
              <a:gd name="connsiteY183" fmla="*/ 1564042 h 1744773"/>
              <a:gd name="connsiteX184" fmla="*/ 4362399 w 4409543"/>
              <a:gd name="connsiteY184" fmla="*/ 1743308 h 1744773"/>
              <a:gd name="connsiteX185" fmla="*/ 4409543 w 4409543"/>
              <a:gd name="connsiteY185" fmla="*/ 1744773 h 1744773"/>
              <a:gd name="connsiteX0" fmla="*/ 0 w 4410651"/>
              <a:gd name="connsiteY0" fmla="*/ 0 h 1746238"/>
              <a:gd name="connsiteX1" fmla="*/ 79317 w 4410651"/>
              <a:gd name="connsiteY1" fmla="*/ 1465 h 1746238"/>
              <a:gd name="connsiteX2" fmla="*/ 79317 w 4410651"/>
              <a:gd name="connsiteY2" fmla="*/ 10305 h 1746238"/>
              <a:gd name="connsiteX3" fmla="*/ 149603 w 4410651"/>
              <a:gd name="connsiteY3" fmla="*/ 10305 h 1746238"/>
              <a:gd name="connsiteX4" fmla="*/ 149603 w 4410651"/>
              <a:gd name="connsiteY4" fmla="*/ 24373 h 1746238"/>
              <a:gd name="connsiteX5" fmla="*/ 165392 w 4410651"/>
              <a:gd name="connsiteY5" fmla="*/ 24373 h 1746238"/>
              <a:gd name="connsiteX6" fmla="*/ 165392 w 4410651"/>
              <a:gd name="connsiteY6" fmla="*/ 43745 h 1746238"/>
              <a:gd name="connsiteX7" fmla="*/ 172443 w 4410651"/>
              <a:gd name="connsiteY7" fmla="*/ 43745 h 1746238"/>
              <a:gd name="connsiteX8" fmla="*/ 172443 w 4410651"/>
              <a:gd name="connsiteY8" fmla="*/ 59657 h 1746238"/>
              <a:gd name="connsiteX9" fmla="*/ 172443 w 4410651"/>
              <a:gd name="connsiteY9" fmla="*/ 68421 h 1746238"/>
              <a:gd name="connsiteX10" fmla="*/ 181258 w 4410651"/>
              <a:gd name="connsiteY10" fmla="*/ 68421 h 1746238"/>
              <a:gd name="connsiteX11" fmla="*/ 181258 w 4410651"/>
              <a:gd name="connsiteY11" fmla="*/ 103705 h 1746238"/>
              <a:gd name="connsiteX12" fmla="*/ 248017 w 4410651"/>
              <a:gd name="connsiteY12" fmla="*/ 103705 h 1746238"/>
              <a:gd name="connsiteX13" fmla="*/ 248017 w 4410651"/>
              <a:gd name="connsiteY13" fmla="*/ 112545 h 1746238"/>
              <a:gd name="connsiteX14" fmla="*/ 279673 w 4410651"/>
              <a:gd name="connsiteY14" fmla="*/ 112545 h 1746238"/>
              <a:gd name="connsiteX15" fmla="*/ 279673 w 4410651"/>
              <a:gd name="connsiteY15" fmla="*/ 119541 h 1746238"/>
              <a:gd name="connsiteX16" fmla="*/ 334169 w 4410651"/>
              <a:gd name="connsiteY16" fmla="*/ 119541 h 1746238"/>
              <a:gd name="connsiteX17" fmla="*/ 334169 w 4410651"/>
              <a:gd name="connsiteY17" fmla="*/ 147753 h 1746238"/>
              <a:gd name="connsiteX18" fmla="*/ 342907 w 4410651"/>
              <a:gd name="connsiteY18" fmla="*/ 147753 h 1746238"/>
              <a:gd name="connsiteX19" fmla="*/ 342907 w 4410651"/>
              <a:gd name="connsiteY19" fmla="*/ 181269 h 1746238"/>
              <a:gd name="connsiteX20" fmla="*/ 342907 w 4410651"/>
              <a:gd name="connsiteY20" fmla="*/ 195337 h 1746238"/>
              <a:gd name="connsiteX21" fmla="*/ 362298 w 4410651"/>
              <a:gd name="connsiteY21" fmla="*/ 195337 h 1746238"/>
              <a:gd name="connsiteX22" fmla="*/ 362298 w 4410651"/>
              <a:gd name="connsiteY22" fmla="*/ 202409 h 1746238"/>
              <a:gd name="connsiteX23" fmla="*/ 392114 w 4410651"/>
              <a:gd name="connsiteY23" fmla="*/ 202409 h 1746238"/>
              <a:gd name="connsiteX24" fmla="*/ 392114 w 4410651"/>
              <a:gd name="connsiteY24" fmla="*/ 209481 h 1746238"/>
              <a:gd name="connsiteX25" fmla="*/ 402691 w 4410651"/>
              <a:gd name="connsiteY25" fmla="*/ 209481 h 1746238"/>
              <a:gd name="connsiteX26" fmla="*/ 402691 w 4410651"/>
              <a:gd name="connsiteY26" fmla="*/ 216477 h 1746238"/>
              <a:gd name="connsiteX27" fmla="*/ 427295 w 4410651"/>
              <a:gd name="connsiteY27" fmla="*/ 216477 h 1746238"/>
              <a:gd name="connsiteX28" fmla="*/ 427295 w 4410651"/>
              <a:gd name="connsiteY28" fmla="*/ 228853 h 1746238"/>
              <a:gd name="connsiteX29" fmla="*/ 474740 w 4410651"/>
              <a:gd name="connsiteY29" fmla="*/ 228853 h 1746238"/>
              <a:gd name="connsiteX30" fmla="*/ 474740 w 4410651"/>
              <a:gd name="connsiteY30" fmla="*/ 244689 h 1746238"/>
              <a:gd name="connsiteX31" fmla="*/ 504632 w 4410651"/>
              <a:gd name="connsiteY31" fmla="*/ 244689 h 1746238"/>
              <a:gd name="connsiteX32" fmla="*/ 504632 w 4410651"/>
              <a:gd name="connsiteY32" fmla="*/ 263522 h 1746238"/>
              <a:gd name="connsiteX33" fmla="*/ 511070 w 4410651"/>
              <a:gd name="connsiteY33" fmla="*/ 263522 h 1746238"/>
              <a:gd name="connsiteX34" fmla="*/ 511070 w 4410651"/>
              <a:gd name="connsiteY34" fmla="*/ 280588 h 1746238"/>
              <a:gd name="connsiteX35" fmla="*/ 516895 w 4410651"/>
              <a:gd name="connsiteY35" fmla="*/ 280588 h 1746238"/>
              <a:gd name="connsiteX36" fmla="*/ 516895 w 4410651"/>
              <a:gd name="connsiteY36" fmla="*/ 288813 h 1746238"/>
              <a:gd name="connsiteX37" fmla="*/ 522184 w 4410651"/>
              <a:gd name="connsiteY37" fmla="*/ 288813 h 1746238"/>
              <a:gd name="connsiteX38" fmla="*/ 522184 w 4410651"/>
              <a:gd name="connsiteY38" fmla="*/ 294656 h 1746238"/>
              <a:gd name="connsiteX39" fmla="*/ 556215 w 4410651"/>
              <a:gd name="connsiteY39" fmla="*/ 294656 h 1746238"/>
              <a:gd name="connsiteX40" fmla="*/ 556215 w 4410651"/>
              <a:gd name="connsiteY40" fmla="*/ 301728 h 1746238"/>
              <a:gd name="connsiteX41" fmla="*/ 654630 w 4410651"/>
              <a:gd name="connsiteY41" fmla="*/ 301728 h 1746238"/>
              <a:gd name="connsiteX42" fmla="*/ 654630 w 4410651"/>
              <a:gd name="connsiteY42" fmla="*/ 314027 h 1746238"/>
              <a:gd name="connsiteX43" fmla="*/ 662218 w 4410651"/>
              <a:gd name="connsiteY43" fmla="*/ 314027 h 1746238"/>
              <a:gd name="connsiteX44" fmla="*/ 662218 w 4410651"/>
              <a:gd name="connsiteY44" fmla="*/ 354616 h 1746238"/>
              <a:gd name="connsiteX45" fmla="*/ 697936 w 4410651"/>
              <a:gd name="connsiteY45" fmla="*/ 354616 h 1746238"/>
              <a:gd name="connsiteX46" fmla="*/ 697936 w 4410651"/>
              <a:gd name="connsiteY46" fmla="*/ 388055 h 1746238"/>
              <a:gd name="connsiteX47" fmla="*/ 775886 w 4410651"/>
              <a:gd name="connsiteY47" fmla="*/ 388055 h 1746238"/>
              <a:gd name="connsiteX48" fmla="*/ 775886 w 4410651"/>
              <a:gd name="connsiteY48" fmla="*/ 397511 h 1746238"/>
              <a:gd name="connsiteX49" fmla="*/ 822717 w 4410651"/>
              <a:gd name="connsiteY49" fmla="*/ 397511 h 1746238"/>
              <a:gd name="connsiteX50" fmla="*/ 829156 w 4410651"/>
              <a:gd name="connsiteY50" fmla="*/ 397511 h 1746238"/>
              <a:gd name="connsiteX51" fmla="*/ 829156 w 4410651"/>
              <a:gd name="connsiteY51" fmla="*/ 429797 h 1746238"/>
              <a:gd name="connsiteX52" fmla="*/ 836207 w 4410651"/>
              <a:gd name="connsiteY52" fmla="*/ 429797 h 1746238"/>
              <a:gd name="connsiteX53" fmla="*/ 836207 w 4410651"/>
              <a:gd name="connsiteY53" fmla="*/ 436869 h 1746238"/>
              <a:gd name="connsiteX54" fmla="*/ 840883 w 4410651"/>
              <a:gd name="connsiteY54" fmla="*/ 436869 h 1746238"/>
              <a:gd name="connsiteX55" fmla="*/ 840883 w 4410651"/>
              <a:gd name="connsiteY55" fmla="*/ 461545 h 1746238"/>
              <a:gd name="connsiteX56" fmla="*/ 863187 w 4410651"/>
              <a:gd name="connsiteY56" fmla="*/ 461545 h 1746238"/>
              <a:gd name="connsiteX57" fmla="*/ 863187 w 4410651"/>
              <a:gd name="connsiteY57" fmla="*/ 482070 h 1746238"/>
              <a:gd name="connsiteX58" fmla="*/ 871388 w 4410651"/>
              <a:gd name="connsiteY58" fmla="*/ 482070 h 1746238"/>
              <a:gd name="connsiteX59" fmla="*/ 871388 w 4410651"/>
              <a:gd name="connsiteY59" fmla="*/ 512050 h 1746238"/>
              <a:gd name="connsiteX60" fmla="*/ 963901 w 4410651"/>
              <a:gd name="connsiteY60" fmla="*/ 512050 h 1746238"/>
              <a:gd name="connsiteX61" fmla="*/ 963901 w 4410651"/>
              <a:gd name="connsiteY61" fmla="*/ 519122 h 1746238"/>
              <a:gd name="connsiteX62" fmla="*/ 984979 w 4410651"/>
              <a:gd name="connsiteY62" fmla="*/ 519122 h 1746238"/>
              <a:gd name="connsiteX63" fmla="*/ 984979 w 4410651"/>
              <a:gd name="connsiteY63" fmla="*/ 527348 h 1746238"/>
              <a:gd name="connsiteX64" fmla="*/ 996706 w 4410651"/>
              <a:gd name="connsiteY64" fmla="*/ 527348 h 1746238"/>
              <a:gd name="connsiteX65" fmla="*/ 996706 w 4410651"/>
              <a:gd name="connsiteY65" fmla="*/ 544951 h 1746238"/>
              <a:gd name="connsiteX66" fmla="*/ 1000845 w 4410651"/>
              <a:gd name="connsiteY66" fmla="*/ 544951 h 1746238"/>
              <a:gd name="connsiteX67" fmla="*/ 1000845 w 4410651"/>
              <a:gd name="connsiteY67" fmla="*/ 558481 h 1746238"/>
              <a:gd name="connsiteX68" fmla="*/ 1006670 w 4410651"/>
              <a:gd name="connsiteY68" fmla="*/ 558481 h 1746238"/>
              <a:gd name="connsiteX69" fmla="*/ 1006670 w 4410651"/>
              <a:gd name="connsiteY69" fmla="*/ 590767 h 1746238"/>
              <a:gd name="connsiteX70" fmla="*/ 1023073 w 4410651"/>
              <a:gd name="connsiteY70" fmla="*/ 590767 h 1746238"/>
              <a:gd name="connsiteX71" fmla="*/ 1023073 w 4410651"/>
              <a:gd name="connsiteY71" fmla="*/ 622515 h 1746238"/>
              <a:gd name="connsiteX72" fmla="*/ 1066455 w 4410651"/>
              <a:gd name="connsiteY72" fmla="*/ 622515 h 1746238"/>
              <a:gd name="connsiteX73" fmla="*/ 1066455 w 4410651"/>
              <a:gd name="connsiteY73" fmla="*/ 642502 h 1746238"/>
              <a:gd name="connsiteX74" fmla="*/ 1149081 w 4410651"/>
              <a:gd name="connsiteY74" fmla="*/ 642502 h 1746238"/>
              <a:gd name="connsiteX75" fmla="*/ 1149081 w 4410651"/>
              <a:gd name="connsiteY75" fmla="*/ 663642 h 1746238"/>
              <a:gd name="connsiteX76" fmla="*/ 1163107 w 4410651"/>
              <a:gd name="connsiteY76" fmla="*/ 663642 h 1746238"/>
              <a:gd name="connsiteX77" fmla="*/ 1163107 w 4410651"/>
              <a:gd name="connsiteY77" fmla="*/ 686550 h 1746238"/>
              <a:gd name="connsiteX78" fmla="*/ 1179510 w 4410651"/>
              <a:gd name="connsiteY78" fmla="*/ 686550 h 1746238"/>
              <a:gd name="connsiteX79" fmla="*/ 1179510 w 4410651"/>
              <a:gd name="connsiteY79" fmla="*/ 712994 h 1746238"/>
              <a:gd name="connsiteX80" fmla="*/ 1179510 w 4410651"/>
              <a:gd name="connsiteY80" fmla="*/ 721219 h 1746238"/>
              <a:gd name="connsiteX81" fmla="*/ 1189474 w 4410651"/>
              <a:gd name="connsiteY81" fmla="*/ 721219 h 1746238"/>
              <a:gd name="connsiteX82" fmla="*/ 1189474 w 4410651"/>
              <a:gd name="connsiteY82" fmla="*/ 734134 h 1746238"/>
              <a:gd name="connsiteX83" fmla="*/ 1198288 w 4410651"/>
              <a:gd name="connsiteY83" fmla="*/ 734134 h 1746238"/>
              <a:gd name="connsiteX84" fmla="*/ 1198288 w 4410651"/>
              <a:gd name="connsiteY84" fmla="*/ 747663 h 1746238"/>
              <a:gd name="connsiteX85" fmla="*/ 1226954 w 4410651"/>
              <a:gd name="connsiteY85" fmla="*/ 747663 h 1746238"/>
              <a:gd name="connsiteX86" fmla="*/ 1226954 w 4410651"/>
              <a:gd name="connsiteY86" fmla="*/ 755889 h 1746238"/>
              <a:gd name="connsiteX87" fmla="*/ 1245733 w 4410651"/>
              <a:gd name="connsiteY87" fmla="*/ 755889 h 1746238"/>
              <a:gd name="connsiteX88" fmla="*/ 1267424 w 4410651"/>
              <a:gd name="connsiteY88" fmla="*/ 755889 h 1746238"/>
              <a:gd name="connsiteX89" fmla="*/ 1267424 w 4410651"/>
              <a:gd name="connsiteY89" fmla="*/ 767035 h 1746238"/>
              <a:gd name="connsiteX90" fmla="*/ 1282600 w 4410651"/>
              <a:gd name="connsiteY90" fmla="*/ 767035 h 1746238"/>
              <a:gd name="connsiteX91" fmla="*/ 1282600 w 4410651"/>
              <a:gd name="connsiteY91" fmla="*/ 772339 h 1746238"/>
              <a:gd name="connsiteX92" fmla="*/ 1319544 w 4410651"/>
              <a:gd name="connsiteY92" fmla="*/ 772339 h 1746238"/>
              <a:gd name="connsiteX93" fmla="*/ 1319544 w 4410651"/>
              <a:gd name="connsiteY93" fmla="*/ 778797 h 1746238"/>
              <a:gd name="connsiteX94" fmla="*/ 1344148 w 4410651"/>
              <a:gd name="connsiteY94" fmla="*/ 778797 h 1746238"/>
              <a:gd name="connsiteX95" fmla="*/ 1344148 w 4410651"/>
              <a:gd name="connsiteY95" fmla="*/ 791173 h 1746238"/>
              <a:gd name="connsiteX96" fmla="*/ 1350586 w 4410651"/>
              <a:gd name="connsiteY96" fmla="*/ 791173 h 1746238"/>
              <a:gd name="connsiteX97" fmla="*/ 1350586 w 4410651"/>
              <a:gd name="connsiteY97" fmla="*/ 802320 h 1746238"/>
              <a:gd name="connsiteX98" fmla="*/ 1357638 w 4410651"/>
              <a:gd name="connsiteY98" fmla="*/ 802320 h 1746238"/>
              <a:gd name="connsiteX99" fmla="*/ 1357638 w 4410651"/>
              <a:gd name="connsiteY99" fmla="*/ 839295 h 1746238"/>
              <a:gd name="connsiteX100" fmla="*/ 1376339 w 4410651"/>
              <a:gd name="connsiteY100" fmla="*/ 839295 h 1746238"/>
              <a:gd name="connsiteX101" fmla="*/ 1376339 w 4410651"/>
              <a:gd name="connsiteY101" fmla="*/ 846982 h 1746238"/>
              <a:gd name="connsiteX102" fmla="*/ 1409144 w 4410651"/>
              <a:gd name="connsiteY102" fmla="*/ 846982 h 1746238"/>
              <a:gd name="connsiteX103" fmla="*/ 1409144 w 4410651"/>
              <a:gd name="connsiteY103" fmla="*/ 866354 h 1746238"/>
              <a:gd name="connsiteX104" fmla="*/ 1452527 w 4410651"/>
              <a:gd name="connsiteY104" fmla="*/ 866354 h 1746238"/>
              <a:gd name="connsiteX105" fmla="*/ 1452527 w 4410651"/>
              <a:gd name="connsiteY105" fmla="*/ 872196 h 1746238"/>
              <a:gd name="connsiteX106" fmla="*/ 1480043 w 4410651"/>
              <a:gd name="connsiteY106" fmla="*/ 872196 h 1746238"/>
              <a:gd name="connsiteX107" fmla="*/ 1480043 w 4410651"/>
              <a:gd name="connsiteY107" fmla="*/ 878654 h 1746238"/>
              <a:gd name="connsiteX108" fmla="*/ 1488244 w 4410651"/>
              <a:gd name="connsiteY108" fmla="*/ 878654 h 1746238"/>
              <a:gd name="connsiteX109" fmla="*/ 1488244 w 4410651"/>
              <a:gd name="connsiteY109" fmla="*/ 891645 h 1746238"/>
              <a:gd name="connsiteX110" fmla="*/ 1507023 w 4410651"/>
              <a:gd name="connsiteY110" fmla="*/ 891645 h 1746238"/>
              <a:gd name="connsiteX111" fmla="*/ 1507023 w 4410651"/>
              <a:gd name="connsiteY111" fmla="*/ 901638 h 1746238"/>
              <a:gd name="connsiteX112" fmla="*/ 1548565 w 4410651"/>
              <a:gd name="connsiteY112" fmla="*/ 901638 h 1746238"/>
              <a:gd name="connsiteX113" fmla="*/ 1591948 w 4410651"/>
              <a:gd name="connsiteY113" fmla="*/ 901638 h 1746238"/>
              <a:gd name="connsiteX114" fmla="*/ 1591948 w 4410651"/>
              <a:gd name="connsiteY114" fmla="*/ 975051 h 1746238"/>
              <a:gd name="connsiteX115" fmla="*/ 1625366 w 4410651"/>
              <a:gd name="connsiteY115" fmla="*/ 975051 h 1746238"/>
              <a:gd name="connsiteX116" fmla="*/ 1625366 w 4410651"/>
              <a:gd name="connsiteY116" fmla="*/ 984430 h 1746238"/>
              <a:gd name="connsiteX117" fmla="*/ 1682774 w 4410651"/>
              <a:gd name="connsiteY117" fmla="*/ 984430 h 1746238"/>
              <a:gd name="connsiteX118" fmla="*/ 1682774 w 4410651"/>
              <a:gd name="connsiteY118" fmla="*/ 993885 h 1746238"/>
              <a:gd name="connsiteX119" fmla="*/ 1767086 w 4410651"/>
              <a:gd name="connsiteY119" fmla="*/ 993885 h 1746238"/>
              <a:gd name="connsiteX120" fmla="*/ 1767086 w 4410651"/>
              <a:gd name="connsiteY120" fmla="*/ 1005032 h 1746238"/>
              <a:gd name="connsiteX121" fmla="*/ 1815757 w 4410651"/>
              <a:gd name="connsiteY121" fmla="*/ 1005032 h 1746238"/>
              <a:gd name="connsiteX122" fmla="*/ 1815757 w 4410651"/>
              <a:gd name="connsiteY122" fmla="*/ 1022635 h 1746238"/>
              <a:gd name="connsiteX123" fmla="*/ 1843887 w 4410651"/>
              <a:gd name="connsiteY123" fmla="*/ 1022635 h 1746238"/>
              <a:gd name="connsiteX124" fmla="*/ 1843887 w 4410651"/>
              <a:gd name="connsiteY124" fmla="*/ 1069066 h 1746238"/>
              <a:gd name="connsiteX125" fmla="*/ 1863738 w 4410651"/>
              <a:gd name="connsiteY125" fmla="*/ 1069066 h 1746238"/>
              <a:gd name="connsiteX126" fmla="*/ 1863738 w 4410651"/>
              <a:gd name="connsiteY126" fmla="*/ 1106657 h 1746238"/>
              <a:gd name="connsiteX127" fmla="*/ 1879604 w 4410651"/>
              <a:gd name="connsiteY127" fmla="*/ 1106657 h 1746238"/>
              <a:gd name="connsiteX128" fmla="*/ 1879604 w 4410651"/>
              <a:gd name="connsiteY128" fmla="*/ 1129026 h 1746238"/>
              <a:gd name="connsiteX129" fmla="*/ 1941075 w 4410651"/>
              <a:gd name="connsiteY129" fmla="*/ 1129026 h 1746238"/>
              <a:gd name="connsiteX130" fmla="*/ 1946364 w 4410651"/>
              <a:gd name="connsiteY130" fmla="*/ 1129026 h 1746238"/>
              <a:gd name="connsiteX131" fmla="*/ 1946364 w 4410651"/>
              <a:gd name="connsiteY131" fmla="*/ 1137790 h 1746238"/>
              <a:gd name="connsiteX132" fmla="*/ 1982695 w 4410651"/>
              <a:gd name="connsiteY132" fmla="*/ 1137790 h 1746238"/>
              <a:gd name="connsiteX133" fmla="*/ 1982695 w 4410651"/>
              <a:gd name="connsiteY133" fmla="*/ 1146630 h 1746238"/>
              <a:gd name="connsiteX134" fmla="*/ 1996184 w 4410651"/>
              <a:gd name="connsiteY134" fmla="*/ 1146630 h 1746238"/>
              <a:gd name="connsiteX135" fmla="*/ 1996184 w 4410651"/>
              <a:gd name="connsiteY135" fmla="*/ 1154241 h 1746238"/>
              <a:gd name="connsiteX136" fmla="*/ 2004386 w 4410651"/>
              <a:gd name="connsiteY136" fmla="*/ 1154241 h 1746238"/>
              <a:gd name="connsiteX137" fmla="*/ 2004386 w 4410651"/>
              <a:gd name="connsiteY137" fmla="*/ 1160698 h 1746238"/>
              <a:gd name="connsiteX138" fmla="*/ 2016649 w 4410651"/>
              <a:gd name="connsiteY138" fmla="*/ 1160698 h 1746238"/>
              <a:gd name="connsiteX139" fmla="*/ 2016649 w 4410651"/>
              <a:gd name="connsiteY139" fmla="*/ 1167155 h 1746238"/>
              <a:gd name="connsiteX140" fmla="*/ 2035428 w 4410651"/>
              <a:gd name="connsiteY140" fmla="*/ 1167155 h 1746238"/>
              <a:gd name="connsiteX141" fmla="*/ 2035428 w 4410651"/>
              <a:gd name="connsiteY141" fmla="*/ 1175380 h 1746238"/>
              <a:gd name="connsiteX142" fmla="*/ 2058269 w 4410651"/>
              <a:gd name="connsiteY142" fmla="*/ 1175380 h 1746238"/>
              <a:gd name="connsiteX143" fmla="*/ 2058269 w 4410651"/>
              <a:gd name="connsiteY143" fmla="*/ 1183606 h 1746238"/>
              <a:gd name="connsiteX144" fmla="*/ 2087011 w 4410651"/>
              <a:gd name="connsiteY144" fmla="*/ 1183606 h 1746238"/>
              <a:gd name="connsiteX145" fmla="*/ 2087011 w 4410651"/>
              <a:gd name="connsiteY145" fmla="*/ 1209512 h 1746238"/>
              <a:gd name="connsiteX146" fmla="*/ 2112152 w 4410651"/>
              <a:gd name="connsiteY146" fmla="*/ 1209512 h 1746238"/>
              <a:gd name="connsiteX147" fmla="*/ 2112152 w 4410651"/>
              <a:gd name="connsiteY147" fmla="*/ 1233573 h 1746238"/>
              <a:gd name="connsiteX148" fmla="*/ 2134456 w 4410651"/>
              <a:gd name="connsiteY148" fmla="*/ 1233573 h 1746238"/>
              <a:gd name="connsiteX149" fmla="*/ 2134456 w 4410651"/>
              <a:gd name="connsiteY149" fmla="*/ 1244181 h 1746238"/>
              <a:gd name="connsiteX150" fmla="*/ 2188875 w 4410651"/>
              <a:gd name="connsiteY150" fmla="*/ 1244181 h 1746238"/>
              <a:gd name="connsiteX151" fmla="*/ 2188875 w 4410651"/>
              <a:gd name="connsiteY151" fmla="*/ 1252406 h 1746238"/>
              <a:gd name="connsiteX152" fmla="*/ 2258624 w 4410651"/>
              <a:gd name="connsiteY152" fmla="*/ 1252406 h 1746238"/>
              <a:gd name="connsiteX153" fmla="*/ 2258624 w 4410651"/>
              <a:gd name="connsiteY153" fmla="*/ 1262400 h 1746238"/>
              <a:gd name="connsiteX154" fmla="*/ 2347075 w 4410651"/>
              <a:gd name="connsiteY154" fmla="*/ 1262400 h 1746238"/>
              <a:gd name="connsiteX155" fmla="*/ 2347075 w 4410651"/>
              <a:gd name="connsiteY155" fmla="*/ 1312290 h 1746238"/>
              <a:gd name="connsiteX156" fmla="*/ 2385782 w 4410651"/>
              <a:gd name="connsiteY156" fmla="*/ 1312290 h 1746238"/>
              <a:gd name="connsiteX157" fmla="*/ 2444953 w 4410651"/>
              <a:gd name="connsiteY157" fmla="*/ 1312290 h 1746238"/>
              <a:gd name="connsiteX158" fmla="*/ 2461356 w 4410651"/>
              <a:gd name="connsiteY158" fmla="*/ 1312290 h 1746238"/>
              <a:gd name="connsiteX159" fmla="*/ 2461356 w 4410651"/>
              <a:gd name="connsiteY159" fmla="*/ 1325819 h 1746238"/>
              <a:gd name="connsiteX160" fmla="*/ 2538693 w 4410651"/>
              <a:gd name="connsiteY160" fmla="*/ 1325819 h 1746238"/>
              <a:gd name="connsiteX161" fmla="*/ 2538693 w 4410651"/>
              <a:gd name="connsiteY161" fmla="*/ 1338734 h 1746238"/>
              <a:gd name="connsiteX162" fmla="*/ 2600163 w 4410651"/>
              <a:gd name="connsiteY162" fmla="*/ 1338734 h 1746238"/>
              <a:gd name="connsiteX163" fmla="*/ 2600163 w 4410651"/>
              <a:gd name="connsiteY163" fmla="*/ 1364025 h 1746238"/>
              <a:gd name="connsiteX164" fmla="*/ 2716744 w 4410651"/>
              <a:gd name="connsiteY164" fmla="*/ 1364025 h 1746238"/>
              <a:gd name="connsiteX165" fmla="*/ 2774152 w 4410651"/>
              <a:gd name="connsiteY165" fmla="*/ 1364025 h 1746238"/>
              <a:gd name="connsiteX166" fmla="*/ 2859077 w 4410651"/>
              <a:gd name="connsiteY166" fmla="*/ 1364025 h 1746238"/>
              <a:gd name="connsiteX167" fmla="*/ 2859077 w 4410651"/>
              <a:gd name="connsiteY167" fmla="*/ 1406304 h 1746238"/>
              <a:gd name="connsiteX168" fmla="*/ 3030154 w 4410651"/>
              <a:gd name="connsiteY168" fmla="*/ 1406304 h 1746238"/>
              <a:gd name="connsiteX169" fmla="*/ 3030154 w 4410651"/>
              <a:gd name="connsiteY169" fmla="*/ 1425676 h 1746238"/>
              <a:gd name="connsiteX170" fmla="*/ 3075299 w 4410651"/>
              <a:gd name="connsiteY170" fmla="*/ 1425676 h 1746238"/>
              <a:gd name="connsiteX171" fmla="*/ 3075299 w 4410651"/>
              <a:gd name="connsiteY171" fmla="*/ 1443357 h 1746238"/>
              <a:gd name="connsiteX172" fmla="*/ 3083500 w 4410651"/>
              <a:gd name="connsiteY172" fmla="*/ 1443357 h 1746238"/>
              <a:gd name="connsiteX173" fmla="*/ 3083500 w 4410651"/>
              <a:gd name="connsiteY173" fmla="*/ 1480332 h 1746238"/>
              <a:gd name="connsiteX174" fmla="*/ 3128569 w 4410651"/>
              <a:gd name="connsiteY174" fmla="*/ 1480332 h 1746238"/>
              <a:gd name="connsiteX175" fmla="*/ 3128569 w 4410651"/>
              <a:gd name="connsiteY175" fmla="*/ 1502702 h 1746238"/>
              <a:gd name="connsiteX176" fmla="*/ 3504139 w 4410651"/>
              <a:gd name="connsiteY176" fmla="*/ 1502702 h 1746238"/>
              <a:gd name="connsiteX177" fmla="*/ 3582013 w 4410651"/>
              <a:gd name="connsiteY177" fmla="*/ 1502702 h 1746238"/>
              <a:gd name="connsiteX178" fmla="*/ 3591440 w 4410651"/>
              <a:gd name="connsiteY178" fmla="*/ 1502702 h 1746238"/>
              <a:gd name="connsiteX179" fmla="*/ 3591440 w 4410651"/>
              <a:gd name="connsiteY179" fmla="*/ 1565507 h 1746238"/>
              <a:gd name="connsiteX180" fmla="*/ 3679891 w 4410651"/>
              <a:gd name="connsiteY180" fmla="*/ 1565507 h 1746238"/>
              <a:gd name="connsiteX181" fmla="*/ 3875571 w 4410651"/>
              <a:gd name="connsiteY181" fmla="*/ 1565507 h 1746238"/>
              <a:gd name="connsiteX182" fmla="*/ 4127434 w 4410651"/>
              <a:gd name="connsiteY182" fmla="*/ 1565507 h 1746238"/>
              <a:gd name="connsiteX183" fmla="*/ 4363507 w 4410651"/>
              <a:gd name="connsiteY183" fmla="*/ 1565507 h 1746238"/>
              <a:gd name="connsiteX184" fmla="*/ 4363507 w 4410651"/>
              <a:gd name="connsiteY184" fmla="*/ 1744773 h 1746238"/>
              <a:gd name="connsiteX185" fmla="*/ 4410651 w 4410651"/>
              <a:gd name="connsiteY185" fmla="*/ 1746238 h 1746238"/>
              <a:gd name="connsiteX0" fmla="*/ 0 w 4398467"/>
              <a:gd name="connsiteY0" fmla="*/ 61548 h 1744773"/>
              <a:gd name="connsiteX1" fmla="*/ 67133 w 4398467"/>
              <a:gd name="connsiteY1" fmla="*/ 0 h 1744773"/>
              <a:gd name="connsiteX2" fmla="*/ 67133 w 4398467"/>
              <a:gd name="connsiteY2" fmla="*/ 8840 h 1744773"/>
              <a:gd name="connsiteX3" fmla="*/ 137419 w 4398467"/>
              <a:gd name="connsiteY3" fmla="*/ 8840 h 1744773"/>
              <a:gd name="connsiteX4" fmla="*/ 137419 w 4398467"/>
              <a:gd name="connsiteY4" fmla="*/ 22908 h 1744773"/>
              <a:gd name="connsiteX5" fmla="*/ 153208 w 4398467"/>
              <a:gd name="connsiteY5" fmla="*/ 22908 h 1744773"/>
              <a:gd name="connsiteX6" fmla="*/ 153208 w 4398467"/>
              <a:gd name="connsiteY6" fmla="*/ 42280 h 1744773"/>
              <a:gd name="connsiteX7" fmla="*/ 160259 w 4398467"/>
              <a:gd name="connsiteY7" fmla="*/ 42280 h 1744773"/>
              <a:gd name="connsiteX8" fmla="*/ 160259 w 4398467"/>
              <a:gd name="connsiteY8" fmla="*/ 58192 h 1744773"/>
              <a:gd name="connsiteX9" fmla="*/ 160259 w 4398467"/>
              <a:gd name="connsiteY9" fmla="*/ 66956 h 1744773"/>
              <a:gd name="connsiteX10" fmla="*/ 169074 w 4398467"/>
              <a:gd name="connsiteY10" fmla="*/ 66956 h 1744773"/>
              <a:gd name="connsiteX11" fmla="*/ 169074 w 4398467"/>
              <a:gd name="connsiteY11" fmla="*/ 102240 h 1744773"/>
              <a:gd name="connsiteX12" fmla="*/ 235833 w 4398467"/>
              <a:gd name="connsiteY12" fmla="*/ 102240 h 1744773"/>
              <a:gd name="connsiteX13" fmla="*/ 235833 w 4398467"/>
              <a:gd name="connsiteY13" fmla="*/ 111080 h 1744773"/>
              <a:gd name="connsiteX14" fmla="*/ 267489 w 4398467"/>
              <a:gd name="connsiteY14" fmla="*/ 111080 h 1744773"/>
              <a:gd name="connsiteX15" fmla="*/ 267489 w 4398467"/>
              <a:gd name="connsiteY15" fmla="*/ 118076 h 1744773"/>
              <a:gd name="connsiteX16" fmla="*/ 321985 w 4398467"/>
              <a:gd name="connsiteY16" fmla="*/ 118076 h 1744773"/>
              <a:gd name="connsiteX17" fmla="*/ 321985 w 4398467"/>
              <a:gd name="connsiteY17" fmla="*/ 146288 h 1744773"/>
              <a:gd name="connsiteX18" fmla="*/ 330723 w 4398467"/>
              <a:gd name="connsiteY18" fmla="*/ 146288 h 1744773"/>
              <a:gd name="connsiteX19" fmla="*/ 330723 w 4398467"/>
              <a:gd name="connsiteY19" fmla="*/ 179804 h 1744773"/>
              <a:gd name="connsiteX20" fmla="*/ 330723 w 4398467"/>
              <a:gd name="connsiteY20" fmla="*/ 193872 h 1744773"/>
              <a:gd name="connsiteX21" fmla="*/ 350114 w 4398467"/>
              <a:gd name="connsiteY21" fmla="*/ 193872 h 1744773"/>
              <a:gd name="connsiteX22" fmla="*/ 350114 w 4398467"/>
              <a:gd name="connsiteY22" fmla="*/ 200944 h 1744773"/>
              <a:gd name="connsiteX23" fmla="*/ 379930 w 4398467"/>
              <a:gd name="connsiteY23" fmla="*/ 200944 h 1744773"/>
              <a:gd name="connsiteX24" fmla="*/ 379930 w 4398467"/>
              <a:gd name="connsiteY24" fmla="*/ 208016 h 1744773"/>
              <a:gd name="connsiteX25" fmla="*/ 390507 w 4398467"/>
              <a:gd name="connsiteY25" fmla="*/ 208016 h 1744773"/>
              <a:gd name="connsiteX26" fmla="*/ 390507 w 4398467"/>
              <a:gd name="connsiteY26" fmla="*/ 215012 h 1744773"/>
              <a:gd name="connsiteX27" fmla="*/ 415111 w 4398467"/>
              <a:gd name="connsiteY27" fmla="*/ 215012 h 1744773"/>
              <a:gd name="connsiteX28" fmla="*/ 415111 w 4398467"/>
              <a:gd name="connsiteY28" fmla="*/ 227388 h 1744773"/>
              <a:gd name="connsiteX29" fmla="*/ 462556 w 4398467"/>
              <a:gd name="connsiteY29" fmla="*/ 227388 h 1744773"/>
              <a:gd name="connsiteX30" fmla="*/ 462556 w 4398467"/>
              <a:gd name="connsiteY30" fmla="*/ 243224 h 1744773"/>
              <a:gd name="connsiteX31" fmla="*/ 492448 w 4398467"/>
              <a:gd name="connsiteY31" fmla="*/ 243224 h 1744773"/>
              <a:gd name="connsiteX32" fmla="*/ 492448 w 4398467"/>
              <a:gd name="connsiteY32" fmla="*/ 262057 h 1744773"/>
              <a:gd name="connsiteX33" fmla="*/ 498886 w 4398467"/>
              <a:gd name="connsiteY33" fmla="*/ 262057 h 1744773"/>
              <a:gd name="connsiteX34" fmla="*/ 498886 w 4398467"/>
              <a:gd name="connsiteY34" fmla="*/ 279123 h 1744773"/>
              <a:gd name="connsiteX35" fmla="*/ 504711 w 4398467"/>
              <a:gd name="connsiteY35" fmla="*/ 279123 h 1744773"/>
              <a:gd name="connsiteX36" fmla="*/ 504711 w 4398467"/>
              <a:gd name="connsiteY36" fmla="*/ 287348 h 1744773"/>
              <a:gd name="connsiteX37" fmla="*/ 510000 w 4398467"/>
              <a:gd name="connsiteY37" fmla="*/ 287348 h 1744773"/>
              <a:gd name="connsiteX38" fmla="*/ 510000 w 4398467"/>
              <a:gd name="connsiteY38" fmla="*/ 293191 h 1744773"/>
              <a:gd name="connsiteX39" fmla="*/ 544031 w 4398467"/>
              <a:gd name="connsiteY39" fmla="*/ 293191 h 1744773"/>
              <a:gd name="connsiteX40" fmla="*/ 544031 w 4398467"/>
              <a:gd name="connsiteY40" fmla="*/ 300263 h 1744773"/>
              <a:gd name="connsiteX41" fmla="*/ 642446 w 4398467"/>
              <a:gd name="connsiteY41" fmla="*/ 300263 h 1744773"/>
              <a:gd name="connsiteX42" fmla="*/ 642446 w 4398467"/>
              <a:gd name="connsiteY42" fmla="*/ 312562 h 1744773"/>
              <a:gd name="connsiteX43" fmla="*/ 650034 w 4398467"/>
              <a:gd name="connsiteY43" fmla="*/ 312562 h 1744773"/>
              <a:gd name="connsiteX44" fmla="*/ 650034 w 4398467"/>
              <a:gd name="connsiteY44" fmla="*/ 353151 h 1744773"/>
              <a:gd name="connsiteX45" fmla="*/ 685752 w 4398467"/>
              <a:gd name="connsiteY45" fmla="*/ 353151 h 1744773"/>
              <a:gd name="connsiteX46" fmla="*/ 685752 w 4398467"/>
              <a:gd name="connsiteY46" fmla="*/ 386590 h 1744773"/>
              <a:gd name="connsiteX47" fmla="*/ 763702 w 4398467"/>
              <a:gd name="connsiteY47" fmla="*/ 386590 h 1744773"/>
              <a:gd name="connsiteX48" fmla="*/ 763702 w 4398467"/>
              <a:gd name="connsiteY48" fmla="*/ 396046 h 1744773"/>
              <a:gd name="connsiteX49" fmla="*/ 810533 w 4398467"/>
              <a:gd name="connsiteY49" fmla="*/ 396046 h 1744773"/>
              <a:gd name="connsiteX50" fmla="*/ 816972 w 4398467"/>
              <a:gd name="connsiteY50" fmla="*/ 396046 h 1744773"/>
              <a:gd name="connsiteX51" fmla="*/ 816972 w 4398467"/>
              <a:gd name="connsiteY51" fmla="*/ 428332 h 1744773"/>
              <a:gd name="connsiteX52" fmla="*/ 824023 w 4398467"/>
              <a:gd name="connsiteY52" fmla="*/ 428332 h 1744773"/>
              <a:gd name="connsiteX53" fmla="*/ 824023 w 4398467"/>
              <a:gd name="connsiteY53" fmla="*/ 435404 h 1744773"/>
              <a:gd name="connsiteX54" fmla="*/ 828699 w 4398467"/>
              <a:gd name="connsiteY54" fmla="*/ 435404 h 1744773"/>
              <a:gd name="connsiteX55" fmla="*/ 828699 w 4398467"/>
              <a:gd name="connsiteY55" fmla="*/ 460080 h 1744773"/>
              <a:gd name="connsiteX56" fmla="*/ 851003 w 4398467"/>
              <a:gd name="connsiteY56" fmla="*/ 460080 h 1744773"/>
              <a:gd name="connsiteX57" fmla="*/ 851003 w 4398467"/>
              <a:gd name="connsiteY57" fmla="*/ 480605 h 1744773"/>
              <a:gd name="connsiteX58" fmla="*/ 859204 w 4398467"/>
              <a:gd name="connsiteY58" fmla="*/ 480605 h 1744773"/>
              <a:gd name="connsiteX59" fmla="*/ 859204 w 4398467"/>
              <a:gd name="connsiteY59" fmla="*/ 510585 h 1744773"/>
              <a:gd name="connsiteX60" fmla="*/ 951717 w 4398467"/>
              <a:gd name="connsiteY60" fmla="*/ 510585 h 1744773"/>
              <a:gd name="connsiteX61" fmla="*/ 951717 w 4398467"/>
              <a:gd name="connsiteY61" fmla="*/ 517657 h 1744773"/>
              <a:gd name="connsiteX62" fmla="*/ 972795 w 4398467"/>
              <a:gd name="connsiteY62" fmla="*/ 517657 h 1744773"/>
              <a:gd name="connsiteX63" fmla="*/ 972795 w 4398467"/>
              <a:gd name="connsiteY63" fmla="*/ 525883 h 1744773"/>
              <a:gd name="connsiteX64" fmla="*/ 984522 w 4398467"/>
              <a:gd name="connsiteY64" fmla="*/ 525883 h 1744773"/>
              <a:gd name="connsiteX65" fmla="*/ 984522 w 4398467"/>
              <a:gd name="connsiteY65" fmla="*/ 543486 h 1744773"/>
              <a:gd name="connsiteX66" fmla="*/ 988661 w 4398467"/>
              <a:gd name="connsiteY66" fmla="*/ 543486 h 1744773"/>
              <a:gd name="connsiteX67" fmla="*/ 988661 w 4398467"/>
              <a:gd name="connsiteY67" fmla="*/ 557016 h 1744773"/>
              <a:gd name="connsiteX68" fmla="*/ 994486 w 4398467"/>
              <a:gd name="connsiteY68" fmla="*/ 557016 h 1744773"/>
              <a:gd name="connsiteX69" fmla="*/ 994486 w 4398467"/>
              <a:gd name="connsiteY69" fmla="*/ 589302 h 1744773"/>
              <a:gd name="connsiteX70" fmla="*/ 1010889 w 4398467"/>
              <a:gd name="connsiteY70" fmla="*/ 589302 h 1744773"/>
              <a:gd name="connsiteX71" fmla="*/ 1010889 w 4398467"/>
              <a:gd name="connsiteY71" fmla="*/ 621050 h 1744773"/>
              <a:gd name="connsiteX72" fmla="*/ 1054271 w 4398467"/>
              <a:gd name="connsiteY72" fmla="*/ 621050 h 1744773"/>
              <a:gd name="connsiteX73" fmla="*/ 1054271 w 4398467"/>
              <a:gd name="connsiteY73" fmla="*/ 641037 h 1744773"/>
              <a:gd name="connsiteX74" fmla="*/ 1136897 w 4398467"/>
              <a:gd name="connsiteY74" fmla="*/ 641037 h 1744773"/>
              <a:gd name="connsiteX75" fmla="*/ 1136897 w 4398467"/>
              <a:gd name="connsiteY75" fmla="*/ 662177 h 1744773"/>
              <a:gd name="connsiteX76" fmla="*/ 1150923 w 4398467"/>
              <a:gd name="connsiteY76" fmla="*/ 662177 h 1744773"/>
              <a:gd name="connsiteX77" fmla="*/ 1150923 w 4398467"/>
              <a:gd name="connsiteY77" fmla="*/ 685085 h 1744773"/>
              <a:gd name="connsiteX78" fmla="*/ 1167326 w 4398467"/>
              <a:gd name="connsiteY78" fmla="*/ 685085 h 1744773"/>
              <a:gd name="connsiteX79" fmla="*/ 1167326 w 4398467"/>
              <a:gd name="connsiteY79" fmla="*/ 711529 h 1744773"/>
              <a:gd name="connsiteX80" fmla="*/ 1167326 w 4398467"/>
              <a:gd name="connsiteY80" fmla="*/ 719754 h 1744773"/>
              <a:gd name="connsiteX81" fmla="*/ 1177290 w 4398467"/>
              <a:gd name="connsiteY81" fmla="*/ 719754 h 1744773"/>
              <a:gd name="connsiteX82" fmla="*/ 1177290 w 4398467"/>
              <a:gd name="connsiteY82" fmla="*/ 732669 h 1744773"/>
              <a:gd name="connsiteX83" fmla="*/ 1186104 w 4398467"/>
              <a:gd name="connsiteY83" fmla="*/ 732669 h 1744773"/>
              <a:gd name="connsiteX84" fmla="*/ 1186104 w 4398467"/>
              <a:gd name="connsiteY84" fmla="*/ 746198 h 1744773"/>
              <a:gd name="connsiteX85" fmla="*/ 1214770 w 4398467"/>
              <a:gd name="connsiteY85" fmla="*/ 746198 h 1744773"/>
              <a:gd name="connsiteX86" fmla="*/ 1214770 w 4398467"/>
              <a:gd name="connsiteY86" fmla="*/ 754424 h 1744773"/>
              <a:gd name="connsiteX87" fmla="*/ 1233549 w 4398467"/>
              <a:gd name="connsiteY87" fmla="*/ 754424 h 1744773"/>
              <a:gd name="connsiteX88" fmla="*/ 1255240 w 4398467"/>
              <a:gd name="connsiteY88" fmla="*/ 754424 h 1744773"/>
              <a:gd name="connsiteX89" fmla="*/ 1255240 w 4398467"/>
              <a:gd name="connsiteY89" fmla="*/ 765570 h 1744773"/>
              <a:gd name="connsiteX90" fmla="*/ 1270416 w 4398467"/>
              <a:gd name="connsiteY90" fmla="*/ 765570 h 1744773"/>
              <a:gd name="connsiteX91" fmla="*/ 1270416 w 4398467"/>
              <a:gd name="connsiteY91" fmla="*/ 770874 h 1744773"/>
              <a:gd name="connsiteX92" fmla="*/ 1307360 w 4398467"/>
              <a:gd name="connsiteY92" fmla="*/ 770874 h 1744773"/>
              <a:gd name="connsiteX93" fmla="*/ 1307360 w 4398467"/>
              <a:gd name="connsiteY93" fmla="*/ 777332 h 1744773"/>
              <a:gd name="connsiteX94" fmla="*/ 1331964 w 4398467"/>
              <a:gd name="connsiteY94" fmla="*/ 777332 h 1744773"/>
              <a:gd name="connsiteX95" fmla="*/ 1331964 w 4398467"/>
              <a:gd name="connsiteY95" fmla="*/ 789708 h 1744773"/>
              <a:gd name="connsiteX96" fmla="*/ 1338402 w 4398467"/>
              <a:gd name="connsiteY96" fmla="*/ 789708 h 1744773"/>
              <a:gd name="connsiteX97" fmla="*/ 1338402 w 4398467"/>
              <a:gd name="connsiteY97" fmla="*/ 800855 h 1744773"/>
              <a:gd name="connsiteX98" fmla="*/ 1345454 w 4398467"/>
              <a:gd name="connsiteY98" fmla="*/ 800855 h 1744773"/>
              <a:gd name="connsiteX99" fmla="*/ 1345454 w 4398467"/>
              <a:gd name="connsiteY99" fmla="*/ 837830 h 1744773"/>
              <a:gd name="connsiteX100" fmla="*/ 1364155 w 4398467"/>
              <a:gd name="connsiteY100" fmla="*/ 837830 h 1744773"/>
              <a:gd name="connsiteX101" fmla="*/ 1364155 w 4398467"/>
              <a:gd name="connsiteY101" fmla="*/ 845517 h 1744773"/>
              <a:gd name="connsiteX102" fmla="*/ 1396960 w 4398467"/>
              <a:gd name="connsiteY102" fmla="*/ 845517 h 1744773"/>
              <a:gd name="connsiteX103" fmla="*/ 1396960 w 4398467"/>
              <a:gd name="connsiteY103" fmla="*/ 864889 h 1744773"/>
              <a:gd name="connsiteX104" fmla="*/ 1440343 w 4398467"/>
              <a:gd name="connsiteY104" fmla="*/ 864889 h 1744773"/>
              <a:gd name="connsiteX105" fmla="*/ 1440343 w 4398467"/>
              <a:gd name="connsiteY105" fmla="*/ 870731 h 1744773"/>
              <a:gd name="connsiteX106" fmla="*/ 1467859 w 4398467"/>
              <a:gd name="connsiteY106" fmla="*/ 870731 h 1744773"/>
              <a:gd name="connsiteX107" fmla="*/ 1467859 w 4398467"/>
              <a:gd name="connsiteY107" fmla="*/ 877189 h 1744773"/>
              <a:gd name="connsiteX108" fmla="*/ 1476060 w 4398467"/>
              <a:gd name="connsiteY108" fmla="*/ 877189 h 1744773"/>
              <a:gd name="connsiteX109" fmla="*/ 1476060 w 4398467"/>
              <a:gd name="connsiteY109" fmla="*/ 890180 h 1744773"/>
              <a:gd name="connsiteX110" fmla="*/ 1494839 w 4398467"/>
              <a:gd name="connsiteY110" fmla="*/ 890180 h 1744773"/>
              <a:gd name="connsiteX111" fmla="*/ 1494839 w 4398467"/>
              <a:gd name="connsiteY111" fmla="*/ 900173 h 1744773"/>
              <a:gd name="connsiteX112" fmla="*/ 1536381 w 4398467"/>
              <a:gd name="connsiteY112" fmla="*/ 900173 h 1744773"/>
              <a:gd name="connsiteX113" fmla="*/ 1579764 w 4398467"/>
              <a:gd name="connsiteY113" fmla="*/ 900173 h 1744773"/>
              <a:gd name="connsiteX114" fmla="*/ 1579764 w 4398467"/>
              <a:gd name="connsiteY114" fmla="*/ 973586 h 1744773"/>
              <a:gd name="connsiteX115" fmla="*/ 1613182 w 4398467"/>
              <a:gd name="connsiteY115" fmla="*/ 973586 h 1744773"/>
              <a:gd name="connsiteX116" fmla="*/ 1613182 w 4398467"/>
              <a:gd name="connsiteY116" fmla="*/ 982965 h 1744773"/>
              <a:gd name="connsiteX117" fmla="*/ 1670590 w 4398467"/>
              <a:gd name="connsiteY117" fmla="*/ 982965 h 1744773"/>
              <a:gd name="connsiteX118" fmla="*/ 1670590 w 4398467"/>
              <a:gd name="connsiteY118" fmla="*/ 992420 h 1744773"/>
              <a:gd name="connsiteX119" fmla="*/ 1754902 w 4398467"/>
              <a:gd name="connsiteY119" fmla="*/ 992420 h 1744773"/>
              <a:gd name="connsiteX120" fmla="*/ 1754902 w 4398467"/>
              <a:gd name="connsiteY120" fmla="*/ 1003567 h 1744773"/>
              <a:gd name="connsiteX121" fmla="*/ 1803573 w 4398467"/>
              <a:gd name="connsiteY121" fmla="*/ 1003567 h 1744773"/>
              <a:gd name="connsiteX122" fmla="*/ 1803573 w 4398467"/>
              <a:gd name="connsiteY122" fmla="*/ 1021170 h 1744773"/>
              <a:gd name="connsiteX123" fmla="*/ 1831703 w 4398467"/>
              <a:gd name="connsiteY123" fmla="*/ 1021170 h 1744773"/>
              <a:gd name="connsiteX124" fmla="*/ 1831703 w 4398467"/>
              <a:gd name="connsiteY124" fmla="*/ 1067601 h 1744773"/>
              <a:gd name="connsiteX125" fmla="*/ 1851554 w 4398467"/>
              <a:gd name="connsiteY125" fmla="*/ 1067601 h 1744773"/>
              <a:gd name="connsiteX126" fmla="*/ 1851554 w 4398467"/>
              <a:gd name="connsiteY126" fmla="*/ 1105192 h 1744773"/>
              <a:gd name="connsiteX127" fmla="*/ 1867420 w 4398467"/>
              <a:gd name="connsiteY127" fmla="*/ 1105192 h 1744773"/>
              <a:gd name="connsiteX128" fmla="*/ 1867420 w 4398467"/>
              <a:gd name="connsiteY128" fmla="*/ 1127561 h 1744773"/>
              <a:gd name="connsiteX129" fmla="*/ 1928891 w 4398467"/>
              <a:gd name="connsiteY129" fmla="*/ 1127561 h 1744773"/>
              <a:gd name="connsiteX130" fmla="*/ 1934180 w 4398467"/>
              <a:gd name="connsiteY130" fmla="*/ 1127561 h 1744773"/>
              <a:gd name="connsiteX131" fmla="*/ 1934180 w 4398467"/>
              <a:gd name="connsiteY131" fmla="*/ 1136325 h 1744773"/>
              <a:gd name="connsiteX132" fmla="*/ 1970511 w 4398467"/>
              <a:gd name="connsiteY132" fmla="*/ 1136325 h 1744773"/>
              <a:gd name="connsiteX133" fmla="*/ 1970511 w 4398467"/>
              <a:gd name="connsiteY133" fmla="*/ 1145165 h 1744773"/>
              <a:gd name="connsiteX134" fmla="*/ 1984000 w 4398467"/>
              <a:gd name="connsiteY134" fmla="*/ 1145165 h 1744773"/>
              <a:gd name="connsiteX135" fmla="*/ 1984000 w 4398467"/>
              <a:gd name="connsiteY135" fmla="*/ 1152776 h 1744773"/>
              <a:gd name="connsiteX136" fmla="*/ 1992202 w 4398467"/>
              <a:gd name="connsiteY136" fmla="*/ 1152776 h 1744773"/>
              <a:gd name="connsiteX137" fmla="*/ 1992202 w 4398467"/>
              <a:gd name="connsiteY137" fmla="*/ 1159233 h 1744773"/>
              <a:gd name="connsiteX138" fmla="*/ 2004465 w 4398467"/>
              <a:gd name="connsiteY138" fmla="*/ 1159233 h 1744773"/>
              <a:gd name="connsiteX139" fmla="*/ 2004465 w 4398467"/>
              <a:gd name="connsiteY139" fmla="*/ 1165690 h 1744773"/>
              <a:gd name="connsiteX140" fmla="*/ 2023244 w 4398467"/>
              <a:gd name="connsiteY140" fmla="*/ 1165690 h 1744773"/>
              <a:gd name="connsiteX141" fmla="*/ 2023244 w 4398467"/>
              <a:gd name="connsiteY141" fmla="*/ 1173915 h 1744773"/>
              <a:gd name="connsiteX142" fmla="*/ 2046085 w 4398467"/>
              <a:gd name="connsiteY142" fmla="*/ 1173915 h 1744773"/>
              <a:gd name="connsiteX143" fmla="*/ 2046085 w 4398467"/>
              <a:gd name="connsiteY143" fmla="*/ 1182141 h 1744773"/>
              <a:gd name="connsiteX144" fmla="*/ 2074827 w 4398467"/>
              <a:gd name="connsiteY144" fmla="*/ 1182141 h 1744773"/>
              <a:gd name="connsiteX145" fmla="*/ 2074827 w 4398467"/>
              <a:gd name="connsiteY145" fmla="*/ 1208047 h 1744773"/>
              <a:gd name="connsiteX146" fmla="*/ 2099968 w 4398467"/>
              <a:gd name="connsiteY146" fmla="*/ 1208047 h 1744773"/>
              <a:gd name="connsiteX147" fmla="*/ 2099968 w 4398467"/>
              <a:gd name="connsiteY147" fmla="*/ 1232108 h 1744773"/>
              <a:gd name="connsiteX148" fmla="*/ 2122272 w 4398467"/>
              <a:gd name="connsiteY148" fmla="*/ 1232108 h 1744773"/>
              <a:gd name="connsiteX149" fmla="*/ 2122272 w 4398467"/>
              <a:gd name="connsiteY149" fmla="*/ 1242716 h 1744773"/>
              <a:gd name="connsiteX150" fmla="*/ 2176691 w 4398467"/>
              <a:gd name="connsiteY150" fmla="*/ 1242716 h 1744773"/>
              <a:gd name="connsiteX151" fmla="*/ 2176691 w 4398467"/>
              <a:gd name="connsiteY151" fmla="*/ 1250941 h 1744773"/>
              <a:gd name="connsiteX152" fmla="*/ 2246440 w 4398467"/>
              <a:gd name="connsiteY152" fmla="*/ 1250941 h 1744773"/>
              <a:gd name="connsiteX153" fmla="*/ 2246440 w 4398467"/>
              <a:gd name="connsiteY153" fmla="*/ 1260935 h 1744773"/>
              <a:gd name="connsiteX154" fmla="*/ 2334891 w 4398467"/>
              <a:gd name="connsiteY154" fmla="*/ 1260935 h 1744773"/>
              <a:gd name="connsiteX155" fmla="*/ 2334891 w 4398467"/>
              <a:gd name="connsiteY155" fmla="*/ 1310825 h 1744773"/>
              <a:gd name="connsiteX156" fmla="*/ 2373598 w 4398467"/>
              <a:gd name="connsiteY156" fmla="*/ 1310825 h 1744773"/>
              <a:gd name="connsiteX157" fmla="*/ 2432769 w 4398467"/>
              <a:gd name="connsiteY157" fmla="*/ 1310825 h 1744773"/>
              <a:gd name="connsiteX158" fmla="*/ 2449172 w 4398467"/>
              <a:gd name="connsiteY158" fmla="*/ 1310825 h 1744773"/>
              <a:gd name="connsiteX159" fmla="*/ 2449172 w 4398467"/>
              <a:gd name="connsiteY159" fmla="*/ 1324354 h 1744773"/>
              <a:gd name="connsiteX160" fmla="*/ 2526509 w 4398467"/>
              <a:gd name="connsiteY160" fmla="*/ 1324354 h 1744773"/>
              <a:gd name="connsiteX161" fmla="*/ 2526509 w 4398467"/>
              <a:gd name="connsiteY161" fmla="*/ 1337269 h 1744773"/>
              <a:gd name="connsiteX162" fmla="*/ 2587979 w 4398467"/>
              <a:gd name="connsiteY162" fmla="*/ 1337269 h 1744773"/>
              <a:gd name="connsiteX163" fmla="*/ 2587979 w 4398467"/>
              <a:gd name="connsiteY163" fmla="*/ 1362560 h 1744773"/>
              <a:gd name="connsiteX164" fmla="*/ 2704560 w 4398467"/>
              <a:gd name="connsiteY164" fmla="*/ 1362560 h 1744773"/>
              <a:gd name="connsiteX165" fmla="*/ 2761968 w 4398467"/>
              <a:gd name="connsiteY165" fmla="*/ 1362560 h 1744773"/>
              <a:gd name="connsiteX166" fmla="*/ 2846893 w 4398467"/>
              <a:gd name="connsiteY166" fmla="*/ 1362560 h 1744773"/>
              <a:gd name="connsiteX167" fmla="*/ 2846893 w 4398467"/>
              <a:gd name="connsiteY167" fmla="*/ 1404839 h 1744773"/>
              <a:gd name="connsiteX168" fmla="*/ 3017970 w 4398467"/>
              <a:gd name="connsiteY168" fmla="*/ 1404839 h 1744773"/>
              <a:gd name="connsiteX169" fmla="*/ 3017970 w 4398467"/>
              <a:gd name="connsiteY169" fmla="*/ 1424211 h 1744773"/>
              <a:gd name="connsiteX170" fmla="*/ 3063115 w 4398467"/>
              <a:gd name="connsiteY170" fmla="*/ 1424211 h 1744773"/>
              <a:gd name="connsiteX171" fmla="*/ 3063115 w 4398467"/>
              <a:gd name="connsiteY171" fmla="*/ 1441892 h 1744773"/>
              <a:gd name="connsiteX172" fmla="*/ 3071316 w 4398467"/>
              <a:gd name="connsiteY172" fmla="*/ 1441892 h 1744773"/>
              <a:gd name="connsiteX173" fmla="*/ 3071316 w 4398467"/>
              <a:gd name="connsiteY173" fmla="*/ 1478867 h 1744773"/>
              <a:gd name="connsiteX174" fmla="*/ 3116385 w 4398467"/>
              <a:gd name="connsiteY174" fmla="*/ 1478867 h 1744773"/>
              <a:gd name="connsiteX175" fmla="*/ 3116385 w 4398467"/>
              <a:gd name="connsiteY175" fmla="*/ 1501237 h 1744773"/>
              <a:gd name="connsiteX176" fmla="*/ 3491955 w 4398467"/>
              <a:gd name="connsiteY176" fmla="*/ 1501237 h 1744773"/>
              <a:gd name="connsiteX177" fmla="*/ 3569829 w 4398467"/>
              <a:gd name="connsiteY177" fmla="*/ 1501237 h 1744773"/>
              <a:gd name="connsiteX178" fmla="*/ 3579256 w 4398467"/>
              <a:gd name="connsiteY178" fmla="*/ 1501237 h 1744773"/>
              <a:gd name="connsiteX179" fmla="*/ 3579256 w 4398467"/>
              <a:gd name="connsiteY179" fmla="*/ 1564042 h 1744773"/>
              <a:gd name="connsiteX180" fmla="*/ 3667707 w 4398467"/>
              <a:gd name="connsiteY180" fmla="*/ 1564042 h 1744773"/>
              <a:gd name="connsiteX181" fmla="*/ 3863387 w 4398467"/>
              <a:gd name="connsiteY181" fmla="*/ 1564042 h 1744773"/>
              <a:gd name="connsiteX182" fmla="*/ 4115250 w 4398467"/>
              <a:gd name="connsiteY182" fmla="*/ 1564042 h 1744773"/>
              <a:gd name="connsiteX183" fmla="*/ 4351323 w 4398467"/>
              <a:gd name="connsiteY183" fmla="*/ 1564042 h 1744773"/>
              <a:gd name="connsiteX184" fmla="*/ 4351323 w 4398467"/>
              <a:gd name="connsiteY184" fmla="*/ 1743308 h 1744773"/>
              <a:gd name="connsiteX185" fmla="*/ 4398467 w 4398467"/>
              <a:gd name="connsiteY185" fmla="*/ 1744773 h 1744773"/>
              <a:gd name="connsiteX0" fmla="*/ 0 w 4407328"/>
              <a:gd name="connsiteY0" fmla="*/ 0 h 1746238"/>
              <a:gd name="connsiteX1" fmla="*/ 75994 w 4407328"/>
              <a:gd name="connsiteY1" fmla="*/ 1465 h 1746238"/>
              <a:gd name="connsiteX2" fmla="*/ 75994 w 4407328"/>
              <a:gd name="connsiteY2" fmla="*/ 10305 h 1746238"/>
              <a:gd name="connsiteX3" fmla="*/ 146280 w 4407328"/>
              <a:gd name="connsiteY3" fmla="*/ 10305 h 1746238"/>
              <a:gd name="connsiteX4" fmla="*/ 146280 w 4407328"/>
              <a:gd name="connsiteY4" fmla="*/ 24373 h 1746238"/>
              <a:gd name="connsiteX5" fmla="*/ 162069 w 4407328"/>
              <a:gd name="connsiteY5" fmla="*/ 24373 h 1746238"/>
              <a:gd name="connsiteX6" fmla="*/ 162069 w 4407328"/>
              <a:gd name="connsiteY6" fmla="*/ 43745 h 1746238"/>
              <a:gd name="connsiteX7" fmla="*/ 169120 w 4407328"/>
              <a:gd name="connsiteY7" fmla="*/ 43745 h 1746238"/>
              <a:gd name="connsiteX8" fmla="*/ 169120 w 4407328"/>
              <a:gd name="connsiteY8" fmla="*/ 59657 h 1746238"/>
              <a:gd name="connsiteX9" fmla="*/ 169120 w 4407328"/>
              <a:gd name="connsiteY9" fmla="*/ 68421 h 1746238"/>
              <a:gd name="connsiteX10" fmla="*/ 177935 w 4407328"/>
              <a:gd name="connsiteY10" fmla="*/ 68421 h 1746238"/>
              <a:gd name="connsiteX11" fmla="*/ 177935 w 4407328"/>
              <a:gd name="connsiteY11" fmla="*/ 103705 h 1746238"/>
              <a:gd name="connsiteX12" fmla="*/ 244694 w 4407328"/>
              <a:gd name="connsiteY12" fmla="*/ 103705 h 1746238"/>
              <a:gd name="connsiteX13" fmla="*/ 244694 w 4407328"/>
              <a:gd name="connsiteY13" fmla="*/ 112545 h 1746238"/>
              <a:gd name="connsiteX14" fmla="*/ 276350 w 4407328"/>
              <a:gd name="connsiteY14" fmla="*/ 112545 h 1746238"/>
              <a:gd name="connsiteX15" fmla="*/ 276350 w 4407328"/>
              <a:gd name="connsiteY15" fmla="*/ 119541 h 1746238"/>
              <a:gd name="connsiteX16" fmla="*/ 330846 w 4407328"/>
              <a:gd name="connsiteY16" fmla="*/ 119541 h 1746238"/>
              <a:gd name="connsiteX17" fmla="*/ 330846 w 4407328"/>
              <a:gd name="connsiteY17" fmla="*/ 147753 h 1746238"/>
              <a:gd name="connsiteX18" fmla="*/ 339584 w 4407328"/>
              <a:gd name="connsiteY18" fmla="*/ 147753 h 1746238"/>
              <a:gd name="connsiteX19" fmla="*/ 339584 w 4407328"/>
              <a:gd name="connsiteY19" fmla="*/ 181269 h 1746238"/>
              <a:gd name="connsiteX20" fmla="*/ 339584 w 4407328"/>
              <a:gd name="connsiteY20" fmla="*/ 195337 h 1746238"/>
              <a:gd name="connsiteX21" fmla="*/ 358975 w 4407328"/>
              <a:gd name="connsiteY21" fmla="*/ 195337 h 1746238"/>
              <a:gd name="connsiteX22" fmla="*/ 358975 w 4407328"/>
              <a:gd name="connsiteY22" fmla="*/ 202409 h 1746238"/>
              <a:gd name="connsiteX23" fmla="*/ 388791 w 4407328"/>
              <a:gd name="connsiteY23" fmla="*/ 202409 h 1746238"/>
              <a:gd name="connsiteX24" fmla="*/ 388791 w 4407328"/>
              <a:gd name="connsiteY24" fmla="*/ 209481 h 1746238"/>
              <a:gd name="connsiteX25" fmla="*/ 399368 w 4407328"/>
              <a:gd name="connsiteY25" fmla="*/ 209481 h 1746238"/>
              <a:gd name="connsiteX26" fmla="*/ 399368 w 4407328"/>
              <a:gd name="connsiteY26" fmla="*/ 216477 h 1746238"/>
              <a:gd name="connsiteX27" fmla="*/ 423972 w 4407328"/>
              <a:gd name="connsiteY27" fmla="*/ 216477 h 1746238"/>
              <a:gd name="connsiteX28" fmla="*/ 423972 w 4407328"/>
              <a:gd name="connsiteY28" fmla="*/ 228853 h 1746238"/>
              <a:gd name="connsiteX29" fmla="*/ 471417 w 4407328"/>
              <a:gd name="connsiteY29" fmla="*/ 228853 h 1746238"/>
              <a:gd name="connsiteX30" fmla="*/ 471417 w 4407328"/>
              <a:gd name="connsiteY30" fmla="*/ 244689 h 1746238"/>
              <a:gd name="connsiteX31" fmla="*/ 501309 w 4407328"/>
              <a:gd name="connsiteY31" fmla="*/ 244689 h 1746238"/>
              <a:gd name="connsiteX32" fmla="*/ 501309 w 4407328"/>
              <a:gd name="connsiteY32" fmla="*/ 263522 h 1746238"/>
              <a:gd name="connsiteX33" fmla="*/ 507747 w 4407328"/>
              <a:gd name="connsiteY33" fmla="*/ 263522 h 1746238"/>
              <a:gd name="connsiteX34" fmla="*/ 507747 w 4407328"/>
              <a:gd name="connsiteY34" fmla="*/ 280588 h 1746238"/>
              <a:gd name="connsiteX35" fmla="*/ 513572 w 4407328"/>
              <a:gd name="connsiteY35" fmla="*/ 280588 h 1746238"/>
              <a:gd name="connsiteX36" fmla="*/ 513572 w 4407328"/>
              <a:gd name="connsiteY36" fmla="*/ 288813 h 1746238"/>
              <a:gd name="connsiteX37" fmla="*/ 518861 w 4407328"/>
              <a:gd name="connsiteY37" fmla="*/ 288813 h 1746238"/>
              <a:gd name="connsiteX38" fmla="*/ 518861 w 4407328"/>
              <a:gd name="connsiteY38" fmla="*/ 294656 h 1746238"/>
              <a:gd name="connsiteX39" fmla="*/ 552892 w 4407328"/>
              <a:gd name="connsiteY39" fmla="*/ 294656 h 1746238"/>
              <a:gd name="connsiteX40" fmla="*/ 552892 w 4407328"/>
              <a:gd name="connsiteY40" fmla="*/ 301728 h 1746238"/>
              <a:gd name="connsiteX41" fmla="*/ 651307 w 4407328"/>
              <a:gd name="connsiteY41" fmla="*/ 301728 h 1746238"/>
              <a:gd name="connsiteX42" fmla="*/ 651307 w 4407328"/>
              <a:gd name="connsiteY42" fmla="*/ 314027 h 1746238"/>
              <a:gd name="connsiteX43" fmla="*/ 658895 w 4407328"/>
              <a:gd name="connsiteY43" fmla="*/ 314027 h 1746238"/>
              <a:gd name="connsiteX44" fmla="*/ 658895 w 4407328"/>
              <a:gd name="connsiteY44" fmla="*/ 354616 h 1746238"/>
              <a:gd name="connsiteX45" fmla="*/ 694613 w 4407328"/>
              <a:gd name="connsiteY45" fmla="*/ 354616 h 1746238"/>
              <a:gd name="connsiteX46" fmla="*/ 694613 w 4407328"/>
              <a:gd name="connsiteY46" fmla="*/ 388055 h 1746238"/>
              <a:gd name="connsiteX47" fmla="*/ 772563 w 4407328"/>
              <a:gd name="connsiteY47" fmla="*/ 388055 h 1746238"/>
              <a:gd name="connsiteX48" fmla="*/ 772563 w 4407328"/>
              <a:gd name="connsiteY48" fmla="*/ 397511 h 1746238"/>
              <a:gd name="connsiteX49" fmla="*/ 819394 w 4407328"/>
              <a:gd name="connsiteY49" fmla="*/ 397511 h 1746238"/>
              <a:gd name="connsiteX50" fmla="*/ 825833 w 4407328"/>
              <a:gd name="connsiteY50" fmla="*/ 397511 h 1746238"/>
              <a:gd name="connsiteX51" fmla="*/ 825833 w 4407328"/>
              <a:gd name="connsiteY51" fmla="*/ 429797 h 1746238"/>
              <a:gd name="connsiteX52" fmla="*/ 832884 w 4407328"/>
              <a:gd name="connsiteY52" fmla="*/ 429797 h 1746238"/>
              <a:gd name="connsiteX53" fmla="*/ 832884 w 4407328"/>
              <a:gd name="connsiteY53" fmla="*/ 436869 h 1746238"/>
              <a:gd name="connsiteX54" fmla="*/ 837560 w 4407328"/>
              <a:gd name="connsiteY54" fmla="*/ 436869 h 1746238"/>
              <a:gd name="connsiteX55" fmla="*/ 837560 w 4407328"/>
              <a:gd name="connsiteY55" fmla="*/ 461545 h 1746238"/>
              <a:gd name="connsiteX56" fmla="*/ 859864 w 4407328"/>
              <a:gd name="connsiteY56" fmla="*/ 461545 h 1746238"/>
              <a:gd name="connsiteX57" fmla="*/ 859864 w 4407328"/>
              <a:gd name="connsiteY57" fmla="*/ 482070 h 1746238"/>
              <a:gd name="connsiteX58" fmla="*/ 868065 w 4407328"/>
              <a:gd name="connsiteY58" fmla="*/ 482070 h 1746238"/>
              <a:gd name="connsiteX59" fmla="*/ 868065 w 4407328"/>
              <a:gd name="connsiteY59" fmla="*/ 512050 h 1746238"/>
              <a:gd name="connsiteX60" fmla="*/ 960578 w 4407328"/>
              <a:gd name="connsiteY60" fmla="*/ 512050 h 1746238"/>
              <a:gd name="connsiteX61" fmla="*/ 960578 w 4407328"/>
              <a:gd name="connsiteY61" fmla="*/ 519122 h 1746238"/>
              <a:gd name="connsiteX62" fmla="*/ 981656 w 4407328"/>
              <a:gd name="connsiteY62" fmla="*/ 519122 h 1746238"/>
              <a:gd name="connsiteX63" fmla="*/ 981656 w 4407328"/>
              <a:gd name="connsiteY63" fmla="*/ 527348 h 1746238"/>
              <a:gd name="connsiteX64" fmla="*/ 993383 w 4407328"/>
              <a:gd name="connsiteY64" fmla="*/ 527348 h 1746238"/>
              <a:gd name="connsiteX65" fmla="*/ 993383 w 4407328"/>
              <a:gd name="connsiteY65" fmla="*/ 544951 h 1746238"/>
              <a:gd name="connsiteX66" fmla="*/ 997522 w 4407328"/>
              <a:gd name="connsiteY66" fmla="*/ 544951 h 1746238"/>
              <a:gd name="connsiteX67" fmla="*/ 997522 w 4407328"/>
              <a:gd name="connsiteY67" fmla="*/ 558481 h 1746238"/>
              <a:gd name="connsiteX68" fmla="*/ 1003347 w 4407328"/>
              <a:gd name="connsiteY68" fmla="*/ 558481 h 1746238"/>
              <a:gd name="connsiteX69" fmla="*/ 1003347 w 4407328"/>
              <a:gd name="connsiteY69" fmla="*/ 590767 h 1746238"/>
              <a:gd name="connsiteX70" fmla="*/ 1019750 w 4407328"/>
              <a:gd name="connsiteY70" fmla="*/ 590767 h 1746238"/>
              <a:gd name="connsiteX71" fmla="*/ 1019750 w 4407328"/>
              <a:gd name="connsiteY71" fmla="*/ 622515 h 1746238"/>
              <a:gd name="connsiteX72" fmla="*/ 1063132 w 4407328"/>
              <a:gd name="connsiteY72" fmla="*/ 622515 h 1746238"/>
              <a:gd name="connsiteX73" fmla="*/ 1063132 w 4407328"/>
              <a:gd name="connsiteY73" fmla="*/ 642502 h 1746238"/>
              <a:gd name="connsiteX74" fmla="*/ 1145758 w 4407328"/>
              <a:gd name="connsiteY74" fmla="*/ 642502 h 1746238"/>
              <a:gd name="connsiteX75" fmla="*/ 1145758 w 4407328"/>
              <a:gd name="connsiteY75" fmla="*/ 663642 h 1746238"/>
              <a:gd name="connsiteX76" fmla="*/ 1159784 w 4407328"/>
              <a:gd name="connsiteY76" fmla="*/ 663642 h 1746238"/>
              <a:gd name="connsiteX77" fmla="*/ 1159784 w 4407328"/>
              <a:gd name="connsiteY77" fmla="*/ 686550 h 1746238"/>
              <a:gd name="connsiteX78" fmla="*/ 1176187 w 4407328"/>
              <a:gd name="connsiteY78" fmla="*/ 686550 h 1746238"/>
              <a:gd name="connsiteX79" fmla="*/ 1176187 w 4407328"/>
              <a:gd name="connsiteY79" fmla="*/ 712994 h 1746238"/>
              <a:gd name="connsiteX80" fmla="*/ 1176187 w 4407328"/>
              <a:gd name="connsiteY80" fmla="*/ 721219 h 1746238"/>
              <a:gd name="connsiteX81" fmla="*/ 1186151 w 4407328"/>
              <a:gd name="connsiteY81" fmla="*/ 721219 h 1746238"/>
              <a:gd name="connsiteX82" fmla="*/ 1186151 w 4407328"/>
              <a:gd name="connsiteY82" fmla="*/ 734134 h 1746238"/>
              <a:gd name="connsiteX83" fmla="*/ 1194965 w 4407328"/>
              <a:gd name="connsiteY83" fmla="*/ 734134 h 1746238"/>
              <a:gd name="connsiteX84" fmla="*/ 1194965 w 4407328"/>
              <a:gd name="connsiteY84" fmla="*/ 747663 h 1746238"/>
              <a:gd name="connsiteX85" fmla="*/ 1223631 w 4407328"/>
              <a:gd name="connsiteY85" fmla="*/ 747663 h 1746238"/>
              <a:gd name="connsiteX86" fmla="*/ 1223631 w 4407328"/>
              <a:gd name="connsiteY86" fmla="*/ 755889 h 1746238"/>
              <a:gd name="connsiteX87" fmla="*/ 1242410 w 4407328"/>
              <a:gd name="connsiteY87" fmla="*/ 755889 h 1746238"/>
              <a:gd name="connsiteX88" fmla="*/ 1264101 w 4407328"/>
              <a:gd name="connsiteY88" fmla="*/ 755889 h 1746238"/>
              <a:gd name="connsiteX89" fmla="*/ 1264101 w 4407328"/>
              <a:gd name="connsiteY89" fmla="*/ 767035 h 1746238"/>
              <a:gd name="connsiteX90" fmla="*/ 1279277 w 4407328"/>
              <a:gd name="connsiteY90" fmla="*/ 767035 h 1746238"/>
              <a:gd name="connsiteX91" fmla="*/ 1279277 w 4407328"/>
              <a:gd name="connsiteY91" fmla="*/ 772339 h 1746238"/>
              <a:gd name="connsiteX92" fmla="*/ 1316221 w 4407328"/>
              <a:gd name="connsiteY92" fmla="*/ 772339 h 1746238"/>
              <a:gd name="connsiteX93" fmla="*/ 1316221 w 4407328"/>
              <a:gd name="connsiteY93" fmla="*/ 778797 h 1746238"/>
              <a:gd name="connsiteX94" fmla="*/ 1340825 w 4407328"/>
              <a:gd name="connsiteY94" fmla="*/ 778797 h 1746238"/>
              <a:gd name="connsiteX95" fmla="*/ 1340825 w 4407328"/>
              <a:gd name="connsiteY95" fmla="*/ 791173 h 1746238"/>
              <a:gd name="connsiteX96" fmla="*/ 1347263 w 4407328"/>
              <a:gd name="connsiteY96" fmla="*/ 791173 h 1746238"/>
              <a:gd name="connsiteX97" fmla="*/ 1347263 w 4407328"/>
              <a:gd name="connsiteY97" fmla="*/ 802320 h 1746238"/>
              <a:gd name="connsiteX98" fmla="*/ 1354315 w 4407328"/>
              <a:gd name="connsiteY98" fmla="*/ 802320 h 1746238"/>
              <a:gd name="connsiteX99" fmla="*/ 1354315 w 4407328"/>
              <a:gd name="connsiteY99" fmla="*/ 839295 h 1746238"/>
              <a:gd name="connsiteX100" fmla="*/ 1373016 w 4407328"/>
              <a:gd name="connsiteY100" fmla="*/ 839295 h 1746238"/>
              <a:gd name="connsiteX101" fmla="*/ 1373016 w 4407328"/>
              <a:gd name="connsiteY101" fmla="*/ 846982 h 1746238"/>
              <a:gd name="connsiteX102" fmla="*/ 1405821 w 4407328"/>
              <a:gd name="connsiteY102" fmla="*/ 846982 h 1746238"/>
              <a:gd name="connsiteX103" fmla="*/ 1405821 w 4407328"/>
              <a:gd name="connsiteY103" fmla="*/ 866354 h 1746238"/>
              <a:gd name="connsiteX104" fmla="*/ 1449204 w 4407328"/>
              <a:gd name="connsiteY104" fmla="*/ 866354 h 1746238"/>
              <a:gd name="connsiteX105" fmla="*/ 1449204 w 4407328"/>
              <a:gd name="connsiteY105" fmla="*/ 872196 h 1746238"/>
              <a:gd name="connsiteX106" fmla="*/ 1476720 w 4407328"/>
              <a:gd name="connsiteY106" fmla="*/ 872196 h 1746238"/>
              <a:gd name="connsiteX107" fmla="*/ 1476720 w 4407328"/>
              <a:gd name="connsiteY107" fmla="*/ 878654 h 1746238"/>
              <a:gd name="connsiteX108" fmla="*/ 1484921 w 4407328"/>
              <a:gd name="connsiteY108" fmla="*/ 878654 h 1746238"/>
              <a:gd name="connsiteX109" fmla="*/ 1484921 w 4407328"/>
              <a:gd name="connsiteY109" fmla="*/ 891645 h 1746238"/>
              <a:gd name="connsiteX110" fmla="*/ 1503700 w 4407328"/>
              <a:gd name="connsiteY110" fmla="*/ 891645 h 1746238"/>
              <a:gd name="connsiteX111" fmla="*/ 1503700 w 4407328"/>
              <a:gd name="connsiteY111" fmla="*/ 901638 h 1746238"/>
              <a:gd name="connsiteX112" fmla="*/ 1545242 w 4407328"/>
              <a:gd name="connsiteY112" fmla="*/ 901638 h 1746238"/>
              <a:gd name="connsiteX113" fmla="*/ 1588625 w 4407328"/>
              <a:gd name="connsiteY113" fmla="*/ 901638 h 1746238"/>
              <a:gd name="connsiteX114" fmla="*/ 1588625 w 4407328"/>
              <a:gd name="connsiteY114" fmla="*/ 975051 h 1746238"/>
              <a:gd name="connsiteX115" fmla="*/ 1622043 w 4407328"/>
              <a:gd name="connsiteY115" fmla="*/ 975051 h 1746238"/>
              <a:gd name="connsiteX116" fmla="*/ 1622043 w 4407328"/>
              <a:gd name="connsiteY116" fmla="*/ 984430 h 1746238"/>
              <a:gd name="connsiteX117" fmla="*/ 1679451 w 4407328"/>
              <a:gd name="connsiteY117" fmla="*/ 984430 h 1746238"/>
              <a:gd name="connsiteX118" fmla="*/ 1679451 w 4407328"/>
              <a:gd name="connsiteY118" fmla="*/ 993885 h 1746238"/>
              <a:gd name="connsiteX119" fmla="*/ 1763763 w 4407328"/>
              <a:gd name="connsiteY119" fmla="*/ 993885 h 1746238"/>
              <a:gd name="connsiteX120" fmla="*/ 1763763 w 4407328"/>
              <a:gd name="connsiteY120" fmla="*/ 1005032 h 1746238"/>
              <a:gd name="connsiteX121" fmla="*/ 1812434 w 4407328"/>
              <a:gd name="connsiteY121" fmla="*/ 1005032 h 1746238"/>
              <a:gd name="connsiteX122" fmla="*/ 1812434 w 4407328"/>
              <a:gd name="connsiteY122" fmla="*/ 1022635 h 1746238"/>
              <a:gd name="connsiteX123" fmla="*/ 1840564 w 4407328"/>
              <a:gd name="connsiteY123" fmla="*/ 1022635 h 1746238"/>
              <a:gd name="connsiteX124" fmla="*/ 1840564 w 4407328"/>
              <a:gd name="connsiteY124" fmla="*/ 1069066 h 1746238"/>
              <a:gd name="connsiteX125" fmla="*/ 1860415 w 4407328"/>
              <a:gd name="connsiteY125" fmla="*/ 1069066 h 1746238"/>
              <a:gd name="connsiteX126" fmla="*/ 1860415 w 4407328"/>
              <a:gd name="connsiteY126" fmla="*/ 1106657 h 1746238"/>
              <a:gd name="connsiteX127" fmla="*/ 1876281 w 4407328"/>
              <a:gd name="connsiteY127" fmla="*/ 1106657 h 1746238"/>
              <a:gd name="connsiteX128" fmla="*/ 1876281 w 4407328"/>
              <a:gd name="connsiteY128" fmla="*/ 1129026 h 1746238"/>
              <a:gd name="connsiteX129" fmla="*/ 1937752 w 4407328"/>
              <a:gd name="connsiteY129" fmla="*/ 1129026 h 1746238"/>
              <a:gd name="connsiteX130" fmla="*/ 1943041 w 4407328"/>
              <a:gd name="connsiteY130" fmla="*/ 1129026 h 1746238"/>
              <a:gd name="connsiteX131" fmla="*/ 1943041 w 4407328"/>
              <a:gd name="connsiteY131" fmla="*/ 1137790 h 1746238"/>
              <a:gd name="connsiteX132" fmla="*/ 1979372 w 4407328"/>
              <a:gd name="connsiteY132" fmla="*/ 1137790 h 1746238"/>
              <a:gd name="connsiteX133" fmla="*/ 1979372 w 4407328"/>
              <a:gd name="connsiteY133" fmla="*/ 1146630 h 1746238"/>
              <a:gd name="connsiteX134" fmla="*/ 1992861 w 4407328"/>
              <a:gd name="connsiteY134" fmla="*/ 1146630 h 1746238"/>
              <a:gd name="connsiteX135" fmla="*/ 1992861 w 4407328"/>
              <a:gd name="connsiteY135" fmla="*/ 1154241 h 1746238"/>
              <a:gd name="connsiteX136" fmla="*/ 2001063 w 4407328"/>
              <a:gd name="connsiteY136" fmla="*/ 1154241 h 1746238"/>
              <a:gd name="connsiteX137" fmla="*/ 2001063 w 4407328"/>
              <a:gd name="connsiteY137" fmla="*/ 1160698 h 1746238"/>
              <a:gd name="connsiteX138" fmla="*/ 2013326 w 4407328"/>
              <a:gd name="connsiteY138" fmla="*/ 1160698 h 1746238"/>
              <a:gd name="connsiteX139" fmla="*/ 2013326 w 4407328"/>
              <a:gd name="connsiteY139" fmla="*/ 1167155 h 1746238"/>
              <a:gd name="connsiteX140" fmla="*/ 2032105 w 4407328"/>
              <a:gd name="connsiteY140" fmla="*/ 1167155 h 1746238"/>
              <a:gd name="connsiteX141" fmla="*/ 2032105 w 4407328"/>
              <a:gd name="connsiteY141" fmla="*/ 1175380 h 1746238"/>
              <a:gd name="connsiteX142" fmla="*/ 2054946 w 4407328"/>
              <a:gd name="connsiteY142" fmla="*/ 1175380 h 1746238"/>
              <a:gd name="connsiteX143" fmla="*/ 2054946 w 4407328"/>
              <a:gd name="connsiteY143" fmla="*/ 1183606 h 1746238"/>
              <a:gd name="connsiteX144" fmla="*/ 2083688 w 4407328"/>
              <a:gd name="connsiteY144" fmla="*/ 1183606 h 1746238"/>
              <a:gd name="connsiteX145" fmla="*/ 2083688 w 4407328"/>
              <a:gd name="connsiteY145" fmla="*/ 1209512 h 1746238"/>
              <a:gd name="connsiteX146" fmla="*/ 2108829 w 4407328"/>
              <a:gd name="connsiteY146" fmla="*/ 1209512 h 1746238"/>
              <a:gd name="connsiteX147" fmla="*/ 2108829 w 4407328"/>
              <a:gd name="connsiteY147" fmla="*/ 1233573 h 1746238"/>
              <a:gd name="connsiteX148" fmla="*/ 2131133 w 4407328"/>
              <a:gd name="connsiteY148" fmla="*/ 1233573 h 1746238"/>
              <a:gd name="connsiteX149" fmla="*/ 2131133 w 4407328"/>
              <a:gd name="connsiteY149" fmla="*/ 1244181 h 1746238"/>
              <a:gd name="connsiteX150" fmla="*/ 2185552 w 4407328"/>
              <a:gd name="connsiteY150" fmla="*/ 1244181 h 1746238"/>
              <a:gd name="connsiteX151" fmla="*/ 2185552 w 4407328"/>
              <a:gd name="connsiteY151" fmla="*/ 1252406 h 1746238"/>
              <a:gd name="connsiteX152" fmla="*/ 2255301 w 4407328"/>
              <a:gd name="connsiteY152" fmla="*/ 1252406 h 1746238"/>
              <a:gd name="connsiteX153" fmla="*/ 2255301 w 4407328"/>
              <a:gd name="connsiteY153" fmla="*/ 1262400 h 1746238"/>
              <a:gd name="connsiteX154" fmla="*/ 2343752 w 4407328"/>
              <a:gd name="connsiteY154" fmla="*/ 1262400 h 1746238"/>
              <a:gd name="connsiteX155" fmla="*/ 2343752 w 4407328"/>
              <a:gd name="connsiteY155" fmla="*/ 1312290 h 1746238"/>
              <a:gd name="connsiteX156" fmla="*/ 2382459 w 4407328"/>
              <a:gd name="connsiteY156" fmla="*/ 1312290 h 1746238"/>
              <a:gd name="connsiteX157" fmla="*/ 2441630 w 4407328"/>
              <a:gd name="connsiteY157" fmla="*/ 1312290 h 1746238"/>
              <a:gd name="connsiteX158" fmla="*/ 2458033 w 4407328"/>
              <a:gd name="connsiteY158" fmla="*/ 1312290 h 1746238"/>
              <a:gd name="connsiteX159" fmla="*/ 2458033 w 4407328"/>
              <a:gd name="connsiteY159" fmla="*/ 1325819 h 1746238"/>
              <a:gd name="connsiteX160" fmla="*/ 2535370 w 4407328"/>
              <a:gd name="connsiteY160" fmla="*/ 1325819 h 1746238"/>
              <a:gd name="connsiteX161" fmla="*/ 2535370 w 4407328"/>
              <a:gd name="connsiteY161" fmla="*/ 1338734 h 1746238"/>
              <a:gd name="connsiteX162" fmla="*/ 2596840 w 4407328"/>
              <a:gd name="connsiteY162" fmla="*/ 1338734 h 1746238"/>
              <a:gd name="connsiteX163" fmla="*/ 2596840 w 4407328"/>
              <a:gd name="connsiteY163" fmla="*/ 1364025 h 1746238"/>
              <a:gd name="connsiteX164" fmla="*/ 2713421 w 4407328"/>
              <a:gd name="connsiteY164" fmla="*/ 1364025 h 1746238"/>
              <a:gd name="connsiteX165" fmla="*/ 2770829 w 4407328"/>
              <a:gd name="connsiteY165" fmla="*/ 1364025 h 1746238"/>
              <a:gd name="connsiteX166" fmla="*/ 2855754 w 4407328"/>
              <a:gd name="connsiteY166" fmla="*/ 1364025 h 1746238"/>
              <a:gd name="connsiteX167" fmla="*/ 2855754 w 4407328"/>
              <a:gd name="connsiteY167" fmla="*/ 1406304 h 1746238"/>
              <a:gd name="connsiteX168" fmla="*/ 3026831 w 4407328"/>
              <a:gd name="connsiteY168" fmla="*/ 1406304 h 1746238"/>
              <a:gd name="connsiteX169" fmla="*/ 3026831 w 4407328"/>
              <a:gd name="connsiteY169" fmla="*/ 1425676 h 1746238"/>
              <a:gd name="connsiteX170" fmla="*/ 3071976 w 4407328"/>
              <a:gd name="connsiteY170" fmla="*/ 1425676 h 1746238"/>
              <a:gd name="connsiteX171" fmla="*/ 3071976 w 4407328"/>
              <a:gd name="connsiteY171" fmla="*/ 1443357 h 1746238"/>
              <a:gd name="connsiteX172" fmla="*/ 3080177 w 4407328"/>
              <a:gd name="connsiteY172" fmla="*/ 1443357 h 1746238"/>
              <a:gd name="connsiteX173" fmla="*/ 3080177 w 4407328"/>
              <a:gd name="connsiteY173" fmla="*/ 1480332 h 1746238"/>
              <a:gd name="connsiteX174" fmla="*/ 3125246 w 4407328"/>
              <a:gd name="connsiteY174" fmla="*/ 1480332 h 1746238"/>
              <a:gd name="connsiteX175" fmla="*/ 3125246 w 4407328"/>
              <a:gd name="connsiteY175" fmla="*/ 1502702 h 1746238"/>
              <a:gd name="connsiteX176" fmla="*/ 3500816 w 4407328"/>
              <a:gd name="connsiteY176" fmla="*/ 1502702 h 1746238"/>
              <a:gd name="connsiteX177" fmla="*/ 3578690 w 4407328"/>
              <a:gd name="connsiteY177" fmla="*/ 1502702 h 1746238"/>
              <a:gd name="connsiteX178" fmla="*/ 3588117 w 4407328"/>
              <a:gd name="connsiteY178" fmla="*/ 1502702 h 1746238"/>
              <a:gd name="connsiteX179" fmla="*/ 3588117 w 4407328"/>
              <a:gd name="connsiteY179" fmla="*/ 1565507 h 1746238"/>
              <a:gd name="connsiteX180" fmla="*/ 3676568 w 4407328"/>
              <a:gd name="connsiteY180" fmla="*/ 1565507 h 1746238"/>
              <a:gd name="connsiteX181" fmla="*/ 3872248 w 4407328"/>
              <a:gd name="connsiteY181" fmla="*/ 1565507 h 1746238"/>
              <a:gd name="connsiteX182" fmla="*/ 4124111 w 4407328"/>
              <a:gd name="connsiteY182" fmla="*/ 1565507 h 1746238"/>
              <a:gd name="connsiteX183" fmla="*/ 4360184 w 4407328"/>
              <a:gd name="connsiteY183" fmla="*/ 1565507 h 1746238"/>
              <a:gd name="connsiteX184" fmla="*/ 4360184 w 4407328"/>
              <a:gd name="connsiteY184" fmla="*/ 1744773 h 1746238"/>
              <a:gd name="connsiteX185" fmla="*/ 4407328 w 4407328"/>
              <a:gd name="connsiteY185" fmla="*/ 1746238 h 1746238"/>
              <a:gd name="connsiteX0" fmla="*/ 0 w 4407328"/>
              <a:gd name="connsiteY0" fmla="*/ 0 h 1744773"/>
              <a:gd name="connsiteX1" fmla="*/ 75994 w 4407328"/>
              <a:gd name="connsiteY1" fmla="*/ 0 h 1744773"/>
              <a:gd name="connsiteX2" fmla="*/ 75994 w 4407328"/>
              <a:gd name="connsiteY2" fmla="*/ 8840 h 1744773"/>
              <a:gd name="connsiteX3" fmla="*/ 146280 w 4407328"/>
              <a:gd name="connsiteY3" fmla="*/ 8840 h 1744773"/>
              <a:gd name="connsiteX4" fmla="*/ 146280 w 4407328"/>
              <a:gd name="connsiteY4" fmla="*/ 22908 h 1744773"/>
              <a:gd name="connsiteX5" fmla="*/ 162069 w 4407328"/>
              <a:gd name="connsiteY5" fmla="*/ 22908 h 1744773"/>
              <a:gd name="connsiteX6" fmla="*/ 162069 w 4407328"/>
              <a:gd name="connsiteY6" fmla="*/ 42280 h 1744773"/>
              <a:gd name="connsiteX7" fmla="*/ 169120 w 4407328"/>
              <a:gd name="connsiteY7" fmla="*/ 42280 h 1744773"/>
              <a:gd name="connsiteX8" fmla="*/ 169120 w 4407328"/>
              <a:gd name="connsiteY8" fmla="*/ 58192 h 1744773"/>
              <a:gd name="connsiteX9" fmla="*/ 169120 w 4407328"/>
              <a:gd name="connsiteY9" fmla="*/ 66956 h 1744773"/>
              <a:gd name="connsiteX10" fmla="*/ 177935 w 4407328"/>
              <a:gd name="connsiteY10" fmla="*/ 66956 h 1744773"/>
              <a:gd name="connsiteX11" fmla="*/ 177935 w 4407328"/>
              <a:gd name="connsiteY11" fmla="*/ 102240 h 1744773"/>
              <a:gd name="connsiteX12" fmla="*/ 244694 w 4407328"/>
              <a:gd name="connsiteY12" fmla="*/ 102240 h 1744773"/>
              <a:gd name="connsiteX13" fmla="*/ 244694 w 4407328"/>
              <a:gd name="connsiteY13" fmla="*/ 111080 h 1744773"/>
              <a:gd name="connsiteX14" fmla="*/ 276350 w 4407328"/>
              <a:gd name="connsiteY14" fmla="*/ 111080 h 1744773"/>
              <a:gd name="connsiteX15" fmla="*/ 276350 w 4407328"/>
              <a:gd name="connsiteY15" fmla="*/ 118076 h 1744773"/>
              <a:gd name="connsiteX16" fmla="*/ 330846 w 4407328"/>
              <a:gd name="connsiteY16" fmla="*/ 118076 h 1744773"/>
              <a:gd name="connsiteX17" fmla="*/ 330846 w 4407328"/>
              <a:gd name="connsiteY17" fmla="*/ 146288 h 1744773"/>
              <a:gd name="connsiteX18" fmla="*/ 339584 w 4407328"/>
              <a:gd name="connsiteY18" fmla="*/ 146288 h 1744773"/>
              <a:gd name="connsiteX19" fmla="*/ 339584 w 4407328"/>
              <a:gd name="connsiteY19" fmla="*/ 179804 h 1744773"/>
              <a:gd name="connsiteX20" fmla="*/ 339584 w 4407328"/>
              <a:gd name="connsiteY20" fmla="*/ 193872 h 1744773"/>
              <a:gd name="connsiteX21" fmla="*/ 358975 w 4407328"/>
              <a:gd name="connsiteY21" fmla="*/ 193872 h 1744773"/>
              <a:gd name="connsiteX22" fmla="*/ 358975 w 4407328"/>
              <a:gd name="connsiteY22" fmla="*/ 200944 h 1744773"/>
              <a:gd name="connsiteX23" fmla="*/ 388791 w 4407328"/>
              <a:gd name="connsiteY23" fmla="*/ 200944 h 1744773"/>
              <a:gd name="connsiteX24" fmla="*/ 388791 w 4407328"/>
              <a:gd name="connsiteY24" fmla="*/ 208016 h 1744773"/>
              <a:gd name="connsiteX25" fmla="*/ 399368 w 4407328"/>
              <a:gd name="connsiteY25" fmla="*/ 208016 h 1744773"/>
              <a:gd name="connsiteX26" fmla="*/ 399368 w 4407328"/>
              <a:gd name="connsiteY26" fmla="*/ 215012 h 1744773"/>
              <a:gd name="connsiteX27" fmla="*/ 423972 w 4407328"/>
              <a:gd name="connsiteY27" fmla="*/ 215012 h 1744773"/>
              <a:gd name="connsiteX28" fmla="*/ 423972 w 4407328"/>
              <a:gd name="connsiteY28" fmla="*/ 227388 h 1744773"/>
              <a:gd name="connsiteX29" fmla="*/ 471417 w 4407328"/>
              <a:gd name="connsiteY29" fmla="*/ 227388 h 1744773"/>
              <a:gd name="connsiteX30" fmla="*/ 471417 w 4407328"/>
              <a:gd name="connsiteY30" fmla="*/ 243224 h 1744773"/>
              <a:gd name="connsiteX31" fmla="*/ 501309 w 4407328"/>
              <a:gd name="connsiteY31" fmla="*/ 243224 h 1744773"/>
              <a:gd name="connsiteX32" fmla="*/ 501309 w 4407328"/>
              <a:gd name="connsiteY32" fmla="*/ 262057 h 1744773"/>
              <a:gd name="connsiteX33" fmla="*/ 507747 w 4407328"/>
              <a:gd name="connsiteY33" fmla="*/ 262057 h 1744773"/>
              <a:gd name="connsiteX34" fmla="*/ 507747 w 4407328"/>
              <a:gd name="connsiteY34" fmla="*/ 279123 h 1744773"/>
              <a:gd name="connsiteX35" fmla="*/ 513572 w 4407328"/>
              <a:gd name="connsiteY35" fmla="*/ 279123 h 1744773"/>
              <a:gd name="connsiteX36" fmla="*/ 513572 w 4407328"/>
              <a:gd name="connsiteY36" fmla="*/ 287348 h 1744773"/>
              <a:gd name="connsiteX37" fmla="*/ 518861 w 4407328"/>
              <a:gd name="connsiteY37" fmla="*/ 287348 h 1744773"/>
              <a:gd name="connsiteX38" fmla="*/ 518861 w 4407328"/>
              <a:gd name="connsiteY38" fmla="*/ 293191 h 1744773"/>
              <a:gd name="connsiteX39" fmla="*/ 552892 w 4407328"/>
              <a:gd name="connsiteY39" fmla="*/ 293191 h 1744773"/>
              <a:gd name="connsiteX40" fmla="*/ 552892 w 4407328"/>
              <a:gd name="connsiteY40" fmla="*/ 300263 h 1744773"/>
              <a:gd name="connsiteX41" fmla="*/ 651307 w 4407328"/>
              <a:gd name="connsiteY41" fmla="*/ 300263 h 1744773"/>
              <a:gd name="connsiteX42" fmla="*/ 651307 w 4407328"/>
              <a:gd name="connsiteY42" fmla="*/ 312562 h 1744773"/>
              <a:gd name="connsiteX43" fmla="*/ 658895 w 4407328"/>
              <a:gd name="connsiteY43" fmla="*/ 312562 h 1744773"/>
              <a:gd name="connsiteX44" fmla="*/ 658895 w 4407328"/>
              <a:gd name="connsiteY44" fmla="*/ 353151 h 1744773"/>
              <a:gd name="connsiteX45" fmla="*/ 694613 w 4407328"/>
              <a:gd name="connsiteY45" fmla="*/ 353151 h 1744773"/>
              <a:gd name="connsiteX46" fmla="*/ 694613 w 4407328"/>
              <a:gd name="connsiteY46" fmla="*/ 386590 h 1744773"/>
              <a:gd name="connsiteX47" fmla="*/ 772563 w 4407328"/>
              <a:gd name="connsiteY47" fmla="*/ 386590 h 1744773"/>
              <a:gd name="connsiteX48" fmla="*/ 772563 w 4407328"/>
              <a:gd name="connsiteY48" fmla="*/ 396046 h 1744773"/>
              <a:gd name="connsiteX49" fmla="*/ 819394 w 4407328"/>
              <a:gd name="connsiteY49" fmla="*/ 396046 h 1744773"/>
              <a:gd name="connsiteX50" fmla="*/ 825833 w 4407328"/>
              <a:gd name="connsiteY50" fmla="*/ 396046 h 1744773"/>
              <a:gd name="connsiteX51" fmla="*/ 825833 w 4407328"/>
              <a:gd name="connsiteY51" fmla="*/ 428332 h 1744773"/>
              <a:gd name="connsiteX52" fmla="*/ 832884 w 4407328"/>
              <a:gd name="connsiteY52" fmla="*/ 428332 h 1744773"/>
              <a:gd name="connsiteX53" fmla="*/ 832884 w 4407328"/>
              <a:gd name="connsiteY53" fmla="*/ 435404 h 1744773"/>
              <a:gd name="connsiteX54" fmla="*/ 837560 w 4407328"/>
              <a:gd name="connsiteY54" fmla="*/ 435404 h 1744773"/>
              <a:gd name="connsiteX55" fmla="*/ 837560 w 4407328"/>
              <a:gd name="connsiteY55" fmla="*/ 460080 h 1744773"/>
              <a:gd name="connsiteX56" fmla="*/ 859864 w 4407328"/>
              <a:gd name="connsiteY56" fmla="*/ 460080 h 1744773"/>
              <a:gd name="connsiteX57" fmla="*/ 859864 w 4407328"/>
              <a:gd name="connsiteY57" fmla="*/ 480605 h 1744773"/>
              <a:gd name="connsiteX58" fmla="*/ 868065 w 4407328"/>
              <a:gd name="connsiteY58" fmla="*/ 480605 h 1744773"/>
              <a:gd name="connsiteX59" fmla="*/ 868065 w 4407328"/>
              <a:gd name="connsiteY59" fmla="*/ 510585 h 1744773"/>
              <a:gd name="connsiteX60" fmla="*/ 960578 w 4407328"/>
              <a:gd name="connsiteY60" fmla="*/ 510585 h 1744773"/>
              <a:gd name="connsiteX61" fmla="*/ 960578 w 4407328"/>
              <a:gd name="connsiteY61" fmla="*/ 517657 h 1744773"/>
              <a:gd name="connsiteX62" fmla="*/ 981656 w 4407328"/>
              <a:gd name="connsiteY62" fmla="*/ 517657 h 1744773"/>
              <a:gd name="connsiteX63" fmla="*/ 981656 w 4407328"/>
              <a:gd name="connsiteY63" fmla="*/ 525883 h 1744773"/>
              <a:gd name="connsiteX64" fmla="*/ 993383 w 4407328"/>
              <a:gd name="connsiteY64" fmla="*/ 525883 h 1744773"/>
              <a:gd name="connsiteX65" fmla="*/ 993383 w 4407328"/>
              <a:gd name="connsiteY65" fmla="*/ 543486 h 1744773"/>
              <a:gd name="connsiteX66" fmla="*/ 997522 w 4407328"/>
              <a:gd name="connsiteY66" fmla="*/ 543486 h 1744773"/>
              <a:gd name="connsiteX67" fmla="*/ 997522 w 4407328"/>
              <a:gd name="connsiteY67" fmla="*/ 557016 h 1744773"/>
              <a:gd name="connsiteX68" fmla="*/ 1003347 w 4407328"/>
              <a:gd name="connsiteY68" fmla="*/ 557016 h 1744773"/>
              <a:gd name="connsiteX69" fmla="*/ 1003347 w 4407328"/>
              <a:gd name="connsiteY69" fmla="*/ 589302 h 1744773"/>
              <a:gd name="connsiteX70" fmla="*/ 1019750 w 4407328"/>
              <a:gd name="connsiteY70" fmla="*/ 589302 h 1744773"/>
              <a:gd name="connsiteX71" fmla="*/ 1019750 w 4407328"/>
              <a:gd name="connsiteY71" fmla="*/ 621050 h 1744773"/>
              <a:gd name="connsiteX72" fmla="*/ 1063132 w 4407328"/>
              <a:gd name="connsiteY72" fmla="*/ 621050 h 1744773"/>
              <a:gd name="connsiteX73" fmla="*/ 1063132 w 4407328"/>
              <a:gd name="connsiteY73" fmla="*/ 641037 h 1744773"/>
              <a:gd name="connsiteX74" fmla="*/ 1145758 w 4407328"/>
              <a:gd name="connsiteY74" fmla="*/ 641037 h 1744773"/>
              <a:gd name="connsiteX75" fmla="*/ 1145758 w 4407328"/>
              <a:gd name="connsiteY75" fmla="*/ 662177 h 1744773"/>
              <a:gd name="connsiteX76" fmla="*/ 1159784 w 4407328"/>
              <a:gd name="connsiteY76" fmla="*/ 662177 h 1744773"/>
              <a:gd name="connsiteX77" fmla="*/ 1159784 w 4407328"/>
              <a:gd name="connsiteY77" fmla="*/ 685085 h 1744773"/>
              <a:gd name="connsiteX78" fmla="*/ 1176187 w 4407328"/>
              <a:gd name="connsiteY78" fmla="*/ 685085 h 1744773"/>
              <a:gd name="connsiteX79" fmla="*/ 1176187 w 4407328"/>
              <a:gd name="connsiteY79" fmla="*/ 711529 h 1744773"/>
              <a:gd name="connsiteX80" fmla="*/ 1176187 w 4407328"/>
              <a:gd name="connsiteY80" fmla="*/ 719754 h 1744773"/>
              <a:gd name="connsiteX81" fmla="*/ 1186151 w 4407328"/>
              <a:gd name="connsiteY81" fmla="*/ 719754 h 1744773"/>
              <a:gd name="connsiteX82" fmla="*/ 1186151 w 4407328"/>
              <a:gd name="connsiteY82" fmla="*/ 732669 h 1744773"/>
              <a:gd name="connsiteX83" fmla="*/ 1194965 w 4407328"/>
              <a:gd name="connsiteY83" fmla="*/ 732669 h 1744773"/>
              <a:gd name="connsiteX84" fmla="*/ 1194965 w 4407328"/>
              <a:gd name="connsiteY84" fmla="*/ 746198 h 1744773"/>
              <a:gd name="connsiteX85" fmla="*/ 1223631 w 4407328"/>
              <a:gd name="connsiteY85" fmla="*/ 746198 h 1744773"/>
              <a:gd name="connsiteX86" fmla="*/ 1223631 w 4407328"/>
              <a:gd name="connsiteY86" fmla="*/ 754424 h 1744773"/>
              <a:gd name="connsiteX87" fmla="*/ 1242410 w 4407328"/>
              <a:gd name="connsiteY87" fmla="*/ 754424 h 1744773"/>
              <a:gd name="connsiteX88" fmla="*/ 1264101 w 4407328"/>
              <a:gd name="connsiteY88" fmla="*/ 754424 h 1744773"/>
              <a:gd name="connsiteX89" fmla="*/ 1264101 w 4407328"/>
              <a:gd name="connsiteY89" fmla="*/ 765570 h 1744773"/>
              <a:gd name="connsiteX90" fmla="*/ 1279277 w 4407328"/>
              <a:gd name="connsiteY90" fmla="*/ 765570 h 1744773"/>
              <a:gd name="connsiteX91" fmla="*/ 1279277 w 4407328"/>
              <a:gd name="connsiteY91" fmla="*/ 770874 h 1744773"/>
              <a:gd name="connsiteX92" fmla="*/ 1316221 w 4407328"/>
              <a:gd name="connsiteY92" fmla="*/ 770874 h 1744773"/>
              <a:gd name="connsiteX93" fmla="*/ 1316221 w 4407328"/>
              <a:gd name="connsiteY93" fmla="*/ 777332 h 1744773"/>
              <a:gd name="connsiteX94" fmla="*/ 1340825 w 4407328"/>
              <a:gd name="connsiteY94" fmla="*/ 777332 h 1744773"/>
              <a:gd name="connsiteX95" fmla="*/ 1340825 w 4407328"/>
              <a:gd name="connsiteY95" fmla="*/ 789708 h 1744773"/>
              <a:gd name="connsiteX96" fmla="*/ 1347263 w 4407328"/>
              <a:gd name="connsiteY96" fmla="*/ 789708 h 1744773"/>
              <a:gd name="connsiteX97" fmla="*/ 1347263 w 4407328"/>
              <a:gd name="connsiteY97" fmla="*/ 800855 h 1744773"/>
              <a:gd name="connsiteX98" fmla="*/ 1354315 w 4407328"/>
              <a:gd name="connsiteY98" fmla="*/ 800855 h 1744773"/>
              <a:gd name="connsiteX99" fmla="*/ 1354315 w 4407328"/>
              <a:gd name="connsiteY99" fmla="*/ 837830 h 1744773"/>
              <a:gd name="connsiteX100" fmla="*/ 1373016 w 4407328"/>
              <a:gd name="connsiteY100" fmla="*/ 837830 h 1744773"/>
              <a:gd name="connsiteX101" fmla="*/ 1373016 w 4407328"/>
              <a:gd name="connsiteY101" fmla="*/ 845517 h 1744773"/>
              <a:gd name="connsiteX102" fmla="*/ 1405821 w 4407328"/>
              <a:gd name="connsiteY102" fmla="*/ 845517 h 1744773"/>
              <a:gd name="connsiteX103" fmla="*/ 1405821 w 4407328"/>
              <a:gd name="connsiteY103" fmla="*/ 864889 h 1744773"/>
              <a:gd name="connsiteX104" fmla="*/ 1449204 w 4407328"/>
              <a:gd name="connsiteY104" fmla="*/ 864889 h 1744773"/>
              <a:gd name="connsiteX105" fmla="*/ 1449204 w 4407328"/>
              <a:gd name="connsiteY105" fmla="*/ 870731 h 1744773"/>
              <a:gd name="connsiteX106" fmla="*/ 1476720 w 4407328"/>
              <a:gd name="connsiteY106" fmla="*/ 870731 h 1744773"/>
              <a:gd name="connsiteX107" fmla="*/ 1476720 w 4407328"/>
              <a:gd name="connsiteY107" fmla="*/ 877189 h 1744773"/>
              <a:gd name="connsiteX108" fmla="*/ 1484921 w 4407328"/>
              <a:gd name="connsiteY108" fmla="*/ 877189 h 1744773"/>
              <a:gd name="connsiteX109" fmla="*/ 1484921 w 4407328"/>
              <a:gd name="connsiteY109" fmla="*/ 890180 h 1744773"/>
              <a:gd name="connsiteX110" fmla="*/ 1503700 w 4407328"/>
              <a:gd name="connsiteY110" fmla="*/ 890180 h 1744773"/>
              <a:gd name="connsiteX111" fmla="*/ 1503700 w 4407328"/>
              <a:gd name="connsiteY111" fmla="*/ 900173 h 1744773"/>
              <a:gd name="connsiteX112" fmla="*/ 1545242 w 4407328"/>
              <a:gd name="connsiteY112" fmla="*/ 900173 h 1744773"/>
              <a:gd name="connsiteX113" fmla="*/ 1588625 w 4407328"/>
              <a:gd name="connsiteY113" fmla="*/ 900173 h 1744773"/>
              <a:gd name="connsiteX114" fmla="*/ 1588625 w 4407328"/>
              <a:gd name="connsiteY114" fmla="*/ 973586 h 1744773"/>
              <a:gd name="connsiteX115" fmla="*/ 1622043 w 4407328"/>
              <a:gd name="connsiteY115" fmla="*/ 973586 h 1744773"/>
              <a:gd name="connsiteX116" fmla="*/ 1622043 w 4407328"/>
              <a:gd name="connsiteY116" fmla="*/ 982965 h 1744773"/>
              <a:gd name="connsiteX117" fmla="*/ 1679451 w 4407328"/>
              <a:gd name="connsiteY117" fmla="*/ 982965 h 1744773"/>
              <a:gd name="connsiteX118" fmla="*/ 1679451 w 4407328"/>
              <a:gd name="connsiteY118" fmla="*/ 992420 h 1744773"/>
              <a:gd name="connsiteX119" fmla="*/ 1763763 w 4407328"/>
              <a:gd name="connsiteY119" fmla="*/ 992420 h 1744773"/>
              <a:gd name="connsiteX120" fmla="*/ 1763763 w 4407328"/>
              <a:gd name="connsiteY120" fmla="*/ 1003567 h 1744773"/>
              <a:gd name="connsiteX121" fmla="*/ 1812434 w 4407328"/>
              <a:gd name="connsiteY121" fmla="*/ 1003567 h 1744773"/>
              <a:gd name="connsiteX122" fmla="*/ 1812434 w 4407328"/>
              <a:gd name="connsiteY122" fmla="*/ 1021170 h 1744773"/>
              <a:gd name="connsiteX123" fmla="*/ 1840564 w 4407328"/>
              <a:gd name="connsiteY123" fmla="*/ 1021170 h 1744773"/>
              <a:gd name="connsiteX124" fmla="*/ 1840564 w 4407328"/>
              <a:gd name="connsiteY124" fmla="*/ 1067601 h 1744773"/>
              <a:gd name="connsiteX125" fmla="*/ 1860415 w 4407328"/>
              <a:gd name="connsiteY125" fmla="*/ 1067601 h 1744773"/>
              <a:gd name="connsiteX126" fmla="*/ 1860415 w 4407328"/>
              <a:gd name="connsiteY126" fmla="*/ 1105192 h 1744773"/>
              <a:gd name="connsiteX127" fmla="*/ 1876281 w 4407328"/>
              <a:gd name="connsiteY127" fmla="*/ 1105192 h 1744773"/>
              <a:gd name="connsiteX128" fmla="*/ 1876281 w 4407328"/>
              <a:gd name="connsiteY128" fmla="*/ 1127561 h 1744773"/>
              <a:gd name="connsiteX129" fmla="*/ 1937752 w 4407328"/>
              <a:gd name="connsiteY129" fmla="*/ 1127561 h 1744773"/>
              <a:gd name="connsiteX130" fmla="*/ 1943041 w 4407328"/>
              <a:gd name="connsiteY130" fmla="*/ 1127561 h 1744773"/>
              <a:gd name="connsiteX131" fmla="*/ 1943041 w 4407328"/>
              <a:gd name="connsiteY131" fmla="*/ 1136325 h 1744773"/>
              <a:gd name="connsiteX132" fmla="*/ 1979372 w 4407328"/>
              <a:gd name="connsiteY132" fmla="*/ 1136325 h 1744773"/>
              <a:gd name="connsiteX133" fmla="*/ 1979372 w 4407328"/>
              <a:gd name="connsiteY133" fmla="*/ 1145165 h 1744773"/>
              <a:gd name="connsiteX134" fmla="*/ 1992861 w 4407328"/>
              <a:gd name="connsiteY134" fmla="*/ 1145165 h 1744773"/>
              <a:gd name="connsiteX135" fmla="*/ 1992861 w 4407328"/>
              <a:gd name="connsiteY135" fmla="*/ 1152776 h 1744773"/>
              <a:gd name="connsiteX136" fmla="*/ 2001063 w 4407328"/>
              <a:gd name="connsiteY136" fmla="*/ 1152776 h 1744773"/>
              <a:gd name="connsiteX137" fmla="*/ 2001063 w 4407328"/>
              <a:gd name="connsiteY137" fmla="*/ 1159233 h 1744773"/>
              <a:gd name="connsiteX138" fmla="*/ 2013326 w 4407328"/>
              <a:gd name="connsiteY138" fmla="*/ 1159233 h 1744773"/>
              <a:gd name="connsiteX139" fmla="*/ 2013326 w 4407328"/>
              <a:gd name="connsiteY139" fmla="*/ 1165690 h 1744773"/>
              <a:gd name="connsiteX140" fmla="*/ 2032105 w 4407328"/>
              <a:gd name="connsiteY140" fmla="*/ 1165690 h 1744773"/>
              <a:gd name="connsiteX141" fmla="*/ 2032105 w 4407328"/>
              <a:gd name="connsiteY141" fmla="*/ 1173915 h 1744773"/>
              <a:gd name="connsiteX142" fmla="*/ 2054946 w 4407328"/>
              <a:gd name="connsiteY142" fmla="*/ 1173915 h 1744773"/>
              <a:gd name="connsiteX143" fmla="*/ 2054946 w 4407328"/>
              <a:gd name="connsiteY143" fmla="*/ 1182141 h 1744773"/>
              <a:gd name="connsiteX144" fmla="*/ 2083688 w 4407328"/>
              <a:gd name="connsiteY144" fmla="*/ 1182141 h 1744773"/>
              <a:gd name="connsiteX145" fmla="*/ 2083688 w 4407328"/>
              <a:gd name="connsiteY145" fmla="*/ 1208047 h 1744773"/>
              <a:gd name="connsiteX146" fmla="*/ 2108829 w 4407328"/>
              <a:gd name="connsiteY146" fmla="*/ 1208047 h 1744773"/>
              <a:gd name="connsiteX147" fmla="*/ 2108829 w 4407328"/>
              <a:gd name="connsiteY147" fmla="*/ 1232108 h 1744773"/>
              <a:gd name="connsiteX148" fmla="*/ 2131133 w 4407328"/>
              <a:gd name="connsiteY148" fmla="*/ 1232108 h 1744773"/>
              <a:gd name="connsiteX149" fmla="*/ 2131133 w 4407328"/>
              <a:gd name="connsiteY149" fmla="*/ 1242716 h 1744773"/>
              <a:gd name="connsiteX150" fmla="*/ 2185552 w 4407328"/>
              <a:gd name="connsiteY150" fmla="*/ 1242716 h 1744773"/>
              <a:gd name="connsiteX151" fmla="*/ 2185552 w 4407328"/>
              <a:gd name="connsiteY151" fmla="*/ 1250941 h 1744773"/>
              <a:gd name="connsiteX152" fmla="*/ 2255301 w 4407328"/>
              <a:gd name="connsiteY152" fmla="*/ 1250941 h 1744773"/>
              <a:gd name="connsiteX153" fmla="*/ 2255301 w 4407328"/>
              <a:gd name="connsiteY153" fmla="*/ 1260935 h 1744773"/>
              <a:gd name="connsiteX154" fmla="*/ 2343752 w 4407328"/>
              <a:gd name="connsiteY154" fmla="*/ 1260935 h 1744773"/>
              <a:gd name="connsiteX155" fmla="*/ 2343752 w 4407328"/>
              <a:gd name="connsiteY155" fmla="*/ 1310825 h 1744773"/>
              <a:gd name="connsiteX156" fmla="*/ 2382459 w 4407328"/>
              <a:gd name="connsiteY156" fmla="*/ 1310825 h 1744773"/>
              <a:gd name="connsiteX157" fmla="*/ 2441630 w 4407328"/>
              <a:gd name="connsiteY157" fmla="*/ 1310825 h 1744773"/>
              <a:gd name="connsiteX158" fmla="*/ 2458033 w 4407328"/>
              <a:gd name="connsiteY158" fmla="*/ 1310825 h 1744773"/>
              <a:gd name="connsiteX159" fmla="*/ 2458033 w 4407328"/>
              <a:gd name="connsiteY159" fmla="*/ 1324354 h 1744773"/>
              <a:gd name="connsiteX160" fmla="*/ 2535370 w 4407328"/>
              <a:gd name="connsiteY160" fmla="*/ 1324354 h 1744773"/>
              <a:gd name="connsiteX161" fmla="*/ 2535370 w 4407328"/>
              <a:gd name="connsiteY161" fmla="*/ 1337269 h 1744773"/>
              <a:gd name="connsiteX162" fmla="*/ 2596840 w 4407328"/>
              <a:gd name="connsiteY162" fmla="*/ 1337269 h 1744773"/>
              <a:gd name="connsiteX163" fmla="*/ 2596840 w 4407328"/>
              <a:gd name="connsiteY163" fmla="*/ 1362560 h 1744773"/>
              <a:gd name="connsiteX164" fmla="*/ 2713421 w 4407328"/>
              <a:gd name="connsiteY164" fmla="*/ 1362560 h 1744773"/>
              <a:gd name="connsiteX165" fmla="*/ 2770829 w 4407328"/>
              <a:gd name="connsiteY165" fmla="*/ 1362560 h 1744773"/>
              <a:gd name="connsiteX166" fmla="*/ 2855754 w 4407328"/>
              <a:gd name="connsiteY166" fmla="*/ 1362560 h 1744773"/>
              <a:gd name="connsiteX167" fmla="*/ 2855754 w 4407328"/>
              <a:gd name="connsiteY167" fmla="*/ 1404839 h 1744773"/>
              <a:gd name="connsiteX168" fmla="*/ 3026831 w 4407328"/>
              <a:gd name="connsiteY168" fmla="*/ 1404839 h 1744773"/>
              <a:gd name="connsiteX169" fmla="*/ 3026831 w 4407328"/>
              <a:gd name="connsiteY169" fmla="*/ 1424211 h 1744773"/>
              <a:gd name="connsiteX170" fmla="*/ 3071976 w 4407328"/>
              <a:gd name="connsiteY170" fmla="*/ 1424211 h 1744773"/>
              <a:gd name="connsiteX171" fmla="*/ 3071976 w 4407328"/>
              <a:gd name="connsiteY171" fmla="*/ 1441892 h 1744773"/>
              <a:gd name="connsiteX172" fmla="*/ 3080177 w 4407328"/>
              <a:gd name="connsiteY172" fmla="*/ 1441892 h 1744773"/>
              <a:gd name="connsiteX173" fmla="*/ 3080177 w 4407328"/>
              <a:gd name="connsiteY173" fmla="*/ 1478867 h 1744773"/>
              <a:gd name="connsiteX174" fmla="*/ 3125246 w 4407328"/>
              <a:gd name="connsiteY174" fmla="*/ 1478867 h 1744773"/>
              <a:gd name="connsiteX175" fmla="*/ 3125246 w 4407328"/>
              <a:gd name="connsiteY175" fmla="*/ 1501237 h 1744773"/>
              <a:gd name="connsiteX176" fmla="*/ 3500816 w 4407328"/>
              <a:gd name="connsiteY176" fmla="*/ 1501237 h 1744773"/>
              <a:gd name="connsiteX177" fmla="*/ 3578690 w 4407328"/>
              <a:gd name="connsiteY177" fmla="*/ 1501237 h 1744773"/>
              <a:gd name="connsiteX178" fmla="*/ 3588117 w 4407328"/>
              <a:gd name="connsiteY178" fmla="*/ 1501237 h 1744773"/>
              <a:gd name="connsiteX179" fmla="*/ 3588117 w 4407328"/>
              <a:gd name="connsiteY179" fmla="*/ 1564042 h 1744773"/>
              <a:gd name="connsiteX180" fmla="*/ 3676568 w 4407328"/>
              <a:gd name="connsiteY180" fmla="*/ 1564042 h 1744773"/>
              <a:gd name="connsiteX181" fmla="*/ 3872248 w 4407328"/>
              <a:gd name="connsiteY181" fmla="*/ 1564042 h 1744773"/>
              <a:gd name="connsiteX182" fmla="*/ 4124111 w 4407328"/>
              <a:gd name="connsiteY182" fmla="*/ 1564042 h 1744773"/>
              <a:gd name="connsiteX183" fmla="*/ 4360184 w 4407328"/>
              <a:gd name="connsiteY183" fmla="*/ 1564042 h 1744773"/>
              <a:gd name="connsiteX184" fmla="*/ 4360184 w 4407328"/>
              <a:gd name="connsiteY184" fmla="*/ 1743308 h 1744773"/>
              <a:gd name="connsiteX185" fmla="*/ 4407328 w 4407328"/>
              <a:gd name="connsiteY185" fmla="*/ 1744773 h 1744773"/>
              <a:gd name="connsiteX0" fmla="*/ 0 w 4408436"/>
              <a:gd name="connsiteY0" fmla="*/ 0 h 1743372"/>
              <a:gd name="connsiteX1" fmla="*/ 75994 w 4408436"/>
              <a:gd name="connsiteY1" fmla="*/ 0 h 1743372"/>
              <a:gd name="connsiteX2" fmla="*/ 75994 w 4408436"/>
              <a:gd name="connsiteY2" fmla="*/ 8840 h 1743372"/>
              <a:gd name="connsiteX3" fmla="*/ 146280 w 4408436"/>
              <a:gd name="connsiteY3" fmla="*/ 8840 h 1743372"/>
              <a:gd name="connsiteX4" fmla="*/ 146280 w 4408436"/>
              <a:gd name="connsiteY4" fmla="*/ 22908 h 1743372"/>
              <a:gd name="connsiteX5" fmla="*/ 162069 w 4408436"/>
              <a:gd name="connsiteY5" fmla="*/ 22908 h 1743372"/>
              <a:gd name="connsiteX6" fmla="*/ 162069 w 4408436"/>
              <a:gd name="connsiteY6" fmla="*/ 42280 h 1743372"/>
              <a:gd name="connsiteX7" fmla="*/ 169120 w 4408436"/>
              <a:gd name="connsiteY7" fmla="*/ 42280 h 1743372"/>
              <a:gd name="connsiteX8" fmla="*/ 169120 w 4408436"/>
              <a:gd name="connsiteY8" fmla="*/ 58192 h 1743372"/>
              <a:gd name="connsiteX9" fmla="*/ 169120 w 4408436"/>
              <a:gd name="connsiteY9" fmla="*/ 66956 h 1743372"/>
              <a:gd name="connsiteX10" fmla="*/ 177935 w 4408436"/>
              <a:gd name="connsiteY10" fmla="*/ 66956 h 1743372"/>
              <a:gd name="connsiteX11" fmla="*/ 177935 w 4408436"/>
              <a:gd name="connsiteY11" fmla="*/ 102240 h 1743372"/>
              <a:gd name="connsiteX12" fmla="*/ 244694 w 4408436"/>
              <a:gd name="connsiteY12" fmla="*/ 102240 h 1743372"/>
              <a:gd name="connsiteX13" fmla="*/ 244694 w 4408436"/>
              <a:gd name="connsiteY13" fmla="*/ 111080 h 1743372"/>
              <a:gd name="connsiteX14" fmla="*/ 276350 w 4408436"/>
              <a:gd name="connsiteY14" fmla="*/ 111080 h 1743372"/>
              <a:gd name="connsiteX15" fmla="*/ 276350 w 4408436"/>
              <a:gd name="connsiteY15" fmla="*/ 118076 h 1743372"/>
              <a:gd name="connsiteX16" fmla="*/ 330846 w 4408436"/>
              <a:gd name="connsiteY16" fmla="*/ 118076 h 1743372"/>
              <a:gd name="connsiteX17" fmla="*/ 330846 w 4408436"/>
              <a:gd name="connsiteY17" fmla="*/ 146288 h 1743372"/>
              <a:gd name="connsiteX18" fmla="*/ 339584 w 4408436"/>
              <a:gd name="connsiteY18" fmla="*/ 146288 h 1743372"/>
              <a:gd name="connsiteX19" fmla="*/ 339584 w 4408436"/>
              <a:gd name="connsiteY19" fmla="*/ 179804 h 1743372"/>
              <a:gd name="connsiteX20" fmla="*/ 339584 w 4408436"/>
              <a:gd name="connsiteY20" fmla="*/ 193872 h 1743372"/>
              <a:gd name="connsiteX21" fmla="*/ 358975 w 4408436"/>
              <a:gd name="connsiteY21" fmla="*/ 193872 h 1743372"/>
              <a:gd name="connsiteX22" fmla="*/ 358975 w 4408436"/>
              <a:gd name="connsiteY22" fmla="*/ 200944 h 1743372"/>
              <a:gd name="connsiteX23" fmla="*/ 388791 w 4408436"/>
              <a:gd name="connsiteY23" fmla="*/ 200944 h 1743372"/>
              <a:gd name="connsiteX24" fmla="*/ 388791 w 4408436"/>
              <a:gd name="connsiteY24" fmla="*/ 208016 h 1743372"/>
              <a:gd name="connsiteX25" fmla="*/ 399368 w 4408436"/>
              <a:gd name="connsiteY25" fmla="*/ 208016 h 1743372"/>
              <a:gd name="connsiteX26" fmla="*/ 399368 w 4408436"/>
              <a:gd name="connsiteY26" fmla="*/ 215012 h 1743372"/>
              <a:gd name="connsiteX27" fmla="*/ 423972 w 4408436"/>
              <a:gd name="connsiteY27" fmla="*/ 215012 h 1743372"/>
              <a:gd name="connsiteX28" fmla="*/ 423972 w 4408436"/>
              <a:gd name="connsiteY28" fmla="*/ 227388 h 1743372"/>
              <a:gd name="connsiteX29" fmla="*/ 471417 w 4408436"/>
              <a:gd name="connsiteY29" fmla="*/ 227388 h 1743372"/>
              <a:gd name="connsiteX30" fmla="*/ 471417 w 4408436"/>
              <a:gd name="connsiteY30" fmla="*/ 243224 h 1743372"/>
              <a:gd name="connsiteX31" fmla="*/ 501309 w 4408436"/>
              <a:gd name="connsiteY31" fmla="*/ 243224 h 1743372"/>
              <a:gd name="connsiteX32" fmla="*/ 501309 w 4408436"/>
              <a:gd name="connsiteY32" fmla="*/ 262057 h 1743372"/>
              <a:gd name="connsiteX33" fmla="*/ 507747 w 4408436"/>
              <a:gd name="connsiteY33" fmla="*/ 262057 h 1743372"/>
              <a:gd name="connsiteX34" fmla="*/ 507747 w 4408436"/>
              <a:gd name="connsiteY34" fmla="*/ 279123 h 1743372"/>
              <a:gd name="connsiteX35" fmla="*/ 513572 w 4408436"/>
              <a:gd name="connsiteY35" fmla="*/ 279123 h 1743372"/>
              <a:gd name="connsiteX36" fmla="*/ 513572 w 4408436"/>
              <a:gd name="connsiteY36" fmla="*/ 287348 h 1743372"/>
              <a:gd name="connsiteX37" fmla="*/ 518861 w 4408436"/>
              <a:gd name="connsiteY37" fmla="*/ 287348 h 1743372"/>
              <a:gd name="connsiteX38" fmla="*/ 518861 w 4408436"/>
              <a:gd name="connsiteY38" fmla="*/ 293191 h 1743372"/>
              <a:gd name="connsiteX39" fmla="*/ 552892 w 4408436"/>
              <a:gd name="connsiteY39" fmla="*/ 293191 h 1743372"/>
              <a:gd name="connsiteX40" fmla="*/ 552892 w 4408436"/>
              <a:gd name="connsiteY40" fmla="*/ 300263 h 1743372"/>
              <a:gd name="connsiteX41" fmla="*/ 651307 w 4408436"/>
              <a:gd name="connsiteY41" fmla="*/ 300263 h 1743372"/>
              <a:gd name="connsiteX42" fmla="*/ 651307 w 4408436"/>
              <a:gd name="connsiteY42" fmla="*/ 312562 h 1743372"/>
              <a:gd name="connsiteX43" fmla="*/ 658895 w 4408436"/>
              <a:gd name="connsiteY43" fmla="*/ 312562 h 1743372"/>
              <a:gd name="connsiteX44" fmla="*/ 658895 w 4408436"/>
              <a:gd name="connsiteY44" fmla="*/ 353151 h 1743372"/>
              <a:gd name="connsiteX45" fmla="*/ 694613 w 4408436"/>
              <a:gd name="connsiteY45" fmla="*/ 353151 h 1743372"/>
              <a:gd name="connsiteX46" fmla="*/ 694613 w 4408436"/>
              <a:gd name="connsiteY46" fmla="*/ 386590 h 1743372"/>
              <a:gd name="connsiteX47" fmla="*/ 772563 w 4408436"/>
              <a:gd name="connsiteY47" fmla="*/ 386590 h 1743372"/>
              <a:gd name="connsiteX48" fmla="*/ 772563 w 4408436"/>
              <a:gd name="connsiteY48" fmla="*/ 396046 h 1743372"/>
              <a:gd name="connsiteX49" fmla="*/ 819394 w 4408436"/>
              <a:gd name="connsiteY49" fmla="*/ 396046 h 1743372"/>
              <a:gd name="connsiteX50" fmla="*/ 825833 w 4408436"/>
              <a:gd name="connsiteY50" fmla="*/ 396046 h 1743372"/>
              <a:gd name="connsiteX51" fmla="*/ 825833 w 4408436"/>
              <a:gd name="connsiteY51" fmla="*/ 428332 h 1743372"/>
              <a:gd name="connsiteX52" fmla="*/ 832884 w 4408436"/>
              <a:gd name="connsiteY52" fmla="*/ 428332 h 1743372"/>
              <a:gd name="connsiteX53" fmla="*/ 832884 w 4408436"/>
              <a:gd name="connsiteY53" fmla="*/ 435404 h 1743372"/>
              <a:gd name="connsiteX54" fmla="*/ 837560 w 4408436"/>
              <a:gd name="connsiteY54" fmla="*/ 435404 h 1743372"/>
              <a:gd name="connsiteX55" fmla="*/ 837560 w 4408436"/>
              <a:gd name="connsiteY55" fmla="*/ 460080 h 1743372"/>
              <a:gd name="connsiteX56" fmla="*/ 859864 w 4408436"/>
              <a:gd name="connsiteY56" fmla="*/ 460080 h 1743372"/>
              <a:gd name="connsiteX57" fmla="*/ 859864 w 4408436"/>
              <a:gd name="connsiteY57" fmla="*/ 480605 h 1743372"/>
              <a:gd name="connsiteX58" fmla="*/ 868065 w 4408436"/>
              <a:gd name="connsiteY58" fmla="*/ 480605 h 1743372"/>
              <a:gd name="connsiteX59" fmla="*/ 868065 w 4408436"/>
              <a:gd name="connsiteY59" fmla="*/ 510585 h 1743372"/>
              <a:gd name="connsiteX60" fmla="*/ 960578 w 4408436"/>
              <a:gd name="connsiteY60" fmla="*/ 510585 h 1743372"/>
              <a:gd name="connsiteX61" fmla="*/ 960578 w 4408436"/>
              <a:gd name="connsiteY61" fmla="*/ 517657 h 1743372"/>
              <a:gd name="connsiteX62" fmla="*/ 981656 w 4408436"/>
              <a:gd name="connsiteY62" fmla="*/ 517657 h 1743372"/>
              <a:gd name="connsiteX63" fmla="*/ 981656 w 4408436"/>
              <a:gd name="connsiteY63" fmla="*/ 525883 h 1743372"/>
              <a:gd name="connsiteX64" fmla="*/ 993383 w 4408436"/>
              <a:gd name="connsiteY64" fmla="*/ 525883 h 1743372"/>
              <a:gd name="connsiteX65" fmla="*/ 993383 w 4408436"/>
              <a:gd name="connsiteY65" fmla="*/ 543486 h 1743372"/>
              <a:gd name="connsiteX66" fmla="*/ 997522 w 4408436"/>
              <a:gd name="connsiteY66" fmla="*/ 543486 h 1743372"/>
              <a:gd name="connsiteX67" fmla="*/ 997522 w 4408436"/>
              <a:gd name="connsiteY67" fmla="*/ 557016 h 1743372"/>
              <a:gd name="connsiteX68" fmla="*/ 1003347 w 4408436"/>
              <a:gd name="connsiteY68" fmla="*/ 557016 h 1743372"/>
              <a:gd name="connsiteX69" fmla="*/ 1003347 w 4408436"/>
              <a:gd name="connsiteY69" fmla="*/ 589302 h 1743372"/>
              <a:gd name="connsiteX70" fmla="*/ 1019750 w 4408436"/>
              <a:gd name="connsiteY70" fmla="*/ 589302 h 1743372"/>
              <a:gd name="connsiteX71" fmla="*/ 1019750 w 4408436"/>
              <a:gd name="connsiteY71" fmla="*/ 621050 h 1743372"/>
              <a:gd name="connsiteX72" fmla="*/ 1063132 w 4408436"/>
              <a:gd name="connsiteY72" fmla="*/ 621050 h 1743372"/>
              <a:gd name="connsiteX73" fmla="*/ 1063132 w 4408436"/>
              <a:gd name="connsiteY73" fmla="*/ 641037 h 1743372"/>
              <a:gd name="connsiteX74" fmla="*/ 1145758 w 4408436"/>
              <a:gd name="connsiteY74" fmla="*/ 641037 h 1743372"/>
              <a:gd name="connsiteX75" fmla="*/ 1145758 w 4408436"/>
              <a:gd name="connsiteY75" fmla="*/ 662177 h 1743372"/>
              <a:gd name="connsiteX76" fmla="*/ 1159784 w 4408436"/>
              <a:gd name="connsiteY76" fmla="*/ 662177 h 1743372"/>
              <a:gd name="connsiteX77" fmla="*/ 1159784 w 4408436"/>
              <a:gd name="connsiteY77" fmla="*/ 685085 h 1743372"/>
              <a:gd name="connsiteX78" fmla="*/ 1176187 w 4408436"/>
              <a:gd name="connsiteY78" fmla="*/ 685085 h 1743372"/>
              <a:gd name="connsiteX79" fmla="*/ 1176187 w 4408436"/>
              <a:gd name="connsiteY79" fmla="*/ 711529 h 1743372"/>
              <a:gd name="connsiteX80" fmla="*/ 1176187 w 4408436"/>
              <a:gd name="connsiteY80" fmla="*/ 719754 h 1743372"/>
              <a:gd name="connsiteX81" fmla="*/ 1186151 w 4408436"/>
              <a:gd name="connsiteY81" fmla="*/ 719754 h 1743372"/>
              <a:gd name="connsiteX82" fmla="*/ 1186151 w 4408436"/>
              <a:gd name="connsiteY82" fmla="*/ 732669 h 1743372"/>
              <a:gd name="connsiteX83" fmla="*/ 1194965 w 4408436"/>
              <a:gd name="connsiteY83" fmla="*/ 732669 h 1743372"/>
              <a:gd name="connsiteX84" fmla="*/ 1194965 w 4408436"/>
              <a:gd name="connsiteY84" fmla="*/ 746198 h 1743372"/>
              <a:gd name="connsiteX85" fmla="*/ 1223631 w 4408436"/>
              <a:gd name="connsiteY85" fmla="*/ 746198 h 1743372"/>
              <a:gd name="connsiteX86" fmla="*/ 1223631 w 4408436"/>
              <a:gd name="connsiteY86" fmla="*/ 754424 h 1743372"/>
              <a:gd name="connsiteX87" fmla="*/ 1242410 w 4408436"/>
              <a:gd name="connsiteY87" fmla="*/ 754424 h 1743372"/>
              <a:gd name="connsiteX88" fmla="*/ 1264101 w 4408436"/>
              <a:gd name="connsiteY88" fmla="*/ 754424 h 1743372"/>
              <a:gd name="connsiteX89" fmla="*/ 1264101 w 4408436"/>
              <a:gd name="connsiteY89" fmla="*/ 765570 h 1743372"/>
              <a:gd name="connsiteX90" fmla="*/ 1279277 w 4408436"/>
              <a:gd name="connsiteY90" fmla="*/ 765570 h 1743372"/>
              <a:gd name="connsiteX91" fmla="*/ 1279277 w 4408436"/>
              <a:gd name="connsiteY91" fmla="*/ 770874 h 1743372"/>
              <a:gd name="connsiteX92" fmla="*/ 1316221 w 4408436"/>
              <a:gd name="connsiteY92" fmla="*/ 770874 h 1743372"/>
              <a:gd name="connsiteX93" fmla="*/ 1316221 w 4408436"/>
              <a:gd name="connsiteY93" fmla="*/ 777332 h 1743372"/>
              <a:gd name="connsiteX94" fmla="*/ 1340825 w 4408436"/>
              <a:gd name="connsiteY94" fmla="*/ 777332 h 1743372"/>
              <a:gd name="connsiteX95" fmla="*/ 1340825 w 4408436"/>
              <a:gd name="connsiteY95" fmla="*/ 789708 h 1743372"/>
              <a:gd name="connsiteX96" fmla="*/ 1347263 w 4408436"/>
              <a:gd name="connsiteY96" fmla="*/ 789708 h 1743372"/>
              <a:gd name="connsiteX97" fmla="*/ 1347263 w 4408436"/>
              <a:gd name="connsiteY97" fmla="*/ 800855 h 1743372"/>
              <a:gd name="connsiteX98" fmla="*/ 1354315 w 4408436"/>
              <a:gd name="connsiteY98" fmla="*/ 800855 h 1743372"/>
              <a:gd name="connsiteX99" fmla="*/ 1354315 w 4408436"/>
              <a:gd name="connsiteY99" fmla="*/ 837830 h 1743372"/>
              <a:gd name="connsiteX100" fmla="*/ 1373016 w 4408436"/>
              <a:gd name="connsiteY100" fmla="*/ 837830 h 1743372"/>
              <a:gd name="connsiteX101" fmla="*/ 1373016 w 4408436"/>
              <a:gd name="connsiteY101" fmla="*/ 845517 h 1743372"/>
              <a:gd name="connsiteX102" fmla="*/ 1405821 w 4408436"/>
              <a:gd name="connsiteY102" fmla="*/ 845517 h 1743372"/>
              <a:gd name="connsiteX103" fmla="*/ 1405821 w 4408436"/>
              <a:gd name="connsiteY103" fmla="*/ 864889 h 1743372"/>
              <a:gd name="connsiteX104" fmla="*/ 1449204 w 4408436"/>
              <a:gd name="connsiteY104" fmla="*/ 864889 h 1743372"/>
              <a:gd name="connsiteX105" fmla="*/ 1449204 w 4408436"/>
              <a:gd name="connsiteY105" fmla="*/ 870731 h 1743372"/>
              <a:gd name="connsiteX106" fmla="*/ 1476720 w 4408436"/>
              <a:gd name="connsiteY106" fmla="*/ 870731 h 1743372"/>
              <a:gd name="connsiteX107" fmla="*/ 1476720 w 4408436"/>
              <a:gd name="connsiteY107" fmla="*/ 877189 h 1743372"/>
              <a:gd name="connsiteX108" fmla="*/ 1484921 w 4408436"/>
              <a:gd name="connsiteY108" fmla="*/ 877189 h 1743372"/>
              <a:gd name="connsiteX109" fmla="*/ 1484921 w 4408436"/>
              <a:gd name="connsiteY109" fmla="*/ 890180 h 1743372"/>
              <a:gd name="connsiteX110" fmla="*/ 1503700 w 4408436"/>
              <a:gd name="connsiteY110" fmla="*/ 890180 h 1743372"/>
              <a:gd name="connsiteX111" fmla="*/ 1503700 w 4408436"/>
              <a:gd name="connsiteY111" fmla="*/ 900173 h 1743372"/>
              <a:gd name="connsiteX112" fmla="*/ 1545242 w 4408436"/>
              <a:gd name="connsiteY112" fmla="*/ 900173 h 1743372"/>
              <a:gd name="connsiteX113" fmla="*/ 1588625 w 4408436"/>
              <a:gd name="connsiteY113" fmla="*/ 900173 h 1743372"/>
              <a:gd name="connsiteX114" fmla="*/ 1588625 w 4408436"/>
              <a:gd name="connsiteY114" fmla="*/ 973586 h 1743372"/>
              <a:gd name="connsiteX115" fmla="*/ 1622043 w 4408436"/>
              <a:gd name="connsiteY115" fmla="*/ 973586 h 1743372"/>
              <a:gd name="connsiteX116" fmla="*/ 1622043 w 4408436"/>
              <a:gd name="connsiteY116" fmla="*/ 982965 h 1743372"/>
              <a:gd name="connsiteX117" fmla="*/ 1679451 w 4408436"/>
              <a:gd name="connsiteY117" fmla="*/ 982965 h 1743372"/>
              <a:gd name="connsiteX118" fmla="*/ 1679451 w 4408436"/>
              <a:gd name="connsiteY118" fmla="*/ 992420 h 1743372"/>
              <a:gd name="connsiteX119" fmla="*/ 1763763 w 4408436"/>
              <a:gd name="connsiteY119" fmla="*/ 992420 h 1743372"/>
              <a:gd name="connsiteX120" fmla="*/ 1763763 w 4408436"/>
              <a:gd name="connsiteY120" fmla="*/ 1003567 h 1743372"/>
              <a:gd name="connsiteX121" fmla="*/ 1812434 w 4408436"/>
              <a:gd name="connsiteY121" fmla="*/ 1003567 h 1743372"/>
              <a:gd name="connsiteX122" fmla="*/ 1812434 w 4408436"/>
              <a:gd name="connsiteY122" fmla="*/ 1021170 h 1743372"/>
              <a:gd name="connsiteX123" fmla="*/ 1840564 w 4408436"/>
              <a:gd name="connsiteY123" fmla="*/ 1021170 h 1743372"/>
              <a:gd name="connsiteX124" fmla="*/ 1840564 w 4408436"/>
              <a:gd name="connsiteY124" fmla="*/ 1067601 h 1743372"/>
              <a:gd name="connsiteX125" fmla="*/ 1860415 w 4408436"/>
              <a:gd name="connsiteY125" fmla="*/ 1067601 h 1743372"/>
              <a:gd name="connsiteX126" fmla="*/ 1860415 w 4408436"/>
              <a:gd name="connsiteY126" fmla="*/ 1105192 h 1743372"/>
              <a:gd name="connsiteX127" fmla="*/ 1876281 w 4408436"/>
              <a:gd name="connsiteY127" fmla="*/ 1105192 h 1743372"/>
              <a:gd name="connsiteX128" fmla="*/ 1876281 w 4408436"/>
              <a:gd name="connsiteY128" fmla="*/ 1127561 h 1743372"/>
              <a:gd name="connsiteX129" fmla="*/ 1937752 w 4408436"/>
              <a:gd name="connsiteY129" fmla="*/ 1127561 h 1743372"/>
              <a:gd name="connsiteX130" fmla="*/ 1943041 w 4408436"/>
              <a:gd name="connsiteY130" fmla="*/ 1127561 h 1743372"/>
              <a:gd name="connsiteX131" fmla="*/ 1943041 w 4408436"/>
              <a:gd name="connsiteY131" fmla="*/ 1136325 h 1743372"/>
              <a:gd name="connsiteX132" fmla="*/ 1979372 w 4408436"/>
              <a:gd name="connsiteY132" fmla="*/ 1136325 h 1743372"/>
              <a:gd name="connsiteX133" fmla="*/ 1979372 w 4408436"/>
              <a:gd name="connsiteY133" fmla="*/ 1145165 h 1743372"/>
              <a:gd name="connsiteX134" fmla="*/ 1992861 w 4408436"/>
              <a:gd name="connsiteY134" fmla="*/ 1145165 h 1743372"/>
              <a:gd name="connsiteX135" fmla="*/ 1992861 w 4408436"/>
              <a:gd name="connsiteY135" fmla="*/ 1152776 h 1743372"/>
              <a:gd name="connsiteX136" fmla="*/ 2001063 w 4408436"/>
              <a:gd name="connsiteY136" fmla="*/ 1152776 h 1743372"/>
              <a:gd name="connsiteX137" fmla="*/ 2001063 w 4408436"/>
              <a:gd name="connsiteY137" fmla="*/ 1159233 h 1743372"/>
              <a:gd name="connsiteX138" fmla="*/ 2013326 w 4408436"/>
              <a:gd name="connsiteY138" fmla="*/ 1159233 h 1743372"/>
              <a:gd name="connsiteX139" fmla="*/ 2013326 w 4408436"/>
              <a:gd name="connsiteY139" fmla="*/ 1165690 h 1743372"/>
              <a:gd name="connsiteX140" fmla="*/ 2032105 w 4408436"/>
              <a:gd name="connsiteY140" fmla="*/ 1165690 h 1743372"/>
              <a:gd name="connsiteX141" fmla="*/ 2032105 w 4408436"/>
              <a:gd name="connsiteY141" fmla="*/ 1173915 h 1743372"/>
              <a:gd name="connsiteX142" fmla="*/ 2054946 w 4408436"/>
              <a:gd name="connsiteY142" fmla="*/ 1173915 h 1743372"/>
              <a:gd name="connsiteX143" fmla="*/ 2054946 w 4408436"/>
              <a:gd name="connsiteY143" fmla="*/ 1182141 h 1743372"/>
              <a:gd name="connsiteX144" fmla="*/ 2083688 w 4408436"/>
              <a:gd name="connsiteY144" fmla="*/ 1182141 h 1743372"/>
              <a:gd name="connsiteX145" fmla="*/ 2083688 w 4408436"/>
              <a:gd name="connsiteY145" fmla="*/ 1208047 h 1743372"/>
              <a:gd name="connsiteX146" fmla="*/ 2108829 w 4408436"/>
              <a:gd name="connsiteY146" fmla="*/ 1208047 h 1743372"/>
              <a:gd name="connsiteX147" fmla="*/ 2108829 w 4408436"/>
              <a:gd name="connsiteY147" fmla="*/ 1232108 h 1743372"/>
              <a:gd name="connsiteX148" fmla="*/ 2131133 w 4408436"/>
              <a:gd name="connsiteY148" fmla="*/ 1232108 h 1743372"/>
              <a:gd name="connsiteX149" fmla="*/ 2131133 w 4408436"/>
              <a:gd name="connsiteY149" fmla="*/ 1242716 h 1743372"/>
              <a:gd name="connsiteX150" fmla="*/ 2185552 w 4408436"/>
              <a:gd name="connsiteY150" fmla="*/ 1242716 h 1743372"/>
              <a:gd name="connsiteX151" fmla="*/ 2185552 w 4408436"/>
              <a:gd name="connsiteY151" fmla="*/ 1250941 h 1743372"/>
              <a:gd name="connsiteX152" fmla="*/ 2255301 w 4408436"/>
              <a:gd name="connsiteY152" fmla="*/ 1250941 h 1743372"/>
              <a:gd name="connsiteX153" fmla="*/ 2255301 w 4408436"/>
              <a:gd name="connsiteY153" fmla="*/ 1260935 h 1743372"/>
              <a:gd name="connsiteX154" fmla="*/ 2343752 w 4408436"/>
              <a:gd name="connsiteY154" fmla="*/ 1260935 h 1743372"/>
              <a:gd name="connsiteX155" fmla="*/ 2343752 w 4408436"/>
              <a:gd name="connsiteY155" fmla="*/ 1310825 h 1743372"/>
              <a:gd name="connsiteX156" fmla="*/ 2382459 w 4408436"/>
              <a:gd name="connsiteY156" fmla="*/ 1310825 h 1743372"/>
              <a:gd name="connsiteX157" fmla="*/ 2441630 w 4408436"/>
              <a:gd name="connsiteY157" fmla="*/ 1310825 h 1743372"/>
              <a:gd name="connsiteX158" fmla="*/ 2458033 w 4408436"/>
              <a:gd name="connsiteY158" fmla="*/ 1310825 h 1743372"/>
              <a:gd name="connsiteX159" fmla="*/ 2458033 w 4408436"/>
              <a:gd name="connsiteY159" fmla="*/ 1324354 h 1743372"/>
              <a:gd name="connsiteX160" fmla="*/ 2535370 w 4408436"/>
              <a:gd name="connsiteY160" fmla="*/ 1324354 h 1743372"/>
              <a:gd name="connsiteX161" fmla="*/ 2535370 w 4408436"/>
              <a:gd name="connsiteY161" fmla="*/ 1337269 h 1743372"/>
              <a:gd name="connsiteX162" fmla="*/ 2596840 w 4408436"/>
              <a:gd name="connsiteY162" fmla="*/ 1337269 h 1743372"/>
              <a:gd name="connsiteX163" fmla="*/ 2596840 w 4408436"/>
              <a:gd name="connsiteY163" fmla="*/ 1362560 h 1743372"/>
              <a:gd name="connsiteX164" fmla="*/ 2713421 w 4408436"/>
              <a:gd name="connsiteY164" fmla="*/ 1362560 h 1743372"/>
              <a:gd name="connsiteX165" fmla="*/ 2770829 w 4408436"/>
              <a:gd name="connsiteY165" fmla="*/ 1362560 h 1743372"/>
              <a:gd name="connsiteX166" fmla="*/ 2855754 w 4408436"/>
              <a:gd name="connsiteY166" fmla="*/ 1362560 h 1743372"/>
              <a:gd name="connsiteX167" fmla="*/ 2855754 w 4408436"/>
              <a:gd name="connsiteY167" fmla="*/ 1404839 h 1743372"/>
              <a:gd name="connsiteX168" fmla="*/ 3026831 w 4408436"/>
              <a:gd name="connsiteY168" fmla="*/ 1404839 h 1743372"/>
              <a:gd name="connsiteX169" fmla="*/ 3026831 w 4408436"/>
              <a:gd name="connsiteY169" fmla="*/ 1424211 h 1743372"/>
              <a:gd name="connsiteX170" fmla="*/ 3071976 w 4408436"/>
              <a:gd name="connsiteY170" fmla="*/ 1424211 h 1743372"/>
              <a:gd name="connsiteX171" fmla="*/ 3071976 w 4408436"/>
              <a:gd name="connsiteY171" fmla="*/ 1441892 h 1743372"/>
              <a:gd name="connsiteX172" fmla="*/ 3080177 w 4408436"/>
              <a:gd name="connsiteY172" fmla="*/ 1441892 h 1743372"/>
              <a:gd name="connsiteX173" fmla="*/ 3080177 w 4408436"/>
              <a:gd name="connsiteY173" fmla="*/ 1478867 h 1743372"/>
              <a:gd name="connsiteX174" fmla="*/ 3125246 w 4408436"/>
              <a:gd name="connsiteY174" fmla="*/ 1478867 h 1743372"/>
              <a:gd name="connsiteX175" fmla="*/ 3125246 w 4408436"/>
              <a:gd name="connsiteY175" fmla="*/ 1501237 h 1743372"/>
              <a:gd name="connsiteX176" fmla="*/ 3500816 w 4408436"/>
              <a:gd name="connsiteY176" fmla="*/ 1501237 h 1743372"/>
              <a:gd name="connsiteX177" fmla="*/ 3578690 w 4408436"/>
              <a:gd name="connsiteY177" fmla="*/ 1501237 h 1743372"/>
              <a:gd name="connsiteX178" fmla="*/ 3588117 w 4408436"/>
              <a:gd name="connsiteY178" fmla="*/ 1501237 h 1743372"/>
              <a:gd name="connsiteX179" fmla="*/ 3588117 w 4408436"/>
              <a:gd name="connsiteY179" fmla="*/ 1564042 h 1743372"/>
              <a:gd name="connsiteX180" fmla="*/ 3676568 w 4408436"/>
              <a:gd name="connsiteY180" fmla="*/ 1564042 h 1743372"/>
              <a:gd name="connsiteX181" fmla="*/ 3872248 w 4408436"/>
              <a:gd name="connsiteY181" fmla="*/ 1564042 h 1743372"/>
              <a:gd name="connsiteX182" fmla="*/ 4124111 w 4408436"/>
              <a:gd name="connsiteY182" fmla="*/ 1564042 h 1743372"/>
              <a:gd name="connsiteX183" fmla="*/ 4360184 w 4408436"/>
              <a:gd name="connsiteY183" fmla="*/ 1564042 h 1743372"/>
              <a:gd name="connsiteX184" fmla="*/ 4360184 w 4408436"/>
              <a:gd name="connsiteY184" fmla="*/ 1743308 h 1743372"/>
              <a:gd name="connsiteX185" fmla="*/ 4408436 w 4408436"/>
              <a:gd name="connsiteY185" fmla="*/ 1741842 h 1743372"/>
              <a:gd name="connsiteX0" fmla="*/ 0 w 4408436"/>
              <a:gd name="connsiteY0" fmla="*/ 0 h 1746239"/>
              <a:gd name="connsiteX1" fmla="*/ 75994 w 4408436"/>
              <a:gd name="connsiteY1" fmla="*/ 0 h 1746239"/>
              <a:gd name="connsiteX2" fmla="*/ 75994 w 4408436"/>
              <a:gd name="connsiteY2" fmla="*/ 8840 h 1746239"/>
              <a:gd name="connsiteX3" fmla="*/ 146280 w 4408436"/>
              <a:gd name="connsiteY3" fmla="*/ 8840 h 1746239"/>
              <a:gd name="connsiteX4" fmla="*/ 146280 w 4408436"/>
              <a:gd name="connsiteY4" fmla="*/ 22908 h 1746239"/>
              <a:gd name="connsiteX5" fmla="*/ 162069 w 4408436"/>
              <a:gd name="connsiteY5" fmla="*/ 22908 h 1746239"/>
              <a:gd name="connsiteX6" fmla="*/ 162069 w 4408436"/>
              <a:gd name="connsiteY6" fmla="*/ 42280 h 1746239"/>
              <a:gd name="connsiteX7" fmla="*/ 169120 w 4408436"/>
              <a:gd name="connsiteY7" fmla="*/ 42280 h 1746239"/>
              <a:gd name="connsiteX8" fmla="*/ 169120 w 4408436"/>
              <a:gd name="connsiteY8" fmla="*/ 58192 h 1746239"/>
              <a:gd name="connsiteX9" fmla="*/ 169120 w 4408436"/>
              <a:gd name="connsiteY9" fmla="*/ 66956 h 1746239"/>
              <a:gd name="connsiteX10" fmla="*/ 177935 w 4408436"/>
              <a:gd name="connsiteY10" fmla="*/ 66956 h 1746239"/>
              <a:gd name="connsiteX11" fmla="*/ 177935 w 4408436"/>
              <a:gd name="connsiteY11" fmla="*/ 102240 h 1746239"/>
              <a:gd name="connsiteX12" fmla="*/ 244694 w 4408436"/>
              <a:gd name="connsiteY12" fmla="*/ 102240 h 1746239"/>
              <a:gd name="connsiteX13" fmla="*/ 244694 w 4408436"/>
              <a:gd name="connsiteY13" fmla="*/ 111080 h 1746239"/>
              <a:gd name="connsiteX14" fmla="*/ 276350 w 4408436"/>
              <a:gd name="connsiteY14" fmla="*/ 111080 h 1746239"/>
              <a:gd name="connsiteX15" fmla="*/ 276350 w 4408436"/>
              <a:gd name="connsiteY15" fmla="*/ 118076 h 1746239"/>
              <a:gd name="connsiteX16" fmla="*/ 330846 w 4408436"/>
              <a:gd name="connsiteY16" fmla="*/ 118076 h 1746239"/>
              <a:gd name="connsiteX17" fmla="*/ 330846 w 4408436"/>
              <a:gd name="connsiteY17" fmla="*/ 146288 h 1746239"/>
              <a:gd name="connsiteX18" fmla="*/ 339584 w 4408436"/>
              <a:gd name="connsiteY18" fmla="*/ 146288 h 1746239"/>
              <a:gd name="connsiteX19" fmla="*/ 339584 w 4408436"/>
              <a:gd name="connsiteY19" fmla="*/ 179804 h 1746239"/>
              <a:gd name="connsiteX20" fmla="*/ 339584 w 4408436"/>
              <a:gd name="connsiteY20" fmla="*/ 193872 h 1746239"/>
              <a:gd name="connsiteX21" fmla="*/ 358975 w 4408436"/>
              <a:gd name="connsiteY21" fmla="*/ 193872 h 1746239"/>
              <a:gd name="connsiteX22" fmla="*/ 358975 w 4408436"/>
              <a:gd name="connsiteY22" fmla="*/ 200944 h 1746239"/>
              <a:gd name="connsiteX23" fmla="*/ 388791 w 4408436"/>
              <a:gd name="connsiteY23" fmla="*/ 200944 h 1746239"/>
              <a:gd name="connsiteX24" fmla="*/ 388791 w 4408436"/>
              <a:gd name="connsiteY24" fmla="*/ 208016 h 1746239"/>
              <a:gd name="connsiteX25" fmla="*/ 399368 w 4408436"/>
              <a:gd name="connsiteY25" fmla="*/ 208016 h 1746239"/>
              <a:gd name="connsiteX26" fmla="*/ 399368 w 4408436"/>
              <a:gd name="connsiteY26" fmla="*/ 215012 h 1746239"/>
              <a:gd name="connsiteX27" fmla="*/ 423972 w 4408436"/>
              <a:gd name="connsiteY27" fmla="*/ 215012 h 1746239"/>
              <a:gd name="connsiteX28" fmla="*/ 423972 w 4408436"/>
              <a:gd name="connsiteY28" fmla="*/ 227388 h 1746239"/>
              <a:gd name="connsiteX29" fmla="*/ 471417 w 4408436"/>
              <a:gd name="connsiteY29" fmla="*/ 227388 h 1746239"/>
              <a:gd name="connsiteX30" fmla="*/ 471417 w 4408436"/>
              <a:gd name="connsiteY30" fmla="*/ 243224 h 1746239"/>
              <a:gd name="connsiteX31" fmla="*/ 501309 w 4408436"/>
              <a:gd name="connsiteY31" fmla="*/ 243224 h 1746239"/>
              <a:gd name="connsiteX32" fmla="*/ 501309 w 4408436"/>
              <a:gd name="connsiteY32" fmla="*/ 262057 h 1746239"/>
              <a:gd name="connsiteX33" fmla="*/ 507747 w 4408436"/>
              <a:gd name="connsiteY33" fmla="*/ 262057 h 1746239"/>
              <a:gd name="connsiteX34" fmla="*/ 507747 w 4408436"/>
              <a:gd name="connsiteY34" fmla="*/ 279123 h 1746239"/>
              <a:gd name="connsiteX35" fmla="*/ 513572 w 4408436"/>
              <a:gd name="connsiteY35" fmla="*/ 279123 h 1746239"/>
              <a:gd name="connsiteX36" fmla="*/ 513572 w 4408436"/>
              <a:gd name="connsiteY36" fmla="*/ 287348 h 1746239"/>
              <a:gd name="connsiteX37" fmla="*/ 518861 w 4408436"/>
              <a:gd name="connsiteY37" fmla="*/ 287348 h 1746239"/>
              <a:gd name="connsiteX38" fmla="*/ 518861 w 4408436"/>
              <a:gd name="connsiteY38" fmla="*/ 293191 h 1746239"/>
              <a:gd name="connsiteX39" fmla="*/ 552892 w 4408436"/>
              <a:gd name="connsiteY39" fmla="*/ 293191 h 1746239"/>
              <a:gd name="connsiteX40" fmla="*/ 552892 w 4408436"/>
              <a:gd name="connsiteY40" fmla="*/ 300263 h 1746239"/>
              <a:gd name="connsiteX41" fmla="*/ 651307 w 4408436"/>
              <a:gd name="connsiteY41" fmla="*/ 300263 h 1746239"/>
              <a:gd name="connsiteX42" fmla="*/ 651307 w 4408436"/>
              <a:gd name="connsiteY42" fmla="*/ 312562 h 1746239"/>
              <a:gd name="connsiteX43" fmla="*/ 658895 w 4408436"/>
              <a:gd name="connsiteY43" fmla="*/ 312562 h 1746239"/>
              <a:gd name="connsiteX44" fmla="*/ 658895 w 4408436"/>
              <a:gd name="connsiteY44" fmla="*/ 353151 h 1746239"/>
              <a:gd name="connsiteX45" fmla="*/ 694613 w 4408436"/>
              <a:gd name="connsiteY45" fmla="*/ 353151 h 1746239"/>
              <a:gd name="connsiteX46" fmla="*/ 694613 w 4408436"/>
              <a:gd name="connsiteY46" fmla="*/ 386590 h 1746239"/>
              <a:gd name="connsiteX47" fmla="*/ 772563 w 4408436"/>
              <a:gd name="connsiteY47" fmla="*/ 386590 h 1746239"/>
              <a:gd name="connsiteX48" fmla="*/ 772563 w 4408436"/>
              <a:gd name="connsiteY48" fmla="*/ 396046 h 1746239"/>
              <a:gd name="connsiteX49" fmla="*/ 819394 w 4408436"/>
              <a:gd name="connsiteY49" fmla="*/ 396046 h 1746239"/>
              <a:gd name="connsiteX50" fmla="*/ 825833 w 4408436"/>
              <a:gd name="connsiteY50" fmla="*/ 396046 h 1746239"/>
              <a:gd name="connsiteX51" fmla="*/ 825833 w 4408436"/>
              <a:gd name="connsiteY51" fmla="*/ 428332 h 1746239"/>
              <a:gd name="connsiteX52" fmla="*/ 832884 w 4408436"/>
              <a:gd name="connsiteY52" fmla="*/ 428332 h 1746239"/>
              <a:gd name="connsiteX53" fmla="*/ 832884 w 4408436"/>
              <a:gd name="connsiteY53" fmla="*/ 435404 h 1746239"/>
              <a:gd name="connsiteX54" fmla="*/ 837560 w 4408436"/>
              <a:gd name="connsiteY54" fmla="*/ 435404 h 1746239"/>
              <a:gd name="connsiteX55" fmla="*/ 837560 w 4408436"/>
              <a:gd name="connsiteY55" fmla="*/ 460080 h 1746239"/>
              <a:gd name="connsiteX56" fmla="*/ 859864 w 4408436"/>
              <a:gd name="connsiteY56" fmla="*/ 460080 h 1746239"/>
              <a:gd name="connsiteX57" fmla="*/ 859864 w 4408436"/>
              <a:gd name="connsiteY57" fmla="*/ 480605 h 1746239"/>
              <a:gd name="connsiteX58" fmla="*/ 868065 w 4408436"/>
              <a:gd name="connsiteY58" fmla="*/ 480605 h 1746239"/>
              <a:gd name="connsiteX59" fmla="*/ 868065 w 4408436"/>
              <a:gd name="connsiteY59" fmla="*/ 510585 h 1746239"/>
              <a:gd name="connsiteX60" fmla="*/ 960578 w 4408436"/>
              <a:gd name="connsiteY60" fmla="*/ 510585 h 1746239"/>
              <a:gd name="connsiteX61" fmla="*/ 960578 w 4408436"/>
              <a:gd name="connsiteY61" fmla="*/ 517657 h 1746239"/>
              <a:gd name="connsiteX62" fmla="*/ 981656 w 4408436"/>
              <a:gd name="connsiteY62" fmla="*/ 517657 h 1746239"/>
              <a:gd name="connsiteX63" fmla="*/ 981656 w 4408436"/>
              <a:gd name="connsiteY63" fmla="*/ 525883 h 1746239"/>
              <a:gd name="connsiteX64" fmla="*/ 993383 w 4408436"/>
              <a:gd name="connsiteY64" fmla="*/ 525883 h 1746239"/>
              <a:gd name="connsiteX65" fmla="*/ 993383 w 4408436"/>
              <a:gd name="connsiteY65" fmla="*/ 543486 h 1746239"/>
              <a:gd name="connsiteX66" fmla="*/ 997522 w 4408436"/>
              <a:gd name="connsiteY66" fmla="*/ 543486 h 1746239"/>
              <a:gd name="connsiteX67" fmla="*/ 997522 w 4408436"/>
              <a:gd name="connsiteY67" fmla="*/ 557016 h 1746239"/>
              <a:gd name="connsiteX68" fmla="*/ 1003347 w 4408436"/>
              <a:gd name="connsiteY68" fmla="*/ 557016 h 1746239"/>
              <a:gd name="connsiteX69" fmla="*/ 1003347 w 4408436"/>
              <a:gd name="connsiteY69" fmla="*/ 589302 h 1746239"/>
              <a:gd name="connsiteX70" fmla="*/ 1019750 w 4408436"/>
              <a:gd name="connsiteY70" fmla="*/ 589302 h 1746239"/>
              <a:gd name="connsiteX71" fmla="*/ 1019750 w 4408436"/>
              <a:gd name="connsiteY71" fmla="*/ 621050 h 1746239"/>
              <a:gd name="connsiteX72" fmla="*/ 1063132 w 4408436"/>
              <a:gd name="connsiteY72" fmla="*/ 621050 h 1746239"/>
              <a:gd name="connsiteX73" fmla="*/ 1063132 w 4408436"/>
              <a:gd name="connsiteY73" fmla="*/ 641037 h 1746239"/>
              <a:gd name="connsiteX74" fmla="*/ 1145758 w 4408436"/>
              <a:gd name="connsiteY74" fmla="*/ 641037 h 1746239"/>
              <a:gd name="connsiteX75" fmla="*/ 1145758 w 4408436"/>
              <a:gd name="connsiteY75" fmla="*/ 662177 h 1746239"/>
              <a:gd name="connsiteX76" fmla="*/ 1159784 w 4408436"/>
              <a:gd name="connsiteY76" fmla="*/ 662177 h 1746239"/>
              <a:gd name="connsiteX77" fmla="*/ 1159784 w 4408436"/>
              <a:gd name="connsiteY77" fmla="*/ 685085 h 1746239"/>
              <a:gd name="connsiteX78" fmla="*/ 1176187 w 4408436"/>
              <a:gd name="connsiteY78" fmla="*/ 685085 h 1746239"/>
              <a:gd name="connsiteX79" fmla="*/ 1176187 w 4408436"/>
              <a:gd name="connsiteY79" fmla="*/ 711529 h 1746239"/>
              <a:gd name="connsiteX80" fmla="*/ 1176187 w 4408436"/>
              <a:gd name="connsiteY80" fmla="*/ 719754 h 1746239"/>
              <a:gd name="connsiteX81" fmla="*/ 1186151 w 4408436"/>
              <a:gd name="connsiteY81" fmla="*/ 719754 h 1746239"/>
              <a:gd name="connsiteX82" fmla="*/ 1186151 w 4408436"/>
              <a:gd name="connsiteY82" fmla="*/ 732669 h 1746239"/>
              <a:gd name="connsiteX83" fmla="*/ 1194965 w 4408436"/>
              <a:gd name="connsiteY83" fmla="*/ 732669 h 1746239"/>
              <a:gd name="connsiteX84" fmla="*/ 1194965 w 4408436"/>
              <a:gd name="connsiteY84" fmla="*/ 746198 h 1746239"/>
              <a:gd name="connsiteX85" fmla="*/ 1223631 w 4408436"/>
              <a:gd name="connsiteY85" fmla="*/ 746198 h 1746239"/>
              <a:gd name="connsiteX86" fmla="*/ 1223631 w 4408436"/>
              <a:gd name="connsiteY86" fmla="*/ 754424 h 1746239"/>
              <a:gd name="connsiteX87" fmla="*/ 1242410 w 4408436"/>
              <a:gd name="connsiteY87" fmla="*/ 754424 h 1746239"/>
              <a:gd name="connsiteX88" fmla="*/ 1264101 w 4408436"/>
              <a:gd name="connsiteY88" fmla="*/ 754424 h 1746239"/>
              <a:gd name="connsiteX89" fmla="*/ 1264101 w 4408436"/>
              <a:gd name="connsiteY89" fmla="*/ 765570 h 1746239"/>
              <a:gd name="connsiteX90" fmla="*/ 1279277 w 4408436"/>
              <a:gd name="connsiteY90" fmla="*/ 765570 h 1746239"/>
              <a:gd name="connsiteX91" fmla="*/ 1279277 w 4408436"/>
              <a:gd name="connsiteY91" fmla="*/ 770874 h 1746239"/>
              <a:gd name="connsiteX92" fmla="*/ 1316221 w 4408436"/>
              <a:gd name="connsiteY92" fmla="*/ 770874 h 1746239"/>
              <a:gd name="connsiteX93" fmla="*/ 1316221 w 4408436"/>
              <a:gd name="connsiteY93" fmla="*/ 777332 h 1746239"/>
              <a:gd name="connsiteX94" fmla="*/ 1340825 w 4408436"/>
              <a:gd name="connsiteY94" fmla="*/ 777332 h 1746239"/>
              <a:gd name="connsiteX95" fmla="*/ 1340825 w 4408436"/>
              <a:gd name="connsiteY95" fmla="*/ 789708 h 1746239"/>
              <a:gd name="connsiteX96" fmla="*/ 1347263 w 4408436"/>
              <a:gd name="connsiteY96" fmla="*/ 789708 h 1746239"/>
              <a:gd name="connsiteX97" fmla="*/ 1347263 w 4408436"/>
              <a:gd name="connsiteY97" fmla="*/ 800855 h 1746239"/>
              <a:gd name="connsiteX98" fmla="*/ 1354315 w 4408436"/>
              <a:gd name="connsiteY98" fmla="*/ 800855 h 1746239"/>
              <a:gd name="connsiteX99" fmla="*/ 1354315 w 4408436"/>
              <a:gd name="connsiteY99" fmla="*/ 837830 h 1746239"/>
              <a:gd name="connsiteX100" fmla="*/ 1373016 w 4408436"/>
              <a:gd name="connsiteY100" fmla="*/ 837830 h 1746239"/>
              <a:gd name="connsiteX101" fmla="*/ 1373016 w 4408436"/>
              <a:gd name="connsiteY101" fmla="*/ 845517 h 1746239"/>
              <a:gd name="connsiteX102" fmla="*/ 1405821 w 4408436"/>
              <a:gd name="connsiteY102" fmla="*/ 845517 h 1746239"/>
              <a:gd name="connsiteX103" fmla="*/ 1405821 w 4408436"/>
              <a:gd name="connsiteY103" fmla="*/ 864889 h 1746239"/>
              <a:gd name="connsiteX104" fmla="*/ 1449204 w 4408436"/>
              <a:gd name="connsiteY104" fmla="*/ 864889 h 1746239"/>
              <a:gd name="connsiteX105" fmla="*/ 1449204 w 4408436"/>
              <a:gd name="connsiteY105" fmla="*/ 870731 h 1746239"/>
              <a:gd name="connsiteX106" fmla="*/ 1476720 w 4408436"/>
              <a:gd name="connsiteY106" fmla="*/ 870731 h 1746239"/>
              <a:gd name="connsiteX107" fmla="*/ 1476720 w 4408436"/>
              <a:gd name="connsiteY107" fmla="*/ 877189 h 1746239"/>
              <a:gd name="connsiteX108" fmla="*/ 1484921 w 4408436"/>
              <a:gd name="connsiteY108" fmla="*/ 877189 h 1746239"/>
              <a:gd name="connsiteX109" fmla="*/ 1484921 w 4408436"/>
              <a:gd name="connsiteY109" fmla="*/ 890180 h 1746239"/>
              <a:gd name="connsiteX110" fmla="*/ 1503700 w 4408436"/>
              <a:gd name="connsiteY110" fmla="*/ 890180 h 1746239"/>
              <a:gd name="connsiteX111" fmla="*/ 1503700 w 4408436"/>
              <a:gd name="connsiteY111" fmla="*/ 900173 h 1746239"/>
              <a:gd name="connsiteX112" fmla="*/ 1545242 w 4408436"/>
              <a:gd name="connsiteY112" fmla="*/ 900173 h 1746239"/>
              <a:gd name="connsiteX113" fmla="*/ 1588625 w 4408436"/>
              <a:gd name="connsiteY113" fmla="*/ 900173 h 1746239"/>
              <a:gd name="connsiteX114" fmla="*/ 1588625 w 4408436"/>
              <a:gd name="connsiteY114" fmla="*/ 973586 h 1746239"/>
              <a:gd name="connsiteX115" fmla="*/ 1622043 w 4408436"/>
              <a:gd name="connsiteY115" fmla="*/ 973586 h 1746239"/>
              <a:gd name="connsiteX116" fmla="*/ 1622043 w 4408436"/>
              <a:gd name="connsiteY116" fmla="*/ 982965 h 1746239"/>
              <a:gd name="connsiteX117" fmla="*/ 1679451 w 4408436"/>
              <a:gd name="connsiteY117" fmla="*/ 982965 h 1746239"/>
              <a:gd name="connsiteX118" fmla="*/ 1679451 w 4408436"/>
              <a:gd name="connsiteY118" fmla="*/ 992420 h 1746239"/>
              <a:gd name="connsiteX119" fmla="*/ 1763763 w 4408436"/>
              <a:gd name="connsiteY119" fmla="*/ 992420 h 1746239"/>
              <a:gd name="connsiteX120" fmla="*/ 1763763 w 4408436"/>
              <a:gd name="connsiteY120" fmla="*/ 1003567 h 1746239"/>
              <a:gd name="connsiteX121" fmla="*/ 1812434 w 4408436"/>
              <a:gd name="connsiteY121" fmla="*/ 1003567 h 1746239"/>
              <a:gd name="connsiteX122" fmla="*/ 1812434 w 4408436"/>
              <a:gd name="connsiteY122" fmla="*/ 1021170 h 1746239"/>
              <a:gd name="connsiteX123" fmla="*/ 1840564 w 4408436"/>
              <a:gd name="connsiteY123" fmla="*/ 1021170 h 1746239"/>
              <a:gd name="connsiteX124" fmla="*/ 1840564 w 4408436"/>
              <a:gd name="connsiteY124" fmla="*/ 1067601 h 1746239"/>
              <a:gd name="connsiteX125" fmla="*/ 1860415 w 4408436"/>
              <a:gd name="connsiteY125" fmla="*/ 1067601 h 1746239"/>
              <a:gd name="connsiteX126" fmla="*/ 1860415 w 4408436"/>
              <a:gd name="connsiteY126" fmla="*/ 1105192 h 1746239"/>
              <a:gd name="connsiteX127" fmla="*/ 1876281 w 4408436"/>
              <a:gd name="connsiteY127" fmla="*/ 1105192 h 1746239"/>
              <a:gd name="connsiteX128" fmla="*/ 1876281 w 4408436"/>
              <a:gd name="connsiteY128" fmla="*/ 1127561 h 1746239"/>
              <a:gd name="connsiteX129" fmla="*/ 1937752 w 4408436"/>
              <a:gd name="connsiteY129" fmla="*/ 1127561 h 1746239"/>
              <a:gd name="connsiteX130" fmla="*/ 1943041 w 4408436"/>
              <a:gd name="connsiteY130" fmla="*/ 1127561 h 1746239"/>
              <a:gd name="connsiteX131" fmla="*/ 1943041 w 4408436"/>
              <a:gd name="connsiteY131" fmla="*/ 1136325 h 1746239"/>
              <a:gd name="connsiteX132" fmla="*/ 1979372 w 4408436"/>
              <a:gd name="connsiteY132" fmla="*/ 1136325 h 1746239"/>
              <a:gd name="connsiteX133" fmla="*/ 1979372 w 4408436"/>
              <a:gd name="connsiteY133" fmla="*/ 1145165 h 1746239"/>
              <a:gd name="connsiteX134" fmla="*/ 1992861 w 4408436"/>
              <a:gd name="connsiteY134" fmla="*/ 1145165 h 1746239"/>
              <a:gd name="connsiteX135" fmla="*/ 1992861 w 4408436"/>
              <a:gd name="connsiteY135" fmla="*/ 1152776 h 1746239"/>
              <a:gd name="connsiteX136" fmla="*/ 2001063 w 4408436"/>
              <a:gd name="connsiteY136" fmla="*/ 1152776 h 1746239"/>
              <a:gd name="connsiteX137" fmla="*/ 2001063 w 4408436"/>
              <a:gd name="connsiteY137" fmla="*/ 1159233 h 1746239"/>
              <a:gd name="connsiteX138" fmla="*/ 2013326 w 4408436"/>
              <a:gd name="connsiteY138" fmla="*/ 1159233 h 1746239"/>
              <a:gd name="connsiteX139" fmla="*/ 2013326 w 4408436"/>
              <a:gd name="connsiteY139" fmla="*/ 1165690 h 1746239"/>
              <a:gd name="connsiteX140" fmla="*/ 2032105 w 4408436"/>
              <a:gd name="connsiteY140" fmla="*/ 1165690 h 1746239"/>
              <a:gd name="connsiteX141" fmla="*/ 2032105 w 4408436"/>
              <a:gd name="connsiteY141" fmla="*/ 1173915 h 1746239"/>
              <a:gd name="connsiteX142" fmla="*/ 2054946 w 4408436"/>
              <a:gd name="connsiteY142" fmla="*/ 1173915 h 1746239"/>
              <a:gd name="connsiteX143" fmla="*/ 2054946 w 4408436"/>
              <a:gd name="connsiteY143" fmla="*/ 1182141 h 1746239"/>
              <a:gd name="connsiteX144" fmla="*/ 2083688 w 4408436"/>
              <a:gd name="connsiteY144" fmla="*/ 1182141 h 1746239"/>
              <a:gd name="connsiteX145" fmla="*/ 2083688 w 4408436"/>
              <a:gd name="connsiteY145" fmla="*/ 1208047 h 1746239"/>
              <a:gd name="connsiteX146" fmla="*/ 2108829 w 4408436"/>
              <a:gd name="connsiteY146" fmla="*/ 1208047 h 1746239"/>
              <a:gd name="connsiteX147" fmla="*/ 2108829 w 4408436"/>
              <a:gd name="connsiteY147" fmla="*/ 1232108 h 1746239"/>
              <a:gd name="connsiteX148" fmla="*/ 2131133 w 4408436"/>
              <a:gd name="connsiteY148" fmla="*/ 1232108 h 1746239"/>
              <a:gd name="connsiteX149" fmla="*/ 2131133 w 4408436"/>
              <a:gd name="connsiteY149" fmla="*/ 1242716 h 1746239"/>
              <a:gd name="connsiteX150" fmla="*/ 2185552 w 4408436"/>
              <a:gd name="connsiteY150" fmla="*/ 1242716 h 1746239"/>
              <a:gd name="connsiteX151" fmla="*/ 2185552 w 4408436"/>
              <a:gd name="connsiteY151" fmla="*/ 1250941 h 1746239"/>
              <a:gd name="connsiteX152" fmla="*/ 2255301 w 4408436"/>
              <a:gd name="connsiteY152" fmla="*/ 1250941 h 1746239"/>
              <a:gd name="connsiteX153" fmla="*/ 2255301 w 4408436"/>
              <a:gd name="connsiteY153" fmla="*/ 1260935 h 1746239"/>
              <a:gd name="connsiteX154" fmla="*/ 2343752 w 4408436"/>
              <a:gd name="connsiteY154" fmla="*/ 1260935 h 1746239"/>
              <a:gd name="connsiteX155" fmla="*/ 2343752 w 4408436"/>
              <a:gd name="connsiteY155" fmla="*/ 1310825 h 1746239"/>
              <a:gd name="connsiteX156" fmla="*/ 2382459 w 4408436"/>
              <a:gd name="connsiteY156" fmla="*/ 1310825 h 1746239"/>
              <a:gd name="connsiteX157" fmla="*/ 2441630 w 4408436"/>
              <a:gd name="connsiteY157" fmla="*/ 1310825 h 1746239"/>
              <a:gd name="connsiteX158" fmla="*/ 2458033 w 4408436"/>
              <a:gd name="connsiteY158" fmla="*/ 1310825 h 1746239"/>
              <a:gd name="connsiteX159" fmla="*/ 2458033 w 4408436"/>
              <a:gd name="connsiteY159" fmla="*/ 1324354 h 1746239"/>
              <a:gd name="connsiteX160" fmla="*/ 2535370 w 4408436"/>
              <a:gd name="connsiteY160" fmla="*/ 1324354 h 1746239"/>
              <a:gd name="connsiteX161" fmla="*/ 2535370 w 4408436"/>
              <a:gd name="connsiteY161" fmla="*/ 1337269 h 1746239"/>
              <a:gd name="connsiteX162" fmla="*/ 2596840 w 4408436"/>
              <a:gd name="connsiteY162" fmla="*/ 1337269 h 1746239"/>
              <a:gd name="connsiteX163" fmla="*/ 2596840 w 4408436"/>
              <a:gd name="connsiteY163" fmla="*/ 1362560 h 1746239"/>
              <a:gd name="connsiteX164" fmla="*/ 2713421 w 4408436"/>
              <a:gd name="connsiteY164" fmla="*/ 1362560 h 1746239"/>
              <a:gd name="connsiteX165" fmla="*/ 2770829 w 4408436"/>
              <a:gd name="connsiteY165" fmla="*/ 1362560 h 1746239"/>
              <a:gd name="connsiteX166" fmla="*/ 2855754 w 4408436"/>
              <a:gd name="connsiteY166" fmla="*/ 1362560 h 1746239"/>
              <a:gd name="connsiteX167" fmla="*/ 2855754 w 4408436"/>
              <a:gd name="connsiteY167" fmla="*/ 1404839 h 1746239"/>
              <a:gd name="connsiteX168" fmla="*/ 3026831 w 4408436"/>
              <a:gd name="connsiteY168" fmla="*/ 1404839 h 1746239"/>
              <a:gd name="connsiteX169" fmla="*/ 3026831 w 4408436"/>
              <a:gd name="connsiteY169" fmla="*/ 1424211 h 1746239"/>
              <a:gd name="connsiteX170" fmla="*/ 3071976 w 4408436"/>
              <a:gd name="connsiteY170" fmla="*/ 1424211 h 1746239"/>
              <a:gd name="connsiteX171" fmla="*/ 3071976 w 4408436"/>
              <a:gd name="connsiteY171" fmla="*/ 1441892 h 1746239"/>
              <a:gd name="connsiteX172" fmla="*/ 3080177 w 4408436"/>
              <a:gd name="connsiteY172" fmla="*/ 1441892 h 1746239"/>
              <a:gd name="connsiteX173" fmla="*/ 3080177 w 4408436"/>
              <a:gd name="connsiteY173" fmla="*/ 1478867 h 1746239"/>
              <a:gd name="connsiteX174" fmla="*/ 3125246 w 4408436"/>
              <a:gd name="connsiteY174" fmla="*/ 1478867 h 1746239"/>
              <a:gd name="connsiteX175" fmla="*/ 3125246 w 4408436"/>
              <a:gd name="connsiteY175" fmla="*/ 1501237 h 1746239"/>
              <a:gd name="connsiteX176" fmla="*/ 3500816 w 4408436"/>
              <a:gd name="connsiteY176" fmla="*/ 1501237 h 1746239"/>
              <a:gd name="connsiteX177" fmla="*/ 3578690 w 4408436"/>
              <a:gd name="connsiteY177" fmla="*/ 1501237 h 1746239"/>
              <a:gd name="connsiteX178" fmla="*/ 3588117 w 4408436"/>
              <a:gd name="connsiteY178" fmla="*/ 1501237 h 1746239"/>
              <a:gd name="connsiteX179" fmla="*/ 3588117 w 4408436"/>
              <a:gd name="connsiteY179" fmla="*/ 1564042 h 1746239"/>
              <a:gd name="connsiteX180" fmla="*/ 3676568 w 4408436"/>
              <a:gd name="connsiteY180" fmla="*/ 1564042 h 1746239"/>
              <a:gd name="connsiteX181" fmla="*/ 3872248 w 4408436"/>
              <a:gd name="connsiteY181" fmla="*/ 1564042 h 1746239"/>
              <a:gd name="connsiteX182" fmla="*/ 4124111 w 4408436"/>
              <a:gd name="connsiteY182" fmla="*/ 1564042 h 1746239"/>
              <a:gd name="connsiteX183" fmla="*/ 4360184 w 4408436"/>
              <a:gd name="connsiteY183" fmla="*/ 1564042 h 1746239"/>
              <a:gd name="connsiteX184" fmla="*/ 4360184 w 4408436"/>
              <a:gd name="connsiteY184" fmla="*/ 1743308 h 1746239"/>
              <a:gd name="connsiteX185" fmla="*/ 4408436 w 4408436"/>
              <a:gd name="connsiteY185" fmla="*/ 1746239 h 1746239"/>
              <a:gd name="connsiteX0" fmla="*/ 0 w 4407328"/>
              <a:gd name="connsiteY0" fmla="*/ 0 h 1743448"/>
              <a:gd name="connsiteX1" fmla="*/ 75994 w 4407328"/>
              <a:gd name="connsiteY1" fmla="*/ 0 h 1743448"/>
              <a:gd name="connsiteX2" fmla="*/ 75994 w 4407328"/>
              <a:gd name="connsiteY2" fmla="*/ 8840 h 1743448"/>
              <a:gd name="connsiteX3" fmla="*/ 146280 w 4407328"/>
              <a:gd name="connsiteY3" fmla="*/ 8840 h 1743448"/>
              <a:gd name="connsiteX4" fmla="*/ 146280 w 4407328"/>
              <a:gd name="connsiteY4" fmla="*/ 22908 h 1743448"/>
              <a:gd name="connsiteX5" fmla="*/ 162069 w 4407328"/>
              <a:gd name="connsiteY5" fmla="*/ 22908 h 1743448"/>
              <a:gd name="connsiteX6" fmla="*/ 162069 w 4407328"/>
              <a:gd name="connsiteY6" fmla="*/ 42280 h 1743448"/>
              <a:gd name="connsiteX7" fmla="*/ 169120 w 4407328"/>
              <a:gd name="connsiteY7" fmla="*/ 42280 h 1743448"/>
              <a:gd name="connsiteX8" fmla="*/ 169120 w 4407328"/>
              <a:gd name="connsiteY8" fmla="*/ 58192 h 1743448"/>
              <a:gd name="connsiteX9" fmla="*/ 169120 w 4407328"/>
              <a:gd name="connsiteY9" fmla="*/ 66956 h 1743448"/>
              <a:gd name="connsiteX10" fmla="*/ 177935 w 4407328"/>
              <a:gd name="connsiteY10" fmla="*/ 66956 h 1743448"/>
              <a:gd name="connsiteX11" fmla="*/ 177935 w 4407328"/>
              <a:gd name="connsiteY11" fmla="*/ 102240 h 1743448"/>
              <a:gd name="connsiteX12" fmla="*/ 244694 w 4407328"/>
              <a:gd name="connsiteY12" fmla="*/ 102240 h 1743448"/>
              <a:gd name="connsiteX13" fmla="*/ 244694 w 4407328"/>
              <a:gd name="connsiteY13" fmla="*/ 111080 h 1743448"/>
              <a:gd name="connsiteX14" fmla="*/ 276350 w 4407328"/>
              <a:gd name="connsiteY14" fmla="*/ 111080 h 1743448"/>
              <a:gd name="connsiteX15" fmla="*/ 276350 w 4407328"/>
              <a:gd name="connsiteY15" fmla="*/ 118076 h 1743448"/>
              <a:gd name="connsiteX16" fmla="*/ 330846 w 4407328"/>
              <a:gd name="connsiteY16" fmla="*/ 118076 h 1743448"/>
              <a:gd name="connsiteX17" fmla="*/ 330846 w 4407328"/>
              <a:gd name="connsiteY17" fmla="*/ 146288 h 1743448"/>
              <a:gd name="connsiteX18" fmla="*/ 339584 w 4407328"/>
              <a:gd name="connsiteY18" fmla="*/ 146288 h 1743448"/>
              <a:gd name="connsiteX19" fmla="*/ 339584 w 4407328"/>
              <a:gd name="connsiteY19" fmla="*/ 179804 h 1743448"/>
              <a:gd name="connsiteX20" fmla="*/ 339584 w 4407328"/>
              <a:gd name="connsiteY20" fmla="*/ 193872 h 1743448"/>
              <a:gd name="connsiteX21" fmla="*/ 358975 w 4407328"/>
              <a:gd name="connsiteY21" fmla="*/ 193872 h 1743448"/>
              <a:gd name="connsiteX22" fmla="*/ 358975 w 4407328"/>
              <a:gd name="connsiteY22" fmla="*/ 200944 h 1743448"/>
              <a:gd name="connsiteX23" fmla="*/ 388791 w 4407328"/>
              <a:gd name="connsiteY23" fmla="*/ 200944 h 1743448"/>
              <a:gd name="connsiteX24" fmla="*/ 388791 w 4407328"/>
              <a:gd name="connsiteY24" fmla="*/ 208016 h 1743448"/>
              <a:gd name="connsiteX25" fmla="*/ 399368 w 4407328"/>
              <a:gd name="connsiteY25" fmla="*/ 208016 h 1743448"/>
              <a:gd name="connsiteX26" fmla="*/ 399368 w 4407328"/>
              <a:gd name="connsiteY26" fmla="*/ 215012 h 1743448"/>
              <a:gd name="connsiteX27" fmla="*/ 423972 w 4407328"/>
              <a:gd name="connsiteY27" fmla="*/ 215012 h 1743448"/>
              <a:gd name="connsiteX28" fmla="*/ 423972 w 4407328"/>
              <a:gd name="connsiteY28" fmla="*/ 227388 h 1743448"/>
              <a:gd name="connsiteX29" fmla="*/ 471417 w 4407328"/>
              <a:gd name="connsiteY29" fmla="*/ 227388 h 1743448"/>
              <a:gd name="connsiteX30" fmla="*/ 471417 w 4407328"/>
              <a:gd name="connsiteY30" fmla="*/ 243224 h 1743448"/>
              <a:gd name="connsiteX31" fmla="*/ 501309 w 4407328"/>
              <a:gd name="connsiteY31" fmla="*/ 243224 h 1743448"/>
              <a:gd name="connsiteX32" fmla="*/ 501309 w 4407328"/>
              <a:gd name="connsiteY32" fmla="*/ 262057 h 1743448"/>
              <a:gd name="connsiteX33" fmla="*/ 507747 w 4407328"/>
              <a:gd name="connsiteY33" fmla="*/ 262057 h 1743448"/>
              <a:gd name="connsiteX34" fmla="*/ 507747 w 4407328"/>
              <a:gd name="connsiteY34" fmla="*/ 279123 h 1743448"/>
              <a:gd name="connsiteX35" fmla="*/ 513572 w 4407328"/>
              <a:gd name="connsiteY35" fmla="*/ 279123 h 1743448"/>
              <a:gd name="connsiteX36" fmla="*/ 513572 w 4407328"/>
              <a:gd name="connsiteY36" fmla="*/ 287348 h 1743448"/>
              <a:gd name="connsiteX37" fmla="*/ 518861 w 4407328"/>
              <a:gd name="connsiteY37" fmla="*/ 287348 h 1743448"/>
              <a:gd name="connsiteX38" fmla="*/ 518861 w 4407328"/>
              <a:gd name="connsiteY38" fmla="*/ 293191 h 1743448"/>
              <a:gd name="connsiteX39" fmla="*/ 552892 w 4407328"/>
              <a:gd name="connsiteY39" fmla="*/ 293191 h 1743448"/>
              <a:gd name="connsiteX40" fmla="*/ 552892 w 4407328"/>
              <a:gd name="connsiteY40" fmla="*/ 300263 h 1743448"/>
              <a:gd name="connsiteX41" fmla="*/ 651307 w 4407328"/>
              <a:gd name="connsiteY41" fmla="*/ 300263 h 1743448"/>
              <a:gd name="connsiteX42" fmla="*/ 651307 w 4407328"/>
              <a:gd name="connsiteY42" fmla="*/ 312562 h 1743448"/>
              <a:gd name="connsiteX43" fmla="*/ 658895 w 4407328"/>
              <a:gd name="connsiteY43" fmla="*/ 312562 h 1743448"/>
              <a:gd name="connsiteX44" fmla="*/ 658895 w 4407328"/>
              <a:gd name="connsiteY44" fmla="*/ 353151 h 1743448"/>
              <a:gd name="connsiteX45" fmla="*/ 694613 w 4407328"/>
              <a:gd name="connsiteY45" fmla="*/ 353151 h 1743448"/>
              <a:gd name="connsiteX46" fmla="*/ 694613 w 4407328"/>
              <a:gd name="connsiteY46" fmla="*/ 386590 h 1743448"/>
              <a:gd name="connsiteX47" fmla="*/ 772563 w 4407328"/>
              <a:gd name="connsiteY47" fmla="*/ 386590 h 1743448"/>
              <a:gd name="connsiteX48" fmla="*/ 772563 w 4407328"/>
              <a:gd name="connsiteY48" fmla="*/ 396046 h 1743448"/>
              <a:gd name="connsiteX49" fmla="*/ 819394 w 4407328"/>
              <a:gd name="connsiteY49" fmla="*/ 396046 h 1743448"/>
              <a:gd name="connsiteX50" fmla="*/ 825833 w 4407328"/>
              <a:gd name="connsiteY50" fmla="*/ 396046 h 1743448"/>
              <a:gd name="connsiteX51" fmla="*/ 825833 w 4407328"/>
              <a:gd name="connsiteY51" fmla="*/ 428332 h 1743448"/>
              <a:gd name="connsiteX52" fmla="*/ 832884 w 4407328"/>
              <a:gd name="connsiteY52" fmla="*/ 428332 h 1743448"/>
              <a:gd name="connsiteX53" fmla="*/ 832884 w 4407328"/>
              <a:gd name="connsiteY53" fmla="*/ 435404 h 1743448"/>
              <a:gd name="connsiteX54" fmla="*/ 837560 w 4407328"/>
              <a:gd name="connsiteY54" fmla="*/ 435404 h 1743448"/>
              <a:gd name="connsiteX55" fmla="*/ 837560 w 4407328"/>
              <a:gd name="connsiteY55" fmla="*/ 460080 h 1743448"/>
              <a:gd name="connsiteX56" fmla="*/ 859864 w 4407328"/>
              <a:gd name="connsiteY56" fmla="*/ 460080 h 1743448"/>
              <a:gd name="connsiteX57" fmla="*/ 859864 w 4407328"/>
              <a:gd name="connsiteY57" fmla="*/ 480605 h 1743448"/>
              <a:gd name="connsiteX58" fmla="*/ 868065 w 4407328"/>
              <a:gd name="connsiteY58" fmla="*/ 480605 h 1743448"/>
              <a:gd name="connsiteX59" fmla="*/ 868065 w 4407328"/>
              <a:gd name="connsiteY59" fmla="*/ 510585 h 1743448"/>
              <a:gd name="connsiteX60" fmla="*/ 960578 w 4407328"/>
              <a:gd name="connsiteY60" fmla="*/ 510585 h 1743448"/>
              <a:gd name="connsiteX61" fmla="*/ 960578 w 4407328"/>
              <a:gd name="connsiteY61" fmla="*/ 517657 h 1743448"/>
              <a:gd name="connsiteX62" fmla="*/ 981656 w 4407328"/>
              <a:gd name="connsiteY62" fmla="*/ 517657 h 1743448"/>
              <a:gd name="connsiteX63" fmla="*/ 981656 w 4407328"/>
              <a:gd name="connsiteY63" fmla="*/ 525883 h 1743448"/>
              <a:gd name="connsiteX64" fmla="*/ 993383 w 4407328"/>
              <a:gd name="connsiteY64" fmla="*/ 525883 h 1743448"/>
              <a:gd name="connsiteX65" fmla="*/ 993383 w 4407328"/>
              <a:gd name="connsiteY65" fmla="*/ 543486 h 1743448"/>
              <a:gd name="connsiteX66" fmla="*/ 997522 w 4407328"/>
              <a:gd name="connsiteY66" fmla="*/ 543486 h 1743448"/>
              <a:gd name="connsiteX67" fmla="*/ 997522 w 4407328"/>
              <a:gd name="connsiteY67" fmla="*/ 557016 h 1743448"/>
              <a:gd name="connsiteX68" fmla="*/ 1003347 w 4407328"/>
              <a:gd name="connsiteY68" fmla="*/ 557016 h 1743448"/>
              <a:gd name="connsiteX69" fmla="*/ 1003347 w 4407328"/>
              <a:gd name="connsiteY69" fmla="*/ 589302 h 1743448"/>
              <a:gd name="connsiteX70" fmla="*/ 1019750 w 4407328"/>
              <a:gd name="connsiteY70" fmla="*/ 589302 h 1743448"/>
              <a:gd name="connsiteX71" fmla="*/ 1019750 w 4407328"/>
              <a:gd name="connsiteY71" fmla="*/ 621050 h 1743448"/>
              <a:gd name="connsiteX72" fmla="*/ 1063132 w 4407328"/>
              <a:gd name="connsiteY72" fmla="*/ 621050 h 1743448"/>
              <a:gd name="connsiteX73" fmla="*/ 1063132 w 4407328"/>
              <a:gd name="connsiteY73" fmla="*/ 641037 h 1743448"/>
              <a:gd name="connsiteX74" fmla="*/ 1145758 w 4407328"/>
              <a:gd name="connsiteY74" fmla="*/ 641037 h 1743448"/>
              <a:gd name="connsiteX75" fmla="*/ 1145758 w 4407328"/>
              <a:gd name="connsiteY75" fmla="*/ 662177 h 1743448"/>
              <a:gd name="connsiteX76" fmla="*/ 1159784 w 4407328"/>
              <a:gd name="connsiteY76" fmla="*/ 662177 h 1743448"/>
              <a:gd name="connsiteX77" fmla="*/ 1159784 w 4407328"/>
              <a:gd name="connsiteY77" fmla="*/ 685085 h 1743448"/>
              <a:gd name="connsiteX78" fmla="*/ 1176187 w 4407328"/>
              <a:gd name="connsiteY78" fmla="*/ 685085 h 1743448"/>
              <a:gd name="connsiteX79" fmla="*/ 1176187 w 4407328"/>
              <a:gd name="connsiteY79" fmla="*/ 711529 h 1743448"/>
              <a:gd name="connsiteX80" fmla="*/ 1176187 w 4407328"/>
              <a:gd name="connsiteY80" fmla="*/ 719754 h 1743448"/>
              <a:gd name="connsiteX81" fmla="*/ 1186151 w 4407328"/>
              <a:gd name="connsiteY81" fmla="*/ 719754 h 1743448"/>
              <a:gd name="connsiteX82" fmla="*/ 1186151 w 4407328"/>
              <a:gd name="connsiteY82" fmla="*/ 732669 h 1743448"/>
              <a:gd name="connsiteX83" fmla="*/ 1194965 w 4407328"/>
              <a:gd name="connsiteY83" fmla="*/ 732669 h 1743448"/>
              <a:gd name="connsiteX84" fmla="*/ 1194965 w 4407328"/>
              <a:gd name="connsiteY84" fmla="*/ 746198 h 1743448"/>
              <a:gd name="connsiteX85" fmla="*/ 1223631 w 4407328"/>
              <a:gd name="connsiteY85" fmla="*/ 746198 h 1743448"/>
              <a:gd name="connsiteX86" fmla="*/ 1223631 w 4407328"/>
              <a:gd name="connsiteY86" fmla="*/ 754424 h 1743448"/>
              <a:gd name="connsiteX87" fmla="*/ 1242410 w 4407328"/>
              <a:gd name="connsiteY87" fmla="*/ 754424 h 1743448"/>
              <a:gd name="connsiteX88" fmla="*/ 1264101 w 4407328"/>
              <a:gd name="connsiteY88" fmla="*/ 754424 h 1743448"/>
              <a:gd name="connsiteX89" fmla="*/ 1264101 w 4407328"/>
              <a:gd name="connsiteY89" fmla="*/ 765570 h 1743448"/>
              <a:gd name="connsiteX90" fmla="*/ 1279277 w 4407328"/>
              <a:gd name="connsiteY90" fmla="*/ 765570 h 1743448"/>
              <a:gd name="connsiteX91" fmla="*/ 1279277 w 4407328"/>
              <a:gd name="connsiteY91" fmla="*/ 770874 h 1743448"/>
              <a:gd name="connsiteX92" fmla="*/ 1316221 w 4407328"/>
              <a:gd name="connsiteY92" fmla="*/ 770874 h 1743448"/>
              <a:gd name="connsiteX93" fmla="*/ 1316221 w 4407328"/>
              <a:gd name="connsiteY93" fmla="*/ 777332 h 1743448"/>
              <a:gd name="connsiteX94" fmla="*/ 1340825 w 4407328"/>
              <a:gd name="connsiteY94" fmla="*/ 777332 h 1743448"/>
              <a:gd name="connsiteX95" fmla="*/ 1340825 w 4407328"/>
              <a:gd name="connsiteY95" fmla="*/ 789708 h 1743448"/>
              <a:gd name="connsiteX96" fmla="*/ 1347263 w 4407328"/>
              <a:gd name="connsiteY96" fmla="*/ 789708 h 1743448"/>
              <a:gd name="connsiteX97" fmla="*/ 1347263 w 4407328"/>
              <a:gd name="connsiteY97" fmla="*/ 800855 h 1743448"/>
              <a:gd name="connsiteX98" fmla="*/ 1354315 w 4407328"/>
              <a:gd name="connsiteY98" fmla="*/ 800855 h 1743448"/>
              <a:gd name="connsiteX99" fmla="*/ 1354315 w 4407328"/>
              <a:gd name="connsiteY99" fmla="*/ 837830 h 1743448"/>
              <a:gd name="connsiteX100" fmla="*/ 1373016 w 4407328"/>
              <a:gd name="connsiteY100" fmla="*/ 837830 h 1743448"/>
              <a:gd name="connsiteX101" fmla="*/ 1373016 w 4407328"/>
              <a:gd name="connsiteY101" fmla="*/ 845517 h 1743448"/>
              <a:gd name="connsiteX102" fmla="*/ 1405821 w 4407328"/>
              <a:gd name="connsiteY102" fmla="*/ 845517 h 1743448"/>
              <a:gd name="connsiteX103" fmla="*/ 1405821 w 4407328"/>
              <a:gd name="connsiteY103" fmla="*/ 864889 h 1743448"/>
              <a:gd name="connsiteX104" fmla="*/ 1449204 w 4407328"/>
              <a:gd name="connsiteY104" fmla="*/ 864889 h 1743448"/>
              <a:gd name="connsiteX105" fmla="*/ 1449204 w 4407328"/>
              <a:gd name="connsiteY105" fmla="*/ 870731 h 1743448"/>
              <a:gd name="connsiteX106" fmla="*/ 1476720 w 4407328"/>
              <a:gd name="connsiteY106" fmla="*/ 870731 h 1743448"/>
              <a:gd name="connsiteX107" fmla="*/ 1476720 w 4407328"/>
              <a:gd name="connsiteY107" fmla="*/ 877189 h 1743448"/>
              <a:gd name="connsiteX108" fmla="*/ 1484921 w 4407328"/>
              <a:gd name="connsiteY108" fmla="*/ 877189 h 1743448"/>
              <a:gd name="connsiteX109" fmla="*/ 1484921 w 4407328"/>
              <a:gd name="connsiteY109" fmla="*/ 890180 h 1743448"/>
              <a:gd name="connsiteX110" fmla="*/ 1503700 w 4407328"/>
              <a:gd name="connsiteY110" fmla="*/ 890180 h 1743448"/>
              <a:gd name="connsiteX111" fmla="*/ 1503700 w 4407328"/>
              <a:gd name="connsiteY111" fmla="*/ 900173 h 1743448"/>
              <a:gd name="connsiteX112" fmla="*/ 1545242 w 4407328"/>
              <a:gd name="connsiteY112" fmla="*/ 900173 h 1743448"/>
              <a:gd name="connsiteX113" fmla="*/ 1588625 w 4407328"/>
              <a:gd name="connsiteY113" fmla="*/ 900173 h 1743448"/>
              <a:gd name="connsiteX114" fmla="*/ 1588625 w 4407328"/>
              <a:gd name="connsiteY114" fmla="*/ 973586 h 1743448"/>
              <a:gd name="connsiteX115" fmla="*/ 1622043 w 4407328"/>
              <a:gd name="connsiteY115" fmla="*/ 973586 h 1743448"/>
              <a:gd name="connsiteX116" fmla="*/ 1622043 w 4407328"/>
              <a:gd name="connsiteY116" fmla="*/ 982965 h 1743448"/>
              <a:gd name="connsiteX117" fmla="*/ 1679451 w 4407328"/>
              <a:gd name="connsiteY117" fmla="*/ 982965 h 1743448"/>
              <a:gd name="connsiteX118" fmla="*/ 1679451 w 4407328"/>
              <a:gd name="connsiteY118" fmla="*/ 992420 h 1743448"/>
              <a:gd name="connsiteX119" fmla="*/ 1763763 w 4407328"/>
              <a:gd name="connsiteY119" fmla="*/ 992420 h 1743448"/>
              <a:gd name="connsiteX120" fmla="*/ 1763763 w 4407328"/>
              <a:gd name="connsiteY120" fmla="*/ 1003567 h 1743448"/>
              <a:gd name="connsiteX121" fmla="*/ 1812434 w 4407328"/>
              <a:gd name="connsiteY121" fmla="*/ 1003567 h 1743448"/>
              <a:gd name="connsiteX122" fmla="*/ 1812434 w 4407328"/>
              <a:gd name="connsiteY122" fmla="*/ 1021170 h 1743448"/>
              <a:gd name="connsiteX123" fmla="*/ 1840564 w 4407328"/>
              <a:gd name="connsiteY123" fmla="*/ 1021170 h 1743448"/>
              <a:gd name="connsiteX124" fmla="*/ 1840564 w 4407328"/>
              <a:gd name="connsiteY124" fmla="*/ 1067601 h 1743448"/>
              <a:gd name="connsiteX125" fmla="*/ 1860415 w 4407328"/>
              <a:gd name="connsiteY125" fmla="*/ 1067601 h 1743448"/>
              <a:gd name="connsiteX126" fmla="*/ 1860415 w 4407328"/>
              <a:gd name="connsiteY126" fmla="*/ 1105192 h 1743448"/>
              <a:gd name="connsiteX127" fmla="*/ 1876281 w 4407328"/>
              <a:gd name="connsiteY127" fmla="*/ 1105192 h 1743448"/>
              <a:gd name="connsiteX128" fmla="*/ 1876281 w 4407328"/>
              <a:gd name="connsiteY128" fmla="*/ 1127561 h 1743448"/>
              <a:gd name="connsiteX129" fmla="*/ 1937752 w 4407328"/>
              <a:gd name="connsiteY129" fmla="*/ 1127561 h 1743448"/>
              <a:gd name="connsiteX130" fmla="*/ 1943041 w 4407328"/>
              <a:gd name="connsiteY130" fmla="*/ 1127561 h 1743448"/>
              <a:gd name="connsiteX131" fmla="*/ 1943041 w 4407328"/>
              <a:gd name="connsiteY131" fmla="*/ 1136325 h 1743448"/>
              <a:gd name="connsiteX132" fmla="*/ 1979372 w 4407328"/>
              <a:gd name="connsiteY132" fmla="*/ 1136325 h 1743448"/>
              <a:gd name="connsiteX133" fmla="*/ 1979372 w 4407328"/>
              <a:gd name="connsiteY133" fmla="*/ 1145165 h 1743448"/>
              <a:gd name="connsiteX134" fmla="*/ 1992861 w 4407328"/>
              <a:gd name="connsiteY134" fmla="*/ 1145165 h 1743448"/>
              <a:gd name="connsiteX135" fmla="*/ 1992861 w 4407328"/>
              <a:gd name="connsiteY135" fmla="*/ 1152776 h 1743448"/>
              <a:gd name="connsiteX136" fmla="*/ 2001063 w 4407328"/>
              <a:gd name="connsiteY136" fmla="*/ 1152776 h 1743448"/>
              <a:gd name="connsiteX137" fmla="*/ 2001063 w 4407328"/>
              <a:gd name="connsiteY137" fmla="*/ 1159233 h 1743448"/>
              <a:gd name="connsiteX138" fmla="*/ 2013326 w 4407328"/>
              <a:gd name="connsiteY138" fmla="*/ 1159233 h 1743448"/>
              <a:gd name="connsiteX139" fmla="*/ 2013326 w 4407328"/>
              <a:gd name="connsiteY139" fmla="*/ 1165690 h 1743448"/>
              <a:gd name="connsiteX140" fmla="*/ 2032105 w 4407328"/>
              <a:gd name="connsiteY140" fmla="*/ 1165690 h 1743448"/>
              <a:gd name="connsiteX141" fmla="*/ 2032105 w 4407328"/>
              <a:gd name="connsiteY141" fmla="*/ 1173915 h 1743448"/>
              <a:gd name="connsiteX142" fmla="*/ 2054946 w 4407328"/>
              <a:gd name="connsiteY142" fmla="*/ 1173915 h 1743448"/>
              <a:gd name="connsiteX143" fmla="*/ 2054946 w 4407328"/>
              <a:gd name="connsiteY143" fmla="*/ 1182141 h 1743448"/>
              <a:gd name="connsiteX144" fmla="*/ 2083688 w 4407328"/>
              <a:gd name="connsiteY144" fmla="*/ 1182141 h 1743448"/>
              <a:gd name="connsiteX145" fmla="*/ 2083688 w 4407328"/>
              <a:gd name="connsiteY145" fmla="*/ 1208047 h 1743448"/>
              <a:gd name="connsiteX146" fmla="*/ 2108829 w 4407328"/>
              <a:gd name="connsiteY146" fmla="*/ 1208047 h 1743448"/>
              <a:gd name="connsiteX147" fmla="*/ 2108829 w 4407328"/>
              <a:gd name="connsiteY147" fmla="*/ 1232108 h 1743448"/>
              <a:gd name="connsiteX148" fmla="*/ 2131133 w 4407328"/>
              <a:gd name="connsiteY148" fmla="*/ 1232108 h 1743448"/>
              <a:gd name="connsiteX149" fmla="*/ 2131133 w 4407328"/>
              <a:gd name="connsiteY149" fmla="*/ 1242716 h 1743448"/>
              <a:gd name="connsiteX150" fmla="*/ 2185552 w 4407328"/>
              <a:gd name="connsiteY150" fmla="*/ 1242716 h 1743448"/>
              <a:gd name="connsiteX151" fmla="*/ 2185552 w 4407328"/>
              <a:gd name="connsiteY151" fmla="*/ 1250941 h 1743448"/>
              <a:gd name="connsiteX152" fmla="*/ 2255301 w 4407328"/>
              <a:gd name="connsiteY152" fmla="*/ 1250941 h 1743448"/>
              <a:gd name="connsiteX153" fmla="*/ 2255301 w 4407328"/>
              <a:gd name="connsiteY153" fmla="*/ 1260935 h 1743448"/>
              <a:gd name="connsiteX154" fmla="*/ 2343752 w 4407328"/>
              <a:gd name="connsiteY154" fmla="*/ 1260935 h 1743448"/>
              <a:gd name="connsiteX155" fmla="*/ 2343752 w 4407328"/>
              <a:gd name="connsiteY155" fmla="*/ 1310825 h 1743448"/>
              <a:gd name="connsiteX156" fmla="*/ 2382459 w 4407328"/>
              <a:gd name="connsiteY156" fmla="*/ 1310825 h 1743448"/>
              <a:gd name="connsiteX157" fmla="*/ 2441630 w 4407328"/>
              <a:gd name="connsiteY157" fmla="*/ 1310825 h 1743448"/>
              <a:gd name="connsiteX158" fmla="*/ 2458033 w 4407328"/>
              <a:gd name="connsiteY158" fmla="*/ 1310825 h 1743448"/>
              <a:gd name="connsiteX159" fmla="*/ 2458033 w 4407328"/>
              <a:gd name="connsiteY159" fmla="*/ 1324354 h 1743448"/>
              <a:gd name="connsiteX160" fmla="*/ 2535370 w 4407328"/>
              <a:gd name="connsiteY160" fmla="*/ 1324354 h 1743448"/>
              <a:gd name="connsiteX161" fmla="*/ 2535370 w 4407328"/>
              <a:gd name="connsiteY161" fmla="*/ 1337269 h 1743448"/>
              <a:gd name="connsiteX162" fmla="*/ 2596840 w 4407328"/>
              <a:gd name="connsiteY162" fmla="*/ 1337269 h 1743448"/>
              <a:gd name="connsiteX163" fmla="*/ 2596840 w 4407328"/>
              <a:gd name="connsiteY163" fmla="*/ 1362560 h 1743448"/>
              <a:gd name="connsiteX164" fmla="*/ 2713421 w 4407328"/>
              <a:gd name="connsiteY164" fmla="*/ 1362560 h 1743448"/>
              <a:gd name="connsiteX165" fmla="*/ 2770829 w 4407328"/>
              <a:gd name="connsiteY165" fmla="*/ 1362560 h 1743448"/>
              <a:gd name="connsiteX166" fmla="*/ 2855754 w 4407328"/>
              <a:gd name="connsiteY166" fmla="*/ 1362560 h 1743448"/>
              <a:gd name="connsiteX167" fmla="*/ 2855754 w 4407328"/>
              <a:gd name="connsiteY167" fmla="*/ 1404839 h 1743448"/>
              <a:gd name="connsiteX168" fmla="*/ 3026831 w 4407328"/>
              <a:gd name="connsiteY168" fmla="*/ 1404839 h 1743448"/>
              <a:gd name="connsiteX169" fmla="*/ 3026831 w 4407328"/>
              <a:gd name="connsiteY169" fmla="*/ 1424211 h 1743448"/>
              <a:gd name="connsiteX170" fmla="*/ 3071976 w 4407328"/>
              <a:gd name="connsiteY170" fmla="*/ 1424211 h 1743448"/>
              <a:gd name="connsiteX171" fmla="*/ 3071976 w 4407328"/>
              <a:gd name="connsiteY171" fmla="*/ 1441892 h 1743448"/>
              <a:gd name="connsiteX172" fmla="*/ 3080177 w 4407328"/>
              <a:gd name="connsiteY172" fmla="*/ 1441892 h 1743448"/>
              <a:gd name="connsiteX173" fmla="*/ 3080177 w 4407328"/>
              <a:gd name="connsiteY173" fmla="*/ 1478867 h 1743448"/>
              <a:gd name="connsiteX174" fmla="*/ 3125246 w 4407328"/>
              <a:gd name="connsiteY174" fmla="*/ 1478867 h 1743448"/>
              <a:gd name="connsiteX175" fmla="*/ 3125246 w 4407328"/>
              <a:gd name="connsiteY175" fmla="*/ 1501237 h 1743448"/>
              <a:gd name="connsiteX176" fmla="*/ 3500816 w 4407328"/>
              <a:gd name="connsiteY176" fmla="*/ 1501237 h 1743448"/>
              <a:gd name="connsiteX177" fmla="*/ 3578690 w 4407328"/>
              <a:gd name="connsiteY177" fmla="*/ 1501237 h 1743448"/>
              <a:gd name="connsiteX178" fmla="*/ 3588117 w 4407328"/>
              <a:gd name="connsiteY178" fmla="*/ 1501237 h 1743448"/>
              <a:gd name="connsiteX179" fmla="*/ 3588117 w 4407328"/>
              <a:gd name="connsiteY179" fmla="*/ 1564042 h 1743448"/>
              <a:gd name="connsiteX180" fmla="*/ 3676568 w 4407328"/>
              <a:gd name="connsiteY180" fmla="*/ 1564042 h 1743448"/>
              <a:gd name="connsiteX181" fmla="*/ 3872248 w 4407328"/>
              <a:gd name="connsiteY181" fmla="*/ 1564042 h 1743448"/>
              <a:gd name="connsiteX182" fmla="*/ 4124111 w 4407328"/>
              <a:gd name="connsiteY182" fmla="*/ 1564042 h 1743448"/>
              <a:gd name="connsiteX183" fmla="*/ 4360184 w 4407328"/>
              <a:gd name="connsiteY183" fmla="*/ 1564042 h 1743448"/>
              <a:gd name="connsiteX184" fmla="*/ 4360184 w 4407328"/>
              <a:gd name="connsiteY184" fmla="*/ 1743308 h 1743448"/>
              <a:gd name="connsiteX185" fmla="*/ 4407328 w 4407328"/>
              <a:gd name="connsiteY185" fmla="*/ 1743308 h 174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407328" h="1743448">
                <a:moveTo>
                  <a:pt x="0" y="0"/>
                </a:moveTo>
                <a:lnTo>
                  <a:pt x="75994" y="0"/>
                </a:lnTo>
                <a:lnTo>
                  <a:pt x="75994" y="8840"/>
                </a:lnTo>
                <a:lnTo>
                  <a:pt x="146280" y="8840"/>
                </a:lnTo>
                <a:lnTo>
                  <a:pt x="146280" y="22908"/>
                </a:lnTo>
                <a:lnTo>
                  <a:pt x="162069" y="22908"/>
                </a:lnTo>
                <a:lnTo>
                  <a:pt x="162069" y="42280"/>
                </a:lnTo>
                <a:lnTo>
                  <a:pt x="169120" y="42280"/>
                </a:lnTo>
                <a:lnTo>
                  <a:pt x="169120" y="58192"/>
                </a:lnTo>
                <a:lnTo>
                  <a:pt x="169120" y="66956"/>
                </a:lnTo>
                <a:lnTo>
                  <a:pt x="177935" y="66956"/>
                </a:lnTo>
                <a:lnTo>
                  <a:pt x="177935" y="102240"/>
                </a:lnTo>
                <a:lnTo>
                  <a:pt x="244694" y="102240"/>
                </a:lnTo>
                <a:lnTo>
                  <a:pt x="244694" y="111080"/>
                </a:lnTo>
                <a:lnTo>
                  <a:pt x="276350" y="111080"/>
                </a:lnTo>
                <a:lnTo>
                  <a:pt x="276350" y="118076"/>
                </a:lnTo>
                <a:lnTo>
                  <a:pt x="330846" y="118076"/>
                </a:lnTo>
                <a:lnTo>
                  <a:pt x="330846" y="146288"/>
                </a:lnTo>
                <a:lnTo>
                  <a:pt x="339584" y="146288"/>
                </a:lnTo>
                <a:lnTo>
                  <a:pt x="339584" y="179804"/>
                </a:lnTo>
                <a:lnTo>
                  <a:pt x="339584" y="193872"/>
                </a:lnTo>
                <a:lnTo>
                  <a:pt x="358975" y="193872"/>
                </a:lnTo>
                <a:lnTo>
                  <a:pt x="358975" y="200944"/>
                </a:lnTo>
                <a:lnTo>
                  <a:pt x="388791" y="200944"/>
                </a:lnTo>
                <a:lnTo>
                  <a:pt x="388791" y="208016"/>
                </a:lnTo>
                <a:lnTo>
                  <a:pt x="399368" y="208016"/>
                </a:lnTo>
                <a:lnTo>
                  <a:pt x="399368" y="215012"/>
                </a:lnTo>
                <a:lnTo>
                  <a:pt x="423972" y="215012"/>
                </a:lnTo>
                <a:lnTo>
                  <a:pt x="423972" y="227388"/>
                </a:lnTo>
                <a:lnTo>
                  <a:pt x="471417" y="227388"/>
                </a:lnTo>
                <a:lnTo>
                  <a:pt x="471417" y="243224"/>
                </a:lnTo>
                <a:lnTo>
                  <a:pt x="501309" y="243224"/>
                </a:lnTo>
                <a:lnTo>
                  <a:pt x="501309" y="262057"/>
                </a:lnTo>
                <a:lnTo>
                  <a:pt x="507747" y="262057"/>
                </a:lnTo>
                <a:lnTo>
                  <a:pt x="507747" y="279123"/>
                </a:lnTo>
                <a:lnTo>
                  <a:pt x="513572" y="279123"/>
                </a:lnTo>
                <a:lnTo>
                  <a:pt x="513572" y="287348"/>
                </a:lnTo>
                <a:lnTo>
                  <a:pt x="518861" y="287348"/>
                </a:lnTo>
                <a:lnTo>
                  <a:pt x="518861" y="293191"/>
                </a:lnTo>
                <a:lnTo>
                  <a:pt x="552892" y="293191"/>
                </a:lnTo>
                <a:lnTo>
                  <a:pt x="552892" y="300263"/>
                </a:lnTo>
                <a:lnTo>
                  <a:pt x="651307" y="300263"/>
                </a:lnTo>
                <a:lnTo>
                  <a:pt x="651307" y="312562"/>
                </a:lnTo>
                <a:lnTo>
                  <a:pt x="658895" y="312562"/>
                </a:lnTo>
                <a:lnTo>
                  <a:pt x="658895" y="353151"/>
                </a:lnTo>
                <a:lnTo>
                  <a:pt x="694613" y="353151"/>
                </a:lnTo>
                <a:lnTo>
                  <a:pt x="694613" y="386590"/>
                </a:lnTo>
                <a:lnTo>
                  <a:pt x="772563" y="386590"/>
                </a:lnTo>
                <a:lnTo>
                  <a:pt x="772563" y="396046"/>
                </a:lnTo>
                <a:lnTo>
                  <a:pt x="819394" y="396046"/>
                </a:lnTo>
                <a:lnTo>
                  <a:pt x="825833" y="396046"/>
                </a:lnTo>
                <a:lnTo>
                  <a:pt x="825833" y="428332"/>
                </a:lnTo>
                <a:lnTo>
                  <a:pt x="832884" y="428332"/>
                </a:lnTo>
                <a:lnTo>
                  <a:pt x="832884" y="435404"/>
                </a:lnTo>
                <a:lnTo>
                  <a:pt x="837560" y="435404"/>
                </a:lnTo>
                <a:lnTo>
                  <a:pt x="837560" y="460080"/>
                </a:lnTo>
                <a:lnTo>
                  <a:pt x="859864" y="460080"/>
                </a:lnTo>
                <a:lnTo>
                  <a:pt x="859864" y="480605"/>
                </a:lnTo>
                <a:lnTo>
                  <a:pt x="868065" y="480605"/>
                </a:lnTo>
                <a:lnTo>
                  <a:pt x="868065" y="510585"/>
                </a:lnTo>
                <a:lnTo>
                  <a:pt x="960578" y="510585"/>
                </a:lnTo>
                <a:lnTo>
                  <a:pt x="960578" y="517657"/>
                </a:lnTo>
                <a:lnTo>
                  <a:pt x="981656" y="517657"/>
                </a:lnTo>
                <a:lnTo>
                  <a:pt x="981656" y="525883"/>
                </a:lnTo>
                <a:lnTo>
                  <a:pt x="993383" y="525883"/>
                </a:lnTo>
                <a:lnTo>
                  <a:pt x="993383" y="543486"/>
                </a:lnTo>
                <a:lnTo>
                  <a:pt x="997522" y="543486"/>
                </a:lnTo>
                <a:lnTo>
                  <a:pt x="997522" y="557016"/>
                </a:lnTo>
                <a:lnTo>
                  <a:pt x="1003347" y="557016"/>
                </a:lnTo>
                <a:lnTo>
                  <a:pt x="1003347" y="589302"/>
                </a:lnTo>
                <a:lnTo>
                  <a:pt x="1019750" y="589302"/>
                </a:lnTo>
                <a:lnTo>
                  <a:pt x="1019750" y="621050"/>
                </a:lnTo>
                <a:lnTo>
                  <a:pt x="1063132" y="621050"/>
                </a:lnTo>
                <a:lnTo>
                  <a:pt x="1063132" y="641037"/>
                </a:lnTo>
                <a:lnTo>
                  <a:pt x="1145758" y="641037"/>
                </a:lnTo>
                <a:lnTo>
                  <a:pt x="1145758" y="662177"/>
                </a:lnTo>
                <a:lnTo>
                  <a:pt x="1159784" y="662177"/>
                </a:lnTo>
                <a:lnTo>
                  <a:pt x="1159784" y="685085"/>
                </a:lnTo>
                <a:lnTo>
                  <a:pt x="1176187" y="685085"/>
                </a:lnTo>
                <a:lnTo>
                  <a:pt x="1176187" y="711529"/>
                </a:lnTo>
                <a:lnTo>
                  <a:pt x="1176187" y="719754"/>
                </a:lnTo>
                <a:lnTo>
                  <a:pt x="1186151" y="719754"/>
                </a:lnTo>
                <a:lnTo>
                  <a:pt x="1186151" y="732669"/>
                </a:lnTo>
                <a:lnTo>
                  <a:pt x="1194965" y="732669"/>
                </a:lnTo>
                <a:lnTo>
                  <a:pt x="1194965" y="746198"/>
                </a:lnTo>
                <a:lnTo>
                  <a:pt x="1223631" y="746198"/>
                </a:lnTo>
                <a:lnTo>
                  <a:pt x="1223631" y="754424"/>
                </a:lnTo>
                <a:lnTo>
                  <a:pt x="1242410" y="754424"/>
                </a:lnTo>
                <a:lnTo>
                  <a:pt x="1264101" y="754424"/>
                </a:lnTo>
                <a:lnTo>
                  <a:pt x="1264101" y="765570"/>
                </a:lnTo>
                <a:lnTo>
                  <a:pt x="1279277" y="765570"/>
                </a:lnTo>
                <a:lnTo>
                  <a:pt x="1279277" y="770874"/>
                </a:lnTo>
                <a:lnTo>
                  <a:pt x="1316221" y="770874"/>
                </a:lnTo>
                <a:lnTo>
                  <a:pt x="1316221" y="777332"/>
                </a:lnTo>
                <a:lnTo>
                  <a:pt x="1340825" y="777332"/>
                </a:lnTo>
                <a:lnTo>
                  <a:pt x="1340825" y="789708"/>
                </a:lnTo>
                <a:lnTo>
                  <a:pt x="1347263" y="789708"/>
                </a:lnTo>
                <a:lnTo>
                  <a:pt x="1347263" y="800855"/>
                </a:lnTo>
                <a:lnTo>
                  <a:pt x="1354315" y="800855"/>
                </a:lnTo>
                <a:lnTo>
                  <a:pt x="1354315" y="837830"/>
                </a:lnTo>
                <a:lnTo>
                  <a:pt x="1373016" y="837830"/>
                </a:lnTo>
                <a:lnTo>
                  <a:pt x="1373016" y="845517"/>
                </a:lnTo>
                <a:lnTo>
                  <a:pt x="1405821" y="845517"/>
                </a:lnTo>
                <a:lnTo>
                  <a:pt x="1405821" y="864889"/>
                </a:lnTo>
                <a:lnTo>
                  <a:pt x="1449204" y="864889"/>
                </a:lnTo>
                <a:lnTo>
                  <a:pt x="1449204" y="870731"/>
                </a:lnTo>
                <a:lnTo>
                  <a:pt x="1476720" y="870731"/>
                </a:lnTo>
                <a:lnTo>
                  <a:pt x="1476720" y="877189"/>
                </a:lnTo>
                <a:lnTo>
                  <a:pt x="1484921" y="877189"/>
                </a:lnTo>
                <a:lnTo>
                  <a:pt x="1484921" y="890180"/>
                </a:lnTo>
                <a:lnTo>
                  <a:pt x="1503700" y="890180"/>
                </a:lnTo>
                <a:lnTo>
                  <a:pt x="1503700" y="900173"/>
                </a:lnTo>
                <a:lnTo>
                  <a:pt x="1545242" y="900173"/>
                </a:lnTo>
                <a:lnTo>
                  <a:pt x="1588625" y="900173"/>
                </a:lnTo>
                <a:lnTo>
                  <a:pt x="1588625" y="973586"/>
                </a:lnTo>
                <a:lnTo>
                  <a:pt x="1622043" y="973586"/>
                </a:lnTo>
                <a:lnTo>
                  <a:pt x="1622043" y="982965"/>
                </a:lnTo>
                <a:lnTo>
                  <a:pt x="1679451" y="982965"/>
                </a:lnTo>
                <a:lnTo>
                  <a:pt x="1679451" y="992420"/>
                </a:lnTo>
                <a:lnTo>
                  <a:pt x="1763763" y="992420"/>
                </a:lnTo>
                <a:lnTo>
                  <a:pt x="1763763" y="1003567"/>
                </a:lnTo>
                <a:lnTo>
                  <a:pt x="1812434" y="1003567"/>
                </a:lnTo>
                <a:lnTo>
                  <a:pt x="1812434" y="1021170"/>
                </a:lnTo>
                <a:lnTo>
                  <a:pt x="1840564" y="1021170"/>
                </a:lnTo>
                <a:lnTo>
                  <a:pt x="1840564" y="1067601"/>
                </a:lnTo>
                <a:lnTo>
                  <a:pt x="1860415" y="1067601"/>
                </a:lnTo>
                <a:lnTo>
                  <a:pt x="1860415" y="1105192"/>
                </a:lnTo>
                <a:lnTo>
                  <a:pt x="1876281" y="1105192"/>
                </a:lnTo>
                <a:lnTo>
                  <a:pt x="1876281" y="1127561"/>
                </a:lnTo>
                <a:lnTo>
                  <a:pt x="1937752" y="1127561"/>
                </a:lnTo>
                <a:lnTo>
                  <a:pt x="1943041" y="1127561"/>
                </a:lnTo>
                <a:lnTo>
                  <a:pt x="1943041" y="1136325"/>
                </a:lnTo>
                <a:lnTo>
                  <a:pt x="1979372" y="1136325"/>
                </a:lnTo>
                <a:lnTo>
                  <a:pt x="1979372" y="1145165"/>
                </a:lnTo>
                <a:lnTo>
                  <a:pt x="1992861" y="1145165"/>
                </a:lnTo>
                <a:lnTo>
                  <a:pt x="1992861" y="1152776"/>
                </a:lnTo>
                <a:lnTo>
                  <a:pt x="2001063" y="1152776"/>
                </a:lnTo>
                <a:lnTo>
                  <a:pt x="2001063" y="1159233"/>
                </a:lnTo>
                <a:lnTo>
                  <a:pt x="2013326" y="1159233"/>
                </a:lnTo>
                <a:lnTo>
                  <a:pt x="2013326" y="1165690"/>
                </a:lnTo>
                <a:lnTo>
                  <a:pt x="2032105" y="1165690"/>
                </a:lnTo>
                <a:lnTo>
                  <a:pt x="2032105" y="1173915"/>
                </a:lnTo>
                <a:lnTo>
                  <a:pt x="2054946" y="1173915"/>
                </a:lnTo>
                <a:lnTo>
                  <a:pt x="2054946" y="1182141"/>
                </a:lnTo>
                <a:lnTo>
                  <a:pt x="2083688" y="1182141"/>
                </a:lnTo>
                <a:lnTo>
                  <a:pt x="2083688" y="1208047"/>
                </a:lnTo>
                <a:lnTo>
                  <a:pt x="2108829" y="1208047"/>
                </a:lnTo>
                <a:lnTo>
                  <a:pt x="2108829" y="1232108"/>
                </a:lnTo>
                <a:lnTo>
                  <a:pt x="2131133" y="1232108"/>
                </a:lnTo>
                <a:lnTo>
                  <a:pt x="2131133" y="1242716"/>
                </a:lnTo>
                <a:lnTo>
                  <a:pt x="2185552" y="1242716"/>
                </a:lnTo>
                <a:lnTo>
                  <a:pt x="2185552" y="1250941"/>
                </a:lnTo>
                <a:lnTo>
                  <a:pt x="2255301" y="1250941"/>
                </a:lnTo>
                <a:lnTo>
                  <a:pt x="2255301" y="1260935"/>
                </a:lnTo>
                <a:lnTo>
                  <a:pt x="2343752" y="1260935"/>
                </a:lnTo>
                <a:lnTo>
                  <a:pt x="2343752" y="1310825"/>
                </a:lnTo>
                <a:lnTo>
                  <a:pt x="2382459" y="1310825"/>
                </a:lnTo>
                <a:lnTo>
                  <a:pt x="2441630" y="1310825"/>
                </a:lnTo>
                <a:lnTo>
                  <a:pt x="2458033" y="1310825"/>
                </a:lnTo>
                <a:lnTo>
                  <a:pt x="2458033" y="1324354"/>
                </a:lnTo>
                <a:lnTo>
                  <a:pt x="2535370" y="1324354"/>
                </a:lnTo>
                <a:lnTo>
                  <a:pt x="2535370" y="1337269"/>
                </a:lnTo>
                <a:lnTo>
                  <a:pt x="2596840" y="1337269"/>
                </a:lnTo>
                <a:lnTo>
                  <a:pt x="2596840" y="1362560"/>
                </a:lnTo>
                <a:lnTo>
                  <a:pt x="2713421" y="1362560"/>
                </a:lnTo>
                <a:lnTo>
                  <a:pt x="2770829" y="1362560"/>
                </a:lnTo>
                <a:lnTo>
                  <a:pt x="2855754" y="1362560"/>
                </a:lnTo>
                <a:lnTo>
                  <a:pt x="2855754" y="1404839"/>
                </a:lnTo>
                <a:lnTo>
                  <a:pt x="3026831" y="1404839"/>
                </a:lnTo>
                <a:lnTo>
                  <a:pt x="3026831" y="1424211"/>
                </a:lnTo>
                <a:lnTo>
                  <a:pt x="3071976" y="1424211"/>
                </a:lnTo>
                <a:lnTo>
                  <a:pt x="3071976" y="1441892"/>
                </a:lnTo>
                <a:lnTo>
                  <a:pt x="3080177" y="1441892"/>
                </a:lnTo>
                <a:lnTo>
                  <a:pt x="3080177" y="1478867"/>
                </a:lnTo>
                <a:lnTo>
                  <a:pt x="3125246" y="1478867"/>
                </a:lnTo>
                <a:lnTo>
                  <a:pt x="3125246" y="1501237"/>
                </a:lnTo>
                <a:lnTo>
                  <a:pt x="3500816" y="1501237"/>
                </a:lnTo>
                <a:lnTo>
                  <a:pt x="3578690" y="1501237"/>
                </a:lnTo>
                <a:lnTo>
                  <a:pt x="3588117" y="1501237"/>
                </a:lnTo>
                <a:lnTo>
                  <a:pt x="3588117" y="1564042"/>
                </a:lnTo>
                <a:lnTo>
                  <a:pt x="3676568" y="1564042"/>
                </a:lnTo>
                <a:lnTo>
                  <a:pt x="3872248" y="1564042"/>
                </a:lnTo>
                <a:lnTo>
                  <a:pt x="4124111" y="1564042"/>
                </a:lnTo>
                <a:lnTo>
                  <a:pt x="4360184" y="1564042"/>
                </a:lnTo>
                <a:lnTo>
                  <a:pt x="4360184" y="1743308"/>
                </a:lnTo>
                <a:cubicBezTo>
                  <a:pt x="4375899" y="1743796"/>
                  <a:pt x="4391613" y="1742820"/>
                  <a:pt x="4407328" y="1743308"/>
                </a:cubicBezTo>
              </a:path>
            </a:pathLst>
          </a:custGeom>
          <a:noFill/>
          <a:ln w="12700" cap="flat">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304" name="TextBox 3303">
            <a:extLst>
              <a:ext uri="{FF2B5EF4-FFF2-40B4-BE49-F238E27FC236}">
                <a16:creationId xmlns:a16="http://schemas.microsoft.com/office/drawing/2014/main" id="{E7853367-B767-8302-DF70-97356F1025FE}"/>
              </a:ext>
            </a:extLst>
          </p:cNvPr>
          <p:cNvSpPr txBox="1">
            <a:spLocks/>
          </p:cNvSpPr>
          <p:nvPr/>
        </p:nvSpPr>
        <p:spPr>
          <a:xfrm>
            <a:off x="1090957" y="4389981"/>
            <a:ext cx="10233938" cy="307777"/>
          </a:xfrm>
          <a:prstGeom prst="rect">
            <a:avLst/>
          </a:prstGeom>
          <a:noFill/>
          <a:ln>
            <a:noFill/>
          </a:ln>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prstClr val="black"/>
                </a:solidFill>
                <a:effectLst/>
                <a:uLnTx/>
                <a:uFillTx/>
                <a:latin typeface="Arial"/>
                <a:ea typeface="+mn-ea"/>
                <a:cs typeface="Arial"/>
                <a:sym typeface="Arial"/>
                <a:rtl val="0"/>
              </a:rPr>
              <a:t>Time from randomization (months)</a:t>
            </a:r>
          </a:p>
        </p:txBody>
      </p:sp>
      <p:cxnSp>
        <p:nvCxnSpPr>
          <p:cNvPr id="3307" name="Straight Connector 3306">
            <a:extLst>
              <a:ext uri="{FF2B5EF4-FFF2-40B4-BE49-F238E27FC236}">
                <a16:creationId xmlns:a16="http://schemas.microsoft.com/office/drawing/2014/main" id="{840C0CA6-4B66-DFAD-46AE-80B07B27DC41}"/>
              </a:ext>
            </a:extLst>
          </p:cNvPr>
          <p:cNvCxnSpPr/>
          <p:nvPr/>
        </p:nvCxnSpPr>
        <p:spPr>
          <a:xfrm>
            <a:off x="1179870" y="97718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08" name="Straight Connector 3307">
            <a:extLst>
              <a:ext uri="{FF2B5EF4-FFF2-40B4-BE49-F238E27FC236}">
                <a16:creationId xmlns:a16="http://schemas.microsoft.com/office/drawing/2014/main" id="{A60828B8-A146-92D6-8248-7F942153B0C8}"/>
              </a:ext>
            </a:extLst>
          </p:cNvPr>
          <p:cNvCxnSpPr/>
          <p:nvPr/>
        </p:nvCxnSpPr>
        <p:spPr>
          <a:xfrm>
            <a:off x="1406638" y="100051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09" name="Straight Connector 3308">
            <a:extLst>
              <a:ext uri="{FF2B5EF4-FFF2-40B4-BE49-F238E27FC236}">
                <a16:creationId xmlns:a16="http://schemas.microsoft.com/office/drawing/2014/main" id="{12E03AAA-904C-F0A7-C016-0189269AD975}"/>
              </a:ext>
            </a:extLst>
          </p:cNvPr>
          <p:cNvCxnSpPr/>
          <p:nvPr/>
        </p:nvCxnSpPr>
        <p:spPr>
          <a:xfrm>
            <a:off x="1435406" y="10129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0" name="Straight Connector 3309">
            <a:extLst>
              <a:ext uri="{FF2B5EF4-FFF2-40B4-BE49-F238E27FC236}">
                <a16:creationId xmlns:a16="http://schemas.microsoft.com/office/drawing/2014/main" id="{96117978-89F5-ADAF-BD15-AFFA16521CAB}"/>
              </a:ext>
            </a:extLst>
          </p:cNvPr>
          <p:cNvCxnSpPr>
            <a:cxnSpLocks/>
          </p:cNvCxnSpPr>
          <p:nvPr/>
        </p:nvCxnSpPr>
        <p:spPr>
          <a:xfrm>
            <a:off x="1507351" y="114464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1" name="Straight Connector 3310">
            <a:extLst>
              <a:ext uri="{FF2B5EF4-FFF2-40B4-BE49-F238E27FC236}">
                <a16:creationId xmlns:a16="http://schemas.microsoft.com/office/drawing/2014/main" id="{C9734375-4925-E033-022B-4D931C4968BA}"/>
              </a:ext>
            </a:extLst>
          </p:cNvPr>
          <p:cNvCxnSpPr>
            <a:cxnSpLocks/>
          </p:cNvCxnSpPr>
          <p:nvPr/>
        </p:nvCxnSpPr>
        <p:spPr>
          <a:xfrm>
            <a:off x="1546262" y="114464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2" name="Straight Connector 3311">
            <a:extLst>
              <a:ext uri="{FF2B5EF4-FFF2-40B4-BE49-F238E27FC236}">
                <a16:creationId xmlns:a16="http://schemas.microsoft.com/office/drawing/2014/main" id="{41172D9B-F739-2EA2-A5B3-71A2B3F4021B}"/>
              </a:ext>
            </a:extLst>
          </p:cNvPr>
          <p:cNvCxnSpPr/>
          <p:nvPr/>
        </p:nvCxnSpPr>
        <p:spPr>
          <a:xfrm>
            <a:off x="1808590" y="119295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3" name="Straight Connector 3312">
            <a:extLst>
              <a:ext uri="{FF2B5EF4-FFF2-40B4-BE49-F238E27FC236}">
                <a16:creationId xmlns:a16="http://schemas.microsoft.com/office/drawing/2014/main" id="{B12F0C3C-15E5-1EB8-28F5-B1B072909720}"/>
              </a:ext>
            </a:extLst>
          </p:cNvPr>
          <p:cNvCxnSpPr/>
          <p:nvPr/>
        </p:nvCxnSpPr>
        <p:spPr>
          <a:xfrm>
            <a:off x="1826758" y="124589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4" name="Straight Connector 3313">
            <a:extLst>
              <a:ext uri="{FF2B5EF4-FFF2-40B4-BE49-F238E27FC236}">
                <a16:creationId xmlns:a16="http://schemas.microsoft.com/office/drawing/2014/main" id="{B81CDC54-3F96-A4D0-376A-3431CB9D18BB}"/>
              </a:ext>
            </a:extLst>
          </p:cNvPr>
          <p:cNvCxnSpPr/>
          <p:nvPr/>
        </p:nvCxnSpPr>
        <p:spPr>
          <a:xfrm>
            <a:off x="1890445" y="13096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5" name="Straight Connector 3314">
            <a:extLst>
              <a:ext uri="{FF2B5EF4-FFF2-40B4-BE49-F238E27FC236}">
                <a16:creationId xmlns:a16="http://schemas.microsoft.com/office/drawing/2014/main" id="{F6F9F973-51CC-B276-81D4-7ACF0D548EE4}"/>
              </a:ext>
            </a:extLst>
          </p:cNvPr>
          <p:cNvCxnSpPr/>
          <p:nvPr/>
        </p:nvCxnSpPr>
        <p:spPr>
          <a:xfrm>
            <a:off x="2034567" y="13456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6" name="Straight Connector 3315">
            <a:extLst>
              <a:ext uri="{FF2B5EF4-FFF2-40B4-BE49-F238E27FC236}">
                <a16:creationId xmlns:a16="http://schemas.microsoft.com/office/drawing/2014/main" id="{5A3A75D3-67A5-96A4-61AB-E96C06E9D542}"/>
              </a:ext>
            </a:extLst>
          </p:cNvPr>
          <p:cNvCxnSpPr/>
          <p:nvPr/>
        </p:nvCxnSpPr>
        <p:spPr>
          <a:xfrm>
            <a:off x="2136094" y="137454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7" name="Straight Connector 3316">
            <a:extLst>
              <a:ext uri="{FF2B5EF4-FFF2-40B4-BE49-F238E27FC236}">
                <a16:creationId xmlns:a16="http://schemas.microsoft.com/office/drawing/2014/main" id="{C9207BA8-F918-F19D-F1A3-128181B097D1}"/>
              </a:ext>
            </a:extLst>
          </p:cNvPr>
          <p:cNvCxnSpPr/>
          <p:nvPr/>
        </p:nvCxnSpPr>
        <p:spPr>
          <a:xfrm>
            <a:off x="2298269" y="147111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8" name="Straight Connector 3317">
            <a:extLst>
              <a:ext uri="{FF2B5EF4-FFF2-40B4-BE49-F238E27FC236}">
                <a16:creationId xmlns:a16="http://schemas.microsoft.com/office/drawing/2014/main" id="{0CA6AFC7-1792-BD8C-85FF-416501CAE110}"/>
              </a:ext>
            </a:extLst>
          </p:cNvPr>
          <p:cNvCxnSpPr/>
          <p:nvPr/>
        </p:nvCxnSpPr>
        <p:spPr>
          <a:xfrm>
            <a:off x="2488847" y="148040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9" name="Straight Connector 3318">
            <a:extLst>
              <a:ext uri="{FF2B5EF4-FFF2-40B4-BE49-F238E27FC236}">
                <a16:creationId xmlns:a16="http://schemas.microsoft.com/office/drawing/2014/main" id="{42DCE2AE-C784-62FE-4C18-83D7A603FDF8}"/>
              </a:ext>
            </a:extLst>
          </p:cNvPr>
          <p:cNvCxnSpPr/>
          <p:nvPr/>
        </p:nvCxnSpPr>
        <p:spPr>
          <a:xfrm>
            <a:off x="2542744" y="154975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0" name="Straight Connector 3319">
            <a:extLst>
              <a:ext uri="{FF2B5EF4-FFF2-40B4-BE49-F238E27FC236}">
                <a16:creationId xmlns:a16="http://schemas.microsoft.com/office/drawing/2014/main" id="{1F227BEC-042A-8C03-BA07-38BFAB1E0806}"/>
              </a:ext>
            </a:extLst>
          </p:cNvPr>
          <p:cNvCxnSpPr/>
          <p:nvPr/>
        </p:nvCxnSpPr>
        <p:spPr>
          <a:xfrm>
            <a:off x="2572810" y="154975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1" name="Straight Connector 3320">
            <a:extLst>
              <a:ext uri="{FF2B5EF4-FFF2-40B4-BE49-F238E27FC236}">
                <a16:creationId xmlns:a16="http://schemas.microsoft.com/office/drawing/2014/main" id="{935E41CD-3890-7034-FE96-B6502A32219C}"/>
              </a:ext>
            </a:extLst>
          </p:cNvPr>
          <p:cNvCxnSpPr/>
          <p:nvPr/>
        </p:nvCxnSpPr>
        <p:spPr>
          <a:xfrm>
            <a:off x="2590881" y="159447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2" name="Straight Connector 3321">
            <a:extLst>
              <a:ext uri="{FF2B5EF4-FFF2-40B4-BE49-F238E27FC236}">
                <a16:creationId xmlns:a16="http://schemas.microsoft.com/office/drawing/2014/main" id="{C5BEC1CD-3C75-92EE-2684-94E38E51470D}"/>
              </a:ext>
            </a:extLst>
          </p:cNvPr>
          <p:cNvCxnSpPr/>
          <p:nvPr/>
        </p:nvCxnSpPr>
        <p:spPr>
          <a:xfrm>
            <a:off x="2625610" y="160963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5" name="Straight Connector 3324">
            <a:extLst>
              <a:ext uri="{FF2B5EF4-FFF2-40B4-BE49-F238E27FC236}">
                <a16:creationId xmlns:a16="http://schemas.microsoft.com/office/drawing/2014/main" id="{C32D1871-7379-7A40-6EFC-C172C36D18A0}"/>
              </a:ext>
            </a:extLst>
          </p:cNvPr>
          <p:cNvCxnSpPr/>
          <p:nvPr/>
        </p:nvCxnSpPr>
        <p:spPr>
          <a:xfrm>
            <a:off x="2862131" y="162929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6" name="Straight Connector 3325">
            <a:extLst>
              <a:ext uri="{FF2B5EF4-FFF2-40B4-BE49-F238E27FC236}">
                <a16:creationId xmlns:a16="http://schemas.microsoft.com/office/drawing/2014/main" id="{E93F74F3-B7C0-3281-45BD-FD6967ADCD17}"/>
              </a:ext>
            </a:extLst>
          </p:cNvPr>
          <p:cNvCxnSpPr/>
          <p:nvPr/>
        </p:nvCxnSpPr>
        <p:spPr>
          <a:xfrm>
            <a:off x="2922861" y="173131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7" name="Straight Connector 3326">
            <a:extLst>
              <a:ext uri="{FF2B5EF4-FFF2-40B4-BE49-F238E27FC236}">
                <a16:creationId xmlns:a16="http://schemas.microsoft.com/office/drawing/2014/main" id="{3CD8B01C-818A-8097-11BF-8967C480F954}"/>
              </a:ext>
            </a:extLst>
          </p:cNvPr>
          <p:cNvCxnSpPr/>
          <p:nvPr/>
        </p:nvCxnSpPr>
        <p:spPr>
          <a:xfrm>
            <a:off x="2965684" y="178425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8" name="Straight Connector 3327">
            <a:extLst>
              <a:ext uri="{FF2B5EF4-FFF2-40B4-BE49-F238E27FC236}">
                <a16:creationId xmlns:a16="http://schemas.microsoft.com/office/drawing/2014/main" id="{CA2B82FD-27EB-ADB0-314A-0AEDB0E3E47C}"/>
              </a:ext>
            </a:extLst>
          </p:cNvPr>
          <p:cNvCxnSpPr/>
          <p:nvPr/>
        </p:nvCxnSpPr>
        <p:spPr>
          <a:xfrm>
            <a:off x="3274471" y="193978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9" name="Straight Connector 3328">
            <a:extLst>
              <a:ext uri="{FF2B5EF4-FFF2-40B4-BE49-F238E27FC236}">
                <a16:creationId xmlns:a16="http://schemas.microsoft.com/office/drawing/2014/main" id="{26762247-B77E-0E34-88B1-A2FC42C3A0A8}"/>
              </a:ext>
            </a:extLst>
          </p:cNvPr>
          <p:cNvCxnSpPr/>
          <p:nvPr/>
        </p:nvCxnSpPr>
        <p:spPr>
          <a:xfrm>
            <a:off x="3342335" y="199125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0" name="Straight Connector 3329">
            <a:extLst>
              <a:ext uri="{FF2B5EF4-FFF2-40B4-BE49-F238E27FC236}">
                <a16:creationId xmlns:a16="http://schemas.microsoft.com/office/drawing/2014/main" id="{0875C324-A259-CAE2-7509-ECF4CB9F8CC9}"/>
              </a:ext>
            </a:extLst>
          </p:cNvPr>
          <p:cNvCxnSpPr/>
          <p:nvPr/>
        </p:nvCxnSpPr>
        <p:spPr>
          <a:xfrm>
            <a:off x="3383322" y="200349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1" name="Straight Connector 3330">
            <a:extLst>
              <a:ext uri="{FF2B5EF4-FFF2-40B4-BE49-F238E27FC236}">
                <a16:creationId xmlns:a16="http://schemas.microsoft.com/office/drawing/2014/main" id="{D7438B71-4987-9EFD-9792-08D53E879DA4}"/>
              </a:ext>
            </a:extLst>
          </p:cNvPr>
          <p:cNvCxnSpPr/>
          <p:nvPr/>
        </p:nvCxnSpPr>
        <p:spPr>
          <a:xfrm>
            <a:off x="3430982" y="202347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2" name="Straight Connector 3331">
            <a:extLst>
              <a:ext uri="{FF2B5EF4-FFF2-40B4-BE49-F238E27FC236}">
                <a16:creationId xmlns:a16="http://schemas.microsoft.com/office/drawing/2014/main" id="{D779DC0A-68D1-8E7F-91E8-36DC34611A55}"/>
              </a:ext>
            </a:extLst>
          </p:cNvPr>
          <p:cNvCxnSpPr/>
          <p:nvPr/>
        </p:nvCxnSpPr>
        <p:spPr>
          <a:xfrm>
            <a:off x="3548820" y="203678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3" name="Straight Connector 3332">
            <a:extLst>
              <a:ext uri="{FF2B5EF4-FFF2-40B4-BE49-F238E27FC236}">
                <a16:creationId xmlns:a16="http://schemas.microsoft.com/office/drawing/2014/main" id="{DC717CC0-DBF5-D22E-721F-B4E21FDCE79D}"/>
              </a:ext>
            </a:extLst>
          </p:cNvPr>
          <p:cNvCxnSpPr/>
          <p:nvPr/>
        </p:nvCxnSpPr>
        <p:spPr>
          <a:xfrm>
            <a:off x="3589858" y="20704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4" name="Straight Connector 3333">
            <a:extLst>
              <a:ext uri="{FF2B5EF4-FFF2-40B4-BE49-F238E27FC236}">
                <a16:creationId xmlns:a16="http://schemas.microsoft.com/office/drawing/2014/main" id="{FE483162-6946-5BBA-ACE7-312AFC4F38C4}"/>
              </a:ext>
            </a:extLst>
          </p:cNvPr>
          <p:cNvCxnSpPr/>
          <p:nvPr/>
        </p:nvCxnSpPr>
        <p:spPr>
          <a:xfrm>
            <a:off x="3626060" y="20937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5" name="Straight Connector 3334">
            <a:extLst>
              <a:ext uri="{FF2B5EF4-FFF2-40B4-BE49-F238E27FC236}">
                <a16:creationId xmlns:a16="http://schemas.microsoft.com/office/drawing/2014/main" id="{1345CDE2-0D57-1FBD-D94C-C498C1637882}"/>
              </a:ext>
            </a:extLst>
          </p:cNvPr>
          <p:cNvCxnSpPr/>
          <p:nvPr/>
        </p:nvCxnSpPr>
        <p:spPr>
          <a:xfrm>
            <a:off x="3728857" y="22038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6" name="Straight Connector 3335">
            <a:extLst>
              <a:ext uri="{FF2B5EF4-FFF2-40B4-BE49-F238E27FC236}">
                <a16:creationId xmlns:a16="http://schemas.microsoft.com/office/drawing/2014/main" id="{8DD465AF-D29C-C882-69F6-61F15CF88FDD}"/>
              </a:ext>
            </a:extLst>
          </p:cNvPr>
          <p:cNvCxnSpPr/>
          <p:nvPr/>
        </p:nvCxnSpPr>
        <p:spPr>
          <a:xfrm>
            <a:off x="3916448" y="22398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7" name="Straight Connector 3336">
            <a:extLst>
              <a:ext uri="{FF2B5EF4-FFF2-40B4-BE49-F238E27FC236}">
                <a16:creationId xmlns:a16="http://schemas.microsoft.com/office/drawing/2014/main" id="{EC65EC21-A4FB-806A-DE3C-437BB3B56CF5}"/>
              </a:ext>
            </a:extLst>
          </p:cNvPr>
          <p:cNvCxnSpPr/>
          <p:nvPr/>
        </p:nvCxnSpPr>
        <p:spPr>
          <a:xfrm>
            <a:off x="4035577" y="234972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8" name="Straight Connector 3337">
            <a:extLst>
              <a:ext uri="{FF2B5EF4-FFF2-40B4-BE49-F238E27FC236}">
                <a16:creationId xmlns:a16="http://schemas.microsoft.com/office/drawing/2014/main" id="{A3A82C35-12E8-8DA8-5FB2-2D1EB8A6C331}"/>
              </a:ext>
            </a:extLst>
          </p:cNvPr>
          <p:cNvCxnSpPr/>
          <p:nvPr/>
        </p:nvCxnSpPr>
        <p:spPr>
          <a:xfrm>
            <a:off x="4138197" y="238375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9" name="Straight Connector 3338">
            <a:extLst>
              <a:ext uri="{FF2B5EF4-FFF2-40B4-BE49-F238E27FC236}">
                <a16:creationId xmlns:a16="http://schemas.microsoft.com/office/drawing/2014/main" id="{99327DB4-EC95-6922-AC9E-C57803151D53}"/>
              </a:ext>
            </a:extLst>
          </p:cNvPr>
          <p:cNvCxnSpPr/>
          <p:nvPr/>
        </p:nvCxnSpPr>
        <p:spPr>
          <a:xfrm>
            <a:off x="4423200" y="24469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0" name="Straight Connector 3339">
            <a:extLst>
              <a:ext uri="{FF2B5EF4-FFF2-40B4-BE49-F238E27FC236}">
                <a16:creationId xmlns:a16="http://schemas.microsoft.com/office/drawing/2014/main" id="{83921454-D027-0BDA-DDC7-BB85D10CE2C1}"/>
              </a:ext>
            </a:extLst>
          </p:cNvPr>
          <p:cNvCxnSpPr/>
          <p:nvPr/>
        </p:nvCxnSpPr>
        <p:spPr>
          <a:xfrm>
            <a:off x="4479331" y="24469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1" name="Straight Connector 3340">
            <a:extLst>
              <a:ext uri="{FF2B5EF4-FFF2-40B4-BE49-F238E27FC236}">
                <a16:creationId xmlns:a16="http://schemas.microsoft.com/office/drawing/2014/main" id="{A95A7C86-96C9-0297-3F67-70D30B10818B}"/>
              </a:ext>
            </a:extLst>
          </p:cNvPr>
          <p:cNvCxnSpPr/>
          <p:nvPr/>
        </p:nvCxnSpPr>
        <p:spPr>
          <a:xfrm>
            <a:off x="4513616" y="244724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2" name="Straight Connector 3341">
            <a:extLst>
              <a:ext uri="{FF2B5EF4-FFF2-40B4-BE49-F238E27FC236}">
                <a16:creationId xmlns:a16="http://schemas.microsoft.com/office/drawing/2014/main" id="{F9FF41BB-4A8B-BEBF-28EA-BBC7AEB1295B}"/>
              </a:ext>
            </a:extLst>
          </p:cNvPr>
          <p:cNvCxnSpPr/>
          <p:nvPr/>
        </p:nvCxnSpPr>
        <p:spPr>
          <a:xfrm>
            <a:off x="4553121" y="25648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3" name="Straight Connector 3342">
            <a:extLst>
              <a:ext uri="{FF2B5EF4-FFF2-40B4-BE49-F238E27FC236}">
                <a16:creationId xmlns:a16="http://schemas.microsoft.com/office/drawing/2014/main" id="{49DE6DA0-8B3F-FEA8-36B9-863A7267F596}"/>
              </a:ext>
            </a:extLst>
          </p:cNvPr>
          <p:cNvCxnSpPr/>
          <p:nvPr/>
        </p:nvCxnSpPr>
        <p:spPr>
          <a:xfrm>
            <a:off x="4603562" y="256962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4" name="Straight Connector 3343">
            <a:extLst>
              <a:ext uri="{FF2B5EF4-FFF2-40B4-BE49-F238E27FC236}">
                <a16:creationId xmlns:a16="http://schemas.microsoft.com/office/drawing/2014/main" id="{1E590568-0284-3602-20F2-DE38EC339CEC}"/>
              </a:ext>
            </a:extLst>
          </p:cNvPr>
          <p:cNvCxnSpPr>
            <a:cxnSpLocks/>
          </p:cNvCxnSpPr>
          <p:nvPr/>
        </p:nvCxnSpPr>
        <p:spPr>
          <a:xfrm>
            <a:off x="4722682" y="259406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5" name="Straight Connector 3344">
            <a:extLst>
              <a:ext uri="{FF2B5EF4-FFF2-40B4-BE49-F238E27FC236}">
                <a16:creationId xmlns:a16="http://schemas.microsoft.com/office/drawing/2014/main" id="{13122AE3-BF6C-CE30-D677-DDF29DD42A5F}"/>
              </a:ext>
            </a:extLst>
          </p:cNvPr>
          <p:cNvCxnSpPr>
            <a:cxnSpLocks/>
          </p:cNvCxnSpPr>
          <p:nvPr/>
        </p:nvCxnSpPr>
        <p:spPr>
          <a:xfrm>
            <a:off x="4838120" y="259406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6" name="Straight Connector 3345">
            <a:extLst>
              <a:ext uri="{FF2B5EF4-FFF2-40B4-BE49-F238E27FC236}">
                <a16:creationId xmlns:a16="http://schemas.microsoft.com/office/drawing/2014/main" id="{1156E5FD-4791-482D-EB87-5885306D426F}"/>
              </a:ext>
            </a:extLst>
          </p:cNvPr>
          <p:cNvCxnSpPr/>
          <p:nvPr/>
        </p:nvCxnSpPr>
        <p:spPr>
          <a:xfrm>
            <a:off x="4889137" y="261182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7" name="Straight Connector 3346">
            <a:extLst>
              <a:ext uri="{FF2B5EF4-FFF2-40B4-BE49-F238E27FC236}">
                <a16:creationId xmlns:a16="http://schemas.microsoft.com/office/drawing/2014/main" id="{0F036008-6997-AB2F-96A1-ABD615293130}"/>
              </a:ext>
            </a:extLst>
          </p:cNvPr>
          <p:cNvCxnSpPr/>
          <p:nvPr/>
        </p:nvCxnSpPr>
        <p:spPr>
          <a:xfrm>
            <a:off x="5018784" y="263720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8" name="Straight Connector 3347">
            <a:extLst>
              <a:ext uri="{FF2B5EF4-FFF2-40B4-BE49-F238E27FC236}">
                <a16:creationId xmlns:a16="http://schemas.microsoft.com/office/drawing/2014/main" id="{AC492BC6-A2DD-2455-E531-795C75BB9877}"/>
              </a:ext>
            </a:extLst>
          </p:cNvPr>
          <p:cNvCxnSpPr/>
          <p:nvPr/>
        </p:nvCxnSpPr>
        <p:spPr>
          <a:xfrm>
            <a:off x="5055993" y="27179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9" name="Straight Connector 3348">
            <a:extLst>
              <a:ext uri="{FF2B5EF4-FFF2-40B4-BE49-F238E27FC236}">
                <a16:creationId xmlns:a16="http://schemas.microsoft.com/office/drawing/2014/main" id="{709872E6-6DBC-6A58-8DF9-565767ED2E6C}"/>
              </a:ext>
            </a:extLst>
          </p:cNvPr>
          <p:cNvCxnSpPr/>
          <p:nvPr/>
        </p:nvCxnSpPr>
        <p:spPr>
          <a:xfrm>
            <a:off x="5097593" y="27179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0" name="Straight Connector 3349">
            <a:extLst>
              <a:ext uri="{FF2B5EF4-FFF2-40B4-BE49-F238E27FC236}">
                <a16:creationId xmlns:a16="http://schemas.microsoft.com/office/drawing/2014/main" id="{66BC5BB1-55B7-5D8F-2F5F-FFA76E8BA9A8}"/>
              </a:ext>
            </a:extLst>
          </p:cNvPr>
          <p:cNvCxnSpPr/>
          <p:nvPr/>
        </p:nvCxnSpPr>
        <p:spPr>
          <a:xfrm>
            <a:off x="5129345" y="278282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1" name="Straight Connector 3350">
            <a:extLst>
              <a:ext uri="{FF2B5EF4-FFF2-40B4-BE49-F238E27FC236}">
                <a16:creationId xmlns:a16="http://schemas.microsoft.com/office/drawing/2014/main" id="{F2A0F93B-0C9B-6D83-A715-E1B47BC094D6}"/>
              </a:ext>
            </a:extLst>
          </p:cNvPr>
          <p:cNvCxnSpPr>
            <a:cxnSpLocks/>
          </p:cNvCxnSpPr>
          <p:nvPr/>
        </p:nvCxnSpPr>
        <p:spPr>
          <a:xfrm>
            <a:off x="5170234" y="281254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2" name="Straight Connector 3351">
            <a:extLst>
              <a:ext uri="{FF2B5EF4-FFF2-40B4-BE49-F238E27FC236}">
                <a16:creationId xmlns:a16="http://schemas.microsoft.com/office/drawing/2014/main" id="{F0EA0A07-F493-DB11-2D8C-B50B24960EE8}"/>
              </a:ext>
            </a:extLst>
          </p:cNvPr>
          <p:cNvCxnSpPr>
            <a:cxnSpLocks/>
          </p:cNvCxnSpPr>
          <p:nvPr/>
        </p:nvCxnSpPr>
        <p:spPr>
          <a:xfrm>
            <a:off x="5256417" y="281254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3" name="Straight Connector 3352">
            <a:extLst>
              <a:ext uri="{FF2B5EF4-FFF2-40B4-BE49-F238E27FC236}">
                <a16:creationId xmlns:a16="http://schemas.microsoft.com/office/drawing/2014/main" id="{A841A43E-022E-69EA-CDFA-006FEA8B8F96}"/>
              </a:ext>
            </a:extLst>
          </p:cNvPr>
          <p:cNvCxnSpPr/>
          <p:nvPr/>
        </p:nvCxnSpPr>
        <p:spPr>
          <a:xfrm>
            <a:off x="5320501" y="283250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4" name="Straight Connector 3353">
            <a:extLst>
              <a:ext uri="{FF2B5EF4-FFF2-40B4-BE49-F238E27FC236}">
                <a16:creationId xmlns:a16="http://schemas.microsoft.com/office/drawing/2014/main" id="{405E186E-29F1-767F-6ECE-008D8E7841EE}"/>
              </a:ext>
            </a:extLst>
          </p:cNvPr>
          <p:cNvCxnSpPr/>
          <p:nvPr/>
        </p:nvCxnSpPr>
        <p:spPr>
          <a:xfrm>
            <a:off x="5363860" y="284186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5" name="Straight Connector 3354">
            <a:extLst>
              <a:ext uri="{FF2B5EF4-FFF2-40B4-BE49-F238E27FC236}">
                <a16:creationId xmlns:a16="http://schemas.microsoft.com/office/drawing/2014/main" id="{75FA4FD4-74CF-B594-AA03-725F2E17DBE7}"/>
              </a:ext>
            </a:extLst>
          </p:cNvPr>
          <p:cNvCxnSpPr/>
          <p:nvPr/>
        </p:nvCxnSpPr>
        <p:spPr>
          <a:xfrm>
            <a:off x="5556077" y="290047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6" name="Straight Connector 3355">
            <a:extLst>
              <a:ext uri="{FF2B5EF4-FFF2-40B4-BE49-F238E27FC236}">
                <a16:creationId xmlns:a16="http://schemas.microsoft.com/office/drawing/2014/main" id="{B9C8E73A-267B-D5CE-CCF4-66684CEA3A20}"/>
              </a:ext>
            </a:extLst>
          </p:cNvPr>
          <p:cNvCxnSpPr/>
          <p:nvPr/>
        </p:nvCxnSpPr>
        <p:spPr>
          <a:xfrm>
            <a:off x="5595018" y="294364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7" name="Straight Connector 3356">
            <a:extLst>
              <a:ext uri="{FF2B5EF4-FFF2-40B4-BE49-F238E27FC236}">
                <a16:creationId xmlns:a16="http://schemas.microsoft.com/office/drawing/2014/main" id="{A446B42C-FAA7-026E-A0E7-9A0C8B21325A}"/>
              </a:ext>
            </a:extLst>
          </p:cNvPr>
          <p:cNvCxnSpPr>
            <a:cxnSpLocks/>
          </p:cNvCxnSpPr>
          <p:nvPr/>
        </p:nvCxnSpPr>
        <p:spPr>
          <a:xfrm>
            <a:off x="5632814" y="29820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8" name="Straight Connector 3357">
            <a:extLst>
              <a:ext uri="{FF2B5EF4-FFF2-40B4-BE49-F238E27FC236}">
                <a16:creationId xmlns:a16="http://schemas.microsoft.com/office/drawing/2014/main" id="{2C8766BC-C8CB-FBBE-5FC7-0402944C8D91}"/>
              </a:ext>
            </a:extLst>
          </p:cNvPr>
          <p:cNvCxnSpPr>
            <a:cxnSpLocks/>
          </p:cNvCxnSpPr>
          <p:nvPr/>
        </p:nvCxnSpPr>
        <p:spPr>
          <a:xfrm>
            <a:off x="5679217" y="29820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9" name="Straight Connector 3358">
            <a:extLst>
              <a:ext uri="{FF2B5EF4-FFF2-40B4-BE49-F238E27FC236}">
                <a16:creationId xmlns:a16="http://schemas.microsoft.com/office/drawing/2014/main" id="{3FB8CCDF-D693-4816-85A0-DAEEAF3EF0D4}"/>
              </a:ext>
            </a:extLst>
          </p:cNvPr>
          <p:cNvCxnSpPr>
            <a:cxnSpLocks/>
          </p:cNvCxnSpPr>
          <p:nvPr/>
        </p:nvCxnSpPr>
        <p:spPr>
          <a:xfrm>
            <a:off x="5796063" y="30122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0" name="Straight Connector 3359">
            <a:extLst>
              <a:ext uri="{FF2B5EF4-FFF2-40B4-BE49-F238E27FC236}">
                <a16:creationId xmlns:a16="http://schemas.microsoft.com/office/drawing/2014/main" id="{2A7BB71B-C0A8-849E-7ED2-DB23D8144409}"/>
              </a:ext>
            </a:extLst>
          </p:cNvPr>
          <p:cNvCxnSpPr>
            <a:cxnSpLocks/>
          </p:cNvCxnSpPr>
          <p:nvPr/>
        </p:nvCxnSpPr>
        <p:spPr>
          <a:xfrm>
            <a:off x="5927189" y="301256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1" name="Straight Connector 3360">
            <a:extLst>
              <a:ext uri="{FF2B5EF4-FFF2-40B4-BE49-F238E27FC236}">
                <a16:creationId xmlns:a16="http://schemas.microsoft.com/office/drawing/2014/main" id="{04B6B161-2122-AD5B-D7EF-DB87AB665892}"/>
              </a:ext>
            </a:extLst>
          </p:cNvPr>
          <p:cNvCxnSpPr>
            <a:cxnSpLocks/>
          </p:cNvCxnSpPr>
          <p:nvPr/>
        </p:nvCxnSpPr>
        <p:spPr>
          <a:xfrm>
            <a:off x="6081381" y="303052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2" name="Straight Connector 3361">
            <a:extLst>
              <a:ext uri="{FF2B5EF4-FFF2-40B4-BE49-F238E27FC236}">
                <a16:creationId xmlns:a16="http://schemas.microsoft.com/office/drawing/2014/main" id="{C5F816E3-0717-1BE0-AEF5-6E463B3ABD13}"/>
              </a:ext>
            </a:extLst>
          </p:cNvPr>
          <p:cNvCxnSpPr>
            <a:cxnSpLocks/>
          </p:cNvCxnSpPr>
          <p:nvPr/>
        </p:nvCxnSpPr>
        <p:spPr>
          <a:xfrm>
            <a:off x="6135505" y="303052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3" name="Straight Connector 3362">
            <a:extLst>
              <a:ext uri="{FF2B5EF4-FFF2-40B4-BE49-F238E27FC236}">
                <a16:creationId xmlns:a16="http://schemas.microsoft.com/office/drawing/2014/main" id="{BFC38A9A-A5B8-8E20-6F88-14D115DF593B}"/>
              </a:ext>
            </a:extLst>
          </p:cNvPr>
          <p:cNvCxnSpPr>
            <a:cxnSpLocks/>
          </p:cNvCxnSpPr>
          <p:nvPr/>
        </p:nvCxnSpPr>
        <p:spPr>
          <a:xfrm>
            <a:off x="6166186" y="310684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4" name="Straight Connector 3363">
            <a:extLst>
              <a:ext uri="{FF2B5EF4-FFF2-40B4-BE49-F238E27FC236}">
                <a16:creationId xmlns:a16="http://schemas.microsoft.com/office/drawing/2014/main" id="{9ADFF77B-EB7B-9DFA-0AD1-979FDB55B90A}"/>
              </a:ext>
            </a:extLst>
          </p:cNvPr>
          <p:cNvCxnSpPr>
            <a:cxnSpLocks/>
          </p:cNvCxnSpPr>
          <p:nvPr/>
        </p:nvCxnSpPr>
        <p:spPr>
          <a:xfrm>
            <a:off x="6230228" y="310684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5" name="Straight Connector 3364">
            <a:extLst>
              <a:ext uri="{FF2B5EF4-FFF2-40B4-BE49-F238E27FC236}">
                <a16:creationId xmlns:a16="http://schemas.microsoft.com/office/drawing/2014/main" id="{87A4F31A-475B-0EA1-B92B-26CDBFB2F28C}"/>
              </a:ext>
            </a:extLst>
          </p:cNvPr>
          <p:cNvCxnSpPr>
            <a:cxnSpLocks/>
          </p:cNvCxnSpPr>
          <p:nvPr/>
        </p:nvCxnSpPr>
        <p:spPr>
          <a:xfrm>
            <a:off x="6340627" y="310684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6" name="Straight Connector 3365">
            <a:extLst>
              <a:ext uri="{FF2B5EF4-FFF2-40B4-BE49-F238E27FC236}">
                <a16:creationId xmlns:a16="http://schemas.microsoft.com/office/drawing/2014/main" id="{EDF7A4AC-657A-9967-CCE0-5BCFD02FB31A}"/>
              </a:ext>
            </a:extLst>
          </p:cNvPr>
          <p:cNvCxnSpPr>
            <a:cxnSpLocks/>
          </p:cNvCxnSpPr>
          <p:nvPr/>
        </p:nvCxnSpPr>
        <p:spPr>
          <a:xfrm>
            <a:off x="6657015" y="315224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7" name="Straight Connector 3366">
            <a:extLst>
              <a:ext uri="{FF2B5EF4-FFF2-40B4-BE49-F238E27FC236}">
                <a16:creationId xmlns:a16="http://schemas.microsoft.com/office/drawing/2014/main" id="{C30A5304-A450-E47F-CAD1-585E7F67E3A6}"/>
              </a:ext>
            </a:extLst>
          </p:cNvPr>
          <p:cNvCxnSpPr>
            <a:cxnSpLocks/>
          </p:cNvCxnSpPr>
          <p:nvPr/>
        </p:nvCxnSpPr>
        <p:spPr>
          <a:xfrm>
            <a:off x="6719203" y="319296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8" name="Straight Connector 3367">
            <a:extLst>
              <a:ext uri="{FF2B5EF4-FFF2-40B4-BE49-F238E27FC236}">
                <a16:creationId xmlns:a16="http://schemas.microsoft.com/office/drawing/2014/main" id="{C0B1E13B-AC87-42CB-D57C-E4ED493CEE76}"/>
              </a:ext>
            </a:extLst>
          </p:cNvPr>
          <p:cNvCxnSpPr>
            <a:cxnSpLocks/>
          </p:cNvCxnSpPr>
          <p:nvPr/>
        </p:nvCxnSpPr>
        <p:spPr>
          <a:xfrm>
            <a:off x="6892370" y="319296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9" name="Straight Connector 3368">
            <a:extLst>
              <a:ext uri="{FF2B5EF4-FFF2-40B4-BE49-F238E27FC236}">
                <a16:creationId xmlns:a16="http://schemas.microsoft.com/office/drawing/2014/main" id="{A3CE6822-F6CA-6A28-A1E7-E7753EA4D88E}"/>
              </a:ext>
            </a:extLst>
          </p:cNvPr>
          <p:cNvCxnSpPr>
            <a:cxnSpLocks/>
          </p:cNvCxnSpPr>
          <p:nvPr/>
        </p:nvCxnSpPr>
        <p:spPr>
          <a:xfrm>
            <a:off x="6955251" y="319296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0" name="Straight Connector 3369">
            <a:extLst>
              <a:ext uri="{FF2B5EF4-FFF2-40B4-BE49-F238E27FC236}">
                <a16:creationId xmlns:a16="http://schemas.microsoft.com/office/drawing/2014/main" id="{DECA0CC3-6B42-5EF0-7059-0CFEC2604BB4}"/>
              </a:ext>
            </a:extLst>
          </p:cNvPr>
          <p:cNvCxnSpPr>
            <a:cxnSpLocks/>
          </p:cNvCxnSpPr>
          <p:nvPr/>
        </p:nvCxnSpPr>
        <p:spPr>
          <a:xfrm>
            <a:off x="7084560" y="319296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1" name="Straight Connector 3370">
            <a:extLst>
              <a:ext uri="{FF2B5EF4-FFF2-40B4-BE49-F238E27FC236}">
                <a16:creationId xmlns:a16="http://schemas.microsoft.com/office/drawing/2014/main" id="{92BF1877-AF4D-CEE5-9EC8-3A4248CE127B}"/>
              </a:ext>
            </a:extLst>
          </p:cNvPr>
          <p:cNvCxnSpPr>
            <a:cxnSpLocks/>
          </p:cNvCxnSpPr>
          <p:nvPr/>
        </p:nvCxnSpPr>
        <p:spPr>
          <a:xfrm>
            <a:off x="7191726" y="319296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2" name="Straight Connector 3371">
            <a:extLst>
              <a:ext uri="{FF2B5EF4-FFF2-40B4-BE49-F238E27FC236}">
                <a16:creationId xmlns:a16="http://schemas.microsoft.com/office/drawing/2014/main" id="{4683629D-0EB6-B65D-961B-6B384685EC6E}"/>
              </a:ext>
            </a:extLst>
          </p:cNvPr>
          <p:cNvCxnSpPr>
            <a:cxnSpLocks/>
          </p:cNvCxnSpPr>
          <p:nvPr/>
        </p:nvCxnSpPr>
        <p:spPr>
          <a:xfrm>
            <a:off x="7237565" y="321063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3" name="Straight Connector 3372">
            <a:extLst>
              <a:ext uri="{FF2B5EF4-FFF2-40B4-BE49-F238E27FC236}">
                <a16:creationId xmlns:a16="http://schemas.microsoft.com/office/drawing/2014/main" id="{697290B1-EE3B-E6D7-0E8D-D6FF23B7D27A}"/>
              </a:ext>
            </a:extLst>
          </p:cNvPr>
          <p:cNvCxnSpPr>
            <a:cxnSpLocks/>
          </p:cNvCxnSpPr>
          <p:nvPr/>
        </p:nvCxnSpPr>
        <p:spPr>
          <a:xfrm>
            <a:off x="7262064" y="3258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4" name="Straight Connector 3373">
            <a:extLst>
              <a:ext uri="{FF2B5EF4-FFF2-40B4-BE49-F238E27FC236}">
                <a16:creationId xmlns:a16="http://schemas.microsoft.com/office/drawing/2014/main" id="{8DF533B0-733E-A3CF-E3D2-1C021FED9FEB}"/>
              </a:ext>
            </a:extLst>
          </p:cNvPr>
          <p:cNvCxnSpPr>
            <a:cxnSpLocks/>
          </p:cNvCxnSpPr>
          <p:nvPr/>
        </p:nvCxnSpPr>
        <p:spPr>
          <a:xfrm>
            <a:off x="7306239" y="3258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5" name="Straight Connector 3374">
            <a:extLst>
              <a:ext uri="{FF2B5EF4-FFF2-40B4-BE49-F238E27FC236}">
                <a16:creationId xmlns:a16="http://schemas.microsoft.com/office/drawing/2014/main" id="{0E4B923B-6CBE-A83F-F896-49AE5D1A69A8}"/>
              </a:ext>
            </a:extLst>
          </p:cNvPr>
          <p:cNvCxnSpPr>
            <a:cxnSpLocks/>
          </p:cNvCxnSpPr>
          <p:nvPr/>
        </p:nvCxnSpPr>
        <p:spPr>
          <a:xfrm>
            <a:off x="7350194" y="3258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6" name="Straight Connector 3375">
            <a:extLst>
              <a:ext uri="{FF2B5EF4-FFF2-40B4-BE49-F238E27FC236}">
                <a16:creationId xmlns:a16="http://schemas.microsoft.com/office/drawing/2014/main" id="{7866DAFC-B6DE-F6CA-7665-16AC393CFB0C}"/>
              </a:ext>
            </a:extLst>
          </p:cNvPr>
          <p:cNvCxnSpPr>
            <a:cxnSpLocks/>
          </p:cNvCxnSpPr>
          <p:nvPr/>
        </p:nvCxnSpPr>
        <p:spPr>
          <a:xfrm>
            <a:off x="7701508" y="332086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7" name="Straight Connector 3376">
            <a:extLst>
              <a:ext uri="{FF2B5EF4-FFF2-40B4-BE49-F238E27FC236}">
                <a16:creationId xmlns:a16="http://schemas.microsoft.com/office/drawing/2014/main" id="{B9DD608B-DD22-A8C6-5D46-94D7821526B1}"/>
              </a:ext>
            </a:extLst>
          </p:cNvPr>
          <p:cNvCxnSpPr>
            <a:cxnSpLocks/>
          </p:cNvCxnSpPr>
          <p:nvPr/>
        </p:nvCxnSpPr>
        <p:spPr>
          <a:xfrm>
            <a:off x="7719423" y="335379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8" name="Straight Connector 3377">
            <a:extLst>
              <a:ext uri="{FF2B5EF4-FFF2-40B4-BE49-F238E27FC236}">
                <a16:creationId xmlns:a16="http://schemas.microsoft.com/office/drawing/2014/main" id="{691C2CE2-A26D-4483-D64F-C9CCCE02989D}"/>
              </a:ext>
            </a:extLst>
          </p:cNvPr>
          <p:cNvCxnSpPr>
            <a:cxnSpLocks/>
          </p:cNvCxnSpPr>
          <p:nvPr/>
        </p:nvCxnSpPr>
        <p:spPr>
          <a:xfrm>
            <a:off x="7733222" y="338483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9" name="Straight Connector 3378">
            <a:extLst>
              <a:ext uri="{FF2B5EF4-FFF2-40B4-BE49-F238E27FC236}">
                <a16:creationId xmlns:a16="http://schemas.microsoft.com/office/drawing/2014/main" id="{F9306104-8829-3E36-7881-FBFB449DD891}"/>
              </a:ext>
            </a:extLst>
          </p:cNvPr>
          <p:cNvCxnSpPr>
            <a:cxnSpLocks/>
          </p:cNvCxnSpPr>
          <p:nvPr/>
        </p:nvCxnSpPr>
        <p:spPr>
          <a:xfrm>
            <a:off x="7818599" y="338483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0" name="Straight Connector 3379">
            <a:extLst>
              <a:ext uri="{FF2B5EF4-FFF2-40B4-BE49-F238E27FC236}">
                <a16:creationId xmlns:a16="http://schemas.microsoft.com/office/drawing/2014/main" id="{D64BE2F9-8ECB-681F-4204-C397AECF1619}"/>
              </a:ext>
            </a:extLst>
          </p:cNvPr>
          <p:cNvCxnSpPr>
            <a:cxnSpLocks/>
          </p:cNvCxnSpPr>
          <p:nvPr/>
        </p:nvCxnSpPr>
        <p:spPr>
          <a:xfrm>
            <a:off x="7843177" y="342191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1" name="Straight Connector 3380">
            <a:extLst>
              <a:ext uri="{FF2B5EF4-FFF2-40B4-BE49-F238E27FC236}">
                <a16:creationId xmlns:a16="http://schemas.microsoft.com/office/drawing/2014/main" id="{E0B0AF5E-7050-4527-9CE3-F1EA12D88D39}"/>
              </a:ext>
            </a:extLst>
          </p:cNvPr>
          <p:cNvCxnSpPr>
            <a:cxnSpLocks/>
          </p:cNvCxnSpPr>
          <p:nvPr/>
        </p:nvCxnSpPr>
        <p:spPr>
          <a:xfrm>
            <a:off x="7876358" y="342191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2" name="Straight Connector 3381">
            <a:extLst>
              <a:ext uri="{FF2B5EF4-FFF2-40B4-BE49-F238E27FC236}">
                <a16:creationId xmlns:a16="http://schemas.microsoft.com/office/drawing/2014/main" id="{4E7CDB50-5884-C6E2-DF57-29B08359853D}"/>
              </a:ext>
            </a:extLst>
          </p:cNvPr>
          <p:cNvCxnSpPr>
            <a:cxnSpLocks/>
          </p:cNvCxnSpPr>
          <p:nvPr/>
        </p:nvCxnSpPr>
        <p:spPr>
          <a:xfrm>
            <a:off x="8364794" y="342191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3" name="Straight Connector 3382">
            <a:extLst>
              <a:ext uri="{FF2B5EF4-FFF2-40B4-BE49-F238E27FC236}">
                <a16:creationId xmlns:a16="http://schemas.microsoft.com/office/drawing/2014/main" id="{64189F2B-C96A-B094-78FB-365FADDB264B}"/>
              </a:ext>
            </a:extLst>
          </p:cNvPr>
          <p:cNvCxnSpPr>
            <a:cxnSpLocks/>
          </p:cNvCxnSpPr>
          <p:nvPr/>
        </p:nvCxnSpPr>
        <p:spPr>
          <a:xfrm>
            <a:off x="8406201" y="342191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4" name="Straight Connector 3383">
            <a:extLst>
              <a:ext uri="{FF2B5EF4-FFF2-40B4-BE49-F238E27FC236}">
                <a16:creationId xmlns:a16="http://schemas.microsoft.com/office/drawing/2014/main" id="{BB07F1B8-D094-D804-3AE9-5F674BBD6813}"/>
              </a:ext>
            </a:extLst>
          </p:cNvPr>
          <p:cNvCxnSpPr>
            <a:cxnSpLocks/>
          </p:cNvCxnSpPr>
          <p:nvPr/>
        </p:nvCxnSpPr>
        <p:spPr>
          <a:xfrm>
            <a:off x="8622070" y="342191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5" name="Straight Connector 3384">
            <a:extLst>
              <a:ext uri="{FF2B5EF4-FFF2-40B4-BE49-F238E27FC236}">
                <a16:creationId xmlns:a16="http://schemas.microsoft.com/office/drawing/2014/main" id="{ADD0794C-0455-FD38-13FC-00C84C6BD842}"/>
              </a:ext>
            </a:extLst>
          </p:cNvPr>
          <p:cNvCxnSpPr>
            <a:cxnSpLocks/>
          </p:cNvCxnSpPr>
          <p:nvPr/>
        </p:nvCxnSpPr>
        <p:spPr>
          <a:xfrm>
            <a:off x="8795362" y="342191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6" name="Straight Connector 3385">
            <a:extLst>
              <a:ext uri="{FF2B5EF4-FFF2-40B4-BE49-F238E27FC236}">
                <a16:creationId xmlns:a16="http://schemas.microsoft.com/office/drawing/2014/main" id="{58C79EE6-0013-5C37-B7BD-6C7CF0E5BA3C}"/>
              </a:ext>
            </a:extLst>
          </p:cNvPr>
          <p:cNvCxnSpPr>
            <a:cxnSpLocks/>
          </p:cNvCxnSpPr>
          <p:nvPr/>
        </p:nvCxnSpPr>
        <p:spPr>
          <a:xfrm>
            <a:off x="8842697" y="35209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7" name="Straight Connector 3386">
            <a:extLst>
              <a:ext uri="{FF2B5EF4-FFF2-40B4-BE49-F238E27FC236}">
                <a16:creationId xmlns:a16="http://schemas.microsoft.com/office/drawing/2014/main" id="{1C22E473-FB95-9B80-2A06-5FDAF3E7D861}"/>
              </a:ext>
            </a:extLst>
          </p:cNvPr>
          <p:cNvCxnSpPr>
            <a:cxnSpLocks/>
          </p:cNvCxnSpPr>
          <p:nvPr/>
        </p:nvCxnSpPr>
        <p:spPr>
          <a:xfrm>
            <a:off x="8986499" y="35209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8" name="Straight Connector 3387">
            <a:extLst>
              <a:ext uri="{FF2B5EF4-FFF2-40B4-BE49-F238E27FC236}">
                <a16:creationId xmlns:a16="http://schemas.microsoft.com/office/drawing/2014/main" id="{E40BFADF-F507-350D-6C75-2A7B4A567C09}"/>
              </a:ext>
            </a:extLst>
          </p:cNvPr>
          <p:cNvCxnSpPr>
            <a:cxnSpLocks/>
          </p:cNvCxnSpPr>
          <p:nvPr/>
        </p:nvCxnSpPr>
        <p:spPr>
          <a:xfrm>
            <a:off x="9023776" y="35209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9" name="Straight Connector 3388">
            <a:extLst>
              <a:ext uri="{FF2B5EF4-FFF2-40B4-BE49-F238E27FC236}">
                <a16:creationId xmlns:a16="http://schemas.microsoft.com/office/drawing/2014/main" id="{EA32B0AA-7A91-E4C5-D475-9F691E1E4471}"/>
              </a:ext>
            </a:extLst>
          </p:cNvPr>
          <p:cNvCxnSpPr>
            <a:cxnSpLocks/>
          </p:cNvCxnSpPr>
          <p:nvPr/>
        </p:nvCxnSpPr>
        <p:spPr>
          <a:xfrm>
            <a:off x="9261607" y="35209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0" name="Straight Connector 3389">
            <a:extLst>
              <a:ext uri="{FF2B5EF4-FFF2-40B4-BE49-F238E27FC236}">
                <a16:creationId xmlns:a16="http://schemas.microsoft.com/office/drawing/2014/main" id="{FD750F29-949E-7E44-69DD-B899EBFC1098}"/>
              </a:ext>
            </a:extLst>
          </p:cNvPr>
          <p:cNvCxnSpPr>
            <a:cxnSpLocks/>
          </p:cNvCxnSpPr>
          <p:nvPr/>
        </p:nvCxnSpPr>
        <p:spPr>
          <a:xfrm>
            <a:off x="9394201" y="35209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1" name="Straight Connector 3390">
            <a:extLst>
              <a:ext uri="{FF2B5EF4-FFF2-40B4-BE49-F238E27FC236}">
                <a16:creationId xmlns:a16="http://schemas.microsoft.com/office/drawing/2014/main" id="{9D9F7BBB-5DDB-FB04-3943-4AF0C17A609C}"/>
              </a:ext>
            </a:extLst>
          </p:cNvPr>
          <p:cNvCxnSpPr>
            <a:cxnSpLocks/>
          </p:cNvCxnSpPr>
          <p:nvPr/>
        </p:nvCxnSpPr>
        <p:spPr>
          <a:xfrm>
            <a:off x="9762412" y="35209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2" name="Straight Connector 3391">
            <a:extLst>
              <a:ext uri="{FF2B5EF4-FFF2-40B4-BE49-F238E27FC236}">
                <a16:creationId xmlns:a16="http://schemas.microsoft.com/office/drawing/2014/main" id="{EEB86023-6C7D-3FBA-38D5-BCB15FB22520}"/>
              </a:ext>
            </a:extLst>
          </p:cNvPr>
          <p:cNvCxnSpPr>
            <a:cxnSpLocks/>
          </p:cNvCxnSpPr>
          <p:nvPr/>
        </p:nvCxnSpPr>
        <p:spPr>
          <a:xfrm>
            <a:off x="9814175" y="35209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3" name="Straight Connector 3392">
            <a:extLst>
              <a:ext uri="{FF2B5EF4-FFF2-40B4-BE49-F238E27FC236}">
                <a16:creationId xmlns:a16="http://schemas.microsoft.com/office/drawing/2014/main" id="{C172EF74-23B6-445E-077C-936A9C576BBF}"/>
              </a:ext>
            </a:extLst>
          </p:cNvPr>
          <p:cNvCxnSpPr>
            <a:cxnSpLocks/>
          </p:cNvCxnSpPr>
          <p:nvPr/>
        </p:nvCxnSpPr>
        <p:spPr>
          <a:xfrm>
            <a:off x="9929940" y="35209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4" name="Straight Connector 3393">
            <a:extLst>
              <a:ext uri="{FF2B5EF4-FFF2-40B4-BE49-F238E27FC236}">
                <a16:creationId xmlns:a16="http://schemas.microsoft.com/office/drawing/2014/main" id="{DFAC46D4-C662-E266-0203-AC6F1AEA117E}"/>
              </a:ext>
            </a:extLst>
          </p:cNvPr>
          <p:cNvCxnSpPr>
            <a:cxnSpLocks/>
          </p:cNvCxnSpPr>
          <p:nvPr/>
        </p:nvCxnSpPr>
        <p:spPr>
          <a:xfrm>
            <a:off x="9984749" y="35209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5" name="Straight Connector 3394">
            <a:extLst>
              <a:ext uri="{FF2B5EF4-FFF2-40B4-BE49-F238E27FC236}">
                <a16:creationId xmlns:a16="http://schemas.microsoft.com/office/drawing/2014/main" id="{2859946D-61BE-D115-36FC-80E0277BFD5C}"/>
              </a:ext>
            </a:extLst>
          </p:cNvPr>
          <p:cNvCxnSpPr>
            <a:cxnSpLocks/>
          </p:cNvCxnSpPr>
          <p:nvPr/>
        </p:nvCxnSpPr>
        <p:spPr>
          <a:xfrm>
            <a:off x="10571598" y="381317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7" name="Straight Connector 3396">
            <a:extLst>
              <a:ext uri="{FF2B5EF4-FFF2-40B4-BE49-F238E27FC236}">
                <a16:creationId xmlns:a16="http://schemas.microsoft.com/office/drawing/2014/main" id="{CB3A6715-643C-15E9-8F20-653A2BFF0999}"/>
              </a:ext>
            </a:extLst>
          </p:cNvPr>
          <p:cNvCxnSpPr>
            <a:cxnSpLocks/>
          </p:cNvCxnSpPr>
          <p:nvPr/>
        </p:nvCxnSpPr>
        <p:spPr>
          <a:xfrm>
            <a:off x="5599837" y="333016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8" name="Straight Connector 3397">
            <a:extLst>
              <a:ext uri="{FF2B5EF4-FFF2-40B4-BE49-F238E27FC236}">
                <a16:creationId xmlns:a16="http://schemas.microsoft.com/office/drawing/2014/main" id="{7D10486E-6650-379E-FB97-944DA228D79A}"/>
              </a:ext>
            </a:extLst>
          </p:cNvPr>
          <p:cNvCxnSpPr>
            <a:cxnSpLocks/>
          </p:cNvCxnSpPr>
          <p:nvPr/>
        </p:nvCxnSpPr>
        <p:spPr>
          <a:xfrm>
            <a:off x="5651262" y="336729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9" name="Straight Connector 3398">
            <a:extLst>
              <a:ext uri="{FF2B5EF4-FFF2-40B4-BE49-F238E27FC236}">
                <a16:creationId xmlns:a16="http://schemas.microsoft.com/office/drawing/2014/main" id="{215EF42D-D303-BDCD-0D76-EB4C5190C034}"/>
              </a:ext>
            </a:extLst>
          </p:cNvPr>
          <p:cNvCxnSpPr>
            <a:cxnSpLocks/>
          </p:cNvCxnSpPr>
          <p:nvPr/>
        </p:nvCxnSpPr>
        <p:spPr>
          <a:xfrm>
            <a:off x="5686417" y="336729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0" name="Straight Connector 3399">
            <a:extLst>
              <a:ext uri="{FF2B5EF4-FFF2-40B4-BE49-F238E27FC236}">
                <a16:creationId xmlns:a16="http://schemas.microsoft.com/office/drawing/2014/main" id="{57539363-8ACF-CCC0-7967-36BDD0CD090A}"/>
              </a:ext>
            </a:extLst>
          </p:cNvPr>
          <p:cNvCxnSpPr>
            <a:cxnSpLocks/>
          </p:cNvCxnSpPr>
          <p:nvPr/>
        </p:nvCxnSpPr>
        <p:spPr>
          <a:xfrm>
            <a:off x="5735377" y="336729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1" name="Straight Connector 3400">
            <a:extLst>
              <a:ext uri="{FF2B5EF4-FFF2-40B4-BE49-F238E27FC236}">
                <a16:creationId xmlns:a16="http://schemas.microsoft.com/office/drawing/2014/main" id="{A53B8E5E-7C73-9B73-81B7-549C85FDDFB3}"/>
              </a:ext>
            </a:extLst>
          </p:cNvPr>
          <p:cNvCxnSpPr>
            <a:cxnSpLocks/>
          </p:cNvCxnSpPr>
          <p:nvPr/>
        </p:nvCxnSpPr>
        <p:spPr>
          <a:xfrm>
            <a:off x="5967047" y="340045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2" name="Straight Connector 3401">
            <a:extLst>
              <a:ext uri="{FF2B5EF4-FFF2-40B4-BE49-F238E27FC236}">
                <a16:creationId xmlns:a16="http://schemas.microsoft.com/office/drawing/2014/main" id="{762AC514-EBCE-523D-D2C8-EDBBD610F473}"/>
              </a:ext>
            </a:extLst>
          </p:cNvPr>
          <p:cNvCxnSpPr>
            <a:cxnSpLocks/>
          </p:cNvCxnSpPr>
          <p:nvPr/>
        </p:nvCxnSpPr>
        <p:spPr>
          <a:xfrm>
            <a:off x="5920249" y="340045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3" name="Straight Connector 3402">
            <a:extLst>
              <a:ext uri="{FF2B5EF4-FFF2-40B4-BE49-F238E27FC236}">
                <a16:creationId xmlns:a16="http://schemas.microsoft.com/office/drawing/2014/main" id="{F785F41F-1550-EB35-B429-335054457E34}"/>
              </a:ext>
            </a:extLst>
          </p:cNvPr>
          <p:cNvCxnSpPr>
            <a:cxnSpLocks/>
          </p:cNvCxnSpPr>
          <p:nvPr/>
        </p:nvCxnSpPr>
        <p:spPr>
          <a:xfrm>
            <a:off x="6120562" y="339807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4" name="Straight Connector 3403">
            <a:extLst>
              <a:ext uri="{FF2B5EF4-FFF2-40B4-BE49-F238E27FC236}">
                <a16:creationId xmlns:a16="http://schemas.microsoft.com/office/drawing/2014/main" id="{951EED97-6722-C766-31AA-2A5F7260CBB0}"/>
              </a:ext>
            </a:extLst>
          </p:cNvPr>
          <p:cNvCxnSpPr>
            <a:cxnSpLocks/>
          </p:cNvCxnSpPr>
          <p:nvPr/>
        </p:nvCxnSpPr>
        <p:spPr>
          <a:xfrm>
            <a:off x="6166243" y="342757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5" name="Straight Connector 3404">
            <a:extLst>
              <a:ext uri="{FF2B5EF4-FFF2-40B4-BE49-F238E27FC236}">
                <a16:creationId xmlns:a16="http://schemas.microsoft.com/office/drawing/2014/main" id="{5ED4590A-F9B7-BA15-82B7-6ACC0C5B89C7}"/>
              </a:ext>
            </a:extLst>
          </p:cNvPr>
          <p:cNvCxnSpPr>
            <a:cxnSpLocks/>
          </p:cNvCxnSpPr>
          <p:nvPr/>
        </p:nvCxnSpPr>
        <p:spPr>
          <a:xfrm>
            <a:off x="6223913" y="349272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6" name="Straight Connector 3405">
            <a:extLst>
              <a:ext uri="{FF2B5EF4-FFF2-40B4-BE49-F238E27FC236}">
                <a16:creationId xmlns:a16="http://schemas.microsoft.com/office/drawing/2014/main" id="{F4779471-4A18-B680-1BC8-5AA3C0E24089}"/>
              </a:ext>
            </a:extLst>
          </p:cNvPr>
          <p:cNvCxnSpPr>
            <a:cxnSpLocks/>
          </p:cNvCxnSpPr>
          <p:nvPr/>
        </p:nvCxnSpPr>
        <p:spPr>
          <a:xfrm>
            <a:off x="6275667" y="349272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7" name="Straight Connector 3406">
            <a:extLst>
              <a:ext uri="{FF2B5EF4-FFF2-40B4-BE49-F238E27FC236}">
                <a16:creationId xmlns:a16="http://schemas.microsoft.com/office/drawing/2014/main" id="{BCB186E3-0B8B-F35D-846C-FBC7D2E265D5}"/>
              </a:ext>
            </a:extLst>
          </p:cNvPr>
          <p:cNvCxnSpPr>
            <a:cxnSpLocks/>
          </p:cNvCxnSpPr>
          <p:nvPr/>
        </p:nvCxnSpPr>
        <p:spPr>
          <a:xfrm>
            <a:off x="6415499" y="353318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8" name="Straight Connector 3407">
            <a:extLst>
              <a:ext uri="{FF2B5EF4-FFF2-40B4-BE49-F238E27FC236}">
                <a16:creationId xmlns:a16="http://schemas.microsoft.com/office/drawing/2014/main" id="{B9C064F5-6A6A-FCC4-ABAA-A21ECFA3C7BD}"/>
              </a:ext>
            </a:extLst>
          </p:cNvPr>
          <p:cNvCxnSpPr>
            <a:cxnSpLocks/>
          </p:cNvCxnSpPr>
          <p:nvPr/>
        </p:nvCxnSpPr>
        <p:spPr>
          <a:xfrm>
            <a:off x="6500329" y="357413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9" name="Straight Connector 3408">
            <a:extLst>
              <a:ext uri="{FF2B5EF4-FFF2-40B4-BE49-F238E27FC236}">
                <a16:creationId xmlns:a16="http://schemas.microsoft.com/office/drawing/2014/main" id="{C4CDB22F-416F-EF9A-1686-410E4B2A8E2B}"/>
              </a:ext>
            </a:extLst>
          </p:cNvPr>
          <p:cNvCxnSpPr>
            <a:cxnSpLocks/>
          </p:cNvCxnSpPr>
          <p:nvPr/>
        </p:nvCxnSpPr>
        <p:spPr>
          <a:xfrm>
            <a:off x="6674322" y="359199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0" name="Straight Connector 3409">
            <a:extLst>
              <a:ext uri="{FF2B5EF4-FFF2-40B4-BE49-F238E27FC236}">
                <a16:creationId xmlns:a16="http://schemas.microsoft.com/office/drawing/2014/main" id="{8CD664EF-0F8B-D0D1-D9BC-C113E8F02364}"/>
              </a:ext>
            </a:extLst>
          </p:cNvPr>
          <p:cNvCxnSpPr>
            <a:cxnSpLocks/>
          </p:cNvCxnSpPr>
          <p:nvPr/>
        </p:nvCxnSpPr>
        <p:spPr>
          <a:xfrm>
            <a:off x="6770472" y="359199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1" name="Straight Connector 3410">
            <a:extLst>
              <a:ext uri="{FF2B5EF4-FFF2-40B4-BE49-F238E27FC236}">
                <a16:creationId xmlns:a16="http://schemas.microsoft.com/office/drawing/2014/main" id="{191E28CE-A71B-BD52-13C4-ED5F1E4AF3CA}"/>
              </a:ext>
            </a:extLst>
          </p:cNvPr>
          <p:cNvCxnSpPr>
            <a:cxnSpLocks/>
          </p:cNvCxnSpPr>
          <p:nvPr/>
        </p:nvCxnSpPr>
        <p:spPr>
          <a:xfrm>
            <a:off x="6858846" y="359199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2" name="Straight Connector 3411">
            <a:extLst>
              <a:ext uri="{FF2B5EF4-FFF2-40B4-BE49-F238E27FC236}">
                <a16:creationId xmlns:a16="http://schemas.microsoft.com/office/drawing/2014/main" id="{A609B1C5-5CBA-ACF3-B919-2531F73F6A18}"/>
              </a:ext>
            </a:extLst>
          </p:cNvPr>
          <p:cNvCxnSpPr>
            <a:cxnSpLocks/>
          </p:cNvCxnSpPr>
          <p:nvPr/>
        </p:nvCxnSpPr>
        <p:spPr>
          <a:xfrm>
            <a:off x="6990807" y="361291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3" name="Straight Connector 3412">
            <a:extLst>
              <a:ext uri="{FF2B5EF4-FFF2-40B4-BE49-F238E27FC236}">
                <a16:creationId xmlns:a16="http://schemas.microsoft.com/office/drawing/2014/main" id="{2EA51467-7D64-8102-EA41-6FAFCDD4A71A}"/>
              </a:ext>
            </a:extLst>
          </p:cNvPr>
          <p:cNvCxnSpPr>
            <a:cxnSpLocks/>
          </p:cNvCxnSpPr>
          <p:nvPr/>
        </p:nvCxnSpPr>
        <p:spPr>
          <a:xfrm>
            <a:off x="5212326" y="331165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4" name="Straight Connector 3413">
            <a:extLst>
              <a:ext uri="{FF2B5EF4-FFF2-40B4-BE49-F238E27FC236}">
                <a16:creationId xmlns:a16="http://schemas.microsoft.com/office/drawing/2014/main" id="{40D25CAD-A89A-5C39-23EB-E57E4134CF22}"/>
              </a:ext>
            </a:extLst>
          </p:cNvPr>
          <p:cNvCxnSpPr>
            <a:cxnSpLocks/>
          </p:cNvCxnSpPr>
          <p:nvPr/>
        </p:nvCxnSpPr>
        <p:spPr>
          <a:xfrm>
            <a:off x="5160653" y="329416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5" name="Straight Connector 3414">
            <a:extLst>
              <a:ext uri="{FF2B5EF4-FFF2-40B4-BE49-F238E27FC236}">
                <a16:creationId xmlns:a16="http://schemas.microsoft.com/office/drawing/2014/main" id="{193D6549-A85E-9C08-BE5D-F2FD2A348CCB}"/>
              </a:ext>
            </a:extLst>
          </p:cNvPr>
          <p:cNvCxnSpPr>
            <a:cxnSpLocks/>
          </p:cNvCxnSpPr>
          <p:nvPr/>
        </p:nvCxnSpPr>
        <p:spPr>
          <a:xfrm>
            <a:off x="5083905" y="319921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6" name="Straight Connector 3415">
            <a:extLst>
              <a:ext uri="{FF2B5EF4-FFF2-40B4-BE49-F238E27FC236}">
                <a16:creationId xmlns:a16="http://schemas.microsoft.com/office/drawing/2014/main" id="{0DABF7A5-F077-CA8C-0A2D-B0D7F768ACBA}"/>
              </a:ext>
            </a:extLst>
          </p:cNvPr>
          <p:cNvCxnSpPr>
            <a:cxnSpLocks/>
          </p:cNvCxnSpPr>
          <p:nvPr/>
        </p:nvCxnSpPr>
        <p:spPr>
          <a:xfrm>
            <a:off x="5048329" y="319921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7" name="Straight Connector 3416">
            <a:extLst>
              <a:ext uri="{FF2B5EF4-FFF2-40B4-BE49-F238E27FC236}">
                <a16:creationId xmlns:a16="http://schemas.microsoft.com/office/drawing/2014/main" id="{4FE07927-9010-D47F-36B5-EED4B7371535}"/>
              </a:ext>
            </a:extLst>
          </p:cNvPr>
          <p:cNvCxnSpPr>
            <a:cxnSpLocks/>
          </p:cNvCxnSpPr>
          <p:nvPr/>
        </p:nvCxnSpPr>
        <p:spPr>
          <a:xfrm>
            <a:off x="4920685" y="310922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8" name="Straight Connector 3417">
            <a:extLst>
              <a:ext uri="{FF2B5EF4-FFF2-40B4-BE49-F238E27FC236}">
                <a16:creationId xmlns:a16="http://schemas.microsoft.com/office/drawing/2014/main" id="{D84A16EE-51AE-154C-4234-03CADEDD1918}"/>
              </a:ext>
            </a:extLst>
          </p:cNvPr>
          <p:cNvCxnSpPr>
            <a:cxnSpLocks/>
          </p:cNvCxnSpPr>
          <p:nvPr/>
        </p:nvCxnSpPr>
        <p:spPr>
          <a:xfrm>
            <a:off x="4812938" y="310922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9" name="Straight Connector 3418">
            <a:extLst>
              <a:ext uri="{FF2B5EF4-FFF2-40B4-BE49-F238E27FC236}">
                <a16:creationId xmlns:a16="http://schemas.microsoft.com/office/drawing/2014/main" id="{EFD2E809-A914-DE08-E477-8A8B288271D8}"/>
              </a:ext>
            </a:extLst>
          </p:cNvPr>
          <p:cNvCxnSpPr>
            <a:cxnSpLocks/>
          </p:cNvCxnSpPr>
          <p:nvPr/>
        </p:nvCxnSpPr>
        <p:spPr>
          <a:xfrm>
            <a:off x="4571152" y="307798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0" name="Straight Connector 3419">
            <a:extLst>
              <a:ext uri="{FF2B5EF4-FFF2-40B4-BE49-F238E27FC236}">
                <a16:creationId xmlns:a16="http://schemas.microsoft.com/office/drawing/2014/main" id="{BC003BFE-3421-536C-7231-E4A8CA8AD482}"/>
              </a:ext>
            </a:extLst>
          </p:cNvPr>
          <p:cNvCxnSpPr>
            <a:cxnSpLocks/>
          </p:cNvCxnSpPr>
          <p:nvPr/>
        </p:nvCxnSpPr>
        <p:spPr>
          <a:xfrm>
            <a:off x="4544857" y="301663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1" name="Straight Connector 3420">
            <a:extLst>
              <a:ext uri="{FF2B5EF4-FFF2-40B4-BE49-F238E27FC236}">
                <a16:creationId xmlns:a16="http://schemas.microsoft.com/office/drawing/2014/main" id="{D0419FB8-EE39-B6C5-D686-A96F87BB2B4E}"/>
              </a:ext>
            </a:extLst>
          </p:cNvPr>
          <p:cNvCxnSpPr>
            <a:cxnSpLocks/>
          </p:cNvCxnSpPr>
          <p:nvPr/>
        </p:nvCxnSpPr>
        <p:spPr>
          <a:xfrm>
            <a:off x="4260499" y="296063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2" name="Straight Connector 3421">
            <a:extLst>
              <a:ext uri="{FF2B5EF4-FFF2-40B4-BE49-F238E27FC236}">
                <a16:creationId xmlns:a16="http://schemas.microsoft.com/office/drawing/2014/main" id="{450006F4-5547-6450-F750-8460D5BE267D}"/>
              </a:ext>
            </a:extLst>
          </p:cNvPr>
          <p:cNvCxnSpPr>
            <a:cxnSpLocks/>
          </p:cNvCxnSpPr>
          <p:nvPr/>
        </p:nvCxnSpPr>
        <p:spPr>
          <a:xfrm>
            <a:off x="4212216" y="294640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3" name="Straight Connector 3422">
            <a:extLst>
              <a:ext uri="{FF2B5EF4-FFF2-40B4-BE49-F238E27FC236}">
                <a16:creationId xmlns:a16="http://schemas.microsoft.com/office/drawing/2014/main" id="{1A351492-27EA-4069-E143-F9D815215765}"/>
              </a:ext>
            </a:extLst>
          </p:cNvPr>
          <p:cNvCxnSpPr>
            <a:cxnSpLocks/>
          </p:cNvCxnSpPr>
          <p:nvPr/>
        </p:nvCxnSpPr>
        <p:spPr>
          <a:xfrm>
            <a:off x="4169223" y="294324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4" name="Straight Connector 3423">
            <a:extLst>
              <a:ext uri="{FF2B5EF4-FFF2-40B4-BE49-F238E27FC236}">
                <a16:creationId xmlns:a16="http://schemas.microsoft.com/office/drawing/2014/main" id="{0B724380-8453-F1FE-1E40-BDA5863E2E0C}"/>
              </a:ext>
            </a:extLst>
          </p:cNvPr>
          <p:cNvCxnSpPr>
            <a:cxnSpLocks/>
          </p:cNvCxnSpPr>
          <p:nvPr/>
        </p:nvCxnSpPr>
        <p:spPr>
          <a:xfrm>
            <a:off x="4043372" y="290682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5" name="Straight Connector 3424">
            <a:extLst>
              <a:ext uri="{FF2B5EF4-FFF2-40B4-BE49-F238E27FC236}">
                <a16:creationId xmlns:a16="http://schemas.microsoft.com/office/drawing/2014/main" id="{73088C77-DCAC-52EB-A86C-F543E1C139D7}"/>
              </a:ext>
            </a:extLst>
          </p:cNvPr>
          <p:cNvCxnSpPr>
            <a:cxnSpLocks/>
          </p:cNvCxnSpPr>
          <p:nvPr/>
        </p:nvCxnSpPr>
        <p:spPr>
          <a:xfrm>
            <a:off x="3827649" y="286850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6" name="Straight Connector 3425">
            <a:extLst>
              <a:ext uri="{FF2B5EF4-FFF2-40B4-BE49-F238E27FC236}">
                <a16:creationId xmlns:a16="http://schemas.microsoft.com/office/drawing/2014/main" id="{0188072D-C85B-7588-A3B4-5757CFD0BA10}"/>
              </a:ext>
            </a:extLst>
          </p:cNvPr>
          <p:cNvCxnSpPr>
            <a:cxnSpLocks/>
          </p:cNvCxnSpPr>
          <p:nvPr/>
        </p:nvCxnSpPr>
        <p:spPr>
          <a:xfrm>
            <a:off x="3741451" y="283250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7" name="Straight Connector 3426">
            <a:extLst>
              <a:ext uri="{FF2B5EF4-FFF2-40B4-BE49-F238E27FC236}">
                <a16:creationId xmlns:a16="http://schemas.microsoft.com/office/drawing/2014/main" id="{163C088C-4DB9-B61A-C28D-7C8ABB6B4940}"/>
              </a:ext>
            </a:extLst>
          </p:cNvPr>
          <p:cNvCxnSpPr>
            <a:cxnSpLocks/>
          </p:cNvCxnSpPr>
          <p:nvPr/>
        </p:nvCxnSpPr>
        <p:spPr>
          <a:xfrm>
            <a:off x="3669531" y="283250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8" name="Straight Connector 3427">
            <a:extLst>
              <a:ext uri="{FF2B5EF4-FFF2-40B4-BE49-F238E27FC236}">
                <a16:creationId xmlns:a16="http://schemas.microsoft.com/office/drawing/2014/main" id="{7978E923-17E5-F42E-01D4-98FFAA8E99AA}"/>
              </a:ext>
            </a:extLst>
          </p:cNvPr>
          <p:cNvCxnSpPr>
            <a:cxnSpLocks/>
          </p:cNvCxnSpPr>
          <p:nvPr/>
        </p:nvCxnSpPr>
        <p:spPr>
          <a:xfrm>
            <a:off x="3608137" y="277224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9" name="Straight Connector 3428">
            <a:extLst>
              <a:ext uri="{FF2B5EF4-FFF2-40B4-BE49-F238E27FC236}">
                <a16:creationId xmlns:a16="http://schemas.microsoft.com/office/drawing/2014/main" id="{7B7814C1-21CC-1BFA-940A-D7649DA11816}"/>
              </a:ext>
            </a:extLst>
          </p:cNvPr>
          <p:cNvCxnSpPr>
            <a:cxnSpLocks/>
          </p:cNvCxnSpPr>
          <p:nvPr/>
        </p:nvCxnSpPr>
        <p:spPr>
          <a:xfrm>
            <a:off x="3564942" y="270738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0" name="Straight Connector 3429">
            <a:extLst>
              <a:ext uri="{FF2B5EF4-FFF2-40B4-BE49-F238E27FC236}">
                <a16:creationId xmlns:a16="http://schemas.microsoft.com/office/drawing/2014/main" id="{493427E8-A4F2-867D-B1C3-DF0BB7CC3745}"/>
              </a:ext>
            </a:extLst>
          </p:cNvPr>
          <p:cNvCxnSpPr>
            <a:cxnSpLocks/>
          </p:cNvCxnSpPr>
          <p:nvPr/>
        </p:nvCxnSpPr>
        <p:spPr>
          <a:xfrm>
            <a:off x="3511129" y="270738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1" name="Straight Connector 3430">
            <a:extLst>
              <a:ext uri="{FF2B5EF4-FFF2-40B4-BE49-F238E27FC236}">
                <a16:creationId xmlns:a16="http://schemas.microsoft.com/office/drawing/2014/main" id="{AF6E052C-2DCC-703B-5D2C-3EAADD964D2E}"/>
              </a:ext>
            </a:extLst>
          </p:cNvPr>
          <p:cNvCxnSpPr>
            <a:cxnSpLocks/>
          </p:cNvCxnSpPr>
          <p:nvPr/>
        </p:nvCxnSpPr>
        <p:spPr>
          <a:xfrm>
            <a:off x="3312434" y="265298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2" name="Straight Connector 3431">
            <a:extLst>
              <a:ext uri="{FF2B5EF4-FFF2-40B4-BE49-F238E27FC236}">
                <a16:creationId xmlns:a16="http://schemas.microsoft.com/office/drawing/2014/main" id="{5F87EF86-2F92-0DE0-3E62-499196520DB4}"/>
              </a:ext>
            </a:extLst>
          </p:cNvPr>
          <p:cNvCxnSpPr>
            <a:cxnSpLocks/>
          </p:cNvCxnSpPr>
          <p:nvPr/>
        </p:nvCxnSpPr>
        <p:spPr>
          <a:xfrm>
            <a:off x="3272147" y="264599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3" name="Straight Connector 3432">
            <a:extLst>
              <a:ext uri="{FF2B5EF4-FFF2-40B4-BE49-F238E27FC236}">
                <a16:creationId xmlns:a16="http://schemas.microsoft.com/office/drawing/2014/main" id="{91E1FF41-E45F-DB92-2112-69A11C8A6A22}"/>
              </a:ext>
            </a:extLst>
          </p:cNvPr>
          <p:cNvCxnSpPr>
            <a:cxnSpLocks/>
          </p:cNvCxnSpPr>
          <p:nvPr/>
        </p:nvCxnSpPr>
        <p:spPr>
          <a:xfrm>
            <a:off x="3201278" y="253860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4" name="Straight Connector 3433">
            <a:extLst>
              <a:ext uri="{FF2B5EF4-FFF2-40B4-BE49-F238E27FC236}">
                <a16:creationId xmlns:a16="http://schemas.microsoft.com/office/drawing/2014/main" id="{D6FD8C58-59CE-FA8B-8532-497E839416C4}"/>
              </a:ext>
            </a:extLst>
          </p:cNvPr>
          <p:cNvCxnSpPr>
            <a:cxnSpLocks/>
          </p:cNvCxnSpPr>
          <p:nvPr/>
        </p:nvCxnSpPr>
        <p:spPr>
          <a:xfrm>
            <a:off x="3164139" y="247485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5" name="Straight Connector 3434">
            <a:extLst>
              <a:ext uri="{FF2B5EF4-FFF2-40B4-BE49-F238E27FC236}">
                <a16:creationId xmlns:a16="http://schemas.microsoft.com/office/drawing/2014/main" id="{8FF59FE1-1067-F7CE-1D5E-24B328426181}"/>
              </a:ext>
            </a:extLst>
          </p:cNvPr>
          <p:cNvCxnSpPr>
            <a:cxnSpLocks/>
          </p:cNvCxnSpPr>
          <p:nvPr/>
        </p:nvCxnSpPr>
        <p:spPr>
          <a:xfrm>
            <a:off x="2987793" y="244123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6" name="Straight Connector 3435">
            <a:extLst>
              <a:ext uri="{FF2B5EF4-FFF2-40B4-BE49-F238E27FC236}">
                <a16:creationId xmlns:a16="http://schemas.microsoft.com/office/drawing/2014/main" id="{EF488F67-62DA-F498-A07F-84FF683D5204}"/>
              </a:ext>
            </a:extLst>
          </p:cNvPr>
          <p:cNvCxnSpPr>
            <a:cxnSpLocks/>
          </p:cNvCxnSpPr>
          <p:nvPr/>
        </p:nvCxnSpPr>
        <p:spPr>
          <a:xfrm>
            <a:off x="2936492" y="239191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7" name="Straight Connector 3436">
            <a:extLst>
              <a:ext uri="{FF2B5EF4-FFF2-40B4-BE49-F238E27FC236}">
                <a16:creationId xmlns:a16="http://schemas.microsoft.com/office/drawing/2014/main" id="{384A6A7A-DA3D-7A8E-1E71-48FFFA00E45E}"/>
              </a:ext>
            </a:extLst>
          </p:cNvPr>
          <p:cNvCxnSpPr>
            <a:cxnSpLocks/>
          </p:cNvCxnSpPr>
          <p:nvPr/>
        </p:nvCxnSpPr>
        <p:spPr>
          <a:xfrm>
            <a:off x="2907895" y="235789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8" name="Straight Connector 3437">
            <a:extLst>
              <a:ext uri="{FF2B5EF4-FFF2-40B4-BE49-F238E27FC236}">
                <a16:creationId xmlns:a16="http://schemas.microsoft.com/office/drawing/2014/main" id="{8A8AF794-75CF-6FAF-C8A6-9D69518D7047}"/>
              </a:ext>
            </a:extLst>
          </p:cNvPr>
          <p:cNvCxnSpPr>
            <a:cxnSpLocks/>
          </p:cNvCxnSpPr>
          <p:nvPr/>
        </p:nvCxnSpPr>
        <p:spPr>
          <a:xfrm>
            <a:off x="2858667" y="222613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9" name="Straight Connector 3438">
            <a:extLst>
              <a:ext uri="{FF2B5EF4-FFF2-40B4-BE49-F238E27FC236}">
                <a16:creationId xmlns:a16="http://schemas.microsoft.com/office/drawing/2014/main" id="{41193A1B-0134-C7B4-CA6D-F28A788B0509}"/>
              </a:ext>
            </a:extLst>
          </p:cNvPr>
          <p:cNvCxnSpPr>
            <a:cxnSpLocks/>
          </p:cNvCxnSpPr>
          <p:nvPr/>
        </p:nvCxnSpPr>
        <p:spPr>
          <a:xfrm>
            <a:off x="2820904" y="221735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0" name="Straight Connector 3439">
            <a:extLst>
              <a:ext uri="{FF2B5EF4-FFF2-40B4-BE49-F238E27FC236}">
                <a16:creationId xmlns:a16="http://schemas.microsoft.com/office/drawing/2014/main" id="{116DA6DC-5800-1E8C-24BF-0EDBCD237B54}"/>
              </a:ext>
            </a:extLst>
          </p:cNvPr>
          <p:cNvCxnSpPr>
            <a:cxnSpLocks/>
          </p:cNvCxnSpPr>
          <p:nvPr/>
        </p:nvCxnSpPr>
        <p:spPr>
          <a:xfrm>
            <a:off x="2777296" y="218190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2" name="Straight Connector 3441">
            <a:extLst>
              <a:ext uri="{FF2B5EF4-FFF2-40B4-BE49-F238E27FC236}">
                <a16:creationId xmlns:a16="http://schemas.microsoft.com/office/drawing/2014/main" id="{F752F0A5-CFDD-7812-AA0C-FF7F2030A0CC}"/>
              </a:ext>
            </a:extLst>
          </p:cNvPr>
          <p:cNvCxnSpPr>
            <a:cxnSpLocks/>
          </p:cNvCxnSpPr>
          <p:nvPr/>
        </p:nvCxnSpPr>
        <p:spPr>
          <a:xfrm>
            <a:off x="2725921" y="216334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3" name="Straight Connector 3442">
            <a:extLst>
              <a:ext uri="{FF2B5EF4-FFF2-40B4-BE49-F238E27FC236}">
                <a16:creationId xmlns:a16="http://schemas.microsoft.com/office/drawing/2014/main" id="{1D51A7F2-EDFF-C985-E556-A6C3031E1756}"/>
              </a:ext>
            </a:extLst>
          </p:cNvPr>
          <p:cNvCxnSpPr>
            <a:cxnSpLocks/>
          </p:cNvCxnSpPr>
          <p:nvPr/>
        </p:nvCxnSpPr>
        <p:spPr>
          <a:xfrm>
            <a:off x="2680730" y="214590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4" name="Straight Connector 3443">
            <a:extLst>
              <a:ext uri="{FF2B5EF4-FFF2-40B4-BE49-F238E27FC236}">
                <a16:creationId xmlns:a16="http://schemas.microsoft.com/office/drawing/2014/main" id="{0483D205-3AF1-217F-A2BC-991157D3B515}"/>
              </a:ext>
            </a:extLst>
          </p:cNvPr>
          <p:cNvCxnSpPr>
            <a:cxnSpLocks/>
          </p:cNvCxnSpPr>
          <p:nvPr/>
        </p:nvCxnSpPr>
        <p:spPr>
          <a:xfrm>
            <a:off x="2639288" y="214590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5" name="Straight Connector 3444">
            <a:extLst>
              <a:ext uri="{FF2B5EF4-FFF2-40B4-BE49-F238E27FC236}">
                <a16:creationId xmlns:a16="http://schemas.microsoft.com/office/drawing/2014/main" id="{5E7ED8D9-B209-7ED7-623E-8D70B644B716}"/>
              </a:ext>
            </a:extLst>
          </p:cNvPr>
          <p:cNvCxnSpPr>
            <a:cxnSpLocks/>
          </p:cNvCxnSpPr>
          <p:nvPr/>
        </p:nvCxnSpPr>
        <p:spPr>
          <a:xfrm>
            <a:off x="2539311" y="205535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8" name="Straight Connector 3447">
            <a:extLst>
              <a:ext uri="{FF2B5EF4-FFF2-40B4-BE49-F238E27FC236}">
                <a16:creationId xmlns:a16="http://schemas.microsoft.com/office/drawing/2014/main" id="{0EF38B5A-9674-3C46-AE2E-1DD0B1D6336A}"/>
              </a:ext>
            </a:extLst>
          </p:cNvPr>
          <p:cNvCxnSpPr>
            <a:cxnSpLocks/>
          </p:cNvCxnSpPr>
          <p:nvPr/>
        </p:nvCxnSpPr>
        <p:spPr>
          <a:xfrm>
            <a:off x="2523174" y="200971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9" name="Straight Connector 3448">
            <a:extLst>
              <a:ext uri="{FF2B5EF4-FFF2-40B4-BE49-F238E27FC236}">
                <a16:creationId xmlns:a16="http://schemas.microsoft.com/office/drawing/2014/main" id="{F05D3C99-5E4F-A631-34F9-ECAE7424CA84}"/>
              </a:ext>
            </a:extLst>
          </p:cNvPr>
          <p:cNvCxnSpPr>
            <a:cxnSpLocks/>
          </p:cNvCxnSpPr>
          <p:nvPr/>
        </p:nvCxnSpPr>
        <p:spPr>
          <a:xfrm>
            <a:off x="2509259" y="193726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0" name="Straight Connector 3449">
            <a:extLst>
              <a:ext uri="{FF2B5EF4-FFF2-40B4-BE49-F238E27FC236}">
                <a16:creationId xmlns:a16="http://schemas.microsoft.com/office/drawing/2014/main" id="{3BC77E35-5FEE-7F06-3391-657F419496C5}"/>
              </a:ext>
            </a:extLst>
          </p:cNvPr>
          <p:cNvCxnSpPr>
            <a:cxnSpLocks/>
          </p:cNvCxnSpPr>
          <p:nvPr/>
        </p:nvCxnSpPr>
        <p:spPr>
          <a:xfrm>
            <a:off x="2428362" y="19070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1" name="Straight Connector 3450">
            <a:extLst>
              <a:ext uri="{FF2B5EF4-FFF2-40B4-BE49-F238E27FC236}">
                <a16:creationId xmlns:a16="http://schemas.microsoft.com/office/drawing/2014/main" id="{AE3ADF55-4569-85F0-9414-89D4F3D3AC01}"/>
              </a:ext>
            </a:extLst>
          </p:cNvPr>
          <p:cNvCxnSpPr>
            <a:cxnSpLocks/>
          </p:cNvCxnSpPr>
          <p:nvPr/>
        </p:nvCxnSpPr>
        <p:spPr>
          <a:xfrm>
            <a:off x="2249681" y="18350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2" name="Straight Connector 3451">
            <a:extLst>
              <a:ext uri="{FF2B5EF4-FFF2-40B4-BE49-F238E27FC236}">
                <a16:creationId xmlns:a16="http://schemas.microsoft.com/office/drawing/2014/main" id="{BC0A8913-F3AB-ADBC-3A7C-8F789E38673A}"/>
              </a:ext>
            </a:extLst>
          </p:cNvPr>
          <p:cNvCxnSpPr>
            <a:cxnSpLocks/>
          </p:cNvCxnSpPr>
          <p:nvPr/>
        </p:nvCxnSpPr>
        <p:spPr>
          <a:xfrm>
            <a:off x="2186431" y="174822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3" name="Straight Connector 3452">
            <a:extLst>
              <a:ext uri="{FF2B5EF4-FFF2-40B4-BE49-F238E27FC236}">
                <a16:creationId xmlns:a16="http://schemas.microsoft.com/office/drawing/2014/main" id="{81EA4649-F9F4-2CBC-B7F8-ADD907685E0C}"/>
              </a:ext>
            </a:extLst>
          </p:cNvPr>
          <p:cNvCxnSpPr>
            <a:cxnSpLocks/>
          </p:cNvCxnSpPr>
          <p:nvPr/>
        </p:nvCxnSpPr>
        <p:spPr>
          <a:xfrm>
            <a:off x="2140547" y="16399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4" name="Straight Connector 3453">
            <a:extLst>
              <a:ext uri="{FF2B5EF4-FFF2-40B4-BE49-F238E27FC236}">
                <a16:creationId xmlns:a16="http://schemas.microsoft.com/office/drawing/2014/main" id="{80E3FE69-1CEC-3857-7813-C2EF3C5B4CC8}"/>
              </a:ext>
            </a:extLst>
          </p:cNvPr>
          <p:cNvCxnSpPr>
            <a:cxnSpLocks/>
          </p:cNvCxnSpPr>
          <p:nvPr/>
        </p:nvCxnSpPr>
        <p:spPr>
          <a:xfrm>
            <a:off x="2074360" y="163167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5" name="Straight Connector 3454">
            <a:extLst>
              <a:ext uri="{FF2B5EF4-FFF2-40B4-BE49-F238E27FC236}">
                <a16:creationId xmlns:a16="http://schemas.microsoft.com/office/drawing/2014/main" id="{B70EE1DB-9FD3-89C1-5EA9-9247B4247687}"/>
              </a:ext>
            </a:extLst>
          </p:cNvPr>
          <p:cNvCxnSpPr>
            <a:cxnSpLocks/>
          </p:cNvCxnSpPr>
          <p:nvPr/>
        </p:nvCxnSpPr>
        <p:spPr>
          <a:xfrm>
            <a:off x="1998026" y="163167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6" name="Straight Connector 3455">
            <a:extLst>
              <a:ext uri="{FF2B5EF4-FFF2-40B4-BE49-F238E27FC236}">
                <a16:creationId xmlns:a16="http://schemas.microsoft.com/office/drawing/2014/main" id="{5F9C98CF-8AFE-5874-BDB4-ABB7A861E3CA}"/>
              </a:ext>
            </a:extLst>
          </p:cNvPr>
          <p:cNvCxnSpPr>
            <a:cxnSpLocks/>
          </p:cNvCxnSpPr>
          <p:nvPr/>
        </p:nvCxnSpPr>
        <p:spPr>
          <a:xfrm>
            <a:off x="1956589" y="163167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7" name="Straight Connector 3456">
            <a:extLst>
              <a:ext uri="{FF2B5EF4-FFF2-40B4-BE49-F238E27FC236}">
                <a16:creationId xmlns:a16="http://schemas.microsoft.com/office/drawing/2014/main" id="{D2E5D787-CBC5-42C7-C715-7E715D3AFBCD}"/>
              </a:ext>
            </a:extLst>
          </p:cNvPr>
          <p:cNvCxnSpPr>
            <a:cxnSpLocks/>
          </p:cNvCxnSpPr>
          <p:nvPr/>
        </p:nvCxnSpPr>
        <p:spPr>
          <a:xfrm>
            <a:off x="1911231" y="163167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8" name="Straight Connector 3457">
            <a:extLst>
              <a:ext uri="{FF2B5EF4-FFF2-40B4-BE49-F238E27FC236}">
                <a16:creationId xmlns:a16="http://schemas.microsoft.com/office/drawing/2014/main" id="{ACFF8BA2-24C3-859D-F81E-CFE839254575}"/>
              </a:ext>
            </a:extLst>
          </p:cNvPr>
          <p:cNvCxnSpPr>
            <a:cxnSpLocks/>
          </p:cNvCxnSpPr>
          <p:nvPr/>
        </p:nvCxnSpPr>
        <p:spPr>
          <a:xfrm>
            <a:off x="1876153" y="160899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9" name="Straight Connector 3458">
            <a:extLst>
              <a:ext uri="{FF2B5EF4-FFF2-40B4-BE49-F238E27FC236}">
                <a16:creationId xmlns:a16="http://schemas.microsoft.com/office/drawing/2014/main" id="{8BE4F2EC-5839-26F2-1D73-5231AB391E42}"/>
              </a:ext>
            </a:extLst>
          </p:cNvPr>
          <p:cNvCxnSpPr>
            <a:cxnSpLocks/>
          </p:cNvCxnSpPr>
          <p:nvPr/>
        </p:nvCxnSpPr>
        <p:spPr>
          <a:xfrm>
            <a:off x="1830355" y="159329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0" name="Straight Connector 3459">
            <a:extLst>
              <a:ext uri="{FF2B5EF4-FFF2-40B4-BE49-F238E27FC236}">
                <a16:creationId xmlns:a16="http://schemas.microsoft.com/office/drawing/2014/main" id="{A788730E-5058-866C-C806-B9FCEFDDECEB}"/>
              </a:ext>
            </a:extLst>
          </p:cNvPr>
          <p:cNvCxnSpPr>
            <a:cxnSpLocks/>
          </p:cNvCxnSpPr>
          <p:nvPr/>
        </p:nvCxnSpPr>
        <p:spPr>
          <a:xfrm>
            <a:off x="1810269" y="153460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1" name="Straight Connector 3460">
            <a:extLst>
              <a:ext uri="{FF2B5EF4-FFF2-40B4-BE49-F238E27FC236}">
                <a16:creationId xmlns:a16="http://schemas.microsoft.com/office/drawing/2014/main" id="{D5AD4149-37A4-0E1B-22BB-0E00898B9C5B}"/>
              </a:ext>
            </a:extLst>
          </p:cNvPr>
          <p:cNvCxnSpPr>
            <a:cxnSpLocks/>
          </p:cNvCxnSpPr>
          <p:nvPr/>
        </p:nvCxnSpPr>
        <p:spPr>
          <a:xfrm>
            <a:off x="1786757" y="149267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2" name="Straight Connector 3461">
            <a:extLst>
              <a:ext uri="{FF2B5EF4-FFF2-40B4-BE49-F238E27FC236}">
                <a16:creationId xmlns:a16="http://schemas.microsoft.com/office/drawing/2014/main" id="{611D4572-EA0E-BC59-4CB3-D2D7B221D8C8}"/>
              </a:ext>
            </a:extLst>
          </p:cNvPr>
          <p:cNvCxnSpPr>
            <a:cxnSpLocks/>
          </p:cNvCxnSpPr>
          <p:nvPr/>
        </p:nvCxnSpPr>
        <p:spPr>
          <a:xfrm>
            <a:off x="1761968" y="142067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3" name="Straight Connector 3462">
            <a:extLst>
              <a:ext uri="{FF2B5EF4-FFF2-40B4-BE49-F238E27FC236}">
                <a16:creationId xmlns:a16="http://schemas.microsoft.com/office/drawing/2014/main" id="{9BB6DEE7-6F13-8BD5-8D1F-561BBB400F74}"/>
              </a:ext>
            </a:extLst>
          </p:cNvPr>
          <p:cNvCxnSpPr>
            <a:cxnSpLocks/>
          </p:cNvCxnSpPr>
          <p:nvPr/>
        </p:nvCxnSpPr>
        <p:spPr>
          <a:xfrm>
            <a:off x="1494744" y="134223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4" name="Straight Connector 3463">
            <a:extLst>
              <a:ext uri="{FF2B5EF4-FFF2-40B4-BE49-F238E27FC236}">
                <a16:creationId xmlns:a16="http://schemas.microsoft.com/office/drawing/2014/main" id="{29AE08BF-5791-4EB3-A230-30BB120CCA04}"/>
              </a:ext>
            </a:extLst>
          </p:cNvPr>
          <p:cNvCxnSpPr>
            <a:cxnSpLocks/>
          </p:cNvCxnSpPr>
          <p:nvPr/>
        </p:nvCxnSpPr>
        <p:spPr>
          <a:xfrm>
            <a:off x="1476963" y="129260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5" name="Straight Connector 3464">
            <a:extLst>
              <a:ext uri="{FF2B5EF4-FFF2-40B4-BE49-F238E27FC236}">
                <a16:creationId xmlns:a16="http://schemas.microsoft.com/office/drawing/2014/main" id="{C25EDF3F-4B40-54D2-B2CE-55B087B15AF1}"/>
              </a:ext>
            </a:extLst>
          </p:cNvPr>
          <p:cNvCxnSpPr>
            <a:cxnSpLocks/>
          </p:cNvCxnSpPr>
          <p:nvPr/>
        </p:nvCxnSpPr>
        <p:spPr>
          <a:xfrm>
            <a:off x="1461584" y="120719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6" name="Straight Connector 3465">
            <a:extLst>
              <a:ext uri="{FF2B5EF4-FFF2-40B4-BE49-F238E27FC236}">
                <a16:creationId xmlns:a16="http://schemas.microsoft.com/office/drawing/2014/main" id="{CF095FF3-075E-51B0-3611-AEEA19E76384}"/>
              </a:ext>
            </a:extLst>
          </p:cNvPr>
          <p:cNvCxnSpPr>
            <a:cxnSpLocks/>
          </p:cNvCxnSpPr>
          <p:nvPr/>
        </p:nvCxnSpPr>
        <p:spPr>
          <a:xfrm>
            <a:off x="1447451" y="113519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7" name="Straight Connector 3466">
            <a:extLst>
              <a:ext uri="{FF2B5EF4-FFF2-40B4-BE49-F238E27FC236}">
                <a16:creationId xmlns:a16="http://schemas.microsoft.com/office/drawing/2014/main" id="{D41DF04A-E690-3C4F-8DA2-695879EB0221}"/>
              </a:ext>
            </a:extLst>
          </p:cNvPr>
          <p:cNvCxnSpPr>
            <a:cxnSpLocks/>
          </p:cNvCxnSpPr>
          <p:nvPr/>
        </p:nvCxnSpPr>
        <p:spPr>
          <a:xfrm>
            <a:off x="1100388" y="97242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9" name="Straight Connector 3468">
            <a:extLst>
              <a:ext uri="{FF2B5EF4-FFF2-40B4-BE49-F238E27FC236}">
                <a16:creationId xmlns:a16="http://schemas.microsoft.com/office/drawing/2014/main" id="{567521C6-F346-D872-CEBB-4AB2B9CCAAA4}"/>
              </a:ext>
            </a:extLst>
          </p:cNvPr>
          <p:cNvCxnSpPr>
            <a:cxnSpLocks/>
          </p:cNvCxnSpPr>
          <p:nvPr/>
        </p:nvCxnSpPr>
        <p:spPr>
          <a:xfrm>
            <a:off x="10518116" y="37277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2" name="Straight Connector 2951">
            <a:extLst>
              <a:ext uri="{FF2B5EF4-FFF2-40B4-BE49-F238E27FC236}">
                <a16:creationId xmlns:a16="http://schemas.microsoft.com/office/drawing/2014/main" id="{586F5CFA-FE13-4F6C-6C49-D638A994BFAE}"/>
              </a:ext>
            </a:extLst>
          </p:cNvPr>
          <p:cNvCxnSpPr>
            <a:cxnSpLocks/>
          </p:cNvCxnSpPr>
          <p:nvPr/>
        </p:nvCxnSpPr>
        <p:spPr>
          <a:xfrm>
            <a:off x="7191183" y="361291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3" name="Straight Connector 2952">
            <a:extLst>
              <a:ext uri="{FF2B5EF4-FFF2-40B4-BE49-F238E27FC236}">
                <a16:creationId xmlns:a16="http://schemas.microsoft.com/office/drawing/2014/main" id="{18BBE136-CB0A-E5D8-898C-5FBEF65E0A02}"/>
              </a:ext>
            </a:extLst>
          </p:cNvPr>
          <p:cNvCxnSpPr>
            <a:cxnSpLocks/>
          </p:cNvCxnSpPr>
          <p:nvPr/>
        </p:nvCxnSpPr>
        <p:spPr>
          <a:xfrm>
            <a:off x="7231215" y="361291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4" name="Straight Connector 2953">
            <a:extLst>
              <a:ext uri="{FF2B5EF4-FFF2-40B4-BE49-F238E27FC236}">
                <a16:creationId xmlns:a16="http://schemas.microsoft.com/office/drawing/2014/main" id="{B2B7A780-1BFA-19CD-0230-2901BEB5BFDF}"/>
              </a:ext>
            </a:extLst>
          </p:cNvPr>
          <p:cNvCxnSpPr>
            <a:cxnSpLocks/>
          </p:cNvCxnSpPr>
          <p:nvPr/>
        </p:nvCxnSpPr>
        <p:spPr>
          <a:xfrm>
            <a:off x="7850747" y="365955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5" name="Straight Connector 2954">
            <a:extLst>
              <a:ext uri="{FF2B5EF4-FFF2-40B4-BE49-F238E27FC236}">
                <a16:creationId xmlns:a16="http://schemas.microsoft.com/office/drawing/2014/main" id="{B182298F-8527-DA62-4BB8-7B413A1C4293}"/>
              </a:ext>
            </a:extLst>
          </p:cNvPr>
          <p:cNvCxnSpPr>
            <a:cxnSpLocks/>
          </p:cNvCxnSpPr>
          <p:nvPr/>
        </p:nvCxnSpPr>
        <p:spPr>
          <a:xfrm>
            <a:off x="7926947" y="365955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7" name="Straight Connector 2956">
            <a:extLst>
              <a:ext uri="{FF2B5EF4-FFF2-40B4-BE49-F238E27FC236}">
                <a16:creationId xmlns:a16="http://schemas.microsoft.com/office/drawing/2014/main" id="{229E1121-B6D7-4D46-AE3E-B8462A550FEC}"/>
              </a:ext>
            </a:extLst>
          </p:cNvPr>
          <p:cNvCxnSpPr>
            <a:cxnSpLocks/>
          </p:cNvCxnSpPr>
          <p:nvPr/>
        </p:nvCxnSpPr>
        <p:spPr>
          <a:xfrm>
            <a:off x="7984097" y="365955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8" name="Straight Connector 2957">
            <a:extLst>
              <a:ext uri="{FF2B5EF4-FFF2-40B4-BE49-F238E27FC236}">
                <a16:creationId xmlns:a16="http://schemas.microsoft.com/office/drawing/2014/main" id="{760DBABB-79AB-762C-566E-3660A4DFB21E}"/>
              </a:ext>
            </a:extLst>
          </p:cNvPr>
          <p:cNvCxnSpPr>
            <a:cxnSpLocks/>
          </p:cNvCxnSpPr>
          <p:nvPr/>
        </p:nvCxnSpPr>
        <p:spPr>
          <a:xfrm>
            <a:off x="8146022" y="365955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9" name="Straight Connector 2958">
            <a:extLst>
              <a:ext uri="{FF2B5EF4-FFF2-40B4-BE49-F238E27FC236}">
                <a16:creationId xmlns:a16="http://schemas.microsoft.com/office/drawing/2014/main" id="{0616CC62-6F08-245E-8005-E69DE814F601}"/>
              </a:ext>
            </a:extLst>
          </p:cNvPr>
          <p:cNvCxnSpPr>
            <a:cxnSpLocks/>
          </p:cNvCxnSpPr>
          <p:nvPr/>
        </p:nvCxnSpPr>
        <p:spPr>
          <a:xfrm>
            <a:off x="8374451" y="37277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60" name="Straight Connector 2959">
            <a:extLst>
              <a:ext uri="{FF2B5EF4-FFF2-40B4-BE49-F238E27FC236}">
                <a16:creationId xmlns:a16="http://schemas.microsoft.com/office/drawing/2014/main" id="{92798B72-90D1-21FA-86C1-F03E0B8B578F}"/>
              </a:ext>
            </a:extLst>
          </p:cNvPr>
          <p:cNvCxnSpPr>
            <a:cxnSpLocks/>
          </p:cNvCxnSpPr>
          <p:nvPr/>
        </p:nvCxnSpPr>
        <p:spPr>
          <a:xfrm>
            <a:off x="8661714" y="37277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61" name="Straight Connector 2960">
            <a:extLst>
              <a:ext uri="{FF2B5EF4-FFF2-40B4-BE49-F238E27FC236}">
                <a16:creationId xmlns:a16="http://schemas.microsoft.com/office/drawing/2014/main" id="{A9340594-D516-C860-700C-476355FA3A88}"/>
              </a:ext>
            </a:extLst>
          </p:cNvPr>
          <p:cNvCxnSpPr>
            <a:cxnSpLocks/>
          </p:cNvCxnSpPr>
          <p:nvPr/>
        </p:nvCxnSpPr>
        <p:spPr>
          <a:xfrm>
            <a:off x="8901501" y="37277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62" name="Straight Connector 2961">
            <a:extLst>
              <a:ext uri="{FF2B5EF4-FFF2-40B4-BE49-F238E27FC236}">
                <a16:creationId xmlns:a16="http://schemas.microsoft.com/office/drawing/2014/main" id="{EBF8CFD8-A0B4-071B-AA4A-AAE644427C47}"/>
              </a:ext>
            </a:extLst>
          </p:cNvPr>
          <p:cNvCxnSpPr>
            <a:cxnSpLocks/>
          </p:cNvCxnSpPr>
          <p:nvPr/>
        </p:nvCxnSpPr>
        <p:spPr>
          <a:xfrm>
            <a:off x="9413965" y="37277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FF4430A-7B19-BC2B-FE49-9DB18F9EEB3A}"/>
              </a:ext>
            </a:extLst>
          </p:cNvPr>
          <p:cNvSpPr txBox="1">
            <a:spLocks/>
          </p:cNvSpPr>
          <p:nvPr/>
        </p:nvSpPr>
        <p:spPr>
          <a:xfrm>
            <a:off x="3230033" y="3045717"/>
            <a:ext cx="1268819" cy="256534"/>
          </a:xfrm>
          <a:prstGeom prst="rect">
            <a:avLst/>
          </a:prstGeom>
          <a:solidFill>
            <a:srgbClr val="FFFFFF">
              <a:alpha val="49804"/>
            </a:srgbClr>
          </a:solidFill>
        </p:spPr>
        <p:txBody>
          <a:bodyPr wrap="square" lIns="0" tIns="0" rIns="0" bIns="0" rtlCol="0" anchor="ctr">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Δ 5.1 </a:t>
            </a:r>
            <a:r>
              <a:rPr kumimoji="0" lang="en-US" sz="2400" b="1" i="0" u="none" strike="noStrike" kern="1200" cap="none" spc="0" normalizeH="0" baseline="0" noProof="0" err="1">
                <a:ln>
                  <a:noFill/>
                </a:ln>
                <a:solidFill>
                  <a:srgbClr val="000000"/>
                </a:solidFill>
                <a:effectLst/>
                <a:uLnTx/>
                <a:uFillTx/>
                <a:latin typeface="Arial" panose="020B0604020202020204"/>
                <a:ea typeface="+mn-ea"/>
                <a:cs typeface="+mn-cs"/>
              </a:rPr>
              <a:t>mo</a:t>
            </a: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6" name="TextBox 5">
            <a:extLst>
              <a:ext uri="{FF2B5EF4-FFF2-40B4-BE49-F238E27FC236}">
                <a16:creationId xmlns:a16="http://schemas.microsoft.com/office/drawing/2014/main" id="{966FB924-D65B-7A62-F1DB-ED158BECA4C7}"/>
              </a:ext>
            </a:extLst>
          </p:cNvPr>
          <p:cNvSpPr txBox="1"/>
          <p:nvPr/>
        </p:nvSpPr>
        <p:spPr>
          <a:xfrm>
            <a:off x="3669531" y="5288188"/>
            <a:ext cx="6525376" cy="646331"/>
          </a:xfrm>
          <a:prstGeom prst="rect">
            <a:avLst/>
          </a:prstGeom>
          <a:solidFill>
            <a:schemeClr val="bg1">
              <a:lumMod val="95000"/>
            </a:schemeClr>
          </a:solidFill>
          <a:ln>
            <a:solidFill>
              <a:schemeClr val="bg1">
                <a:lumMod val="75000"/>
              </a:schemeClr>
            </a:solidFill>
          </a:ln>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Similar PFS benefit seen in HER2 ultralow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OS data immature – 12 </a:t>
            </a:r>
            <a:r>
              <a:rPr kumimoji="0" lang="en-US" sz="18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mos</a:t>
            </a:r>
            <a:r>
              <a:rPr kumimoji="0" lang="en-US" sz="18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OS in HER2-low 87.6% vs 81.7% (NS)</a:t>
            </a:r>
          </a:p>
        </p:txBody>
      </p:sp>
    </p:spTree>
    <p:extLst>
      <p:ext uri="{BB962C8B-B14F-4D97-AF65-F5344CB8AC3E}">
        <p14:creationId xmlns:p14="http://schemas.microsoft.com/office/powerpoint/2010/main" val="410647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A67C13-D1B5-0F3F-0090-D0E2877570A8}"/>
              </a:ext>
            </a:extLst>
          </p:cNvPr>
          <p:cNvPicPr>
            <a:picLocks noChangeAspect="1"/>
          </p:cNvPicPr>
          <p:nvPr/>
        </p:nvPicPr>
        <p:blipFill rotWithShape="1">
          <a:blip r:embed="rId2"/>
          <a:srcRect l="3228" t="21384" r="22059" b="11901"/>
          <a:stretch/>
        </p:blipFill>
        <p:spPr>
          <a:xfrm>
            <a:off x="0" y="0"/>
            <a:ext cx="11620500" cy="6739331"/>
          </a:xfrm>
          <a:prstGeom prst="rect">
            <a:avLst/>
          </a:prstGeom>
        </p:spPr>
      </p:pic>
    </p:spTree>
    <p:extLst>
      <p:ext uri="{BB962C8B-B14F-4D97-AF65-F5344CB8AC3E}">
        <p14:creationId xmlns:p14="http://schemas.microsoft.com/office/powerpoint/2010/main" val="828137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779D-8F1C-AE3D-EB0D-87F96C74BB27}"/>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5CB82168-6FF3-2C62-B028-D50C83941DFA}"/>
              </a:ext>
            </a:extLst>
          </p:cNvPr>
          <p:cNvSpPr>
            <a:spLocks noGrp="1"/>
          </p:cNvSpPr>
          <p:nvPr>
            <p:ph idx="1"/>
          </p:nvPr>
        </p:nvSpPr>
        <p:spPr/>
        <p:txBody>
          <a:bodyPr>
            <a:normAutofit fontScale="92500"/>
          </a:bodyPr>
          <a:lstStyle/>
          <a:p>
            <a:pPr marL="320040" marR="0" lvl="0" indent="-32004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i="0" u="none" strike="noStrike" kern="1200" cap="none" spc="0" normalizeH="0" baseline="0" noProof="0" dirty="0">
                <a:ln>
                  <a:noFill/>
                </a:ln>
                <a:solidFill>
                  <a:srgbClr val="404040"/>
                </a:solidFill>
                <a:effectLst/>
                <a:uLnTx/>
                <a:uFillTx/>
                <a:ea typeface="+mn-ea"/>
                <a:cs typeface="+mn-cs"/>
              </a:rPr>
              <a:t>Consultancies: AstraZeneca, Genentech, Gilead, ION, Merck, Medscape, MJH Holdings, Novartis, Pfizer, PUMA, </a:t>
            </a:r>
            <a:r>
              <a:rPr kumimoji="0" lang="en-US" i="0" u="none" strike="noStrike" kern="1200" cap="none" spc="0" normalizeH="0" baseline="0" noProof="0" dirty="0" err="1">
                <a:ln>
                  <a:noFill/>
                </a:ln>
                <a:solidFill>
                  <a:srgbClr val="404040"/>
                </a:solidFill>
                <a:effectLst/>
                <a:uLnTx/>
                <a:uFillTx/>
                <a:ea typeface="+mn-ea"/>
                <a:cs typeface="+mn-cs"/>
              </a:rPr>
              <a:t>Seagen</a:t>
            </a:r>
            <a:endParaRPr kumimoji="0" lang="en-US" i="0" u="none" strike="noStrike" kern="1200" cap="none" spc="0" normalizeH="0" baseline="0" noProof="0" dirty="0">
              <a:ln>
                <a:noFill/>
              </a:ln>
              <a:solidFill>
                <a:srgbClr val="404040"/>
              </a:solidFill>
              <a:effectLst/>
              <a:uLnTx/>
              <a:uFillTx/>
              <a:ea typeface="+mn-ea"/>
              <a:cs typeface="+mn-cs"/>
            </a:endParaRPr>
          </a:p>
          <a:p>
            <a:pPr marL="320040" marR="0" lvl="0" indent="-32004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i="0" u="none" strike="noStrike" kern="1200" cap="none" spc="0" normalizeH="0" baseline="0" noProof="0" dirty="0">
                <a:ln>
                  <a:noFill/>
                </a:ln>
                <a:solidFill>
                  <a:srgbClr val="404040"/>
                </a:solidFill>
                <a:effectLst/>
                <a:uLnTx/>
                <a:uFillTx/>
                <a:ea typeface="+mn-ea"/>
                <a:cs typeface="+mn-cs"/>
              </a:rPr>
              <a:t>Royalties: Wolters Kluwer (</a:t>
            </a:r>
            <a:r>
              <a:rPr kumimoji="0" lang="en-US" i="0" u="none" strike="noStrike" kern="1200" cap="none" spc="0" normalizeH="0" baseline="0" noProof="0" dirty="0" err="1">
                <a:ln>
                  <a:noFill/>
                </a:ln>
                <a:solidFill>
                  <a:srgbClr val="404040"/>
                </a:solidFill>
                <a:effectLst/>
                <a:uLnTx/>
                <a:uFillTx/>
                <a:ea typeface="+mn-ea"/>
                <a:cs typeface="+mn-cs"/>
              </a:rPr>
              <a:t>UptoDate</a:t>
            </a:r>
            <a:r>
              <a:rPr kumimoji="0" lang="en-US" i="0" u="none" strike="noStrike" kern="1200" cap="none" spc="0" normalizeH="0" baseline="0" noProof="0" dirty="0">
                <a:ln>
                  <a:noFill/>
                </a:ln>
                <a:solidFill>
                  <a:srgbClr val="404040"/>
                </a:solidFill>
                <a:effectLst/>
                <a:uLnTx/>
                <a:uFillTx/>
                <a:ea typeface="+mn-ea"/>
                <a:cs typeface="+mn-cs"/>
              </a:rPr>
              <a:t>); McGraw Hill (Goodman and Gillman)</a:t>
            </a:r>
          </a:p>
          <a:p>
            <a:pPr marL="320040" marR="0" lvl="0" indent="-32004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i="0" u="none" strike="noStrike" kern="1200" cap="none" spc="0" normalizeH="0" baseline="0" noProof="0" dirty="0">
                <a:ln>
                  <a:noFill/>
                </a:ln>
                <a:solidFill>
                  <a:srgbClr val="404040"/>
                </a:solidFill>
                <a:effectLst/>
                <a:uLnTx/>
                <a:uFillTx/>
                <a:ea typeface="+mn-ea"/>
                <a:cs typeface="+mn-cs"/>
              </a:rPr>
              <a:t>Research support (to institution): </a:t>
            </a:r>
            <a:r>
              <a:rPr kumimoji="0" lang="en-US" i="0" u="none" strike="noStrike" kern="1200" cap="none" spc="0" normalizeH="0" baseline="0" noProof="0" dirty="0" err="1">
                <a:ln>
                  <a:noFill/>
                </a:ln>
                <a:solidFill>
                  <a:srgbClr val="404040"/>
                </a:solidFill>
                <a:effectLst/>
                <a:uLnTx/>
                <a:uFillTx/>
                <a:ea typeface="+mn-ea"/>
                <a:cs typeface="+mn-cs"/>
              </a:rPr>
              <a:t>Tesaro</a:t>
            </a:r>
            <a:r>
              <a:rPr kumimoji="0" lang="en-US" i="0" u="none" strike="noStrike" kern="1200" cap="none" spc="0" normalizeH="0" baseline="0" noProof="0" dirty="0">
                <a:ln>
                  <a:noFill/>
                </a:ln>
                <a:solidFill>
                  <a:srgbClr val="404040"/>
                </a:solidFill>
                <a:effectLst/>
                <a:uLnTx/>
                <a:uFillTx/>
                <a:ea typeface="+mn-ea"/>
                <a:cs typeface="+mn-cs"/>
              </a:rPr>
              <a:t>/GSK; Seattle Genetics; Pfizer; AZ; BMS; Genentech; Novartis; Regeneron</a:t>
            </a:r>
          </a:p>
          <a:p>
            <a:pPr marL="0" marR="0" lvl="0" indent="0" algn="l" defTabSz="914400" rtl="0" eaLnBrk="1" fontAlgn="auto" latinLnBrk="0" hangingPunct="1">
              <a:lnSpc>
                <a:spcPct val="100000"/>
              </a:lnSpc>
              <a:spcBef>
                <a:spcPts val="300"/>
              </a:spcBef>
              <a:spcAft>
                <a:spcPts val="0"/>
              </a:spcAft>
              <a:buClr>
                <a:srgbClr val="715091"/>
              </a:buClr>
              <a:buSzPct val="85000"/>
              <a:buNone/>
              <a:tabLst/>
              <a:defRPr/>
            </a:pPr>
            <a:endParaRPr kumimoji="0" lang="en-US" i="0" u="none" strike="noStrike" kern="1200" cap="none" spc="0" normalizeH="0" baseline="0" noProof="0" dirty="0">
              <a:ln>
                <a:noFill/>
              </a:ln>
              <a:solidFill>
                <a:srgbClr val="404040"/>
              </a:solidFill>
              <a:effectLst/>
              <a:uLnTx/>
              <a:uFillTx/>
              <a:ea typeface="+mn-ea"/>
              <a:cs typeface="+mn-cs"/>
            </a:endParaRPr>
          </a:p>
          <a:p>
            <a:pPr marL="320040" indent="-320040">
              <a:lnSpc>
                <a:spcPct val="100000"/>
              </a:lnSpc>
              <a:spcBef>
                <a:spcPts val="300"/>
              </a:spcBef>
              <a:buClr>
                <a:srgbClr val="715091"/>
              </a:buClr>
              <a:buSzPct val="85000"/>
              <a:buFont typeface="Wingdings" pitchFamily="2" charset="2"/>
              <a:buChar char="§"/>
              <a:defRPr/>
            </a:pPr>
            <a:r>
              <a:rPr kumimoji="0" lang="en-US" i="0" u="none" strike="noStrike" kern="1200" cap="none" spc="0" normalizeH="0" baseline="0" noProof="0" dirty="0">
                <a:ln>
                  <a:noFill/>
                </a:ln>
                <a:solidFill>
                  <a:srgbClr val="404040"/>
                </a:solidFill>
                <a:effectLst/>
                <a:uLnTx/>
                <a:uFillTx/>
                <a:ea typeface="+mn-ea"/>
                <a:cs typeface="+mn-cs"/>
              </a:rPr>
              <a:t>Speaker is being compensated for his presentation today by International Oncology Network (“ION”).  However, neither ION nor any pharmaceutical company has influenced the content of this presentation nor has ION independently verified the presentation for accuracy</a:t>
            </a:r>
          </a:p>
          <a:p>
            <a:pPr marL="320040" marR="0" lvl="0" indent="-32004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endParaRPr kumimoji="0" lang="en-US" b="1"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p>
            <a:pPr marL="320040" marR="0" lvl="0" indent="-32004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endParaRPr lang="en-US" sz="2800" b="1" dirty="0">
              <a:solidFill>
                <a:srgbClr val="404040"/>
              </a:solidFill>
              <a:latin typeface="Franklin Gothic Book" panose="020B0503020102020204"/>
            </a:endParaRPr>
          </a:p>
          <a:p>
            <a:pPr marL="320040" marR="0" lvl="0" indent="-32004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endParaRPr kumimoji="0" lang="en-US" sz="2800" b="1"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819578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2DB0DF-ADD6-D54D-FB66-72298EB20B74}"/>
              </a:ext>
            </a:extLst>
          </p:cNvPr>
          <p:cNvPicPr>
            <a:picLocks noChangeAspect="1"/>
          </p:cNvPicPr>
          <p:nvPr/>
        </p:nvPicPr>
        <p:blipFill rotWithShape="1">
          <a:blip r:embed="rId2"/>
          <a:srcRect l="3758" t="21319" r="22059" b="11758"/>
          <a:stretch/>
        </p:blipFill>
        <p:spPr>
          <a:xfrm>
            <a:off x="114300" y="50800"/>
            <a:ext cx="11658600" cy="6830810"/>
          </a:xfrm>
          <a:prstGeom prst="rect">
            <a:avLst/>
          </a:prstGeom>
        </p:spPr>
      </p:pic>
    </p:spTree>
    <p:extLst>
      <p:ext uri="{BB962C8B-B14F-4D97-AF65-F5344CB8AC3E}">
        <p14:creationId xmlns:p14="http://schemas.microsoft.com/office/powerpoint/2010/main" val="3200466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D79150-9E53-9949-2E5E-656D6F0F2B00}"/>
              </a:ext>
            </a:extLst>
          </p:cNvPr>
          <p:cNvPicPr>
            <a:picLocks noChangeAspect="1"/>
          </p:cNvPicPr>
          <p:nvPr/>
        </p:nvPicPr>
        <p:blipFill rotWithShape="1">
          <a:blip r:embed="rId2"/>
          <a:srcRect t="11004" r="22223" b="20200"/>
          <a:stretch/>
        </p:blipFill>
        <p:spPr>
          <a:xfrm>
            <a:off x="50800" y="-1"/>
            <a:ext cx="10375900" cy="5960623"/>
          </a:xfrm>
          <a:prstGeom prst="rect">
            <a:avLst/>
          </a:prstGeom>
        </p:spPr>
      </p:pic>
    </p:spTree>
    <p:extLst>
      <p:ext uri="{BB962C8B-B14F-4D97-AF65-F5344CB8AC3E}">
        <p14:creationId xmlns:p14="http://schemas.microsoft.com/office/powerpoint/2010/main" val="15134235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C78F21-C13B-E738-84A3-E8F5CD5D16A6}"/>
              </a:ext>
            </a:extLst>
          </p:cNvPr>
          <p:cNvSpPr txBox="1"/>
          <p:nvPr/>
        </p:nvSpPr>
        <p:spPr>
          <a:xfrm>
            <a:off x="496711" y="1811490"/>
            <a:ext cx="10857089" cy="4047262"/>
          </a:xfrm>
          <a:prstGeom prst="rect">
            <a:avLst/>
          </a:prstGeom>
          <a:noFill/>
          <a:ln>
            <a:noFill/>
          </a:ln>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DXd</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is highly effective drug in HR+/HER2 low/ultralow</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Reassuring to see benefit persisting across subgroups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BUT, in order to meaningfully assess PFS2 (and OS), need to know % patients who received 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DXd</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 2L (or subsequent line)</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US, question is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when to use T-</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DXd</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not whether to use it</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DB-04 (</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DXd</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given as 2-3L chemo)  PFS▲ 4.7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mos</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OS▲ 6.4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mos</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(vs DB-06 with PFS </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5.1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mos</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Based on data from ASCO 2024, only 20% pts in TPC arm in DB-06 got subsequent T-</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DXd</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itle 3">
            <a:extLst>
              <a:ext uri="{FF2B5EF4-FFF2-40B4-BE49-F238E27FC236}">
                <a16:creationId xmlns:a16="http://schemas.microsoft.com/office/drawing/2014/main" id="{18C48CED-6ABD-E55A-FD47-28B66EBA8C72}"/>
              </a:ext>
            </a:extLst>
          </p:cNvPr>
          <p:cNvSpPr>
            <a:spLocks noGrp="1"/>
          </p:cNvSpPr>
          <p:nvPr>
            <p:ph type="title"/>
          </p:nvPr>
        </p:nvSpPr>
        <p:spPr/>
        <p:txBody>
          <a:bodyPr/>
          <a:lstStyle/>
          <a:p>
            <a:r>
              <a:rPr lang="en-US" dirty="0"/>
              <a:t>DB-06 Implications</a:t>
            </a:r>
          </a:p>
        </p:txBody>
      </p:sp>
    </p:spTree>
    <p:extLst>
      <p:ext uri="{BB962C8B-B14F-4D97-AF65-F5344CB8AC3E}">
        <p14:creationId xmlns:p14="http://schemas.microsoft.com/office/powerpoint/2010/main" val="333741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54392-7512-6E39-DAFC-FC6554643497}"/>
              </a:ext>
            </a:extLst>
          </p:cNvPr>
          <p:cNvPicPr>
            <a:picLocks noChangeAspect="1"/>
          </p:cNvPicPr>
          <p:nvPr/>
        </p:nvPicPr>
        <p:blipFill rotWithShape="1">
          <a:blip r:embed="rId2"/>
          <a:srcRect t="8740" b="9746"/>
          <a:stretch/>
        </p:blipFill>
        <p:spPr>
          <a:xfrm>
            <a:off x="0" y="0"/>
            <a:ext cx="12042422" cy="6375400"/>
          </a:xfrm>
          <a:prstGeom prst="rect">
            <a:avLst/>
          </a:prstGeom>
        </p:spPr>
      </p:pic>
    </p:spTree>
    <p:extLst>
      <p:ext uri="{BB962C8B-B14F-4D97-AF65-F5344CB8AC3E}">
        <p14:creationId xmlns:p14="http://schemas.microsoft.com/office/powerpoint/2010/main" val="3453276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C5100C-B528-60EA-0BDC-C692871BAADD}"/>
              </a:ext>
            </a:extLst>
          </p:cNvPr>
          <p:cNvPicPr>
            <a:picLocks noChangeAspect="1"/>
          </p:cNvPicPr>
          <p:nvPr/>
        </p:nvPicPr>
        <p:blipFill rotWithShape="1">
          <a:blip r:embed="rId2"/>
          <a:srcRect l="3999" t="21446" r="21078" b="11255"/>
          <a:stretch/>
        </p:blipFill>
        <p:spPr>
          <a:xfrm>
            <a:off x="0" y="-31469"/>
            <a:ext cx="9349708" cy="5454369"/>
          </a:xfrm>
          <a:prstGeom prst="rect">
            <a:avLst/>
          </a:prstGeom>
        </p:spPr>
      </p:pic>
      <p:sp>
        <p:nvSpPr>
          <p:cNvPr id="3" name="TextBox 2">
            <a:extLst>
              <a:ext uri="{FF2B5EF4-FFF2-40B4-BE49-F238E27FC236}">
                <a16:creationId xmlns:a16="http://schemas.microsoft.com/office/drawing/2014/main" id="{57ED1C6F-A065-B73E-4F5C-EC4B08B2C5A0}"/>
              </a:ext>
            </a:extLst>
          </p:cNvPr>
          <p:cNvSpPr txBox="1"/>
          <p:nvPr/>
        </p:nvSpPr>
        <p:spPr>
          <a:xfrm>
            <a:off x="1403797" y="5579411"/>
            <a:ext cx="4080220" cy="1169551"/>
          </a:xfrm>
          <a:prstGeom prst="rect">
            <a:avLst/>
          </a:prstGeom>
          <a:solidFill>
            <a:schemeClr val="bg1">
              <a:lumMod val="9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Select participant characteristics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Postmenopausal 88%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Liver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mets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ET/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palbo</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46%; chemo 37%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Prior (neo)adj chemo:  ET/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palbo</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47%; chemo 42%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ET resistant:  ET/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palbo</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28%; chemo 36%</a:t>
            </a:r>
          </a:p>
        </p:txBody>
      </p:sp>
      <p:sp>
        <p:nvSpPr>
          <p:cNvPr id="4" name="TextBox 3">
            <a:extLst>
              <a:ext uri="{FF2B5EF4-FFF2-40B4-BE49-F238E27FC236}">
                <a16:creationId xmlns:a16="http://schemas.microsoft.com/office/drawing/2014/main" id="{DDA3390F-40EF-B2E7-F082-79B1F98D8AC7}"/>
              </a:ext>
            </a:extLst>
          </p:cNvPr>
          <p:cNvSpPr txBox="1"/>
          <p:nvPr/>
        </p:nvSpPr>
        <p:spPr>
          <a:xfrm>
            <a:off x="8845997" y="2434105"/>
            <a:ext cx="3041203" cy="52322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Primary Endpoint: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TTF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Secondary Endpoints: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PFS; OS; Safety</a:t>
            </a:r>
            <a:endPar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B5656F5-E446-FE49-F560-44A4F9EC26B6}"/>
              </a:ext>
            </a:extLst>
          </p:cNvPr>
          <p:cNvSpPr txBox="1"/>
          <p:nvPr/>
        </p:nvSpPr>
        <p:spPr>
          <a:xfrm>
            <a:off x="8922196" y="4036224"/>
            <a:ext cx="2888803" cy="30777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Cape 69%; Pac 29%; Vinorelbine 2%</a:t>
            </a:r>
          </a:p>
        </p:txBody>
      </p:sp>
    </p:spTree>
    <p:extLst>
      <p:ext uri="{BB962C8B-B14F-4D97-AF65-F5344CB8AC3E}">
        <p14:creationId xmlns:p14="http://schemas.microsoft.com/office/powerpoint/2010/main" val="639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7CA685-EE08-F391-DBA7-3CEB6A22E0D0}"/>
              </a:ext>
            </a:extLst>
          </p:cNvPr>
          <p:cNvPicPr>
            <a:picLocks noChangeAspect="1"/>
          </p:cNvPicPr>
          <p:nvPr/>
        </p:nvPicPr>
        <p:blipFill rotWithShape="1">
          <a:blip r:embed="rId2"/>
          <a:srcRect l="3104" t="22325" r="63235" b="17394"/>
          <a:stretch/>
        </p:blipFill>
        <p:spPr>
          <a:xfrm>
            <a:off x="190499" y="698499"/>
            <a:ext cx="3681196" cy="4281562"/>
          </a:xfrm>
          <a:prstGeom prst="rect">
            <a:avLst/>
          </a:prstGeom>
        </p:spPr>
      </p:pic>
      <p:pic>
        <p:nvPicPr>
          <p:cNvPr id="4" name="Picture 3">
            <a:extLst>
              <a:ext uri="{FF2B5EF4-FFF2-40B4-BE49-F238E27FC236}">
                <a16:creationId xmlns:a16="http://schemas.microsoft.com/office/drawing/2014/main" id="{E4813AB5-4177-A20C-4237-8466E0365D1A}"/>
              </a:ext>
            </a:extLst>
          </p:cNvPr>
          <p:cNvPicPr>
            <a:picLocks noChangeAspect="1"/>
          </p:cNvPicPr>
          <p:nvPr/>
        </p:nvPicPr>
        <p:blipFill rotWithShape="1">
          <a:blip r:embed="rId3"/>
          <a:srcRect l="3554" b="11933"/>
          <a:stretch/>
        </p:blipFill>
        <p:spPr>
          <a:xfrm>
            <a:off x="3949699" y="797830"/>
            <a:ext cx="8205473" cy="4155170"/>
          </a:xfrm>
          <a:prstGeom prst="rect">
            <a:avLst/>
          </a:prstGeom>
        </p:spPr>
      </p:pic>
      <p:sp>
        <p:nvSpPr>
          <p:cNvPr id="5" name="TextBox 4">
            <a:extLst>
              <a:ext uri="{FF2B5EF4-FFF2-40B4-BE49-F238E27FC236}">
                <a16:creationId xmlns:a16="http://schemas.microsoft.com/office/drawing/2014/main" id="{9C201874-1C68-8214-6CFE-C5871D47D7E5}"/>
              </a:ext>
            </a:extLst>
          </p:cNvPr>
          <p:cNvSpPr txBox="1"/>
          <p:nvPr/>
        </p:nvSpPr>
        <p:spPr>
          <a:xfrm>
            <a:off x="5769198" y="1629711"/>
            <a:ext cx="653603" cy="338554"/>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PFS</a:t>
            </a:r>
          </a:p>
        </p:txBody>
      </p:sp>
      <p:sp>
        <p:nvSpPr>
          <p:cNvPr id="6" name="TextBox 5">
            <a:extLst>
              <a:ext uri="{FF2B5EF4-FFF2-40B4-BE49-F238E27FC236}">
                <a16:creationId xmlns:a16="http://schemas.microsoft.com/office/drawing/2014/main" id="{2853D7AB-796C-1F22-0D3C-591C220AA0D1}"/>
              </a:ext>
            </a:extLst>
          </p:cNvPr>
          <p:cNvSpPr txBox="1"/>
          <p:nvPr/>
        </p:nvSpPr>
        <p:spPr>
          <a:xfrm>
            <a:off x="10341198" y="1642411"/>
            <a:ext cx="653603" cy="338554"/>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OS</a:t>
            </a:r>
          </a:p>
        </p:txBody>
      </p:sp>
      <p:sp>
        <p:nvSpPr>
          <p:cNvPr id="7" name="TextBox 6">
            <a:extLst>
              <a:ext uri="{FF2B5EF4-FFF2-40B4-BE49-F238E27FC236}">
                <a16:creationId xmlns:a16="http://schemas.microsoft.com/office/drawing/2014/main" id="{64E5A318-465B-4564-DA77-DF6582DB0395}"/>
              </a:ext>
            </a:extLst>
          </p:cNvPr>
          <p:cNvSpPr txBox="1"/>
          <p:nvPr/>
        </p:nvSpPr>
        <p:spPr>
          <a:xfrm>
            <a:off x="2035398" y="1642411"/>
            <a:ext cx="653603" cy="338554"/>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TTF</a:t>
            </a:r>
          </a:p>
        </p:txBody>
      </p:sp>
      <p:sp>
        <p:nvSpPr>
          <p:cNvPr id="8" name="TextBox 7">
            <a:extLst>
              <a:ext uri="{FF2B5EF4-FFF2-40B4-BE49-F238E27FC236}">
                <a16:creationId xmlns:a16="http://schemas.microsoft.com/office/drawing/2014/main" id="{E36AE949-3590-92D6-69D7-DCC3C8938526}"/>
              </a:ext>
            </a:extLst>
          </p:cNvPr>
          <p:cNvSpPr txBox="1"/>
          <p:nvPr/>
        </p:nvSpPr>
        <p:spPr>
          <a:xfrm>
            <a:off x="590997" y="5071411"/>
            <a:ext cx="2888803" cy="30777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Consistent Effect Across Subsets</a:t>
            </a:r>
          </a:p>
        </p:txBody>
      </p:sp>
    </p:spTree>
    <p:extLst>
      <p:ext uri="{BB962C8B-B14F-4D97-AF65-F5344CB8AC3E}">
        <p14:creationId xmlns:p14="http://schemas.microsoft.com/office/powerpoint/2010/main" val="3019523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89255" y="1624068"/>
            <a:ext cx="7442403" cy="3843654"/>
          </a:xfrm>
          <a:prstGeom prst="rect">
            <a:avLst/>
          </a:prstGeom>
        </p:spPr>
      </p:pic>
      <p:sp>
        <p:nvSpPr>
          <p:cNvPr id="2" name="Title 1">
            <a:extLst>
              <a:ext uri="{FF2B5EF4-FFF2-40B4-BE49-F238E27FC236}">
                <a16:creationId xmlns:a16="http://schemas.microsoft.com/office/drawing/2014/main" id="{F42906A0-CF6D-8F71-CF43-DCD3CF1F3AF5}"/>
              </a:ext>
            </a:extLst>
          </p:cNvPr>
          <p:cNvSpPr>
            <a:spLocks noGrp="1"/>
          </p:cNvSpPr>
          <p:nvPr>
            <p:ph type="title"/>
          </p:nvPr>
        </p:nvSpPr>
        <p:spPr>
          <a:xfrm>
            <a:off x="496711" y="241300"/>
            <a:ext cx="10857089" cy="990599"/>
          </a:xfrm>
        </p:spPr>
        <p:txBody>
          <a:bodyPr>
            <a:normAutofit fontScale="90000"/>
          </a:bodyPr>
          <a:lstStyle/>
          <a:p>
            <a:r>
              <a:rPr lang="en-US" sz="4000" dirty="0"/>
              <a:t>RIGHT CHOICE: RCT 1L </a:t>
            </a:r>
            <a:r>
              <a:rPr lang="en-US" sz="4000" dirty="0" err="1"/>
              <a:t>Ribo</a:t>
            </a:r>
            <a:r>
              <a:rPr lang="en-US" sz="4000" dirty="0"/>
              <a:t> + ET vs Combo Chemo in</a:t>
            </a:r>
            <a:br>
              <a:rPr lang="en-US" sz="4000" dirty="0"/>
            </a:br>
            <a:r>
              <a:rPr lang="en-US" sz="4000" dirty="0"/>
              <a:t>Aggressive HR+/HER2- </a:t>
            </a:r>
            <a:r>
              <a:rPr lang="en-US" sz="4000" dirty="0" err="1"/>
              <a:t>mBC</a:t>
            </a:r>
            <a:endParaRPr lang="en-US" sz="4000" dirty="0"/>
          </a:p>
        </p:txBody>
      </p:sp>
      <p:sp>
        <p:nvSpPr>
          <p:cNvPr id="6" name="TextBox 5">
            <a:extLst>
              <a:ext uri="{FF2B5EF4-FFF2-40B4-BE49-F238E27FC236}">
                <a16:creationId xmlns:a16="http://schemas.microsoft.com/office/drawing/2014/main" id="{88555376-032E-396D-A76F-E09AE471EBFD}"/>
              </a:ext>
            </a:extLst>
          </p:cNvPr>
          <p:cNvSpPr txBox="1"/>
          <p:nvPr/>
        </p:nvSpPr>
        <p:spPr>
          <a:xfrm>
            <a:off x="3345357" y="2644133"/>
            <a:ext cx="1530198" cy="584775"/>
          </a:xfrm>
          <a:prstGeom prst="rect">
            <a:avLst/>
          </a:prstGeom>
          <a:noFill/>
          <a:ln w="1905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24 vs 12.3 </a:t>
            </a:r>
            <a:r>
              <a:rPr kumimoji="0" lang="en-US" sz="1600" b="1" i="0" u="none" strike="noStrike" kern="1200" cap="none" spc="0" normalizeH="0" baseline="0" noProof="0" dirty="0" err="1">
                <a:ln>
                  <a:noFill/>
                </a:ln>
                <a:solidFill>
                  <a:srgbClr val="C00000"/>
                </a:solidFill>
                <a:effectLst/>
                <a:uLnTx/>
                <a:uFillTx/>
                <a:latin typeface="Calibri" panose="020F0502020204030204"/>
                <a:ea typeface="+mn-ea"/>
                <a:cs typeface="+mn-cs"/>
              </a:rPr>
              <a:t>mos</a:t>
            </a:r>
            <a:endPar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HR=0.54</a:t>
            </a:r>
          </a:p>
        </p:txBody>
      </p:sp>
      <p:sp>
        <p:nvSpPr>
          <p:cNvPr id="4" name="TextBox 5">
            <a:extLst>
              <a:ext uri="{FF2B5EF4-FFF2-40B4-BE49-F238E27FC236}">
                <a16:creationId xmlns:a16="http://schemas.microsoft.com/office/drawing/2014/main" id="{E72D24C7-3292-807D-FDF8-3476478C1490}"/>
              </a:ext>
            </a:extLst>
          </p:cNvPr>
          <p:cNvSpPr txBox="1">
            <a:spLocks noChangeArrowheads="1"/>
          </p:cNvSpPr>
          <p:nvPr/>
        </p:nvSpPr>
        <p:spPr bwMode="auto">
          <a:xfrm>
            <a:off x="389255" y="6596063"/>
            <a:ext cx="209063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S PGothic" panose="020B0600070205080204" pitchFamily="34" charset="-128"/>
                <a:cs typeface="+mn-cs"/>
              </a:rPr>
              <a:t>Lu Y-S et al.  SABCS  2022; GS01-10</a:t>
            </a:r>
          </a:p>
        </p:txBody>
      </p:sp>
    </p:spTree>
    <p:extLst>
      <p:ext uri="{BB962C8B-B14F-4D97-AF65-F5344CB8AC3E}">
        <p14:creationId xmlns:p14="http://schemas.microsoft.com/office/powerpoint/2010/main" val="3395733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90ED-9276-1624-4A38-4D157D851AF7}"/>
              </a:ext>
            </a:extLst>
          </p:cNvPr>
          <p:cNvSpPr>
            <a:spLocks noGrp="1"/>
          </p:cNvSpPr>
          <p:nvPr>
            <p:ph type="title"/>
          </p:nvPr>
        </p:nvSpPr>
        <p:spPr/>
        <p:txBody>
          <a:bodyPr/>
          <a:lstStyle/>
          <a:p>
            <a:r>
              <a:rPr lang="en-US" dirty="0"/>
              <a:t>PADMA - Implications</a:t>
            </a:r>
          </a:p>
        </p:txBody>
      </p:sp>
      <p:sp>
        <p:nvSpPr>
          <p:cNvPr id="3" name="Content Placeholder 2">
            <a:extLst>
              <a:ext uri="{FF2B5EF4-FFF2-40B4-BE49-F238E27FC236}">
                <a16:creationId xmlns:a16="http://schemas.microsoft.com/office/drawing/2014/main" id="{F50C2730-2C19-A672-703E-FB995EF3D36D}"/>
              </a:ext>
            </a:extLst>
          </p:cNvPr>
          <p:cNvSpPr>
            <a:spLocks noGrp="1"/>
          </p:cNvSpPr>
          <p:nvPr>
            <p:ph idx="1"/>
          </p:nvPr>
        </p:nvSpPr>
        <p:spPr/>
        <p:txBody>
          <a:bodyPr/>
          <a:lstStyle/>
          <a:p>
            <a:r>
              <a:rPr lang="en-US" dirty="0"/>
              <a:t>In first line setting in “high-risk” HR+/HER2-, superior outcome with ET + palbociclib c/w single agent chemotherapy</a:t>
            </a:r>
          </a:p>
          <a:p>
            <a:pPr lvl="1"/>
            <a:r>
              <a:rPr lang="en-US" dirty="0"/>
              <a:t>Improved TTF (17.2 vs 6.1 </a:t>
            </a:r>
            <a:r>
              <a:rPr lang="en-US" dirty="0" err="1"/>
              <a:t>mos</a:t>
            </a:r>
            <a:r>
              <a:rPr lang="en-US" dirty="0"/>
              <a:t>) and </a:t>
            </a:r>
            <a:r>
              <a:rPr lang="en-US" dirty="0" err="1"/>
              <a:t>mPFS</a:t>
            </a:r>
            <a:r>
              <a:rPr lang="en-US" dirty="0"/>
              <a:t> (18.7 vs 7.8 </a:t>
            </a:r>
            <a:r>
              <a:rPr lang="en-US" dirty="0" err="1"/>
              <a:t>mos</a:t>
            </a:r>
            <a:r>
              <a:rPr lang="en-US" dirty="0"/>
              <a:t>)</a:t>
            </a:r>
          </a:p>
          <a:p>
            <a:pPr lvl="1"/>
            <a:r>
              <a:rPr lang="en-US" dirty="0"/>
              <a:t>Numerical trend for improved OS</a:t>
            </a:r>
          </a:p>
          <a:p>
            <a:pPr>
              <a:spcBef>
                <a:spcPts val="1600"/>
              </a:spcBef>
            </a:pPr>
            <a:r>
              <a:rPr lang="en-US" dirty="0"/>
              <a:t>Findings very much in keeping with RIGHT CHOICE trial</a:t>
            </a:r>
          </a:p>
          <a:p>
            <a:pPr>
              <a:spcBef>
                <a:spcPts val="1600"/>
              </a:spcBef>
            </a:pPr>
            <a:r>
              <a:rPr lang="en-US" dirty="0"/>
              <a:t>ET + CDK4/6i should be given as 1L therapy in patients with HR+/HER2- </a:t>
            </a:r>
            <a:r>
              <a:rPr lang="en-US" dirty="0" err="1"/>
              <a:t>mBC</a:t>
            </a:r>
            <a:r>
              <a:rPr lang="en-US" dirty="0"/>
              <a:t> except in specific circumstances (</a:t>
            </a:r>
            <a:r>
              <a:rPr lang="en-US" dirty="0" err="1"/>
              <a:t>eg</a:t>
            </a:r>
            <a:r>
              <a:rPr lang="en-US" dirty="0"/>
              <a:t> rapid progression on ET particularly if given with CDK4/6i)</a:t>
            </a:r>
          </a:p>
        </p:txBody>
      </p:sp>
    </p:spTree>
    <p:extLst>
      <p:ext uri="{BB962C8B-B14F-4D97-AF65-F5344CB8AC3E}">
        <p14:creationId xmlns:p14="http://schemas.microsoft.com/office/powerpoint/2010/main" val="3742586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3AE6-A0CE-4BA8-839A-CEF5545905C2}"/>
              </a:ext>
            </a:extLst>
          </p:cNvPr>
          <p:cNvSpPr>
            <a:spLocks noGrp="1"/>
          </p:cNvSpPr>
          <p:nvPr>
            <p:ph type="title"/>
          </p:nvPr>
        </p:nvSpPr>
        <p:spPr>
          <a:xfrm>
            <a:off x="139700" y="76199"/>
            <a:ext cx="11589544" cy="889001"/>
          </a:xfrm>
        </p:spPr>
        <p:txBody>
          <a:bodyPr>
            <a:noAutofit/>
          </a:bodyPr>
          <a:lstStyle/>
          <a:p>
            <a:r>
              <a:rPr lang="en-US" sz="2800" dirty="0"/>
              <a:t>Comparative OS of 1L CDK4/6i + AI in HR+/HER2- </a:t>
            </a:r>
            <a:r>
              <a:rPr lang="en-US" sz="2800" dirty="0" err="1"/>
              <a:t>mBC</a:t>
            </a:r>
            <a:r>
              <a:rPr lang="en-US" sz="2800" dirty="0"/>
              <a:t> in the US RW Setting</a:t>
            </a:r>
            <a:br>
              <a:rPr lang="en-US" sz="2800" dirty="0"/>
            </a:br>
            <a:r>
              <a:rPr lang="en-US" sz="2800" b="0" dirty="0"/>
              <a:t>Flatiron DB (N= 9146 -- </a:t>
            </a:r>
            <a:r>
              <a:rPr lang="en-US" sz="2800" b="0" dirty="0" err="1"/>
              <a:t>Palbo</a:t>
            </a:r>
            <a:r>
              <a:rPr lang="en-US" sz="2800" b="0" dirty="0"/>
              <a:t> n=6831, </a:t>
            </a:r>
            <a:r>
              <a:rPr lang="en-US" sz="2800" b="0" dirty="0" err="1"/>
              <a:t>Ribo</a:t>
            </a:r>
            <a:r>
              <a:rPr lang="en-US" sz="2800" b="0" dirty="0"/>
              <a:t> n=1279, and </a:t>
            </a:r>
            <a:r>
              <a:rPr lang="en-US" sz="2800" b="0" dirty="0" err="1"/>
              <a:t>Abema</a:t>
            </a:r>
            <a:r>
              <a:rPr lang="en-US" sz="2800" b="0" dirty="0"/>
              <a:t> n=1036)</a:t>
            </a:r>
          </a:p>
        </p:txBody>
      </p:sp>
      <p:pic>
        <p:nvPicPr>
          <p:cNvPr id="5" name="Content Placeholder 4">
            <a:extLst>
              <a:ext uri="{FF2B5EF4-FFF2-40B4-BE49-F238E27FC236}">
                <a16:creationId xmlns:a16="http://schemas.microsoft.com/office/drawing/2014/main" id="{B70ADAC6-E7C7-0ED5-17A0-D53E619E85DF}"/>
              </a:ext>
            </a:extLst>
          </p:cNvPr>
          <p:cNvPicPr>
            <a:picLocks noGrp="1" noChangeAspect="1"/>
          </p:cNvPicPr>
          <p:nvPr>
            <p:ph idx="1"/>
          </p:nvPr>
        </p:nvPicPr>
        <p:blipFill>
          <a:blip r:embed="rId2"/>
          <a:stretch>
            <a:fillRect/>
          </a:stretch>
        </p:blipFill>
        <p:spPr>
          <a:xfrm>
            <a:off x="602456" y="997133"/>
            <a:ext cx="6141244" cy="5878048"/>
          </a:xfrm>
        </p:spPr>
      </p:pic>
      <p:sp>
        <p:nvSpPr>
          <p:cNvPr id="6" name="TextBox 5">
            <a:extLst>
              <a:ext uri="{FF2B5EF4-FFF2-40B4-BE49-F238E27FC236}">
                <a16:creationId xmlns:a16="http://schemas.microsoft.com/office/drawing/2014/main" id="{0B52F0EB-060B-C887-AFEC-FE34FA9F7051}"/>
              </a:ext>
            </a:extLst>
          </p:cNvPr>
          <p:cNvSpPr txBox="1"/>
          <p:nvPr/>
        </p:nvSpPr>
        <p:spPr>
          <a:xfrm>
            <a:off x="6743700" y="2019300"/>
            <a:ext cx="524510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significant differences in OS between 3 CDK4/6i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Limitations: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Retrospective database analysis so potential for treatment selection biases and issues with data capture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Ribo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Abema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groups had smaller sample sizes shorter f/u given uptake patterns so late difference could emerge</a:t>
            </a:r>
          </a:p>
        </p:txBody>
      </p:sp>
      <p:sp>
        <p:nvSpPr>
          <p:cNvPr id="7" name="TextBox 6">
            <a:extLst>
              <a:ext uri="{FF2B5EF4-FFF2-40B4-BE49-F238E27FC236}">
                <a16:creationId xmlns:a16="http://schemas.microsoft.com/office/drawing/2014/main" id="{CF0BE637-B3CD-D599-FA20-95F65EFB9BF5}"/>
              </a:ext>
            </a:extLst>
          </p:cNvPr>
          <p:cNvSpPr txBox="1"/>
          <p:nvPr/>
        </p:nvSpPr>
        <p:spPr>
          <a:xfrm>
            <a:off x="7835900" y="6527800"/>
            <a:ext cx="239841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Rugo</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Lynce et al. SABCS 2024;  PS2-03</a:t>
            </a:r>
          </a:p>
        </p:txBody>
      </p:sp>
    </p:spTree>
    <p:extLst>
      <p:ext uri="{BB962C8B-B14F-4D97-AF65-F5344CB8AC3E}">
        <p14:creationId xmlns:p14="http://schemas.microsoft.com/office/powerpoint/2010/main" val="300654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8071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3D2BB-4DA9-6341-9C69-7D3F0002CAF9}"/>
              </a:ext>
            </a:extLst>
          </p:cNvPr>
          <p:cNvSpPr>
            <a:spLocks noGrp="1"/>
          </p:cNvSpPr>
          <p:nvPr>
            <p:ph type="title"/>
          </p:nvPr>
        </p:nvSpPr>
        <p:spPr/>
        <p:txBody>
          <a:bodyPr/>
          <a:lstStyle/>
          <a:p>
            <a:r>
              <a:rPr lang="en-US" dirty="0"/>
              <a:t>SABCS 2024:  Updates in HR+/HER2- BC</a:t>
            </a:r>
          </a:p>
        </p:txBody>
      </p:sp>
      <p:sp>
        <p:nvSpPr>
          <p:cNvPr id="3" name="Content Placeholder 2">
            <a:extLst>
              <a:ext uri="{FF2B5EF4-FFF2-40B4-BE49-F238E27FC236}">
                <a16:creationId xmlns:a16="http://schemas.microsoft.com/office/drawing/2014/main" id="{A4687C6E-AB5B-4E47-AE75-565D91D37DBC}"/>
              </a:ext>
            </a:extLst>
          </p:cNvPr>
          <p:cNvSpPr>
            <a:spLocks noGrp="1"/>
          </p:cNvSpPr>
          <p:nvPr>
            <p:ph idx="1"/>
          </p:nvPr>
        </p:nvSpPr>
        <p:spPr>
          <a:xfrm>
            <a:off x="496711" y="1640425"/>
            <a:ext cx="10857089" cy="4351338"/>
          </a:xfrm>
        </p:spPr>
        <p:txBody>
          <a:bodyPr>
            <a:normAutofit/>
          </a:bodyPr>
          <a:lstStyle/>
          <a:p>
            <a:r>
              <a:rPr lang="en-US" sz="2400" dirty="0"/>
              <a:t>Early Stage Disease</a:t>
            </a:r>
          </a:p>
          <a:p>
            <a:pPr lvl="1"/>
            <a:r>
              <a:rPr lang="en-US" sz="2000" b="0" i="0" dirty="0">
                <a:solidFill>
                  <a:srgbClr val="073763"/>
                </a:solidFill>
                <a:effectLst/>
              </a:rPr>
              <a:t>Impact </a:t>
            </a:r>
            <a:r>
              <a:rPr lang="en-US" sz="2000" b="0" i="0" dirty="0" err="1">
                <a:solidFill>
                  <a:srgbClr val="073763"/>
                </a:solidFill>
                <a:effectLst/>
              </a:rPr>
              <a:t>Anthra</a:t>
            </a:r>
            <a:r>
              <a:rPr lang="en-US" sz="2000" b="0" i="0" dirty="0">
                <a:solidFill>
                  <a:srgbClr val="073763"/>
                </a:solidFill>
                <a:effectLst/>
              </a:rPr>
              <a:t> in high genomic risk LN- HR+/HER2- BC – </a:t>
            </a:r>
            <a:r>
              <a:rPr lang="en-US" sz="2000" b="0" i="0" dirty="0">
                <a:solidFill>
                  <a:schemeClr val="bg1">
                    <a:lumMod val="50000"/>
                  </a:schemeClr>
                </a:solidFill>
                <a:effectLst/>
              </a:rPr>
              <a:t>GS3-03</a:t>
            </a:r>
          </a:p>
          <a:p>
            <a:pPr lvl="1"/>
            <a:r>
              <a:rPr lang="en-US" sz="2000" b="0" i="0" dirty="0">
                <a:solidFill>
                  <a:srgbClr val="073763"/>
                </a:solidFill>
                <a:effectLst/>
              </a:rPr>
              <a:t>nab-PAC vs sb-PAC WSG ADAPT HR+/HER2- – </a:t>
            </a:r>
            <a:r>
              <a:rPr lang="en-US" sz="2000" b="0" i="0" dirty="0">
                <a:solidFill>
                  <a:schemeClr val="bg1">
                    <a:lumMod val="50000"/>
                  </a:schemeClr>
                </a:solidFill>
                <a:effectLst/>
              </a:rPr>
              <a:t>GS3-04</a:t>
            </a:r>
          </a:p>
          <a:p>
            <a:pPr lvl="1"/>
            <a:r>
              <a:rPr lang="en-US" sz="2000" b="0" i="0" dirty="0">
                <a:solidFill>
                  <a:srgbClr val="073763"/>
                </a:solidFill>
                <a:effectLst/>
              </a:rPr>
              <a:t>SOLTI VALENTINE:  </a:t>
            </a:r>
            <a:r>
              <a:rPr lang="en-US" sz="2000" b="0" i="0" dirty="0" err="1">
                <a:solidFill>
                  <a:srgbClr val="073763"/>
                </a:solidFill>
                <a:effectLst/>
              </a:rPr>
              <a:t>Neoadj</a:t>
            </a:r>
            <a:r>
              <a:rPr lang="en-US" sz="2000" b="0" i="0" dirty="0">
                <a:solidFill>
                  <a:srgbClr val="073763"/>
                </a:solidFill>
                <a:effectLst/>
              </a:rPr>
              <a:t> HER3-DXd +/- Letrozole vs Chemo – </a:t>
            </a:r>
            <a:r>
              <a:rPr lang="en-US" sz="2000" b="0" i="0" dirty="0">
                <a:solidFill>
                  <a:schemeClr val="bg1">
                    <a:lumMod val="50000"/>
                  </a:schemeClr>
                </a:solidFill>
                <a:effectLst/>
              </a:rPr>
              <a:t>LB1-06</a:t>
            </a:r>
          </a:p>
          <a:p>
            <a:pPr>
              <a:spcBef>
                <a:spcPts val="2200"/>
              </a:spcBef>
            </a:pPr>
            <a:r>
              <a:rPr lang="en-US" sz="2400" dirty="0"/>
              <a:t>Metastatic Disease</a:t>
            </a:r>
          </a:p>
          <a:p>
            <a:pPr lvl="1"/>
            <a:r>
              <a:rPr lang="en-US" sz="2000" dirty="0"/>
              <a:t>DESTINY-Breast06:  Update by subset </a:t>
            </a:r>
            <a:r>
              <a:rPr lang="en-US" sz="2000" dirty="0">
                <a:solidFill>
                  <a:schemeClr val="bg1">
                    <a:lumMod val="50000"/>
                  </a:schemeClr>
                </a:solidFill>
              </a:rPr>
              <a:t>LB1-04</a:t>
            </a:r>
          </a:p>
          <a:p>
            <a:pPr lvl="1"/>
            <a:r>
              <a:rPr lang="en-US" sz="2000" dirty="0"/>
              <a:t>EMBER-3:   </a:t>
            </a:r>
            <a:r>
              <a:rPr lang="en-US" sz="2000" dirty="0" err="1"/>
              <a:t>Imnulestrant</a:t>
            </a:r>
            <a:r>
              <a:rPr lang="en-US" sz="2000" dirty="0"/>
              <a:t> +/- </a:t>
            </a:r>
            <a:r>
              <a:rPr lang="en-US" sz="2000" dirty="0" err="1"/>
              <a:t>Abema</a:t>
            </a:r>
            <a:r>
              <a:rPr lang="en-US" sz="2000" dirty="0"/>
              <a:t> vs SOC ET </a:t>
            </a:r>
            <a:r>
              <a:rPr lang="en-US" sz="2000" dirty="0">
                <a:solidFill>
                  <a:schemeClr val="bg1">
                    <a:lumMod val="50000"/>
                  </a:schemeClr>
                </a:solidFill>
              </a:rPr>
              <a:t>GS1-01</a:t>
            </a:r>
          </a:p>
          <a:p>
            <a:pPr lvl="1"/>
            <a:r>
              <a:rPr lang="en-US" sz="2000" dirty="0"/>
              <a:t>PADMA:  1L ET+ CDK4/6i vs Chemo  </a:t>
            </a:r>
            <a:r>
              <a:rPr lang="en-US" sz="2000" dirty="0">
                <a:solidFill>
                  <a:schemeClr val="bg1">
                    <a:lumMod val="50000"/>
                  </a:schemeClr>
                </a:solidFill>
              </a:rPr>
              <a:t>LB1-03</a:t>
            </a:r>
          </a:p>
        </p:txBody>
      </p:sp>
    </p:spTree>
    <p:extLst>
      <p:ext uri="{BB962C8B-B14F-4D97-AF65-F5344CB8AC3E}">
        <p14:creationId xmlns:p14="http://schemas.microsoft.com/office/powerpoint/2010/main" val="2255380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 STAGE BREAST CANCER</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645894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8466596-7480-2B4B-8FE1-4DEF74D9E377}"/>
              </a:ext>
            </a:extLst>
          </p:cNvPr>
          <p:cNvSpPr txBox="1">
            <a:spLocks/>
          </p:cNvSpPr>
          <p:nvPr/>
        </p:nvSpPr>
        <p:spPr>
          <a:xfrm>
            <a:off x="408362" y="2323591"/>
            <a:ext cx="11375276" cy="1318956"/>
          </a:xfrm>
          <a:prstGeom prst="rect">
            <a:avLst/>
          </a:prstGeom>
        </p:spPr>
        <p:txBody>
          <a:bodyPr anchor="t" anchorCtr="0">
            <a:normAutofit fontScale="92500"/>
          </a:bodyPr>
          <a:lstStyle>
            <a:lvl1pPr algn="l" defTabSz="457200" rtl="0" eaLnBrk="1" latinLnBrk="0" hangingPunct="1">
              <a:spcBef>
                <a:spcPct val="0"/>
              </a:spcBef>
              <a:buNone/>
              <a:defRPr sz="2000"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Impact of Anthracyclines in High Genomic Risk Node-Negative HR+/HER2- Breast Cancer</a:t>
            </a:r>
          </a:p>
        </p:txBody>
      </p:sp>
      <p:sp>
        <p:nvSpPr>
          <p:cNvPr id="7" name="Body">
            <a:extLst>
              <a:ext uri="{FF2B5EF4-FFF2-40B4-BE49-F238E27FC236}">
                <a16:creationId xmlns:a16="http://schemas.microsoft.com/office/drawing/2014/main" id="{D224545E-AD4F-6F46-AD29-A4D8E6D781B3}"/>
              </a:ext>
            </a:extLst>
          </p:cNvPr>
          <p:cNvSpPr txBox="1">
            <a:spLocks/>
          </p:cNvSpPr>
          <p:nvPr/>
        </p:nvSpPr>
        <p:spPr>
          <a:xfrm>
            <a:off x="408360" y="3642547"/>
            <a:ext cx="11375277" cy="877784"/>
          </a:xfrm>
          <a:prstGeom prst="rect">
            <a:avLst/>
          </a:prstGeom>
        </p:spPr>
        <p:txBody>
          <a:bodyPr>
            <a:noAutofit/>
          </a:bodyPr>
          <a:lstStyle>
            <a:lvl1pPr marL="342900" indent="-342900" algn="l" defTabSz="457200" rtl="0" eaLnBrk="1" latinLnBrk="0" hangingPunct="1">
              <a:spcBef>
                <a:spcPct val="20000"/>
              </a:spcBef>
              <a:buClr>
                <a:schemeClr val="accent1"/>
              </a:buClr>
              <a:buSzPct val="100000"/>
              <a:buFont typeface="Wingdings" charset="2"/>
              <a:buChar char="§"/>
              <a:defRPr sz="20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SzPct val="100000"/>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SzPct val="10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SzPct val="150000"/>
              <a:buFont typeface="Wingdings" charset="2"/>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SzPct val="150000"/>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
                <a:srgbClr val="4F81BD"/>
              </a:buClr>
              <a:buSzPct val="100000"/>
              <a:buFont typeface="Wingdings" charset="2"/>
              <a:buNone/>
              <a:tabLst/>
              <a:defRPr/>
            </a:pPr>
            <a:r>
              <a:rPr kumimoji="0" lang="en-US" sz="2400" b="0" i="0" u="sng" strike="noStrike" kern="1200" cap="none" spc="0" normalizeH="0" baseline="0" noProof="0" dirty="0">
                <a:ln>
                  <a:noFill/>
                </a:ln>
                <a:solidFill>
                  <a:prstClr val="black"/>
                </a:solidFill>
                <a:effectLst/>
                <a:uLnTx/>
                <a:uFillTx/>
                <a:latin typeface="Arial" panose="020B0604020202020204"/>
                <a:ea typeface="+mn-ea"/>
                <a:cs typeface="+mn-cs"/>
              </a:rPr>
              <a:t>Nan Chen </a:t>
            </a:r>
            <a:r>
              <a:rPr kumimoji="0" lang="en-US" sz="2400" b="0" i="0" u="sng" strike="noStrike" kern="1200" cap="none" spc="0" normalizeH="0" baseline="0" noProof="0" dirty="0" err="1">
                <a:ln>
                  <a:noFill/>
                </a:ln>
                <a:solidFill>
                  <a:prstClr val="black"/>
                </a:solidFill>
                <a:effectLst/>
                <a:uLnTx/>
                <a:uFillTx/>
                <a:latin typeface="Arial" panose="020B0604020202020204"/>
                <a:ea typeface="+mn-ea"/>
                <a:cs typeface="+mn-cs"/>
              </a:rPr>
              <a:t>MD</a:t>
            </a:r>
            <a:r>
              <a:rPr kumimoji="0" lang="en-US" sz="2400" b="0" i="0" u="sng" strike="noStrike" kern="1200" cap="none" spc="0" normalizeH="0" baseline="30000" noProof="0" dirty="0" err="1">
                <a:ln>
                  <a:noFill/>
                </a:ln>
                <a:solidFill>
                  <a:prstClr val="black"/>
                </a:solidFill>
                <a:effectLst/>
                <a:uLnTx/>
                <a:uFillTx/>
                <a:latin typeface="Arial" panose="020B0604020202020204"/>
                <a:ea typeface="+mn-ea"/>
                <a:cs typeface="+mn-cs"/>
              </a:rPr>
              <a:t>a</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a:ea typeface="+mn-ea"/>
                <a:cs typeface="+mn-cs"/>
              </a:rPr>
              <a:t>Jincong</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Q Freeman MPH MS, Sudha Yarlagadda MD, Aishwarya </a:t>
            </a:r>
            <a:r>
              <a:rPr kumimoji="0" lang="en-US" sz="2400" b="0" i="0" u="none" strike="noStrike" kern="1200" cap="none" spc="0" normalizeH="0" baseline="0" noProof="0" dirty="0" err="1">
                <a:ln>
                  <a:noFill/>
                </a:ln>
                <a:solidFill>
                  <a:prstClr val="black"/>
                </a:solidFill>
                <a:effectLst/>
                <a:uLnTx/>
                <a:uFillTx/>
                <a:latin typeface="Arial" panose="020B0604020202020204"/>
                <a:ea typeface="+mn-ea"/>
                <a:cs typeface="+mn-cs"/>
              </a:rPr>
              <a:t>Atmakuri</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Kevin </a:t>
            </a:r>
            <a:r>
              <a:rPr kumimoji="0" lang="en-US" sz="2400" b="0" i="0" u="none" strike="noStrike" kern="1200" cap="none" spc="0" normalizeH="0" baseline="0" noProof="0" dirty="0" err="1">
                <a:ln>
                  <a:noFill/>
                </a:ln>
                <a:solidFill>
                  <a:prstClr val="black"/>
                </a:solidFill>
                <a:effectLst/>
                <a:uLnTx/>
                <a:uFillTx/>
                <a:latin typeface="Arial" panose="020B0604020202020204"/>
                <a:ea typeface="+mn-ea"/>
                <a:cs typeface="+mn-cs"/>
              </a:rPr>
              <a:t>Kalinsky</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MD, Lajos </a:t>
            </a:r>
            <a:r>
              <a:rPr kumimoji="0" lang="en-US" sz="2400" b="0" i="0" u="none" strike="noStrike" kern="1200" cap="none" spc="0" normalizeH="0" baseline="0" noProof="0" dirty="0" err="1">
                <a:ln>
                  <a:noFill/>
                </a:ln>
                <a:solidFill>
                  <a:prstClr val="black"/>
                </a:solidFill>
                <a:effectLst/>
                <a:uLnTx/>
                <a:uFillTx/>
                <a:latin typeface="Arial" panose="020B0604020202020204"/>
                <a:ea typeface="+mn-ea"/>
                <a:cs typeface="+mn-cs"/>
              </a:rPr>
              <a:t>Pusztai</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MD DPhil, </a:t>
            </a:r>
            <a:r>
              <a:rPr kumimoji="0" lang="en-US" sz="2400" b="0" i="0" u="none" strike="noStrike" kern="1200" cap="none" spc="0" normalizeH="0" baseline="0" noProof="0" dirty="0" err="1">
                <a:ln>
                  <a:noFill/>
                </a:ln>
                <a:solidFill>
                  <a:prstClr val="black"/>
                </a:solidFill>
                <a:effectLst/>
                <a:uLnTx/>
                <a:uFillTx/>
                <a:latin typeface="Arial" panose="020B0604020202020204"/>
                <a:ea typeface="+mn-ea"/>
                <a:cs typeface="+mn-cs"/>
              </a:rPr>
              <a:t>Dezheng</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a:ea typeface="+mn-ea"/>
                <a:cs typeface="+mn-cs"/>
              </a:rPr>
              <a:t>Huo</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MD PhD, Rita Nanda MD, Frederick M Howard </a:t>
            </a:r>
            <a:r>
              <a:rPr kumimoji="0" lang="en-US" sz="2400" b="0" i="0" u="none" strike="noStrike" kern="1200" cap="none" spc="0" normalizeH="0" baseline="0" noProof="0" dirty="0" err="1">
                <a:ln>
                  <a:noFill/>
                </a:ln>
                <a:solidFill>
                  <a:prstClr val="black"/>
                </a:solidFill>
                <a:effectLst/>
                <a:uLnTx/>
                <a:uFillTx/>
                <a:latin typeface="Arial" panose="020B0604020202020204"/>
                <a:ea typeface="+mn-ea"/>
                <a:cs typeface="+mn-cs"/>
              </a:rPr>
              <a:t>MD</a:t>
            </a:r>
            <a:r>
              <a:rPr kumimoji="0" lang="en-US" sz="2400" b="0" i="0" u="none" strike="noStrike" kern="1200" cap="none" spc="0" normalizeH="0" baseline="30000" noProof="0" dirty="0" err="1">
                <a:ln>
                  <a:noFill/>
                </a:ln>
                <a:solidFill>
                  <a:prstClr val="black"/>
                </a:solidFill>
                <a:effectLst/>
                <a:uLnTx/>
                <a:uFillTx/>
                <a:latin typeface="Arial" panose="020B0604020202020204"/>
                <a:ea typeface="+mn-ea"/>
                <a:cs typeface="+mn-cs"/>
              </a:rPr>
              <a:t>a</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ct val="20000"/>
              </a:spcBef>
              <a:spcAft>
                <a:spcPts val="0"/>
              </a:spcAft>
              <a:buClr>
                <a:srgbClr val="4F81BD"/>
              </a:buClr>
              <a:buSzPct val="100000"/>
              <a:buFont typeface="Wingdings" charset="2"/>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ct val="20000"/>
              </a:spcBef>
              <a:spcAft>
                <a:spcPts val="0"/>
              </a:spcAft>
              <a:buClr>
                <a:srgbClr val="4F81BD"/>
              </a:buClr>
              <a:buSzPct val="100000"/>
              <a:buFont typeface="Wingdings" charset="2"/>
              <a:buNone/>
              <a:tabLst/>
              <a:defRPr/>
            </a:pPr>
            <a:r>
              <a:rPr kumimoji="0" lang="en-US" sz="2133" b="0" i="0" u="none" strike="noStrike" kern="1200" cap="none" spc="0" normalizeH="0" baseline="0" noProof="0" dirty="0">
                <a:ln>
                  <a:noFill/>
                </a:ln>
                <a:solidFill>
                  <a:prstClr val="black"/>
                </a:solidFill>
                <a:effectLst/>
                <a:uLnTx/>
                <a:uFillTx/>
                <a:latin typeface="Arial" panose="020B0604020202020204"/>
                <a:ea typeface="+mn-ea"/>
                <a:cs typeface="+mn-cs"/>
              </a:rPr>
              <a:t>Presentation ID: GS3-03</a:t>
            </a:r>
          </a:p>
          <a:p>
            <a:pPr marL="0" marR="0" lvl="0" indent="0" algn="l" defTabSz="609585" rtl="0" eaLnBrk="1" fontAlgn="auto" latinLnBrk="0" hangingPunct="1">
              <a:lnSpc>
                <a:spcPct val="100000"/>
              </a:lnSpc>
              <a:spcBef>
                <a:spcPct val="20000"/>
              </a:spcBef>
              <a:spcAft>
                <a:spcPts val="0"/>
              </a:spcAft>
              <a:buClr>
                <a:srgbClr val="4F81BD"/>
              </a:buClr>
              <a:buSzPct val="100000"/>
              <a:buFont typeface="Wingdings" charset="2"/>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3" name="TextBox 2">
            <a:extLst>
              <a:ext uri="{FF2B5EF4-FFF2-40B4-BE49-F238E27FC236}">
                <a16:creationId xmlns:a16="http://schemas.microsoft.com/office/drawing/2014/main" id="{53DC8F63-4CAC-B64E-8308-97486E6F4C0E}"/>
              </a:ext>
            </a:extLst>
          </p:cNvPr>
          <p:cNvSpPr txBox="1"/>
          <p:nvPr/>
        </p:nvSpPr>
        <p:spPr>
          <a:xfrm>
            <a:off x="408361" y="6141157"/>
            <a:ext cx="10461036"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prstClr val="black"/>
                </a:solidFill>
                <a:effectLst/>
                <a:uLnTx/>
                <a:uFillTx/>
                <a:latin typeface="Arial" panose="020B0604020202020204"/>
                <a:ea typeface="+mn-ea"/>
                <a:cs typeface="+mn-cs"/>
              </a:rPr>
              <a:t>a </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Department of Internal Medicine, Section of Hematology/Oncology, University of Chicago, Chicago, IL, USA</a:t>
            </a:r>
            <a:endParaRPr kumimoji="0" lang="en-US" sz="1600" b="0" i="0" u="none" strike="noStrike" kern="1200" cap="none" spc="0" normalizeH="0" baseline="3000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77032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a:extLst>
              <a:ext uri="{FF2B5EF4-FFF2-40B4-BE49-F238E27FC236}">
                <a16:creationId xmlns:a16="http://schemas.microsoft.com/office/drawing/2014/main" id="{87DE8746-5E7E-45E7-1015-A40F4B3F7559}"/>
              </a:ext>
            </a:extLst>
          </p:cNvPr>
          <p:cNvCxnSpPr>
            <a:cxnSpLocks/>
            <a:stCxn id="38" idx="0"/>
          </p:cNvCxnSpPr>
          <p:nvPr/>
        </p:nvCxnSpPr>
        <p:spPr>
          <a:xfrm flipV="1">
            <a:off x="7247816" y="4198607"/>
            <a:ext cx="0" cy="138836"/>
          </a:xfrm>
          <a:prstGeom prst="line">
            <a:avLst/>
          </a:prstGeom>
          <a:effectLst/>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4752A32A-BADB-E81B-901A-F8E9F18F3BCD}"/>
              </a:ext>
            </a:extLst>
          </p:cNvPr>
          <p:cNvCxnSpPr>
            <a:cxnSpLocks/>
            <a:endCxn id="36" idx="0"/>
          </p:cNvCxnSpPr>
          <p:nvPr/>
        </p:nvCxnSpPr>
        <p:spPr>
          <a:xfrm>
            <a:off x="4460815" y="4198607"/>
            <a:ext cx="0" cy="138836"/>
          </a:xfrm>
          <a:prstGeom prst="line">
            <a:avLst/>
          </a:prstGeom>
          <a:effectLst/>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A35477AD-DCDA-8145-A7AB-57B40F3A2D2D}"/>
              </a:ext>
            </a:extLst>
          </p:cNvPr>
          <p:cNvSpPr txBox="1"/>
          <p:nvPr/>
        </p:nvSpPr>
        <p:spPr>
          <a:xfrm>
            <a:off x="1" y="6384574"/>
            <a:ext cx="42483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Reference: Sparano et al. NEJM 2018  </a:t>
            </a:r>
          </a:p>
        </p:txBody>
      </p:sp>
      <p:sp>
        <p:nvSpPr>
          <p:cNvPr id="29" name="Rectangle 28">
            <a:extLst>
              <a:ext uri="{FF2B5EF4-FFF2-40B4-BE49-F238E27FC236}">
                <a16:creationId xmlns:a16="http://schemas.microsoft.com/office/drawing/2014/main" id="{92402AC8-92CC-1CD4-52F8-A0BBB35D8888}"/>
              </a:ext>
            </a:extLst>
          </p:cNvPr>
          <p:cNvSpPr/>
          <p:nvPr/>
        </p:nvSpPr>
        <p:spPr>
          <a:xfrm>
            <a:off x="321147" y="1381830"/>
            <a:ext cx="2650067" cy="1126876"/>
          </a:xfrm>
          <a:prstGeom prst="rect">
            <a:avLst/>
          </a:prstGeom>
          <a:solidFill>
            <a:srgbClr val="00447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00" cap="none" spc="0" normalizeH="0" baseline="0" noProof="0" dirty="0">
                <a:ln>
                  <a:noFill/>
                </a:ln>
                <a:solidFill>
                  <a:prstClr val="white"/>
                </a:solidFill>
                <a:effectLst/>
                <a:uLnTx/>
                <a:uFill>
                  <a:solidFill>
                    <a:srgbClr val="FFFF00"/>
                  </a:solidFill>
                </a:uFill>
                <a:latin typeface="Arial" panose="020B0604020202020204"/>
                <a:ea typeface="+mn-ea"/>
                <a:cs typeface="+mn-cs"/>
              </a:rPr>
              <a:t>Key Eligibility Criteria</a:t>
            </a:r>
            <a:endParaRPr kumimoji="0" lang="en-US" sz="1400" b="1" i="0" u="none" strike="noStrike" kern="100" cap="none" spc="0" normalizeH="0" baseline="0" noProof="0" dirty="0">
              <a:ln>
                <a:noFill/>
              </a:ln>
              <a:solidFill>
                <a:prstClr val="white"/>
              </a:solidFill>
              <a:effectLst/>
              <a:uLnTx/>
              <a:uFillTx/>
              <a:latin typeface="Arial" panose="020B0604020202020204"/>
              <a:ea typeface="+mn-ea"/>
              <a:cs typeface="+mn-cs"/>
            </a:endParaRPr>
          </a:p>
          <a:p>
            <a:pPr marL="457189" marR="0" lvl="0" indent="-457189" algn="l" defTabSz="914400" rtl="0" eaLnBrk="1" fontAlgn="base" latinLnBrk="0" hangingPunct="1">
              <a:lnSpc>
                <a:spcPct val="100000"/>
              </a:lnSpc>
              <a:spcBef>
                <a:spcPts val="0"/>
              </a:spcBef>
              <a:spcAft>
                <a:spcPts val="0"/>
              </a:spcAft>
              <a:buClr>
                <a:srgbClr val="FFFFFF"/>
              </a:buClr>
              <a:buSzPts val="1250"/>
              <a:buFont typeface="Arial" panose="020B0604020202020204" pitchFamily="34" charset="0"/>
              <a:buChar char="•"/>
              <a:tabLst/>
              <a:defRPr/>
            </a:pPr>
            <a:r>
              <a:rPr kumimoji="0" lang="en-US" sz="1467" b="0" i="0" u="none" strike="noStrike" kern="100" cap="none" spc="0" normalizeH="0" baseline="0" noProof="0" dirty="0">
                <a:ln>
                  <a:noFill/>
                </a:ln>
                <a:solidFill>
                  <a:prstClr val="white"/>
                </a:solidFill>
                <a:effectLst/>
                <a:uLnTx/>
                <a:uFill>
                  <a:solidFill>
                    <a:srgbClr val="000000"/>
                  </a:solidFill>
                </a:uFill>
                <a:latin typeface="Arial" panose="020B0604020202020204"/>
                <a:ea typeface="+mn-ea"/>
                <a:cs typeface="+mn-cs"/>
              </a:rPr>
              <a:t>Node-negative</a:t>
            </a:r>
            <a:endParaRPr kumimoji="0" lang="en-US" sz="1400" b="0" i="0" u="none" strike="noStrike" kern="100" cap="none" spc="0" normalizeH="0" baseline="0" noProof="0" dirty="0">
              <a:ln>
                <a:noFill/>
              </a:ln>
              <a:solidFill>
                <a:prstClr val="white"/>
              </a:solidFill>
              <a:effectLst/>
              <a:uLnTx/>
              <a:uFill>
                <a:solidFill>
                  <a:srgbClr val="000000"/>
                </a:solidFill>
              </a:uFill>
              <a:latin typeface="Arial" panose="020B0604020202020204"/>
              <a:ea typeface="+mn-ea"/>
              <a:cs typeface="+mn-cs"/>
            </a:endParaRPr>
          </a:p>
          <a:p>
            <a:pPr marL="457189" marR="0" lvl="0" indent="-457189" algn="l" defTabSz="914400" rtl="0" eaLnBrk="1" fontAlgn="base" latinLnBrk="0" hangingPunct="1">
              <a:lnSpc>
                <a:spcPct val="100000"/>
              </a:lnSpc>
              <a:spcBef>
                <a:spcPts val="0"/>
              </a:spcBef>
              <a:spcAft>
                <a:spcPts val="0"/>
              </a:spcAft>
              <a:buClr>
                <a:srgbClr val="FFFFFF"/>
              </a:buClr>
              <a:buSzPts val="1250"/>
              <a:buFont typeface="Arial" panose="020B0604020202020204" pitchFamily="34" charset="0"/>
              <a:buChar char="•"/>
              <a:tabLst/>
              <a:defRPr/>
            </a:pPr>
            <a:r>
              <a:rPr kumimoji="0" lang="en-US" sz="1467" b="0" i="0" u="none" strike="noStrike" kern="100" cap="none" spc="0" normalizeH="0" baseline="0" noProof="0" dirty="0">
                <a:ln>
                  <a:noFill/>
                </a:ln>
                <a:solidFill>
                  <a:prstClr val="white"/>
                </a:solidFill>
                <a:effectLst/>
                <a:uLnTx/>
                <a:uFill>
                  <a:solidFill>
                    <a:srgbClr val="000000"/>
                  </a:solidFill>
                </a:uFill>
                <a:latin typeface="Arial" panose="020B0604020202020204"/>
                <a:ea typeface="+mn-ea"/>
                <a:cs typeface="+mn-cs"/>
              </a:rPr>
              <a:t>ER-pos, HER2-neg</a:t>
            </a:r>
            <a:endParaRPr kumimoji="0" lang="en-US" sz="1400" b="0" i="0" u="none" strike="noStrike" kern="100" cap="none" spc="0" normalizeH="0" baseline="0" noProof="0" dirty="0">
              <a:ln>
                <a:noFill/>
              </a:ln>
              <a:solidFill>
                <a:prstClr val="white"/>
              </a:solidFill>
              <a:effectLst/>
              <a:uLnTx/>
              <a:uFill>
                <a:solidFill>
                  <a:srgbClr val="000000"/>
                </a:solidFill>
              </a:uFill>
              <a:latin typeface="Arial" panose="020B0604020202020204"/>
              <a:ea typeface="+mn-ea"/>
              <a:cs typeface="+mn-cs"/>
            </a:endParaRPr>
          </a:p>
          <a:p>
            <a:pPr marL="457189" marR="0" lvl="0" indent="-457189" algn="l" defTabSz="914400" rtl="0" eaLnBrk="1" fontAlgn="base" latinLnBrk="0" hangingPunct="1">
              <a:lnSpc>
                <a:spcPct val="100000"/>
              </a:lnSpc>
              <a:spcBef>
                <a:spcPts val="0"/>
              </a:spcBef>
              <a:spcAft>
                <a:spcPts val="0"/>
              </a:spcAft>
              <a:buClr>
                <a:srgbClr val="FFFFFF"/>
              </a:buClr>
              <a:buSzPts val="1250"/>
              <a:buFont typeface="Arial" panose="020B0604020202020204" pitchFamily="34" charset="0"/>
              <a:buChar char="•"/>
              <a:tabLst/>
              <a:defRPr/>
            </a:pPr>
            <a:r>
              <a:rPr kumimoji="0" lang="en-US" sz="1467" b="0" i="0" u="none" strike="noStrike" kern="100" cap="none" spc="0" normalizeH="0" baseline="0" noProof="0" dirty="0">
                <a:ln>
                  <a:noFill/>
                </a:ln>
                <a:solidFill>
                  <a:prstClr val="white"/>
                </a:solidFill>
                <a:effectLst/>
                <a:uLnTx/>
                <a:uFill>
                  <a:solidFill>
                    <a:srgbClr val="000000"/>
                  </a:solidFill>
                </a:uFill>
                <a:latin typeface="Arial" panose="020B0604020202020204"/>
                <a:ea typeface="+mn-ea"/>
                <a:cs typeface="+mn-cs"/>
              </a:rPr>
              <a:t>T1c-T2 (high-risk T1b)</a:t>
            </a:r>
            <a:endParaRPr kumimoji="0" lang="en-US" sz="1400" b="0" i="0" u="none" strike="noStrike" kern="100" cap="none" spc="0" normalizeH="0" baseline="0" noProof="0" dirty="0">
              <a:ln>
                <a:noFill/>
              </a:ln>
              <a:solidFill>
                <a:srgbClr val="000000"/>
              </a:solidFill>
              <a:effectLst/>
              <a:uLnTx/>
              <a:uFill>
                <a:solidFill>
                  <a:srgbClr val="000000"/>
                </a:solidFill>
              </a:uFill>
              <a:latin typeface="Arial" panose="020B0604020202020204"/>
              <a:ea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CF4BF9E4-EA33-3A5D-16E5-72AB1F398DC7}"/>
              </a:ext>
            </a:extLst>
          </p:cNvPr>
          <p:cNvSpPr/>
          <p:nvPr/>
        </p:nvSpPr>
        <p:spPr>
          <a:xfrm>
            <a:off x="4460815" y="1379635"/>
            <a:ext cx="2650067" cy="1120972"/>
          </a:xfrm>
          <a:prstGeom prst="rect">
            <a:avLst/>
          </a:prstGeom>
          <a:solidFill>
            <a:srgbClr val="00447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5080" marR="0" lvl="0" indent="0" algn="ctr" defTabSz="914400" rtl="0" eaLnBrk="1" fontAlgn="auto" latinLnBrk="0" hangingPunct="1">
              <a:lnSpc>
                <a:spcPct val="100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 21 gene RS (N=11,232)</a:t>
            </a:r>
          </a:p>
          <a:p>
            <a:pPr marL="5080" marR="0" lvl="0" indent="0" algn="ctr" defTabSz="914400" rtl="0" eaLnBrk="1" fontAlgn="auto" latinLnBrk="0" hangingPunct="1">
              <a:lnSpc>
                <a:spcPct val="100000"/>
              </a:lnSpc>
              <a:spcBef>
                <a:spcPts val="0"/>
              </a:spcBef>
              <a:spcAft>
                <a:spcPts val="533"/>
              </a:spcAft>
              <a:buClrTx/>
              <a:buSzTx/>
              <a:buFontTx/>
              <a:buNone/>
              <a:tabLst/>
              <a:defRPr/>
            </a:pPr>
            <a:endParaRPr kumimoji="0" lang="en-US" sz="1400" b="0" i="0" u="none" strike="noStrike" kern="100" cap="none" spc="0" normalizeH="0" baseline="0" noProof="0" dirty="0">
              <a:ln>
                <a:noFill/>
              </a:ln>
              <a:solidFill>
                <a:prstClr val="white"/>
              </a:solidFill>
              <a:effectLst/>
              <a:uLnTx/>
              <a:uFillTx/>
              <a:latin typeface="Arial" panose="020B0604020202020204"/>
              <a:ea typeface="+mn-ea"/>
              <a:cs typeface="+mn-cs"/>
            </a:endParaRPr>
          </a:p>
          <a:p>
            <a:pPr marL="5927" marR="0" lvl="0" indent="0" algn="ctr" defTabSz="914400" rtl="0" eaLnBrk="1" fontAlgn="auto" latinLnBrk="0" hangingPunct="1">
              <a:lnSpc>
                <a:spcPct val="100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Register (N=10,273)</a:t>
            </a:r>
            <a:endPar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
        <p:nvSpPr>
          <p:cNvPr id="32" name="Rectangle 31">
            <a:extLst>
              <a:ext uri="{FF2B5EF4-FFF2-40B4-BE49-F238E27FC236}">
                <a16:creationId xmlns:a16="http://schemas.microsoft.com/office/drawing/2014/main" id="{E1EF7CA3-EA93-8420-F54B-F5EE69061669}"/>
              </a:ext>
            </a:extLst>
          </p:cNvPr>
          <p:cNvSpPr/>
          <p:nvPr/>
        </p:nvSpPr>
        <p:spPr>
          <a:xfrm>
            <a:off x="264053" y="4337443"/>
            <a:ext cx="2650067" cy="941551"/>
          </a:xfrm>
          <a:prstGeom prst="rect">
            <a:avLst/>
          </a:prstGeom>
          <a:solidFill>
            <a:srgbClr val="00447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540" marR="0" lvl="0" indent="0" algn="ctr" defTabSz="914400" rtl="0" eaLnBrk="1" fontAlgn="auto" latinLnBrk="0" hangingPunct="1">
              <a:lnSpc>
                <a:spcPct val="100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ARM A: Low RS 0-10</a:t>
            </a:r>
          </a:p>
          <a:p>
            <a:pPr marL="8466" marR="0" lvl="0" indent="0" algn="ctr" defTabSz="914400" rtl="0" eaLnBrk="1" fontAlgn="auto" latinLnBrk="0" hangingPunct="1">
              <a:lnSpc>
                <a:spcPct val="100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 (N=1619 evaluable)</a:t>
            </a:r>
          </a:p>
          <a:p>
            <a:pPr marL="5080" marR="0" lvl="0" indent="0" algn="ctr" defTabSz="914400" rtl="0" eaLnBrk="1" fontAlgn="auto" latinLnBrk="0" hangingPunct="1">
              <a:lnSpc>
                <a:spcPct val="100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Endocrine Therapy (ET)</a:t>
            </a:r>
            <a:endParaRPr kumimoji="0" lang="en-US" sz="1467" b="0" i="0" u="none" strike="noStrike" kern="100" cap="none" spc="0" normalizeH="0" baseline="0" noProof="0" dirty="0">
              <a:ln>
                <a:noFill/>
              </a:ln>
              <a:solidFill>
                <a:srgbClr val="000000"/>
              </a:solidFill>
              <a:effectLst/>
              <a:uLnTx/>
              <a:uFillTx/>
              <a:latin typeface="Arial" panose="020B0604020202020204"/>
              <a:ea typeface="Calibri" panose="020F0502020204030204" pitchFamily="34" charset="0"/>
              <a:cs typeface="+mn-cs"/>
            </a:endParaRPr>
          </a:p>
        </p:txBody>
      </p:sp>
      <p:sp>
        <p:nvSpPr>
          <p:cNvPr id="33" name="Rectangle 32">
            <a:extLst>
              <a:ext uri="{FF2B5EF4-FFF2-40B4-BE49-F238E27FC236}">
                <a16:creationId xmlns:a16="http://schemas.microsoft.com/office/drawing/2014/main" id="{90FF8DD0-604E-AB87-DC3E-817A9DE8E037}"/>
              </a:ext>
            </a:extLst>
          </p:cNvPr>
          <p:cNvSpPr/>
          <p:nvPr/>
        </p:nvSpPr>
        <p:spPr>
          <a:xfrm>
            <a:off x="3870724" y="2633679"/>
            <a:ext cx="3830248" cy="1564928"/>
          </a:xfrm>
          <a:prstGeom prst="rect">
            <a:avLst/>
          </a:prstGeom>
          <a:solidFill>
            <a:srgbClr val="00447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802620" marR="882205" lvl="0" indent="0" algn="ctr" defTabSz="914400" rtl="0" eaLnBrk="1" fontAlgn="auto" latinLnBrk="0" hangingPunct="1">
              <a:lnSpc>
                <a:spcPct val="100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Mid-Range RS 11-25 (N=6711 evaluable)</a:t>
            </a:r>
          </a:p>
          <a:p>
            <a:pPr marL="0" marR="87204" lvl="0" indent="0" algn="ctr" defTabSz="914400" rtl="0" eaLnBrk="1" fontAlgn="auto" latinLnBrk="0" hangingPunct="1">
              <a:lnSpc>
                <a:spcPct val="100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RANDOMIZE</a:t>
            </a:r>
          </a:p>
        </p:txBody>
      </p:sp>
      <p:sp>
        <p:nvSpPr>
          <p:cNvPr id="35" name="Rectangle 34">
            <a:extLst>
              <a:ext uri="{FF2B5EF4-FFF2-40B4-BE49-F238E27FC236}">
                <a16:creationId xmlns:a16="http://schemas.microsoft.com/office/drawing/2014/main" id="{C67A4000-7CE6-6AE3-16F8-FBB6E03F39C3}"/>
              </a:ext>
            </a:extLst>
          </p:cNvPr>
          <p:cNvSpPr/>
          <p:nvPr/>
        </p:nvSpPr>
        <p:spPr>
          <a:xfrm>
            <a:off x="8709784" y="4337442"/>
            <a:ext cx="2650067" cy="949649"/>
          </a:xfrm>
          <a:prstGeom prst="rect">
            <a:avLst/>
          </a:prstGeom>
          <a:solidFill>
            <a:srgbClr val="00447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ARM D: High RS 26-100</a:t>
            </a:r>
          </a:p>
          <a:p>
            <a:pPr marL="0" marR="83818" lvl="0" indent="0" algn="ctr" defTabSz="914400" rtl="0" eaLnBrk="1" fontAlgn="auto" latinLnBrk="0" hangingPunct="1">
              <a:lnSpc>
                <a:spcPct val="107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 (N=1389 evaluable)</a:t>
            </a:r>
          </a:p>
          <a:p>
            <a:pPr marL="0" marR="94824" lvl="0" indent="0" algn="ctr" defTabSz="914400" rtl="0" eaLnBrk="1" fontAlgn="auto" latinLnBrk="0" hangingPunct="1">
              <a:lnSpc>
                <a:spcPct val="107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ET + Chemo</a:t>
            </a:r>
            <a:endParaRPr kumimoji="0" lang="en-US" sz="1467" b="0" i="0" u="none" strike="noStrike" kern="100" cap="none" spc="0" normalizeH="0" baseline="0" noProof="0" dirty="0">
              <a:ln>
                <a:noFill/>
              </a:ln>
              <a:solidFill>
                <a:srgbClr val="000000"/>
              </a:solidFill>
              <a:effectLst/>
              <a:uLnTx/>
              <a:uFillTx/>
              <a:latin typeface="Arial" panose="020B0604020202020204"/>
              <a:ea typeface="Calibri" panose="020F0502020204030204" pitchFamily="34" charset="0"/>
              <a:cs typeface="+mn-cs"/>
            </a:endParaRPr>
          </a:p>
        </p:txBody>
      </p:sp>
      <p:sp>
        <p:nvSpPr>
          <p:cNvPr id="36" name="Rectangle 35">
            <a:extLst>
              <a:ext uri="{FF2B5EF4-FFF2-40B4-BE49-F238E27FC236}">
                <a16:creationId xmlns:a16="http://schemas.microsoft.com/office/drawing/2014/main" id="{9999974D-74D6-9698-4661-8892D07D7A4F}"/>
              </a:ext>
            </a:extLst>
          </p:cNvPr>
          <p:cNvSpPr/>
          <p:nvPr/>
        </p:nvSpPr>
        <p:spPr>
          <a:xfrm>
            <a:off x="3135781" y="4337443"/>
            <a:ext cx="2650067" cy="949648"/>
          </a:xfrm>
          <a:prstGeom prst="rect">
            <a:avLst/>
          </a:prstGeom>
          <a:solidFill>
            <a:srgbClr val="00447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540" marR="0" lvl="0" indent="0" algn="ctr" defTabSz="914400" rtl="0" eaLnBrk="1" fontAlgn="auto" latinLnBrk="0" hangingPunct="1">
              <a:lnSpc>
                <a:spcPct val="100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ARM B: Experimental Arm</a:t>
            </a:r>
            <a:endParaRPr kumimoji="0" lang="en-US" sz="1400" b="0" i="0" u="none" strike="noStrike" kern="100" cap="none" spc="0" normalizeH="0" baseline="0" noProof="0" dirty="0">
              <a:ln>
                <a:noFill/>
              </a:ln>
              <a:solidFill>
                <a:prstClr val="white"/>
              </a:solidFill>
              <a:effectLst/>
              <a:uLnTx/>
              <a:uFillTx/>
              <a:latin typeface="Arial" panose="020B0604020202020204"/>
              <a:ea typeface="+mn-ea"/>
              <a:cs typeface="+mn-cs"/>
            </a:endParaRPr>
          </a:p>
          <a:p>
            <a:pPr marL="4233" marR="0" lvl="0" indent="0" algn="ctr" defTabSz="914400" rtl="0" eaLnBrk="1" fontAlgn="auto" latinLnBrk="0" hangingPunct="1">
              <a:lnSpc>
                <a:spcPct val="100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(N=3399)</a:t>
            </a:r>
            <a:endParaRPr kumimoji="0" lang="en-US" sz="1400" b="0" i="0" u="none" strike="noStrike" kern="100" cap="none" spc="0" normalizeH="0" baseline="0" noProof="0" dirty="0">
              <a:ln>
                <a:noFill/>
              </a:ln>
              <a:solidFill>
                <a:prstClr val="white"/>
              </a:solidFill>
              <a:effectLst/>
              <a:uLnTx/>
              <a:uFillTx/>
              <a:latin typeface="Arial" panose="020B0604020202020204"/>
              <a:ea typeface="+mn-ea"/>
              <a:cs typeface="+mn-cs"/>
            </a:endParaRPr>
          </a:p>
          <a:p>
            <a:pPr marL="0" marR="1693" lvl="0" indent="0" algn="ctr" defTabSz="914400" rtl="0" eaLnBrk="1" fontAlgn="auto" latinLnBrk="0" hangingPunct="1">
              <a:lnSpc>
                <a:spcPct val="100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ET Alone</a:t>
            </a:r>
            <a:endPar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
        <p:nvSpPr>
          <p:cNvPr id="38" name="Rectangle 37">
            <a:extLst>
              <a:ext uri="{FF2B5EF4-FFF2-40B4-BE49-F238E27FC236}">
                <a16:creationId xmlns:a16="http://schemas.microsoft.com/office/drawing/2014/main" id="{D52BE125-DBB4-7F90-2C19-7045808B4D15}"/>
              </a:ext>
            </a:extLst>
          </p:cNvPr>
          <p:cNvSpPr/>
          <p:nvPr/>
        </p:nvSpPr>
        <p:spPr>
          <a:xfrm>
            <a:off x="5922783" y="4337444"/>
            <a:ext cx="2650067" cy="949649"/>
          </a:xfrm>
          <a:prstGeom prst="rect">
            <a:avLst/>
          </a:prstGeom>
          <a:solidFill>
            <a:srgbClr val="00447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693" marR="0" lvl="0" indent="0" algn="ctr" defTabSz="914400" rtl="0" eaLnBrk="1" fontAlgn="auto" latinLnBrk="0" hangingPunct="1">
              <a:lnSpc>
                <a:spcPct val="100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ARM C: Standard Arm</a:t>
            </a:r>
          </a:p>
          <a:p>
            <a:pPr marL="4233" marR="0" lvl="0" indent="0" algn="ctr" defTabSz="914400" rtl="0" eaLnBrk="1" fontAlgn="auto" latinLnBrk="0" hangingPunct="1">
              <a:lnSpc>
                <a:spcPct val="100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(N=3312)</a:t>
            </a:r>
          </a:p>
          <a:p>
            <a:pPr marL="0" marR="2540" lvl="0" indent="0" algn="ctr" defTabSz="914400" rtl="0" eaLnBrk="1" fontAlgn="auto" latinLnBrk="0" hangingPunct="1">
              <a:lnSpc>
                <a:spcPct val="100000"/>
              </a:lnSpc>
              <a:spcBef>
                <a:spcPts val="0"/>
              </a:spcBef>
              <a:spcAft>
                <a:spcPts val="533"/>
              </a:spcAft>
              <a:buClrTx/>
              <a:buSzTx/>
              <a:buFontTx/>
              <a:buNone/>
              <a:tabLst/>
              <a:defRPr/>
            </a:pPr>
            <a:r>
              <a:rPr kumimoji="0" lang="en-US" sz="1467" b="0" i="0" u="none" strike="noStrike" kern="100" cap="none" spc="0" normalizeH="0" baseline="0" noProof="0" dirty="0">
                <a:ln>
                  <a:noFill/>
                </a:ln>
                <a:solidFill>
                  <a:prstClr val="white"/>
                </a:solidFill>
                <a:effectLst/>
                <a:uLnTx/>
                <a:uFillTx/>
                <a:latin typeface="Arial" panose="020B0604020202020204"/>
                <a:ea typeface="+mn-ea"/>
                <a:cs typeface="+mn-cs"/>
              </a:rPr>
              <a:t>ET + Chemo</a:t>
            </a:r>
            <a:endParaRPr kumimoji="0" lang="en-US" sz="1467" b="0" i="0" u="none" strike="noStrike" kern="100" cap="none" spc="0" normalizeH="0" baseline="0" noProof="0" dirty="0">
              <a:ln>
                <a:noFill/>
              </a:ln>
              <a:solidFill>
                <a:srgbClr val="000000"/>
              </a:solidFill>
              <a:effectLst/>
              <a:uLnTx/>
              <a:uFillTx/>
              <a:latin typeface="Arial" panose="020B0604020202020204"/>
              <a:ea typeface="Calibri" panose="020F0502020204030204" pitchFamily="34" charset="0"/>
              <a:cs typeface="+mn-cs"/>
            </a:endParaRPr>
          </a:p>
        </p:txBody>
      </p:sp>
      <p:cxnSp>
        <p:nvCxnSpPr>
          <p:cNvPr id="40" name="Straight Connector 39">
            <a:extLst>
              <a:ext uri="{FF2B5EF4-FFF2-40B4-BE49-F238E27FC236}">
                <a16:creationId xmlns:a16="http://schemas.microsoft.com/office/drawing/2014/main" id="{41B9437D-21CC-F765-36EB-A821FF66A8C9}"/>
              </a:ext>
            </a:extLst>
          </p:cNvPr>
          <p:cNvCxnSpPr>
            <a:cxnSpLocks/>
            <a:stCxn id="30" idx="2"/>
            <a:endCxn id="33" idx="0"/>
          </p:cNvCxnSpPr>
          <p:nvPr/>
        </p:nvCxnSpPr>
        <p:spPr>
          <a:xfrm>
            <a:off x="5785848" y="2500607"/>
            <a:ext cx="0" cy="133072"/>
          </a:xfrm>
          <a:prstGeom prst="line">
            <a:avLst/>
          </a:prstGeom>
          <a:effectLst/>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6070C100-8949-9A23-E788-69ABA5A64D35}"/>
              </a:ext>
            </a:extLst>
          </p:cNvPr>
          <p:cNvCxnSpPr>
            <a:cxnSpLocks/>
          </p:cNvCxnSpPr>
          <p:nvPr/>
        </p:nvCxnSpPr>
        <p:spPr>
          <a:xfrm>
            <a:off x="10023475" y="2555875"/>
            <a:ext cx="0" cy="1781568"/>
          </a:xfrm>
          <a:prstGeom prst="line">
            <a:avLst/>
          </a:prstGeom>
          <a:effectLst/>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E68A3A94-BC9F-A802-A7FB-B06DE5E2195C}"/>
              </a:ext>
            </a:extLst>
          </p:cNvPr>
          <p:cNvCxnSpPr>
            <a:cxnSpLocks/>
          </p:cNvCxnSpPr>
          <p:nvPr/>
        </p:nvCxnSpPr>
        <p:spPr>
          <a:xfrm>
            <a:off x="1589087" y="2567143"/>
            <a:ext cx="8445731"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49" name="Straight Connector 48">
            <a:extLst>
              <a:ext uri="{FF2B5EF4-FFF2-40B4-BE49-F238E27FC236}">
                <a16:creationId xmlns:a16="http://schemas.microsoft.com/office/drawing/2014/main" id="{F58DA134-C952-055B-10E3-3948D3851678}"/>
              </a:ext>
            </a:extLst>
          </p:cNvPr>
          <p:cNvCxnSpPr>
            <a:cxnSpLocks/>
            <a:endCxn id="32" idx="0"/>
          </p:cNvCxnSpPr>
          <p:nvPr/>
        </p:nvCxnSpPr>
        <p:spPr>
          <a:xfrm>
            <a:off x="1581151" y="2552701"/>
            <a:ext cx="0" cy="1784743"/>
          </a:xfrm>
          <a:prstGeom prst="line">
            <a:avLst/>
          </a:prstGeom>
          <a:effectLst/>
        </p:spPr>
        <p:style>
          <a:lnRef idx="2">
            <a:schemeClr val="dk1"/>
          </a:lnRef>
          <a:fillRef idx="0">
            <a:schemeClr val="dk1"/>
          </a:fillRef>
          <a:effectRef idx="1">
            <a:schemeClr val="dk1"/>
          </a:effectRef>
          <a:fontRef idx="minor">
            <a:schemeClr val="tx1"/>
          </a:fontRef>
        </p:style>
      </p:cxnSp>
      <p:sp>
        <p:nvSpPr>
          <p:cNvPr id="69" name="Title 68">
            <a:extLst>
              <a:ext uri="{FF2B5EF4-FFF2-40B4-BE49-F238E27FC236}">
                <a16:creationId xmlns:a16="http://schemas.microsoft.com/office/drawing/2014/main" id="{0801E450-D1DB-B47F-5451-E77D77DF4C68}"/>
              </a:ext>
            </a:extLst>
          </p:cNvPr>
          <p:cNvSpPr>
            <a:spLocks noGrp="1"/>
          </p:cNvSpPr>
          <p:nvPr>
            <p:ph type="title"/>
          </p:nvPr>
        </p:nvSpPr>
        <p:spPr/>
        <p:txBody>
          <a:bodyPr/>
          <a:lstStyle/>
          <a:p>
            <a:r>
              <a:rPr lang="en-US" dirty="0"/>
              <a:t>Study Design</a:t>
            </a:r>
          </a:p>
        </p:txBody>
      </p:sp>
      <p:sp>
        <p:nvSpPr>
          <p:cNvPr id="2" name="Rectangle 1">
            <a:extLst>
              <a:ext uri="{FF2B5EF4-FFF2-40B4-BE49-F238E27FC236}">
                <a16:creationId xmlns:a16="http://schemas.microsoft.com/office/drawing/2014/main" id="{A6004D22-C1E6-FB68-E71C-8165016ABE95}"/>
              </a:ext>
            </a:extLst>
          </p:cNvPr>
          <p:cNvSpPr/>
          <p:nvPr/>
        </p:nvSpPr>
        <p:spPr>
          <a:xfrm>
            <a:off x="5793782" y="4198608"/>
            <a:ext cx="5902917" cy="1275956"/>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49334534-EFEB-CE9B-6C02-3343DD377FD8}"/>
              </a:ext>
            </a:extLst>
          </p:cNvPr>
          <p:cNvSpPr/>
          <p:nvPr/>
        </p:nvSpPr>
        <p:spPr>
          <a:xfrm>
            <a:off x="5217845" y="5830071"/>
            <a:ext cx="6710009" cy="615386"/>
          </a:xfrm>
          <a:prstGeom prst="rect">
            <a:avLst/>
          </a:prstGeom>
          <a:solidFill>
            <a:srgbClr val="00447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27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mn-cs"/>
              </a:rPr>
              <a:t>2,549 Cases Received TC or T-AC and Included in Analysis</a:t>
            </a:r>
          </a:p>
          <a:p>
            <a:pPr marL="127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mn-cs"/>
              </a:rPr>
              <a:t>92 missing covariates excluded</a:t>
            </a:r>
          </a:p>
        </p:txBody>
      </p:sp>
    </p:spTree>
    <p:extLst>
      <p:ext uri="{BB962C8B-B14F-4D97-AF65-F5344CB8AC3E}">
        <p14:creationId xmlns:p14="http://schemas.microsoft.com/office/powerpoint/2010/main" val="1380687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E4135-17F1-0643-A857-D0F94C1E7278}"/>
              </a:ext>
            </a:extLst>
          </p:cNvPr>
          <p:cNvSpPr>
            <a:spLocks noGrp="1"/>
          </p:cNvSpPr>
          <p:nvPr>
            <p:ph type="title"/>
          </p:nvPr>
        </p:nvSpPr>
        <p:spPr/>
        <p:txBody>
          <a:bodyPr/>
          <a:lstStyle/>
          <a:p>
            <a:r>
              <a:rPr lang="en-US" dirty="0"/>
              <a:t>Patient Characteristics</a:t>
            </a:r>
          </a:p>
        </p:txBody>
      </p:sp>
      <p:graphicFrame>
        <p:nvGraphicFramePr>
          <p:cNvPr id="4" name="Table 3">
            <a:extLst>
              <a:ext uri="{FF2B5EF4-FFF2-40B4-BE49-F238E27FC236}">
                <a16:creationId xmlns:a16="http://schemas.microsoft.com/office/drawing/2014/main" id="{EF20A442-205C-9B07-16CC-C84E7236F2EB}"/>
              </a:ext>
            </a:extLst>
          </p:cNvPr>
          <p:cNvGraphicFramePr>
            <a:graphicFrameLocks noGrp="1"/>
          </p:cNvGraphicFramePr>
          <p:nvPr/>
        </p:nvGraphicFramePr>
        <p:xfrm>
          <a:off x="301555" y="1411921"/>
          <a:ext cx="5364251" cy="4987968"/>
        </p:xfrm>
        <a:graphic>
          <a:graphicData uri="http://schemas.openxmlformats.org/drawingml/2006/table">
            <a:tbl>
              <a:tblPr firstRow="1" bandRow="1">
                <a:tableStyleId>{5C22544A-7EE6-4342-B048-85BDC9FD1C3A}</a:tableStyleId>
              </a:tblPr>
              <a:tblGrid>
                <a:gridCol w="2896905">
                  <a:extLst>
                    <a:ext uri="{9D8B030D-6E8A-4147-A177-3AD203B41FA5}">
                      <a16:colId xmlns:a16="http://schemas.microsoft.com/office/drawing/2014/main" val="2777273776"/>
                    </a:ext>
                  </a:extLst>
                </a:gridCol>
                <a:gridCol w="1286735">
                  <a:extLst>
                    <a:ext uri="{9D8B030D-6E8A-4147-A177-3AD203B41FA5}">
                      <a16:colId xmlns:a16="http://schemas.microsoft.com/office/drawing/2014/main" val="880306632"/>
                    </a:ext>
                  </a:extLst>
                </a:gridCol>
                <a:gridCol w="1180611">
                  <a:extLst>
                    <a:ext uri="{9D8B030D-6E8A-4147-A177-3AD203B41FA5}">
                      <a16:colId xmlns:a16="http://schemas.microsoft.com/office/drawing/2014/main" val="1927708093"/>
                    </a:ext>
                  </a:extLst>
                </a:gridCol>
              </a:tblGrid>
              <a:tr h="516552">
                <a:tc>
                  <a:txBody>
                    <a:bodyPr/>
                    <a:lstStyle/>
                    <a:p>
                      <a:endParaRPr lang="en-US" sz="2100" dirty="0"/>
                    </a:p>
                  </a:txBody>
                  <a:tcPr marL="121920" marR="121920" marT="60960" marB="60960">
                    <a:lnB w="12700" cap="flat" cmpd="sng" algn="ctr">
                      <a:solidFill>
                        <a:srgbClr val="00447C"/>
                      </a:solidFill>
                      <a:prstDash val="solid"/>
                      <a:round/>
                      <a:headEnd type="none" w="med" len="med"/>
                      <a:tailEnd type="none" w="med" len="med"/>
                    </a:lnB>
                    <a:noFill/>
                  </a:tcPr>
                </a:tc>
                <a:tc>
                  <a:txBody>
                    <a:bodyPr/>
                    <a:lstStyle/>
                    <a:p>
                      <a:pPr marL="0" marR="41910" algn="ctr">
                        <a:lnSpc>
                          <a:spcPts val="1620"/>
                        </a:lnSpc>
                        <a:spcBef>
                          <a:spcPts val="5"/>
                        </a:spcBef>
                      </a:pPr>
                      <a:r>
                        <a:rPr lang="en-US" sz="1500" b="1" dirty="0">
                          <a:solidFill>
                            <a:schemeClr val="bg1"/>
                          </a:solidFill>
                          <a:latin typeface="Arial"/>
                          <a:cs typeface="Arial"/>
                        </a:rPr>
                        <a:t>T-AC</a:t>
                      </a:r>
                    </a:p>
                    <a:p>
                      <a:pPr marL="0" marR="41910" algn="ctr">
                        <a:lnSpc>
                          <a:spcPts val="1620"/>
                        </a:lnSpc>
                        <a:spcBef>
                          <a:spcPts val="5"/>
                        </a:spcBef>
                      </a:pPr>
                      <a:r>
                        <a:rPr lang="en-US" sz="1500" b="1" dirty="0">
                          <a:solidFill>
                            <a:srgbClr val="FFFFFF"/>
                          </a:solidFill>
                          <a:latin typeface="Arial"/>
                          <a:cs typeface="Arial"/>
                        </a:rPr>
                        <a:t>n = 438</a:t>
                      </a:r>
                      <a:endParaRPr sz="1500" dirty="0">
                        <a:latin typeface="Arial"/>
                        <a:cs typeface="Arial"/>
                      </a:endParaRPr>
                    </a:p>
                  </a:txBody>
                  <a:tcPr marL="0" marR="0" marT="0" marB="0">
                    <a:lnB w="12700" cap="flat" cmpd="sng" algn="ctr">
                      <a:solidFill>
                        <a:srgbClr val="00447C"/>
                      </a:solidFill>
                      <a:prstDash val="solid"/>
                      <a:round/>
                      <a:headEnd type="none" w="med" len="med"/>
                      <a:tailEnd type="none" w="med" len="med"/>
                    </a:lnB>
                    <a:solidFill>
                      <a:srgbClr val="1F77B4"/>
                    </a:solidFill>
                  </a:tcPr>
                </a:tc>
                <a:tc>
                  <a:txBody>
                    <a:bodyPr/>
                    <a:lstStyle/>
                    <a:p>
                      <a:pPr marL="0" algn="ctr">
                        <a:lnSpc>
                          <a:spcPts val="1620"/>
                        </a:lnSpc>
                        <a:spcBef>
                          <a:spcPts val="5"/>
                        </a:spcBef>
                      </a:pPr>
                      <a:r>
                        <a:rPr lang="en-US" sz="1500" b="1" dirty="0">
                          <a:solidFill>
                            <a:srgbClr val="FFFFFF"/>
                          </a:solidFill>
                          <a:latin typeface="Arial"/>
                          <a:cs typeface="Arial"/>
                        </a:rPr>
                        <a:t>TC</a:t>
                      </a:r>
                    </a:p>
                    <a:p>
                      <a:pPr marL="0" algn="ctr">
                        <a:lnSpc>
                          <a:spcPts val="1620"/>
                        </a:lnSpc>
                        <a:spcBef>
                          <a:spcPts val="5"/>
                        </a:spcBef>
                      </a:pPr>
                      <a:r>
                        <a:rPr lang="en-US" sz="1500" b="1" dirty="0">
                          <a:solidFill>
                            <a:srgbClr val="FFFFFF"/>
                          </a:solidFill>
                          <a:latin typeface="Arial"/>
                          <a:cs typeface="Arial"/>
                        </a:rPr>
                        <a:t>n = 2111</a:t>
                      </a:r>
                      <a:endParaRPr sz="1500" dirty="0">
                        <a:latin typeface="Arial"/>
                        <a:cs typeface="Arial"/>
                      </a:endParaRPr>
                    </a:p>
                  </a:txBody>
                  <a:tcPr marL="0" marR="0" marT="0" marB="0">
                    <a:lnB w="12700" cap="flat" cmpd="sng" algn="ctr">
                      <a:solidFill>
                        <a:srgbClr val="00447C"/>
                      </a:solidFill>
                      <a:prstDash val="solid"/>
                      <a:round/>
                      <a:headEnd type="none" w="med" len="med"/>
                      <a:tailEnd type="none" w="med" len="med"/>
                    </a:lnB>
                    <a:solidFill>
                      <a:schemeClr val="tx1"/>
                    </a:solidFill>
                  </a:tcPr>
                </a:tc>
                <a:extLst>
                  <a:ext uri="{0D108BD9-81ED-4DB2-BD59-A6C34878D82A}">
                    <a16:rowId xmlns:a16="http://schemas.microsoft.com/office/drawing/2014/main" val="2246910211"/>
                  </a:ext>
                </a:extLst>
              </a:tr>
              <a:tr h="4958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dirty="0">
                          <a:latin typeface="+mj-lt"/>
                        </a:rPr>
                        <a:t>Age, mean (SD)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500" dirty="0">
                        <a:latin typeface="+mj-lt"/>
                      </a:endParaRP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effectLst/>
                          <a:latin typeface="+mj-lt"/>
                        </a:rPr>
                        <a:t>53.0 (9.3)</a:t>
                      </a:r>
                    </a:p>
                    <a:p>
                      <a:pPr algn="ctr" fontAlgn="ctr"/>
                      <a:endParaRPr lang="en-US" sz="1500" b="0" i="0" u="none" strike="noStrike" dirty="0">
                        <a:solidFill>
                          <a:srgbClr val="000000"/>
                        </a:solidFill>
                        <a:effectLst/>
                        <a:latin typeface="+mj-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500" u="none" strike="noStrike" dirty="0">
                          <a:effectLst/>
                          <a:latin typeface="+mj-lt"/>
                        </a:rPr>
                        <a:t>55.1 (9.1)</a:t>
                      </a:r>
                    </a:p>
                    <a:p>
                      <a:pPr algn="ctr" fontAlgn="ctr"/>
                      <a:endParaRPr lang="en-US" sz="1500" b="0" i="0" u="none" strike="noStrike" dirty="0">
                        <a:solidFill>
                          <a:srgbClr val="000000"/>
                        </a:solidFill>
                        <a:effectLst/>
                        <a:latin typeface="+mj-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74626721"/>
                  </a:ext>
                </a:extLst>
              </a:tr>
              <a:tr h="272288">
                <a:tc>
                  <a:txBody>
                    <a:bodyPr/>
                    <a:lstStyle/>
                    <a:p>
                      <a:r>
                        <a:rPr lang="en-US" sz="1500" b="1" dirty="0">
                          <a:latin typeface="+mj-lt"/>
                        </a:rPr>
                        <a:t>Menopausal Status, n (%)</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500" b="0" i="0" u="none" strike="noStrike" dirty="0">
                        <a:solidFill>
                          <a:srgbClr val="000000"/>
                        </a:solidFill>
                        <a:effectLst/>
                        <a:latin typeface="+mj-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endParaRPr lang="en-US" sz="1500" b="0" i="0" u="none" strike="noStrike" dirty="0">
                        <a:solidFill>
                          <a:srgbClr val="000000"/>
                        </a:solidFill>
                        <a:effectLst/>
                        <a:latin typeface="+mj-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2073552"/>
                  </a:ext>
                </a:extLst>
              </a:tr>
              <a:tr h="272288">
                <a:tc>
                  <a:txBody>
                    <a:bodyPr/>
                    <a:lstStyle/>
                    <a:p>
                      <a:r>
                        <a:rPr lang="en-US" sz="1500" dirty="0">
                          <a:latin typeface="+mj-lt"/>
                        </a:rPr>
                        <a:t>Postmenopausal</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dirty="0">
                          <a:solidFill>
                            <a:srgbClr val="000000"/>
                          </a:solidFill>
                          <a:effectLst/>
                          <a:latin typeface="+mj-lt"/>
                        </a:rPr>
                        <a:t>256 (58.4)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500" b="0" i="0" u="none" strike="noStrike">
                          <a:solidFill>
                            <a:srgbClr val="000000"/>
                          </a:solidFill>
                          <a:effectLst/>
                          <a:latin typeface="+mj-lt"/>
                        </a:rPr>
                        <a:t>1359 (64.4)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3341544"/>
                  </a:ext>
                </a:extLst>
              </a:tr>
              <a:tr h="495808">
                <a:tc>
                  <a:txBody>
                    <a:bodyPr/>
                    <a:lstStyle/>
                    <a:p>
                      <a:r>
                        <a:rPr lang="en-US" sz="1500" dirty="0">
                          <a:latin typeface="+mj-lt"/>
                        </a:rPr>
                        <a:t>Premenopausal</a:t>
                      </a:r>
                    </a:p>
                    <a:p>
                      <a:endParaRPr lang="en-US" sz="1500" dirty="0">
                        <a:latin typeface="+mj-lt"/>
                      </a:endParaRP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dirty="0">
                          <a:solidFill>
                            <a:srgbClr val="000000"/>
                          </a:solidFill>
                          <a:effectLst/>
                          <a:latin typeface="+mj-lt"/>
                        </a:rPr>
                        <a:t>182 (41.6)</a:t>
                      </a:r>
                    </a:p>
                    <a:p>
                      <a:pPr algn="ctr" fontAlgn="b"/>
                      <a:endParaRPr lang="en-US" sz="1500" b="0" i="0" u="none" strike="noStrike" dirty="0">
                        <a:solidFill>
                          <a:srgbClr val="000000"/>
                        </a:solidFill>
                        <a:effectLst/>
                        <a:latin typeface="+mj-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500" b="0" i="0" u="none" strike="noStrike" dirty="0">
                          <a:solidFill>
                            <a:srgbClr val="000000"/>
                          </a:solidFill>
                          <a:effectLst/>
                          <a:latin typeface="+mj-lt"/>
                        </a:rPr>
                        <a:t>752 (35.6)</a:t>
                      </a:r>
                    </a:p>
                    <a:p>
                      <a:pPr algn="ctr" fontAlgn="b"/>
                      <a:endParaRPr lang="en-US" sz="1500" b="0" i="0" u="none" strike="noStrike" dirty="0">
                        <a:solidFill>
                          <a:srgbClr val="000000"/>
                        </a:solidFill>
                        <a:effectLst/>
                        <a:latin typeface="+mj-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8895334"/>
                  </a:ext>
                </a:extLst>
              </a:tr>
              <a:tr h="495808">
                <a:tc>
                  <a:txBody>
                    <a:bodyPr/>
                    <a:lstStyle/>
                    <a:p>
                      <a:r>
                        <a:rPr lang="en-US" sz="1500" b="1" dirty="0">
                          <a:latin typeface="+mj-lt"/>
                        </a:rPr>
                        <a:t>Tumor Size (mm), mean (SD)</a:t>
                      </a:r>
                    </a:p>
                    <a:p>
                      <a:endParaRPr lang="en-US" sz="1500" b="1" dirty="0">
                        <a:latin typeface="+mj-lt"/>
                      </a:endParaRP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dirty="0">
                          <a:solidFill>
                            <a:srgbClr val="000000"/>
                          </a:solidFill>
                          <a:effectLst/>
                          <a:latin typeface="+mj-lt"/>
                        </a:rPr>
                        <a:t>19.6 (9.0)</a:t>
                      </a:r>
                    </a:p>
                    <a:p>
                      <a:pPr algn="ctr" fontAlgn="b"/>
                      <a:endParaRPr lang="en-US" sz="1500" b="0" i="0" u="none" strike="noStrike" dirty="0">
                        <a:solidFill>
                          <a:srgbClr val="000000"/>
                        </a:solidFill>
                        <a:effectLst/>
                        <a:latin typeface="+mj-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500" b="0" i="0" u="none" strike="noStrike" dirty="0">
                          <a:solidFill>
                            <a:srgbClr val="000000"/>
                          </a:solidFill>
                          <a:effectLst/>
                          <a:latin typeface="+mj-lt"/>
                        </a:rPr>
                        <a:t>17.7 (8.1)</a:t>
                      </a:r>
                    </a:p>
                    <a:p>
                      <a:pPr algn="ctr" fontAlgn="b"/>
                      <a:endParaRPr lang="en-US" sz="1500" b="0" i="0" u="none" strike="noStrike" dirty="0">
                        <a:solidFill>
                          <a:srgbClr val="000000"/>
                        </a:solidFill>
                        <a:effectLst/>
                        <a:latin typeface="+mj-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11401896"/>
                  </a:ext>
                </a:extLst>
              </a:tr>
              <a:tr h="272288">
                <a:tc>
                  <a:txBody>
                    <a:bodyPr/>
                    <a:lstStyle/>
                    <a:p>
                      <a:r>
                        <a:rPr lang="en-US" sz="1500" b="1" dirty="0">
                          <a:latin typeface="+mj-lt"/>
                        </a:rPr>
                        <a:t>Grade, n (%)</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500" b="0" i="0" u="none" strike="noStrike" dirty="0">
                        <a:solidFill>
                          <a:srgbClr val="000000"/>
                        </a:solidFill>
                        <a:effectLst/>
                        <a:latin typeface="+mj-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endParaRPr lang="en-US" sz="1500" b="0" i="0" u="none" strike="noStrike" dirty="0">
                        <a:solidFill>
                          <a:srgbClr val="000000"/>
                        </a:solidFill>
                        <a:effectLst/>
                        <a:latin typeface="+mj-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3895917"/>
                  </a:ext>
                </a:extLst>
              </a:tr>
              <a:tr h="272288">
                <a:tc>
                  <a:txBody>
                    <a:bodyPr/>
                    <a:lstStyle/>
                    <a:p>
                      <a:r>
                        <a:rPr lang="en-US" sz="1500" b="0" dirty="0">
                          <a:latin typeface="+mj-lt"/>
                        </a:rPr>
                        <a:t>Low</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a:solidFill>
                            <a:srgbClr val="000000"/>
                          </a:solidFill>
                          <a:effectLst/>
                          <a:latin typeface="+mj-lt"/>
                        </a:rPr>
                        <a:t>63 (14.4)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500" b="0" i="0" u="none" strike="noStrike">
                          <a:solidFill>
                            <a:srgbClr val="000000"/>
                          </a:solidFill>
                          <a:effectLst/>
                          <a:latin typeface="+mj-lt"/>
                        </a:rPr>
                        <a:t>461 (21.8)</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97672703"/>
                  </a:ext>
                </a:extLst>
              </a:tr>
              <a:tr h="272288">
                <a:tc>
                  <a:txBody>
                    <a:bodyPr/>
                    <a:lstStyle/>
                    <a:p>
                      <a:r>
                        <a:rPr lang="en-US" sz="1500" b="0" dirty="0">
                          <a:latin typeface="+mj-lt"/>
                        </a:rPr>
                        <a:t>Medium</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a:solidFill>
                            <a:srgbClr val="000000"/>
                          </a:solidFill>
                          <a:effectLst/>
                          <a:latin typeface="+mj-lt"/>
                        </a:rPr>
                        <a:t>203 (46.3)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500" b="0" i="0" u="none" strike="noStrike">
                          <a:solidFill>
                            <a:srgbClr val="000000"/>
                          </a:solidFill>
                          <a:effectLst/>
                          <a:latin typeface="+mj-lt"/>
                        </a:rPr>
                        <a:t>1096 (51.9)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0813241"/>
                  </a:ext>
                </a:extLst>
              </a:tr>
              <a:tr h="495808">
                <a:tc>
                  <a:txBody>
                    <a:bodyPr/>
                    <a:lstStyle/>
                    <a:p>
                      <a:r>
                        <a:rPr lang="en-US" sz="1500" b="0" dirty="0">
                          <a:latin typeface="+mj-lt"/>
                        </a:rPr>
                        <a:t>High</a:t>
                      </a:r>
                    </a:p>
                    <a:p>
                      <a:endParaRPr lang="en-US" sz="1500" b="0" dirty="0">
                        <a:latin typeface="+mj-lt"/>
                      </a:endParaRP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dirty="0">
                          <a:solidFill>
                            <a:srgbClr val="000000"/>
                          </a:solidFill>
                          <a:effectLst/>
                          <a:latin typeface="+mj-lt"/>
                        </a:rPr>
                        <a:t>159 (36.3)</a:t>
                      </a:r>
                    </a:p>
                    <a:p>
                      <a:pPr algn="ctr" fontAlgn="b"/>
                      <a:endParaRPr lang="en-US" sz="1500" b="0" i="0" u="none" strike="noStrike" dirty="0">
                        <a:solidFill>
                          <a:srgbClr val="000000"/>
                        </a:solidFill>
                        <a:effectLst/>
                        <a:latin typeface="+mj-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500" b="0" i="0" u="none" strike="noStrike" dirty="0">
                          <a:solidFill>
                            <a:srgbClr val="000000"/>
                          </a:solidFill>
                          <a:effectLst/>
                          <a:latin typeface="+mj-lt"/>
                        </a:rPr>
                        <a:t>504 (23.9)</a:t>
                      </a:r>
                    </a:p>
                    <a:p>
                      <a:pPr algn="ctr" fontAlgn="b"/>
                      <a:endParaRPr lang="en-US" sz="1500" b="0" i="0" u="none" strike="noStrike" dirty="0">
                        <a:solidFill>
                          <a:srgbClr val="000000"/>
                        </a:solidFill>
                        <a:effectLst/>
                        <a:latin typeface="+mj-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2937811"/>
                  </a:ext>
                </a:extLst>
              </a:tr>
              <a:tr h="272288">
                <a:tc>
                  <a:txBody>
                    <a:bodyPr/>
                    <a:lstStyle/>
                    <a:p>
                      <a:r>
                        <a:rPr lang="en-US" sz="1500" b="1" dirty="0">
                          <a:latin typeface="+mj-lt"/>
                        </a:rPr>
                        <a:t>PR Status</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500" b="0" i="0" u="none" strike="noStrike" dirty="0">
                        <a:solidFill>
                          <a:srgbClr val="000000"/>
                        </a:solidFill>
                        <a:effectLst/>
                        <a:latin typeface="+mj-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endParaRPr lang="en-US" sz="1500" b="0" i="0" u="none" strike="noStrike" dirty="0">
                        <a:solidFill>
                          <a:srgbClr val="000000"/>
                        </a:solidFill>
                        <a:effectLst/>
                        <a:latin typeface="+mj-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06679756"/>
                  </a:ext>
                </a:extLst>
              </a:tr>
              <a:tr h="272288">
                <a:tc>
                  <a:txBody>
                    <a:bodyPr/>
                    <a:lstStyle/>
                    <a:p>
                      <a:r>
                        <a:rPr lang="en-US" sz="1500" b="0" dirty="0">
                          <a:latin typeface="+mj-lt"/>
                        </a:rPr>
                        <a:t>Positive</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a:solidFill>
                            <a:srgbClr val="000000"/>
                          </a:solidFill>
                          <a:effectLst/>
                          <a:latin typeface="+mj-lt"/>
                        </a:rPr>
                        <a:t>348 (79.5)</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500" b="0" i="0" u="none" strike="noStrike" dirty="0">
                          <a:solidFill>
                            <a:srgbClr val="000000"/>
                          </a:solidFill>
                          <a:effectLst/>
                          <a:latin typeface="+mj-lt"/>
                        </a:rPr>
                        <a:t>1810 (85.7)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0658220"/>
                  </a:ext>
                </a:extLst>
              </a:tr>
              <a:tr h="495808">
                <a:tc>
                  <a:txBody>
                    <a:bodyPr/>
                    <a:lstStyle/>
                    <a:p>
                      <a:r>
                        <a:rPr lang="en-US" sz="1500" b="0" dirty="0">
                          <a:latin typeface="+mj-lt"/>
                        </a:rPr>
                        <a:t>Negative</a:t>
                      </a:r>
                    </a:p>
                    <a:p>
                      <a:endParaRPr lang="en-US" sz="1500" b="0" dirty="0">
                        <a:latin typeface="+mj-lt"/>
                      </a:endParaRP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dirty="0">
                          <a:solidFill>
                            <a:srgbClr val="000000"/>
                          </a:solidFill>
                          <a:effectLst/>
                          <a:latin typeface="+mj-lt"/>
                        </a:rPr>
                        <a:t>90 (20.5)</a:t>
                      </a:r>
                    </a:p>
                    <a:p>
                      <a:pPr algn="ctr" fontAlgn="b"/>
                      <a:endParaRPr lang="en-US" sz="1500" b="0" i="0" u="none" strike="noStrike" dirty="0">
                        <a:solidFill>
                          <a:srgbClr val="000000"/>
                        </a:solidFill>
                        <a:effectLst/>
                        <a:latin typeface="+mj-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500" b="0" i="0" u="none" strike="noStrike" dirty="0">
                          <a:solidFill>
                            <a:srgbClr val="000000"/>
                          </a:solidFill>
                          <a:effectLst/>
                          <a:latin typeface="+mj-lt"/>
                        </a:rPr>
                        <a:t>301 (14.3)</a:t>
                      </a:r>
                    </a:p>
                    <a:p>
                      <a:pPr algn="ctr" fontAlgn="b"/>
                      <a:endParaRPr lang="en-US" sz="1500" b="0" i="0" u="none" strike="noStrike" dirty="0">
                        <a:solidFill>
                          <a:srgbClr val="000000"/>
                        </a:solidFill>
                        <a:effectLst/>
                        <a:latin typeface="+mj-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83460518"/>
                  </a:ext>
                </a:extLst>
              </a:tr>
            </a:tbl>
          </a:graphicData>
        </a:graphic>
      </p:graphicFrame>
      <p:graphicFrame>
        <p:nvGraphicFramePr>
          <p:cNvPr id="6" name="Table 5">
            <a:extLst>
              <a:ext uri="{FF2B5EF4-FFF2-40B4-BE49-F238E27FC236}">
                <a16:creationId xmlns:a16="http://schemas.microsoft.com/office/drawing/2014/main" id="{6B19FA7B-C256-5156-D386-EE9D8B365DAE}"/>
              </a:ext>
            </a:extLst>
          </p:cNvPr>
          <p:cNvGraphicFramePr>
            <a:graphicFrameLocks noGrp="1"/>
          </p:cNvGraphicFramePr>
          <p:nvPr/>
        </p:nvGraphicFramePr>
        <p:xfrm>
          <a:off x="6215932" y="1411922"/>
          <a:ext cx="5643650" cy="3929482"/>
        </p:xfrm>
        <a:graphic>
          <a:graphicData uri="http://schemas.openxmlformats.org/drawingml/2006/table">
            <a:tbl>
              <a:tblPr firstRow="1" bandRow="1">
                <a:tableStyleId>{5C22544A-7EE6-4342-B048-85BDC9FD1C3A}</a:tableStyleId>
              </a:tblPr>
              <a:tblGrid>
                <a:gridCol w="3170139">
                  <a:extLst>
                    <a:ext uri="{9D8B030D-6E8A-4147-A177-3AD203B41FA5}">
                      <a16:colId xmlns:a16="http://schemas.microsoft.com/office/drawing/2014/main" val="2777273776"/>
                    </a:ext>
                  </a:extLst>
                </a:gridCol>
                <a:gridCol w="1231408">
                  <a:extLst>
                    <a:ext uri="{9D8B030D-6E8A-4147-A177-3AD203B41FA5}">
                      <a16:colId xmlns:a16="http://schemas.microsoft.com/office/drawing/2014/main" val="880306632"/>
                    </a:ext>
                  </a:extLst>
                </a:gridCol>
                <a:gridCol w="1242103">
                  <a:extLst>
                    <a:ext uri="{9D8B030D-6E8A-4147-A177-3AD203B41FA5}">
                      <a16:colId xmlns:a16="http://schemas.microsoft.com/office/drawing/2014/main" val="1927708093"/>
                    </a:ext>
                  </a:extLst>
                </a:gridCol>
              </a:tblGrid>
              <a:tr h="519615">
                <a:tc>
                  <a:txBody>
                    <a:bodyPr/>
                    <a:lstStyle/>
                    <a:p>
                      <a:endParaRPr lang="en-US" sz="2100" dirty="0"/>
                    </a:p>
                  </a:txBody>
                  <a:tcPr marL="121920" marR="121920" marT="60960" marB="60960">
                    <a:lnB w="12700" cap="flat" cmpd="sng" algn="ctr">
                      <a:solidFill>
                        <a:srgbClr val="00447C"/>
                      </a:solidFill>
                      <a:prstDash val="solid"/>
                      <a:round/>
                      <a:headEnd type="none" w="med" len="med"/>
                      <a:tailEnd type="none" w="med" len="med"/>
                    </a:lnB>
                    <a:noFill/>
                  </a:tcPr>
                </a:tc>
                <a:tc>
                  <a:txBody>
                    <a:bodyPr/>
                    <a:lstStyle/>
                    <a:p>
                      <a:pPr marL="0" marR="41910" lvl="0" indent="0" algn="ctr" defTabSz="457200" rtl="0" eaLnBrk="1" fontAlgn="auto" latinLnBrk="0" hangingPunct="1">
                        <a:lnSpc>
                          <a:spcPts val="1620"/>
                        </a:lnSpc>
                        <a:spcBef>
                          <a:spcPts val="5"/>
                        </a:spcBef>
                        <a:spcAft>
                          <a:spcPts val="0"/>
                        </a:spcAft>
                        <a:buClrTx/>
                        <a:buSzTx/>
                        <a:buFontTx/>
                        <a:buNone/>
                        <a:tabLst/>
                        <a:defRPr/>
                      </a:pPr>
                      <a:r>
                        <a:rPr lang="en-US" sz="1500" b="1" dirty="0">
                          <a:solidFill>
                            <a:schemeClr val="bg1"/>
                          </a:solidFill>
                          <a:latin typeface="+mn-lt"/>
                          <a:cs typeface="Arial"/>
                        </a:rPr>
                        <a:t>T-AC</a:t>
                      </a:r>
                      <a:endParaRPr lang="en-US" sz="1500" b="1" dirty="0">
                        <a:solidFill>
                          <a:srgbClr val="C00000"/>
                        </a:solidFill>
                        <a:latin typeface="Arial"/>
                        <a:cs typeface="Arial"/>
                      </a:endParaRPr>
                    </a:p>
                    <a:p>
                      <a:pPr marL="0" marR="41910" algn="ctr">
                        <a:lnSpc>
                          <a:spcPts val="1620"/>
                        </a:lnSpc>
                        <a:spcBef>
                          <a:spcPts val="5"/>
                        </a:spcBef>
                      </a:pPr>
                      <a:r>
                        <a:rPr lang="en-US" sz="1500" b="1" dirty="0">
                          <a:solidFill>
                            <a:srgbClr val="FFFFFF"/>
                          </a:solidFill>
                          <a:latin typeface="Arial"/>
                          <a:cs typeface="Arial"/>
                        </a:rPr>
                        <a:t>n = 438</a:t>
                      </a:r>
                      <a:endParaRPr sz="1500" dirty="0">
                        <a:latin typeface="Arial"/>
                        <a:cs typeface="Arial"/>
                      </a:endParaRPr>
                    </a:p>
                  </a:txBody>
                  <a:tcPr marL="0" marR="0" marT="0" marB="0">
                    <a:lnB w="12700" cap="flat" cmpd="sng" algn="ctr">
                      <a:solidFill>
                        <a:srgbClr val="00447C"/>
                      </a:solidFill>
                      <a:prstDash val="solid"/>
                      <a:round/>
                      <a:headEnd type="none" w="med" len="med"/>
                      <a:tailEnd type="none" w="med" len="med"/>
                    </a:lnB>
                    <a:solidFill>
                      <a:srgbClr val="1F77B4"/>
                    </a:solidFill>
                  </a:tcPr>
                </a:tc>
                <a:tc>
                  <a:txBody>
                    <a:bodyPr/>
                    <a:lstStyle/>
                    <a:p>
                      <a:pPr marL="0" algn="ctr">
                        <a:lnSpc>
                          <a:spcPts val="1620"/>
                        </a:lnSpc>
                        <a:spcBef>
                          <a:spcPts val="5"/>
                        </a:spcBef>
                      </a:pPr>
                      <a:r>
                        <a:rPr lang="en-US" sz="1500" b="1" dirty="0">
                          <a:solidFill>
                            <a:srgbClr val="FFFFFF"/>
                          </a:solidFill>
                          <a:latin typeface="Arial"/>
                          <a:cs typeface="Arial"/>
                        </a:rPr>
                        <a:t>TC</a:t>
                      </a:r>
                    </a:p>
                    <a:p>
                      <a:pPr marL="0" algn="ctr">
                        <a:lnSpc>
                          <a:spcPts val="1620"/>
                        </a:lnSpc>
                        <a:spcBef>
                          <a:spcPts val="5"/>
                        </a:spcBef>
                      </a:pPr>
                      <a:r>
                        <a:rPr lang="en-US" sz="1500" b="1" dirty="0">
                          <a:solidFill>
                            <a:srgbClr val="FFFFFF"/>
                          </a:solidFill>
                          <a:latin typeface="Arial"/>
                          <a:cs typeface="Arial"/>
                        </a:rPr>
                        <a:t>n = 2111</a:t>
                      </a:r>
                      <a:endParaRPr sz="1500" dirty="0">
                        <a:latin typeface="Arial"/>
                        <a:cs typeface="Arial"/>
                      </a:endParaRPr>
                    </a:p>
                  </a:txBody>
                  <a:tcPr marL="0" marR="0" marT="0" marB="0">
                    <a:lnB w="12700" cap="flat" cmpd="sng" algn="ctr">
                      <a:solidFill>
                        <a:srgbClr val="00447C"/>
                      </a:solidFill>
                      <a:prstDash val="solid"/>
                      <a:round/>
                      <a:headEnd type="none" w="med" len="med"/>
                      <a:tailEnd type="none" w="med" len="med"/>
                    </a:lnB>
                    <a:solidFill>
                      <a:schemeClr val="tx1"/>
                    </a:solidFill>
                  </a:tcPr>
                </a:tc>
                <a:extLst>
                  <a:ext uri="{0D108BD9-81ED-4DB2-BD59-A6C34878D82A}">
                    <a16:rowId xmlns:a16="http://schemas.microsoft.com/office/drawing/2014/main" val="2246910211"/>
                  </a:ext>
                </a:extLst>
              </a:tr>
              <a:tr h="484037">
                <a:tc>
                  <a:txBody>
                    <a:bodyPr/>
                    <a:lstStyle/>
                    <a:p>
                      <a:pPr algn="l" fontAlgn="ctr"/>
                      <a:r>
                        <a:rPr lang="en-US" sz="1500" b="1" u="none" strike="noStrike" dirty="0">
                          <a:effectLst/>
                          <a:latin typeface="+mj-lt"/>
                        </a:rPr>
                        <a:t>Recurrence Score, mean (SD)</a:t>
                      </a:r>
                    </a:p>
                    <a:p>
                      <a:pPr algn="l" fontAlgn="ctr"/>
                      <a:endParaRPr lang="en-US" sz="1500" b="1" i="0" u="none" strike="noStrike" dirty="0">
                        <a:solidFill>
                          <a:srgbClr val="000000"/>
                        </a:solidFill>
                        <a:effectLst/>
                        <a:latin typeface="+mj-lt"/>
                      </a:endParaRPr>
                    </a:p>
                  </a:txBody>
                  <a:tcPr marL="8655" marR="8655" marT="865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dirty="0">
                          <a:solidFill>
                            <a:srgbClr val="000000"/>
                          </a:solidFill>
                          <a:effectLst/>
                          <a:latin typeface="+mj-lt"/>
                        </a:rPr>
                        <a:t>29.6 (14.2)</a:t>
                      </a:r>
                    </a:p>
                    <a:p>
                      <a:pPr algn="ctr" fontAlgn="b"/>
                      <a:endParaRPr lang="en-US" sz="1500" b="0" i="0" u="none" strike="noStrike" dirty="0">
                        <a:solidFill>
                          <a:srgbClr val="000000"/>
                        </a:solidFill>
                        <a:effectLst/>
                        <a:latin typeface="+mj-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500" b="0" i="0" u="none" strike="noStrike" dirty="0">
                          <a:solidFill>
                            <a:srgbClr val="000000"/>
                          </a:solidFill>
                          <a:effectLst/>
                          <a:latin typeface="+mj-lt"/>
                        </a:rPr>
                        <a:t>22.3 (9.5)</a:t>
                      </a:r>
                    </a:p>
                    <a:p>
                      <a:pPr algn="ctr" fontAlgn="b"/>
                      <a:endParaRPr lang="en-US" sz="1500" b="0" i="0" u="none" strike="noStrike" dirty="0">
                        <a:solidFill>
                          <a:srgbClr val="000000"/>
                        </a:solidFill>
                        <a:effectLst/>
                        <a:latin typeface="+mj-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74626721"/>
                  </a:ext>
                </a:extLst>
              </a:tr>
              <a:tr h="236220">
                <a:tc>
                  <a:txBody>
                    <a:bodyPr/>
                    <a:lstStyle/>
                    <a:p>
                      <a:pPr algn="l" fontAlgn="ctr"/>
                      <a:r>
                        <a:rPr lang="en-US" sz="1500" b="1" i="0" u="none" strike="noStrike" dirty="0">
                          <a:solidFill>
                            <a:srgbClr val="000000"/>
                          </a:solidFill>
                          <a:effectLst/>
                          <a:latin typeface="+mj-lt"/>
                        </a:rPr>
                        <a:t>Recurrence Score, n (%)</a:t>
                      </a:r>
                    </a:p>
                  </a:txBody>
                  <a:tcPr marL="8655" marR="8655" marT="865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500" b="0" i="0" u="none" strike="noStrike" dirty="0">
                        <a:solidFill>
                          <a:srgbClr val="000000"/>
                        </a:solidFill>
                        <a:effectLst/>
                        <a:latin typeface="+mj-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endParaRPr lang="en-US" sz="1500" b="0" i="0" u="none" strike="noStrike" dirty="0">
                        <a:solidFill>
                          <a:srgbClr val="000000"/>
                        </a:solidFill>
                        <a:effectLst/>
                        <a:latin typeface="+mj-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823907"/>
                  </a:ext>
                </a:extLst>
              </a:tr>
              <a:tr h="232175">
                <a:tc>
                  <a:txBody>
                    <a:bodyPr/>
                    <a:lstStyle/>
                    <a:p>
                      <a:pPr algn="l" fontAlgn="ctr"/>
                      <a:r>
                        <a:rPr lang="en-US" sz="1500" b="0" i="0" u="none" strike="noStrike" dirty="0">
                          <a:solidFill>
                            <a:srgbClr val="000000"/>
                          </a:solidFill>
                          <a:effectLst/>
                          <a:latin typeface="+mj-lt"/>
                        </a:rPr>
                        <a:t> 11-25</a:t>
                      </a:r>
                    </a:p>
                  </a:txBody>
                  <a:tcPr marL="8655" marR="8655" marT="865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500" dirty="0">
                          <a:solidFill>
                            <a:srgbClr val="000000"/>
                          </a:solidFill>
                          <a:effectLst/>
                          <a:latin typeface="+mj-lt"/>
                          <a:ea typeface="Times New Roman" panose="02020603050405020304" pitchFamily="18" charset="0"/>
                          <a:cs typeface="Times New Roman" panose="02020603050405020304" pitchFamily="18" charset="0"/>
                        </a:rPr>
                        <a:t>196 (44.7)</a:t>
                      </a:r>
                      <a:endParaRPr lang="en-US" sz="1600" dirty="0">
                        <a:effectLst/>
                        <a:latin typeface="+mj-lt"/>
                        <a:ea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500">
                          <a:solidFill>
                            <a:srgbClr val="000000"/>
                          </a:solidFill>
                          <a:effectLst/>
                          <a:latin typeface="+mj-lt"/>
                          <a:ea typeface="Times New Roman" panose="02020603050405020304" pitchFamily="18" charset="0"/>
                          <a:cs typeface="Times New Roman" panose="02020603050405020304" pitchFamily="18" charset="0"/>
                        </a:rPr>
                        <a:t>1554 (73.6)</a:t>
                      </a:r>
                      <a:endParaRPr lang="en-US" sz="1600">
                        <a:effectLst/>
                        <a:latin typeface="+mj-lt"/>
                        <a:ea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80058208"/>
                  </a:ext>
                </a:extLst>
              </a:tr>
              <a:tr h="232175">
                <a:tc>
                  <a:txBody>
                    <a:bodyPr/>
                    <a:lstStyle/>
                    <a:p>
                      <a:pPr algn="l" fontAlgn="ctr"/>
                      <a:r>
                        <a:rPr lang="en-US" sz="1500" b="0" i="0" u="none" strike="noStrike" dirty="0">
                          <a:solidFill>
                            <a:srgbClr val="000000"/>
                          </a:solidFill>
                          <a:effectLst/>
                          <a:latin typeface="+mj-lt"/>
                        </a:rPr>
                        <a:t> 26-30</a:t>
                      </a:r>
                    </a:p>
                  </a:txBody>
                  <a:tcPr marL="8655" marR="8655" marT="865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500">
                          <a:solidFill>
                            <a:srgbClr val="000000"/>
                          </a:solidFill>
                          <a:effectLst/>
                          <a:latin typeface="+mj-lt"/>
                          <a:ea typeface="Times New Roman" panose="02020603050405020304" pitchFamily="18" charset="0"/>
                          <a:cs typeface="Times New Roman" panose="02020603050405020304" pitchFamily="18" charset="0"/>
                        </a:rPr>
                        <a:t>69 (15.8)</a:t>
                      </a:r>
                      <a:endParaRPr lang="en-US" sz="1600">
                        <a:effectLst/>
                        <a:latin typeface="+mj-lt"/>
                        <a:ea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500" dirty="0">
                          <a:solidFill>
                            <a:srgbClr val="000000"/>
                          </a:solidFill>
                          <a:effectLst/>
                          <a:latin typeface="+mj-lt"/>
                          <a:ea typeface="Times New Roman" panose="02020603050405020304" pitchFamily="18" charset="0"/>
                          <a:cs typeface="Times New Roman" panose="02020603050405020304" pitchFamily="18" charset="0"/>
                        </a:rPr>
                        <a:t>251 (11.9)</a:t>
                      </a:r>
                      <a:endParaRPr lang="en-US" sz="1600" dirty="0">
                        <a:effectLst/>
                        <a:latin typeface="+mj-lt"/>
                        <a:ea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45110426"/>
                  </a:ext>
                </a:extLst>
              </a:tr>
              <a:tr h="232175">
                <a:tc>
                  <a:txBody>
                    <a:bodyPr/>
                    <a:lstStyle/>
                    <a:p>
                      <a:pPr algn="l" fontAlgn="ctr"/>
                      <a:r>
                        <a:rPr lang="en-US" sz="1500" b="0" i="0" u="none" strike="noStrike" dirty="0">
                          <a:solidFill>
                            <a:srgbClr val="000000"/>
                          </a:solidFill>
                          <a:effectLst/>
                          <a:latin typeface="+mj-lt"/>
                        </a:rPr>
                        <a:t> 31-100</a:t>
                      </a:r>
                    </a:p>
                  </a:txBody>
                  <a:tcPr marL="8655" marR="8655" marT="865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500" dirty="0">
                          <a:solidFill>
                            <a:srgbClr val="000000"/>
                          </a:solidFill>
                          <a:effectLst/>
                          <a:latin typeface="+mj-lt"/>
                          <a:ea typeface="Times New Roman" panose="02020603050405020304" pitchFamily="18" charset="0"/>
                          <a:cs typeface="Times New Roman" panose="02020603050405020304" pitchFamily="18" charset="0"/>
                        </a:rPr>
                        <a:t>173 (39.5)</a:t>
                      </a:r>
                      <a:endParaRPr lang="en-US" sz="1600" dirty="0">
                        <a:effectLst/>
                        <a:latin typeface="+mj-lt"/>
                        <a:ea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500" dirty="0">
                          <a:solidFill>
                            <a:srgbClr val="000000"/>
                          </a:solidFill>
                          <a:effectLst/>
                          <a:latin typeface="+mj-lt"/>
                          <a:ea typeface="Times New Roman" panose="02020603050405020304" pitchFamily="18" charset="0"/>
                          <a:cs typeface="Times New Roman" panose="02020603050405020304" pitchFamily="18" charset="0"/>
                        </a:rPr>
                        <a:t>306 (14.5)</a:t>
                      </a:r>
                      <a:endParaRPr lang="en-US" sz="1600" dirty="0">
                        <a:effectLst/>
                        <a:latin typeface="+mj-lt"/>
                        <a:ea typeface="Times New Roman" panose="02020603050405020304" pitchFamily="18" charset="0"/>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0553303"/>
                  </a:ext>
                </a:extLst>
              </a:tr>
              <a:tr h="289224">
                <a:tc>
                  <a:txBody>
                    <a:bodyPr/>
                    <a:lstStyle/>
                    <a:p>
                      <a:pPr algn="l" fontAlgn="ctr"/>
                      <a:r>
                        <a:rPr lang="en-US" sz="1500" b="1" u="none" strike="noStrike" dirty="0">
                          <a:effectLst/>
                        </a:rPr>
                        <a:t>Chemotherapy Regimen, n (%)</a:t>
                      </a:r>
                      <a:endParaRPr lang="en-US" sz="1500" b="1" i="0" u="none" strike="noStrike" dirty="0">
                        <a:solidFill>
                          <a:srgbClr val="000000"/>
                        </a:solidFill>
                        <a:effectLst/>
                        <a:latin typeface="Times New Roman" panose="02020603050405020304" pitchFamily="18" charset="0"/>
                      </a:endParaRPr>
                    </a:p>
                  </a:txBody>
                  <a:tcPr marL="8655" marR="8655" marT="865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500" b="0" i="0" u="none" strike="noStrike" dirty="0">
                        <a:solidFill>
                          <a:srgbClr val="000000"/>
                        </a:solidFill>
                        <a:effectLst/>
                        <a:latin typeface="+mj-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endParaRPr lang="en-US" sz="1500" b="0" i="0" u="none" strike="noStrike" dirty="0">
                        <a:solidFill>
                          <a:srgbClr val="000000"/>
                        </a:solidFill>
                        <a:effectLst/>
                        <a:latin typeface="+mj-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2073552"/>
                  </a:ext>
                </a:extLst>
              </a:tr>
              <a:tr h="289224">
                <a:tc>
                  <a:txBody>
                    <a:bodyPr/>
                    <a:lstStyle/>
                    <a:p>
                      <a:r>
                        <a:rPr lang="en-US" sz="1500" dirty="0">
                          <a:latin typeface="+mj-lt"/>
                        </a:rPr>
                        <a:t>Dose dense AC-T</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dirty="0">
                          <a:solidFill>
                            <a:srgbClr val="000000"/>
                          </a:solidFill>
                          <a:effectLst/>
                          <a:latin typeface="+mj-lt"/>
                        </a:rPr>
                        <a:t>186 (42.5)</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endParaRPr lang="en-US" sz="1500" b="0" i="0" u="none" strike="noStrike" dirty="0">
                        <a:solidFill>
                          <a:srgbClr val="000000"/>
                        </a:solidFill>
                        <a:effectLst/>
                        <a:latin typeface="+mj-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3341544"/>
                  </a:ext>
                </a:extLst>
              </a:tr>
              <a:tr h="2892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latin typeface="+mn-lt"/>
                          <a:ea typeface="+mn-ea"/>
                          <a:cs typeface="+mn-cs"/>
                        </a:rPr>
                        <a:t>Standard AC-T</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dirty="0">
                          <a:solidFill>
                            <a:srgbClr val="000000"/>
                          </a:solidFill>
                          <a:effectLst/>
                          <a:latin typeface="+mj-lt"/>
                        </a:rPr>
                        <a:t>110 (25.1)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endParaRPr lang="en-US" sz="1500" b="0" i="0" u="none" strike="noStrike" dirty="0">
                        <a:solidFill>
                          <a:srgbClr val="000000"/>
                        </a:solidFill>
                        <a:effectLst/>
                        <a:latin typeface="+mj-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14031084"/>
                  </a:ext>
                </a:extLst>
              </a:tr>
              <a:tr h="289224">
                <a:tc>
                  <a:txBody>
                    <a:bodyPr/>
                    <a:lstStyle/>
                    <a:p>
                      <a:r>
                        <a:rPr lang="en-US" sz="1500" dirty="0">
                          <a:latin typeface="+mj-lt"/>
                        </a:rPr>
                        <a:t>Concurrent TAC</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dirty="0">
                          <a:solidFill>
                            <a:srgbClr val="000000"/>
                          </a:solidFill>
                          <a:effectLst/>
                          <a:latin typeface="+mj-lt"/>
                        </a:rPr>
                        <a:t>57 (13.0)</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endParaRPr lang="en-US" sz="1500" b="0" i="0" u="none" strike="noStrike" dirty="0">
                        <a:solidFill>
                          <a:srgbClr val="000000"/>
                        </a:solidFill>
                        <a:effectLst/>
                        <a:latin typeface="+mj-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40918478"/>
                  </a:ext>
                </a:extLst>
              </a:tr>
              <a:tr h="2892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latin typeface="+mn-lt"/>
                          <a:ea typeface="+mn-ea"/>
                          <a:cs typeface="+mn-cs"/>
                        </a:rPr>
                        <a:t>Other Anthracycline / </a:t>
                      </a:r>
                      <a:r>
                        <a:rPr lang="en-US" sz="1500" kern="1200" dirty="0" err="1">
                          <a:solidFill>
                            <a:schemeClr val="dk1"/>
                          </a:solidFill>
                          <a:latin typeface="+mn-lt"/>
                          <a:ea typeface="+mn-ea"/>
                          <a:cs typeface="+mn-cs"/>
                        </a:rPr>
                        <a:t>Taxane</a:t>
                      </a:r>
                      <a:endParaRPr lang="en-US" sz="1500" kern="1200" dirty="0">
                        <a:solidFill>
                          <a:schemeClr val="dk1"/>
                        </a:solidFill>
                        <a:latin typeface="+mn-lt"/>
                        <a:ea typeface="+mn-ea"/>
                        <a:cs typeface="+mn-cs"/>
                      </a:endParaRP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dirty="0">
                          <a:solidFill>
                            <a:srgbClr val="000000"/>
                          </a:solidFill>
                          <a:effectLst/>
                          <a:latin typeface="+mj-lt"/>
                        </a:rPr>
                        <a:t>85 (19.4)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endParaRPr lang="en-US" sz="1500" b="0" i="0" u="none" strike="noStrike" dirty="0">
                        <a:solidFill>
                          <a:srgbClr val="000000"/>
                        </a:solidFill>
                        <a:effectLst/>
                        <a:latin typeface="+mj-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05256921"/>
                  </a:ext>
                </a:extLst>
              </a:tr>
              <a:tr h="526645">
                <a:tc>
                  <a:txBody>
                    <a:bodyPr/>
                    <a:lstStyle/>
                    <a:p>
                      <a:r>
                        <a:rPr lang="en-US" sz="1500" dirty="0">
                          <a:latin typeface="+mj-lt"/>
                        </a:rPr>
                        <a:t>TC</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500" u="none" strike="noStrike" dirty="0">
                        <a:effectLst/>
                        <a:latin typeface="+mj-lt"/>
                      </a:endParaRPr>
                    </a:p>
                    <a:p>
                      <a:pPr algn="ctr" fontAlgn="ctr"/>
                      <a:endParaRPr lang="en-US" sz="1500" b="0" i="0" u="none" strike="noStrike" dirty="0">
                        <a:solidFill>
                          <a:srgbClr val="000000"/>
                        </a:solidFill>
                        <a:effectLst/>
                        <a:latin typeface="+mj-lt"/>
                      </a:endParaRPr>
                    </a:p>
                  </a:txBody>
                  <a:tcPr marL="24384" marR="24384"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500" b="0" i="0" u="none" strike="noStrike" dirty="0">
                          <a:solidFill>
                            <a:srgbClr val="000000"/>
                          </a:solidFill>
                          <a:effectLst/>
                          <a:latin typeface="+mj-lt"/>
                        </a:rPr>
                        <a:t>2111 (100.0)</a:t>
                      </a:r>
                    </a:p>
                    <a:p>
                      <a:pPr algn="ctr" fontAlgn="b"/>
                      <a:endParaRPr lang="en-US" sz="1500" b="0" i="0" u="none" strike="noStrike" dirty="0">
                        <a:solidFill>
                          <a:srgbClr val="000000"/>
                        </a:solidFill>
                        <a:effectLst/>
                        <a:latin typeface="+mj-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8895334"/>
                  </a:ext>
                </a:extLst>
              </a:tr>
            </a:tbl>
          </a:graphicData>
        </a:graphic>
      </p:graphicFrame>
      <p:sp>
        <p:nvSpPr>
          <p:cNvPr id="2" name="Chevron 1">
            <a:extLst>
              <a:ext uri="{FF2B5EF4-FFF2-40B4-BE49-F238E27FC236}">
                <a16:creationId xmlns:a16="http://schemas.microsoft.com/office/drawing/2014/main" id="{3DEF4FA9-DC36-1F43-B9BB-3015AB4D2262}"/>
              </a:ext>
            </a:extLst>
          </p:cNvPr>
          <p:cNvSpPr/>
          <p:nvPr/>
        </p:nvSpPr>
        <p:spPr>
          <a:xfrm>
            <a:off x="70061" y="1959980"/>
            <a:ext cx="185195" cy="37038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Chevron 6">
            <a:extLst>
              <a:ext uri="{FF2B5EF4-FFF2-40B4-BE49-F238E27FC236}">
                <a16:creationId xmlns:a16="http://schemas.microsoft.com/office/drawing/2014/main" id="{C17601D2-3BDB-2249-BB41-7932DA577A7A}"/>
              </a:ext>
            </a:extLst>
          </p:cNvPr>
          <p:cNvSpPr/>
          <p:nvPr/>
        </p:nvSpPr>
        <p:spPr>
          <a:xfrm>
            <a:off x="70061" y="2919912"/>
            <a:ext cx="185195" cy="37038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Chevron 7">
            <a:extLst>
              <a:ext uri="{FF2B5EF4-FFF2-40B4-BE49-F238E27FC236}">
                <a16:creationId xmlns:a16="http://schemas.microsoft.com/office/drawing/2014/main" id="{68516986-875E-A94B-BA7C-77DD59AF4812}"/>
              </a:ext>
            </a:extLst>
          </p:cNvPr>
          <p:cNvSpPr/>
          <p:nvPr/>
        </p:nvSpPr>
        <p:spPr>
          <a:xfrm>
            <a:off x="70061" y="3434631"/>
            <a:ext cx="185195" cy="37038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Chevron 8">
            <a:extLst>
              <a:ext uri="{FF2B5EF4-FFF2-40B4-BE49-F238E27FC236}">
                <a16:creationId xmlns:a16="http://schemas.microsoft.com/office/drawing/2014/main" id="{640C30D5-9F70-4342-9AD5-D3ABA8B8C348}"/>
              </a:ext>
            </a:extLst>
          </p:cNvPr>
          <p:cNvSpPr/>
          <p:nvPr/>
        </p:nvSpPr>
        <p:spPr>
          <a:xfrm>
            <a:off x="61468" y="4748174"/>
            <a:ext cx="185195" cy="37038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Chevron 9">
            <a:extLst>
              <a:ext uri="{FF2B5EF4-FFF2-40B4-BE49-F238E27FC236}">
                <a16:creationId xmlns:a16="http://schemas.microsoft.com/office/drawing/2014/main" id="{032BFFA9-0F04-904E-9BF6-144F51059499}"/>
              </a:ext>
            </a:extLst>
          </p:cNvPr>
          <p:cNvSpPr/>
          <p:nvPr/>
        </p:nvSpPr>
        <p:spPr>
          <a:xfrm>
            <a:off x="70061" y="5780502"/>
            <a:ext cx="185195" cy="37038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Left Bracket 11">
            <a:extLst>
              <a:ext uri="{FF2B5EF4-FFF2-40B4-BE49-F238E27FC236}">
                <a16:creationId xmlns:a16="http://schemas.microsoft.com/office/drawing/2014/main" id="{1D0D6926-A2E3-C24D-AECF-07B69C056C1D}"/>
              </a:ext>
            </a:extLst>
          </p:cNvPr>
          <p:cNvSpPr/>
          <p:nvPr/>
        </p:nvSpPr>
        <p:spPr>
          <a:xfrm>
            <a:off x="6002383" y="2677885"/>
            <a:ext cx="60959" cy="688616"/>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Left Bracket 12">
            <a:extLst>
              <a:ext uri="{FF2B5EF4-FFF2-40B4-BE49-F238E27FC236}">
                <a16:creationId xmlns:a16="http://schemas.microsoft.com/office/drawing/2014/main" id="{891925BC-2BAF-2944-90C1-03FA866D9ADD}"/>
              </a:ext>
            </a:extLst>
          </p:cNvPr>
          <p:cNvSpPr/>
          <p:nvPr/>
        </p:nvSpPr>
        <p:spPr>
          <a:xfrm>
            <a:off x="6002383" y="3619825"/>
            <a:ext cx="60959" cy="1128348"/>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716283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ncept 2">
  <a:themeElements>
    <a:clrScheme name="LYN">
      <a:dk1>
        <a:srgbClr val="000000"/>
      </a:dk1>
      <a:lt1>
        <a:srgbClr val="FFFFFF"/>
      </a:lt1>
      <a:dk2>
        <a:srgbClr val="004D74"/>
      </a:dk2>
      <a:lt2>
        <a:srgbClr val="B2D234"/>
      </a:lt2>
      <a:accent1>
        <a:srgbClr val="801852"/>
      </a:accent1>
      <a:accent2>
        <a:srgbClr val="3F4444"/>
      </a:accent2>
      <a:accent3>
        <a:srgbClr val="9E9E98"/>
      </a:accent3>
      <a:accent4>
        <a:srgbClr val="5486A0"/>
      </a:accent4>
      <a:accent5>
        <a:srgbClr val="94BCC9"/>
      </a:accent5>
      <a:accent6>
        <a:srgbClr val="5B477C"/>
      </a:accent6>
      <a:hlink>
        <a:srgbClr val="5B477C"/>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900" dirty="0">
            <a:solidFill>
              <a:srgbClr val="595959"/>
            </a:solidFill>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40000"/>
            <a:lumOff val="60000"/>
          </a:schemeClr>
        </a:solidFill>
      </a:spPr>
      <a:bodyPr wrap="square" lIns="0" tIns="0" rIns="0" bIns="0">
        <a:spAutoFit/>
      </a:bodyPr>
      <a:lstStyle>
        <a:defPPr algn="l">
          <a:defRPr sz="500" dirty="0">
            <a:solidFill>
              <a:srgbClr val="C00000"/>
            </a:solidFill>
          </a:defRPr>
        </a:defPPr>
      </a:lstStyle>
    </a:spDef>
    <a:lnDef>
      <a:spPr>
        <a:ln>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Concept 2">
  <a:themeElements>
    <a:clrScheme name="LYN">
      <a:dk1>
        <a:srgbClr val="000000"/>
      </a:dk1>
      <a:lt1>
        <a:srgbClr val="FFFFFF"/>
      </a:lt1>
      <a:dk2>
        <a:srgbClr val="004D74"/>
      </a:dk2>
      <a:lt2>
        <a:srgbClr val="B2D234"/>
      </a:lt2>
      <a:accent1>
        <a:srgbClr val="801852"/>
      </a:accent1>
      <a:accent2>
        <a:srgbClr val="3F4444"/>
      </a:accent2>
      <a:accent3>
        <a:srgbClr val="9E9E98"/>
      </a:accent3>
      <a:accent4>
        <a:srgbClr val="5486A0"/>
      </a:accent4>
      <a:accent5>
        <a:srgbClr val="94BCC9"/>
      </a:accent5>
      <a:accent6>
        <a:srgbClr val="5B477C"/>
      </a:accent6>
      <a:hlink>
        <a:srgbClr val="5B477C"/>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900" dirty="0">
            <a:solidFill>
              <a:srgbClr val="595959"/>
            </a:solidFill>
          </a:defRPr>
        </a:defPPr>
      </a:lstStyle>
    </a:txDef>
  </a:objectDefaults>
  <a:extraClrSchemeLst/>
</a:theme>
</file>

<file path=ppt/theme/theme3.xml><?xml version="1.0" encoding="utf-8"?>
<a:theme xmlns:a="http://schemas.openxmlformats.org/drawingml/2006/main" name="**Lynparza_Blue">
  <a:themeElements>
    <a:clrScheme name="Lynparza">
      <a:dk1>
        <a:sysClr val="windowText" lastClr="000000"/>
      </a:dk1>
      <a:lt1>
        <a:sysClr val="window" lastClr="FFFFFF"/>
      </a:lt1>
      <a:dk2>
        <a:srgbClr val="06506F"/>
      </a:dk2>
      <a:lt2>
        <a:srgbClr val="EEECE1"/>
      </a:lt2>
      <a:accent1>
        <a:srgbClr val="06506F"/>
      </a:accent1>
      <a:accent2>
        <a:srgbClr val="84B347"/>
      </a:accent2>
      <a:accent3>
        <a:srgbClr val="0D4B68"/>
      </a:accent3>
      <a:accent4>
        <a:srgbClr val="5A467A"/>
      </a:accent4>
      <a:accent5>
        <a:srgbClr val="649EC2"/>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900" dirty="0">
            <a:solidFill>
              <a:srgbClr val="595959"/>
            </a:solidFill>
          </a:defRPr>
        </a:defPPr>
      </a:lstStyle>
    </a:txDef>
  </a:objectDefaults>
  <a:extraClrSchemeLst/>
</a:theme>
</file>

<file path=ppt/theme/theme4.xml><?xml version="1.0" encoding="utf-8"?>
<a:theme xmlns:a="http://schemas.openxmlformats.org/drawingml/2006/main" name="TRUQAP TM">
  <a:themeElements>
    <a:clrScheme name="Office">
      <a:dk1>
        <a:srgbClr val="000000"/>
      </a:dk1>
      <a:lt1>
        <a:sysClr val="window" lastClr="FFFFFF"/>
      </a:lt1>
      <a:dk2>
        <a:srgbClr val="250E62"/>
      </a:dk2>
      <a:lt2>
        <a:srgbClr val="2CCCD3"/>
      </a:lt2>
      <a:accent1>
        <a:srgbClr val="250E62"/>
      </a:accent1>
      <a:accent2>
        <a:srgbClr val="1DA4B0"/>
      </a:accent2>
      <a:accent3>
        <a:srgbClr val="F8485E"/>
      </a:accent3>
      <a:accent4>
        <a:srgbClr val="8083C7"/>
      </a:accent4>
      <a:accent5>
        <a:srgbClr val="4C4C4C"/>
      </a:accent5>
      <a:accent6>
        <a:srgbClr val="8C4799"/>
      </a:accent6>
      <a:hlink>
        <a:srgbClr val="250E62"/>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10000"/>
          </a:lnSpc>
          <a:spcBef>
            <a:spcPts val="1000"/>
          </a:spcBef>
          <a:defRPr sz="1600"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Bef>
            <a:spcPts val="1000"/>
          </a:spcBef>
          <a:defRPr sz="1600" dirty="0" err="1" smtClean="0"/>
        </a:defPPr>
      </a:lstStyle>
    </a:txDef>
  </a:objectDefaults>
  <a:extraClrSchemeLst/>
  <a:extLst>
    <a:ext uri="{05A4C25C-085E-4340-85A3-A5531E510DB2}">
      <thm15:themeFamily xmlns:thm15="http://schemas.microsoft.com/office/thememl/2012/main" name="Truqap TM Template v3 DB" id="{CC330305-DC01-8C43-BF6E-926E321C87E9}" vid="{40A3BDBC-A7C9-3143-8D86-E9A7C6B7B897}"/>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encora PPT Core Master 16:9">
  <a:themeElements>
    <a:clrScheme name="Cencora 1">
      <a:dk1>
        <a:srgbClr val="461E96"/>
      </a:dk1>
      <a:lt1>
        <a:srgbClr val="FFFFFF"/>
      </a:lt1>
      <a:dk2>
        <a:srgbClr val="3B3B3B"/>
      </a:dk2>
      <a:lt2>
        <a:srgbClr val="F5F5F5"/>
      </a:lt2>
      <a:accent1>
        <a:srgbClr val="461E96"/>
      </a:accent1>
      <a:accent2>
        <a:srgbClr val="00B4E6"/>
      </a:accent2>
      <a:accent3>
        <a:srgbClr val="E6008C"/>
      </a:accent3>
      <a:accent4>
        <a:srgbClr val="00DC8C"/>
      </a:accent4>
      <a:accent5>
        <a:srgbClr val="FFA400"/>
      </a:accent5>
      <a:accent6>
        <a:srgbClr val="6E6E6E"/>
      </a:accent6>
      <a:hlink>
        <a:srgbClr val="0073BE"/>
      </a:hlink>
      <a:folHlink>
        <a:srgbClr val="3B3B3B"/>
      </a:folHlink>
    </a:clrScheme>
    <a:fontScheme name="Cencora">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vert="horz" lIns="54864" tIns="54864" rIns="45720" bIns="36576" rtlCol="0" anchor="ctr" anchorCtr="0">
        <a:noAutofit/>
      </a:bodyPr>
      <a:lstStyle>
        <a:defPPr indent="0" algn="ctr" defTabSz="173736">
          <a:lnSpc>
            <a:spcPct val="100000"/>
          </a:lnSpc>
          <a:spcBef>
            <a:spcPts val="0"/>
          </a:spcBef>
          <a:spcAft>
            <a:spcPts val="600"/>
          </a:spcAft>
          <a:buFont typeface="Arial" panose="020B0604020202020204" pitchFamily="34" charset="0"/>
          <a:buNone/>
          <a:tabLst>
            <a:tab pos="173736" algn="l"/>
            <a:tab pos="347472" algn="l"/>
            <a:tab pos="521208" algn="l"/>
            <a:tab pos="694944" algn="l"/>
          </a:tabLst>
          <a:defRPr sz="1400" dirty="0" err="1" smtClean="0">
            <a:solidFill>
              <a:schemeClr val="tx2"/>
            </a:solidFill>
            <a:cs typeface="Arial" panose="020B0604020202020204" pitchFamily="34" charset="0"/>
          </a:defRPr>
        </a:defPPr>
      </a:lstStyle>
    </a:spDef>
    <a:lnDef>
      <a:spPr>
        <a:ln w="9525">
          <a:headEnd w="med" len="sm"/>
          <a:tailEnd type="none" w="med" len="sm"/>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chor="t" anchorCtr="0">
        <a:noAutofit/>
      </a:bodyPr>
      <a:lstStyle>
        <a:defPPr algn="l">
          <a:defRPr dirty="0" smtClean="0"/>
        </a:defPPr>
      </a:lstStyle>
    </a:txDef>
  </a:objectDefaults>
  <a:extraClrSchemeLst/>
  <a:custClrLst>
    <a:custClr name="True Blue Dark">
      <a:srgbClr val="211359"/>
    </a:custClr>
    <a:custClr name="Core Blue Dark">
      <a:srgbClr val="0073BE"/>
    </a:custClr>
    <a:custClr name="Core Blue Light">
      <a:srgbClr val="80DEFF"/>
    </a:custClr>
    <a:custClr name="Core Blue Extra Light">
      <a:srgbClr val="B7E8FE"/>
    </a:custClr>
    <a:custClr name="Core Blue Ultra Light ">
      <a:srgbClr val="E7F7FF"/>
    </a:custClr>
    <a:custClr name="Core Gray Dark">
      <a:srgbClr val="1E1E1E"/>
    </a:custClr>
    <a:custClr name="Core Gray Light">
      <a:srgbClr val="CACACA"/>
    </a:custClr>
    <a:custClr name="Core Gray Extra Light">
      <a:srgbClr val="E8E8E8"/>
    </a:custClr>
    <a:custClr name="Core Green Dark">
      <a:srgbClr val="007F50"/>
    </a:custClr>
    <a:custClr name="Core Green Light">
      <a:srgbClr val="D8FEE7"/>
    </a:custClr>
    <a:custClr name="Core Red Dark">
      <a:srgbClr val="9E2305"/>
    </a:custClr>
    <a:custClr name="Core Red">
      <a:srgbClr val="E22F00"/>
    </a:custClr>
    <a:custClr name="Core Red Light">
      <a:srgbClr val="FCD9D1"/>
    </a:custClr>
    <a:custClr name="Core Yellow">
      <a:srgbClr val="FAEB1E"/>
    </a:custClr>
    <a:custClr name="Core Yellow Light">
      <a:srgbClr val="FFF8BA"/>
    </a:custClr>
    <a:custClr name="Core Magenta Dark">
      <a:srgbClr val="750748"/>
    </a:custClr>
    <a:custClr name="Core Magenta Light">
      <a:srgbClr val="FED0E2"/>
    </a:custClr>
  </a:custClrLst>
  <a:extLst>
    <a:ext uri="{05A4C25C-085E-4340-85A3-A5531E510DB2}">
      <thm15:themeFamily xmlns:thm15="http://schemas.microsoft.com/office/thememl/2012/main" name="230224_Cencora_PPT_Core_16_9.pptx" id="{C3D4B7B8-93E1-43F2-9F0C-BEFE4A71658D}" vid="{75446E5D-326C-4595-AFB6-D173817CC0B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dbabf1-eebe-443b-855a-a1519157840e">
      <Terms xmlns="http://schemas.microsoft.com/office/infopath/2007/PartnerControls"/>
    </lcf76f155ced4ddcb4097134ff3c332f>
    <TaxCatchAll xmlns="eab00432-e92e-437d-bd5f-93b106d6849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7F97B409F7244FBFABAEB6E3200BF2" ma:contentTypeVersion="18" ma:contentTypeDescription="Create a new document." ma:contentTypeScope="" ma:versionID="5a43c29306af8192efeaadde529b5947">
  <xsd:schema xmlns:xsd="http://www.w3.org/2001/XMLSchema" xmlns:xs="http://www.w3.org/2001/XMLSchema" xmlns:p="http://schemas.microsoft.com/office/2006/metadata/properties" xmlns:ns2="e1dbabf1-eebe-443b-855a-a1519157840e" xmlns:ns3="eab00432-e92e-437d-bd5f-93b106d6849f" targetNamespace="http://schemas.microsoft.com/office/2006/metadata/properties" ma:root="true" ma:fieldsID="acef14f30785a44b15c99fc74f07c996" ns2:_="" ns3:_="">
    <xsd:import namespace="e1dbabf1-eebe-443b-855a-a1519157840e"/>
    <xsd:import namespace="eab00432-e92e-437d-bd5f-93b106d684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dbabf1-eebe-443b-855a-a151915784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c8288c-6099-4289-a83d-50ac0de6e45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b00432-e92e-437d-bd5f-93b106d6849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0e290b0-99c1-44fd-873f-52a6249ac7a0}" ma:internalName="TaxCatchAll" ma:showField="CatchAllData" ma:web="eab00432-e92e-437d-bd5f-93b106d684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550976-ABEF-44A8-9D87-183CA8B32F1E}">
  <ds:schemaRefs>
    <ds:schemaRef ds:uri="http://schemas.microsoft.com/sharepoint/v3/contenttype/forms"/>
  </ds:schemaRefs>
</ds:datastoreItem>
</file>

<file path=customXml/itemProps2.xml><?xml version="1.0" encoding="utf-8"?>
<ds:datastoreItem xmlns:ds="http://schemas.openxmlformats.org/officeDocument/2006/customXml" ds:itemID="{B5ACCE33-2FFD-406C-BF98-4A706BC13297}">
  <ds:schemaRefs>
    <ds:schemaRef ds:uri="http://schemas.microsoft.com/office/2006/metadata/properties"/>
    <ds:schemaRef ds:uri="http://schemas.microsoft.com/office/2006/documentManagement/types"/>
    <ds:schemaRef ds:uri="http://purl.org/dc/terms/"/>
    <ds:schemaRef ds:uri="http://purl.org/dc/dcmitype/"/>
    <ds:schemaRef ds:uri="http://schemas.openxmlformats.org/package/2006/metadata/core-properties"/>
    <ds:schemaRef ds:uri="http://purl.org/dc/elements/1.1/"/>
    <ds:schemaRef ds:uri="b88403d0-4966-442a-8f72-6f7282da6036"/>
    <ds:schemaRef ds:uri="http://schemas.microsoft.com/office/infopath/2007/PartnerControls"/>
    <ds:schemaRef ds:uri="bcb08ee7-2ebd-4eb0-a31b-a158b8dd5f7d"/>
    <ds:schemaRef ds:uri="http://www.w3.org/XML/1998/namespace"/>
    <ds:schemaRef ds:uri="37802654-57cd-4e96-b794-d62907654130"/>
    <ds:schemaRef ds:uri="e5a0c633-88c3-4b85-b2a2-3ee8a0e98187"/>
    <ds:schemaRef ds:uri="e1dbabf1-eebe-443b-855a-a1519157840e"/>
    <ds:schemaRef ds:uri="eab00432-e92e-437d-bd5f-93b106d6849f"/>
  </ds:schemaRefs>
</ds:datastoreItem>
</file>

<file path=customXml/itemProps3.xml><?xml version="1.0" encoding="utf-8"?>
<ds:datastoreItem xmlns:ds="http://schemas.openxmlformats.org/officeDocument/2006/customXml" ds:itemID="{95566999-56A2-41BF-95FE-7CEE001BB6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dbabf1-eebe-443b-855a-a1519157840e"/>
    <ds:schemaRef ds:uri="eab00432-e92e-437d-bd5f-93b106d684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216256</TotalTime>
  <Words>2467</Words>
  <Application>Microsoft Office PowerPoint</Application>
  <PresentationFormat>Widescreen</PresentationFormat>
  <Paragraphs>386</Paragraphs>
  <Slides>49</Slides>
  <Notes>13</Notes>
  <HiddenSlides>0</HiddenSlides>
  <MMClips>0</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1</vt:i4>
      </vt:variant>
      <vt:variant>
        <vt:lpstr>Slide Titles</vt:lpstr>
      </vt:variant>
      <vt:variant>
        <vt:i4>49</vt:i4>
      </vt:variant>
    </vt:vector>
  </HeadingPairs>
  <TitlesOfParts>
    <vt:vector size="69" baseType="lpstr">
      <vt:lpstr>Arial</vt:lpstr>
      <vt:lpstr>Calibri</vt:lpstr>
      <vt:lpstr>Courier New</vt:lpstr>
      <vt:lpstr>Franklin Gothic Book</vt:lpstr>
      <vt:lpstr>Lucida Grande</vt:lpstr>
      <vt:lpstr>MdFago</vt:lpstr>
      <vt:lpstr>Symbol</vt:lpstr>
      <vt:lpstr>System Font Regular</vt:lpstr>
      <vt:lpstr>Times New Roman</vt:lpstr>
      <vt:lpstr>Wingdings</vt:lpstr>
      <vt:lpstr>Concept 2</vt:lpstr>
      <vt:lpstr>12_Concept 2</vt:lpstr>
      <vt:lpstr>**Lynparza_Blue</vt:lpstr>
      <vt:lpstr>TRUQAP TM</vt:lpstr>
      <vt:lpstr>2_Office Theme</vt:lpstr>
      <vt:lpstr>2_Cencora PPT Core Master 16:9</vt:lpstr>
      <vt:lpstr>Office Theme</vt:lpstr>
      <vt:lpstr>6_Office Theme</vt:lpstr>
      <vt:lpstr>1_Office Theme</vt:lpstr>
      <vt:lpstr>Document</vt:lpstr>
      <vt:lpstr>Best of San Antonio Breast Cancer  </vt:lpstr>
      <vt:lpstr>Claudine Isaacs, MD</vt:lpstr>
      <vt:lpstr>SABCS 2024 Updates in HR+/HER2- Breast Cancer</vt:lpstr>
      <vt:lpstr>Disclosures</vt:lpstr>
      <vt:lpstr>SABCS 2024:  Updates in HR+/HER2- BC</vt:lpstr>
      <vt:lpstr>EARLY STAGE BREAST CANCER</vt:lpstr>
      <vt:lpstr>PowerPoint Presentation</vt:lpstr>
      <vt:lpstr>Study Design</vt:lpstr>
      <vt:lpstr>Patient Characteristics</vt:lpstr>
      <vt:lpstr>Primary Survival Outcome: Distant Recurrence-Free Interval at 5 years</vt:lpstr>
      <vt:lpstr>Selected Secondary Survival Outcomes: DRFS and OS at 5 years in RS &gt; 31</vt:lpstr>
      <vt:lpstr>Subgroup Analyses of T-AC vs TC with OncotypeDX RS &gt; 31</vt:lpstr>
      <vt:lpstr>DRFI by Menopausal Status in RS &gt; 31</vt:lpstr>
      <vt:lpstr>Increasing Benefit of Anthracyclines with Increasing RS</vt:lpstr>
      <vt:lpstr>MammaPrint High 2 predicts increased chemosensitivity to neoadjuvant anthracycline therapy in HR+HER2- EBC in the    FLEX Registry Trial </vt:lpstr>
      <vt:lpstr>TAILORx – RS to predict benefit from Anthra 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SOLTI VALENTINE -- Implications</vt:lpstr>
      <vt:lpstr>METASTATIC BREAST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EMBER-3 - Conclusions</vt:lpstr>
      <vt:lpstr>PowerPoint Presentation</vt:lpstr>
      <vt:lpstr>PowerPoint Presentation</vt:lpstr>
      <vt:lpstr>PFS (BICR) in HER2-low: primary endpoint – ASCO 2024</vt:lpstr>
      <vt:lpstr>PowerPoint Presentation</vt:lpstr>
      <vt:lpstr>PowerPoint Presentation</vt:lpstr>
      <vt:lpstr>PowerPoint Presentation</vt:lpstr>
      <vt:lpstr>DB-06 Implications</vt:lpstr>
      <vt:lpstr>PowerPoint Presentation</vt:lpstr>
      <vt:lpstr>PowerPoint Presentation</vt:lpstr>
      <vt:lpstr>PowerPoint Presentation</vt:lpstr>
      <vt:lpstr>RIGHT CHOICE: RCT 1L Ribo + ET vs Combo Chemo in Aggressive HR+/HER2- mBC</vt:lpstr>
      <vt:lpstr>PADMA - Implications</vt:lpstr>
      <vt:lpstr>Comparative OS of 1L CDK4/6i + AI in HR+/HER2- mBC in the US RW Setting Flatiron DB (N= 9146 -- Palbo n=6831, Ribo n=1279, and Abema n=1036)</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Lissa Gillmore</dc:creator>
  <cp:lastModifiedBy>James Shapland</cp:lastModifiedBy>
  <cp:revision>11631</cp:revision>
  <cp:lastPrinted>2024-11-26T16:59:54Z</cp:lastPrinted>
  <dcterms:created xsi:type="dcterms:W3CDTF">2016-11-29T22:35:05Z</dcterms:created>
  <dcterms:modified xsi:type="dcterms:W3CDTF">2025-01-25T18:21:03Z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0x010100CB7F97B409F7244FBFABAEB6E3200BF2</vt:lpwstr>
  </property>
  <property fmtid="{D5CDD505-2E9C-101B-9397-08002B2CF9AE}" pid="3" name="MSIP_Label_8e19d756-792e-42a1-bcad-4cb9051ddd2d_Enabled">
    <vt:lpwstr>true</vt:lpwstr>
  </property>
  <property fmtid="{D5CDD505-2E9C-101B-9397-08002B2CF9AE}" pid="4" name="MSIP_Label_8e19d756-792e-42a1-bcad-4cb9051ddd2d_SetDate">
    <vt:lpwstr>2024-10-29T12:38:54Z</vt:lpwstr>
  </property>
  <property fmtid="{D5CDD505-2E9C-101B-9397-08002B2CF9AE}" pid="5" name="MSIP_Label_8e19d756-792e-42a1-bcad-4cb9051ddd2d_Method">
    <vt:lpwstr>Standard</vt:lpwstr>
  </property>
  <property fmtid="{D5CDD505-2E9C-101B-9397-08002B2CF9AE}" pid="6" name="MSIP_Label_8e19d756-792e-42a1-bcad-4cb9051ddd2d_Name">
    <vt:lpwstr>Confidential</vt:lpwstr>
  </property>
  <property fmtid="{D5CDD505-2E9C-101B-9397-08002B2CF9AE}" pid="7" name="MSIP_Label_8e19d756-792e-42a1-bcad-4cb9051ddd2d_SiteId">
    <vt:lpwstr>41eb501a-f671-4ce0-a5bf-b64168c3705f</vt:lpwstr>
  </property>
  <property fmtid="{D5CDD505-2E9C-101B-9397-08002B2CF9AE}" pid="8" name="MSIP_Label_8e19d756-792e-42a1-bcad-4cb9051ddd2d_ActionId">
    <vt:lpwstr>a5bd4fef-777a-4152-b1c3-8e1cabed50b4</vt:lpwstr>
  </property>
  <property fmtid="{D5CDD505-2E9C-101B-9397-08002B2CF9AE}" pid="9" name="MSIP_Label_8e19d756-792e-42a1-bcad-4cb9051ddd2d_ContentBits">
    <vt:lpwstr>2</vt:lpwstr>
  </property>
  <property fmtid="{D5CDD505-2E9C-101B-9397-08002B2CF9AE}" pid="10" name="ClassificationContentMarkingFooterLocations">
    <vt:lpwstr>Ovarian Template:7\Concept 2:6\1_Concept 2:8\2_Concept 2:6\3_Concept 2:6\4_Concept 2:6\5_Concept 2:6\6_Concept 2:8\7_Concept 2:6\8_Concept 2:6\9_Concept 2:6\10_Concept 2:6\11_Concept 2:8\12_Concept 2:8\13_Concept 2:6\14_Concept 2:6\**Lynparza_Blue:5</vt:lpwstr>
  </property>
  <property fmtid="{D5CDD505-2E9C-101B-9397-08002B2CF9AE}" pid="11" name="ClassificationContentMarkingFooterText">
    <vt:lpwstr>Confidential - Not for Public Consumption or Distribution</vt:lpwstr>
  </property>
  <property fmtid="{D5CDD505-2E9C-101B-9397-08002B2CF9AE}" pid="12" name="MediaServiceImageTags">
    <vt:lpwstr/>
  </property>
</Properties>
</file>