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4.xml" ContentType="application/vnd.openxmlformats-officedocument.theme+xml"/>
  <Override PartName="/ppt/slideLayouts/slideLayout138.xml" ContentType="application/vnd.openxmlformats-officedocument.presentationml.slideLayout+xml"/>
  <Override PartName="/ppt/theme/theme5.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61" r:id="rId4"/>
    <p:sldMasterId id="2147484275" r:id="rId5"/>
    <p:sldMasterId id="2147484373" r:id="rId6"/>
    <p:sldMasterId id="2147484381" r:id="rId7"/>
    <p:sldMasterId id="2147484442" r:id="rId8"/>
    <p:sldMasterId id="2147484487" r:id="rId9"/>
    <p:sldMasterId id="2147484592" r:id="rId10"/>
  </p:sldMasterIdLst>
  <p:notesMasterIdLst>
    <p:notesMasterId r:id="rId44"/>
  </p:notesMasterIdLst>
  <p:handoutMasterIdLst>
    <p:handoutMasterId r:id="rId45"/>
  </p:handoutMasterIdLst>
  <p:sldIdLst>
    <p:sldId id="2147482960" r:id="rId11"/>
    <p:sldId id="277" r:id="rId12"/>
    <p:sldId id="2147482445" r:id="rId13"/>
    <p:sldId id="2147471935" r:id="rId14"/>
    <p:sldId id="2147474730" r:id="rId15"/>
    <p:sldId id="2147474728" r:id="rId16"/>
    <p:sldId id="2147473037" r:id="rId17"/>
    <p:sldId id="2147474729" r:id="rId18"/>
    <p:sldId id="2147473868" r:id="rId19"/>
    <p:sldId id="2147473869" r:id="rId20"/>
    <p:sldId id="2147473870" r:id="rId21"/>
    <p:sldId id="2147473871" r:id="rId22"/>
    <p:sldId id="2147474731" r:id="rId23"/>
    <p:sldId id="2147474732" r:id="rId24"/>
    <p:sldId id="2147474735" r:id="rId25"/>
    <p:sldId id="2147474736" r:id="rId26"/>
    <p:sldId id="2147474733" r:id="rId27"/>
    <p:sldId id="2147474734" r:id="rId28"/>
    <p:sldId id="2147474737" r:id="rId29"/>
    <p:sldId id="2147474738" r:id="rId30"/>
    <p:sldId id="2147474739" r:id="rId31"/>
    <p:sldId id="2147474741" r:id="rId32"/>
    <p:sldId id="2147474740" r:id="rId33"/>
    <p:sldId id="2147474742" r:id="rId34"/>
    <p:sldId id="2147474743" r:id="rId35"/>
    <p:sldId id="2147474744" r:id="rId36"/>
    <p:sldId id="2147474745" r:id="rId37"/>
    <p:sldId id="2147474746" r:id="rId38"/>
    <p:sldId id="2147474747" r:id="rId39"/>
    <p:sldId id="2147474748" r:id="rId40"/>
    <p:sldId id="2147474749" r:id="rId41"/>
    <p:sldId id="2147474750" r:id="rId42"/>
    <p:sldId id="2147474751" r:id="rId43"/>
  </p:sldIdLst>
  <p:sldSz cx="12192000" cy="6858000"/>
  <p:notesSz cx="7315200" cy="9601200"/>
  <p:custDataLst>
    <p:tags r:id="rId46"/>
  </p:custDataLst>
  <p:defaultTextStyle>
    <a:defPPr>
      <a:defRPr lang="en-US"/>
    </a:defPPr>
    <a:lvl1pPr marL="0" algn="l" defTabSz="914340" rtl="0" eaLnBrk="1" latinLnBrk="0" hangingPunct="1">
      <a:defRPr sz="1800" kern="1200">
        <a:solidFill>
          <a:schemeClr val="tx1"/>
        </a:solidFill>
        <a:latin typeface="+mn-lt"/>
        <a:ea typeface="+mn-ea"/>
        <a:cs typeface="+mn-cs"/>
      </a:defRPr>
    </a:lvl1pPr>
    <a:lvl2pPr marL="457170" algn="l" defTabSz="914340" rtl="0" eaLnBrk="1" latinLnBrk="0" hangingPunct="1">
      <a:defRPr sz="1800" kern="1200">
        <a:solidFill>
          <a:schemeClr val="tx1"/>
        </a:solidFill>
        <a:latin typeface="+mn-lt"/>
        <a:ea typeface="+mn-ea"/>
        <a:cs typeface="+mn-cs"/>
      </a:defRPr>
    </a:lvl2pPr>
    <a:lvl3pPr marL="914340" algn="l" defTabSz="914340" rtl="0" eaLnBrk="1" latinLnBrk="0" hangingPunct="1">
      <a:defRPr sz="1800" kern="1200">
        <a:solidFill>
          <a:schemeClr val="tx1"/>
        </a:solidFill>
        <a:latin typeface="+mn-lt"/>
        <a:ea typeface="+mn-ea"/>
        <a:cs typeface="+mn-cs"/>
      </a:defRPr>
    </a:lvl3pPr>
    <a:lvl4pPr marL="1371511" algn="l" defTabSz="914340" rtl="0" eaLnBrk="1" latinLnBrk="0" hangingPunct="1">
      <a:defRPr sz="1800" kern="1200">
        <a:solidFill>
          <a:schemeClr val="tx1"/>
        </a:solidFill>
        <a:latin typeface="+mn-lt"/>
        <a:ea typeface="+mn-ea"/>
        <a:cs typeface="+mn-cs"/>
      </a:defRPr>
    </a:lvl4pPr>
    <a:lvl5pPr marL="1828681" algn="l" defTabSz="914340" rtl="0" eaLnBrk="1" latinLnBrk="0" hangingPunct="1">
      <a:defRPr sz="1800" kern="1200">
        <a:solidFill>
          <a:schemeClr val="tx1"/>
        </a:solidFill>
        <a:latin typeface="+mn-lt"/>
        <a:ea typeface="+mn-ea"/>
        <a:cs typeface="+mn-cs"/>
      </a:defRPr>
    </a:lvl5pPr>
    <a:lvl6pPr marL="2285852" algn="l" defTabSz="914340" rtl="0" eaLnBrk="1" latinLnBrk="0" hangingPunct="1">
      <a:defRPr sz="1800" kern="1200">
        <a:solidFill>
          <a:schemeClr val="tx1"/>
        </a:solidFill>
        <a:latin typeface="+mn-lt"/>
        <a:ea typeface="+mn-ea"/>
        <a:cs typeface="+mn-cs"/>
      </a:defRPr>
    </a:lvl6pPr>
    <a:lvl7pPr marL="2743021" algn="l" defTabSz="914340" rtl="0" eaLnBrk="1" latinLnBrk="0" hangingPunct="1">
      <a:defRPr sz="1800" kern="1200">
        <a:solidFill>
          <a:schemeClr val="tx1"/>
        </a:solidFill>
        <a:latin typeface="+mn-lt"/>
        <a:ea typeface="+mn-ea"/>
        <a:cs typeface="+mn-cs"/>
      </a:defRPr>
    </a:lvl7pPr>
    <a:lvl8pPr marL="3200193" algn="l" defTabSz="914340" rtl="0" eaLnBrk="1" latinLnBrk="0" hangingPunct="1">
      <a:defRPr sz="1800" kern="1200">
        <a:solidFill>
          <a:schemeClr val="tx1"/>
        </a:solidFill>
        <a:latin typeface="+mn-lt"/>
        <a:ea typeface="+mn-ea"/>
        <a:cs typeface="+mn-cs"/>
      </a:defRPr>
    </a:lvl8pPr>
    <a:lvl9pPr marL="3657363" algn="l" defTabSz="9143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86" pos="360" userDrawn="1">
          <p15:clr>
            <a:srgbClr val="A4A3A4"/>
          </p15:clr>
        </p15:guide>
        <p15:guide id="90" orient="horz" pos="648" userDrawn="1">
          <p15:clr>
            <a:srgbClr val="C35EA4"/>
          </p15:clr>
        </p15:guide>
        <p15:guide id="94" orient="horz" pos="4272" userDrawn="1">
          <p15:clr>
            <a:srgbClr val="A4A3A4"/>
          </p15:clr>
        </p15:guide>
        <p15:guide id="97" orient="horz" pos="292" userDrawn="1">
          <p15:clr>
            <a:srgbClr val="FBAE40"/>
          </p15:clr>
        </p15:guide>
        <p15:guide id="98" pos="6384" userDrawn="1">
          <p15:clr>
            <a:srgbClr val="A4A3A4"/>
          </p15:clr>
        </p15:guide>
        <p15:guide id="100" orient="horz" pos="504" userDrawn="1">
          <p15:clr>
            <a:srgbClr val="FDE53C"/>
          </p15:clr>
        </p15:guide>
        <p15:guide id="104" orient="horz" pos="384" userDrawn="1">
          <p15:clr>
            <a:srgbClr val="C35EA4"/>
          </p15:clr>
        </p15:guide>
        <p15:guide id="105" pos="7608" userDrawn="1">
          <p15:clr>
            <a:srgbClr val="A4A3A4"/>
          </p15:clr>
        </p15:guide>
        <p15:guide id="107" orient="horz" pos="1080" userDrawn="1">
          <p15:clr>
            <a:srgbClr val="A4A3A4"/>
          </p15:clr>
        </p15:guide>
        <p15:guide id="108" orient="horz" pos="1344" userDrawn="1">
          <p15:clr>
            <a:srgbClr val="A4A3A4"/>
          </p15:clr>
        </p15:guide>
        <p15:guide id="109" orient="horz" pos="3720" userDrawn="1">
          <p15:clr>
            <a:srgbClr val="A4A3A4"/>
          </p15:clr>
        </p15:guide>
        <p15:guide id="110" pos="7200" userDrawn="1">
          <p15:clr>
            <a:srgbClr val="A4A3A4"/>
          </p15:clr>
        </p15:guide>
      </p15:sldGuideLst>
    </p:ext>
    <p:ext uri="{2D200454-40CA-4A62-9FC3-DE9A4176ACB9}">
      <p15:notesGuideLst xmlns:p15="http://schemas.microsoft.com/office/powerpoint/2012/main">
        <p15:guide id="4" pos="5832" userDrawn="1">
          <p15:clr>
            <a:srgbClr val="A4A3A4"/>
          </p15:clr>
        </p15:guide>
        <p15:guide id="6" pos="288" userDrawn="1">
          <p15:clr>
            <a:srgbClr val="A4A3A4"/>
          </p15:clr>
        </p15:guide>
        <p15:guide id="8" pos="5328" userDrawn="1">
          <p15:clr>
            <a:srgbClr val="A4A3A4"/>
          </p15:clr>
        </p15:guide>
        <p15:guide id="12" orient="horz" pos="455" userDrawn="1">
          <p15:clr>
            <a:srgbClr val="A4A3A4"/>
          </p15:clr>
        </p15:guide>
        <p15:guide id="14" orient="horz" pos="2712" userDrawn="1">
          <p15:clr>
            <a:srgbClr val="A4A3A4"/>
          </p15:clr>
        </p15:guide>
        <p15:guide id="16" orient="horz" pos="3191" userDrawn="1">
          <p15:clr>
            <a:srgbClr val="A4A3A4"/>
          </p15:clr>
        </p15:guide>
        <p15:guide id="17" orient="horz" pos="2832" userDrawn="1">
          <p15:clr>
            <a:srgbClr val="A4A3A4"/>
          </p15:clr>
        </p15:guide>
        <p15:guide id="18" pos="4326"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E13313-5E72-02D1-DC0B-6E3E17CBB7E0}" name="Genny O'Brien" initials="GO" userId="S::gobrien@thelockwoodgrp.com::e0def2d2-1eb9-4c48-8a3c-c3888efa5683" providerId="AD"/>
  <p188:author id="{E838BE2E-FFE7-248B-6754-4601B7A60D70}" name="Danielle Finley" initials="DF" userId="S::dfinley@thelockwoodgrp.com::20a6b78e-19c2-4ec0-81b0-898bd3684c18" providerId="AD"/>
  <p188:author id="{E7EB8A57-1A09-4E4A-034C-546A043EF239}" name="Adrienne Henderson (TBWAWH)" initials="A(" userId="S::adrienne.henderson@tbwaworldhealth.com::4f93d635-cbe8-485c-ac22-fe28d1190ab6" providerId="AD"/>
  <p188:author id="{61EF2D80-21FB-8759-D582-899F967A3308}" name="Marisa Lello" initials="ML" userId="S::mlello@thelockwoodgrp.com::08161340-ccbc-402b-a508-cd5f6cc6e7eb" providerId="AD"/>
  <p188:author id="{0B5E9F98-27C0-6BC8-770B-1C90D1ABEC4E}" name="Meredith Goertz, PhD" initials="MGP" userId="S::mgoertz@thelockwoodgrp.com::a42e3225-a307-4519-a3b2-4c7d8df3fae6" providerId="AD"/>
  <p188:author id="{70023AB8-8168-7D60-2ABC-A6ABE990DB84}" name="Melissa Buckley, PhD" initials="MBP" userId="S::mbuckley@thelockwoodgrp.com::7a74eff1-07be-4312-9a69-045f516f3884" providerId="AD"/>
  <p188:author id="{80D5EEB8-0A00-29E3-BCA4-F08E332F76C3}" name="Erin Boisvert, PhD" initials="EBP" userId="S::eboisvert@thelockwoodgrp.com::998dd4c0-0e10-4476-893d-aabbc51e0c45" providerId="AD"/>
  <p188:author id="{D39A76CE-6211-8A62-3F8C-5C6B28A9A0DD}" name="Tou Hendrix" initials="TH" userId="S::tou@thelockwoodgrp.com::3558b42b-6bc6-4e79-8ee2-7fb5b56ac543" providerId="AD"/>
  <p188:author id="{4C95B9D5-89D7-FA9E-CE3E-47FA54F1317E}" name="Olga Askinazi, PhD" initials="OA" userId="S::oaskinazi@thelockwoodgrp.com::c870d494-45f8-402e-af32-ddc147cbe7c4" providerId="AD"/>
  <p188:author id="{A0B11FD9-AF31-6AC7-36D5-5BB255327C28}" name="Pamela Tuttle, PhD" initials="PTP" userId="S::ptuttle@thelockwoodgrp.com::7ba19745-fa05-4064-84f5-73d1dc5bae33" providerId="AD"/>
  <p188:author id="{89F5B6E9-43AB-40AA-D241-61577EBB40A4}" name="Jessica Kann" initials="JK" userId="S::jkann@thelockwoodgrp.com::76a91ccb-490c-4495-813d-eb6523ace78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udarshan Phani" initials="SP" lastIdx="990" clrIdx="0"/>
  <p:cmAuthor id="131122" name="DiNardo, Christine" initials="DC" lastIdx="5" clrIdx="46">
    <p:extLst>
      <p:ext uri="{19B8F6BF-5375-455C-9EA6-DF929625EA0E}">
        <p15:presenceInfo xmlns:p15="http://schemas.microsoft.com/office/powerpoint/2012/main" userId="S::kxwf484@astrazeneca.net::fb07660b-178e-4750-9dc0-c88198e41316" providerId="AD"/>
      </p:ext>
    </p:extLst>
  </p:cmAuthor>
  <p:cmAuthor id="1" name="Nick Kappas" initials="NK" lastIdx="507" clrIdx="1"/>
  <p:cmAuthor id="2" name="Microsoft Office User" initials="Office" lastIdx="3" clrIdx="2"/>
  <p:cmAuthor id="3" name="Jennifer Adams" initials="JA" lastIdx="53" clrIdx="3"/>
  <p:cmAuthor id="4" name="Manuel Alvarado" initials="MA" lastIdx="30" clrIdx="4"/>
  <p:cmAuthor id="5" name="Minars, Lee M" initials="MLM" lastIdx="20" clrIdx="5"/>
  <p:cmAuthor id="6" name="Shatskov, Alla" initials="SA" lastIdx="14" clrIdx="6"/>
  <p:cmAuthor id="7" name="miguel lloves" initials="" lastIdx="6" clrIdx="7"/>
  <p:cmAuthor id="131084" name="Unknown User1" initials="Unknown User1" lastIdx="393227" clrIdx="8"/>
  <p:cmAuthor id="131085" name="Ken Bae" initials="" lastIdx="3" clrIdx="9"/>
  <p:cmAuthor id="131086" name="Raymond McGale" initials="" lastIdx="3" clrIdx="10"/>
  <p:cmAuthor id="131087" name="Kirsten Hartil" initials="KH" lastIdx="37" clrIdx="11"/>
  <p:cmAuthor id="131088" name="freelance freelance" initials="" lastIdx="0" clrIdx="12"/>
  <p:cmAuthor id="131089" name="Mark Bell" initials="MB" lastIdx="79" clrIdx="13"/>
  <p:cmAuthor id="131090" name="Ray McGale" initials="" lastIdx="0" clrIdx="14"/>
  <p:cmAuthor id="131091" name="Freelance" initials="" lastIdx="0" clrIdx="15"/>
  <p:cmAuthor id="131092" name="Adriana Vela" initials="AV" lastIdx="686" clrIdx="16"/>
  <p:cmAuthor id="131093" name="Lissa Gillmore" initials="LG" lastIdx="24" clrIdx="17"/>
  <p:cmAuthor id="131094" name="Sokha Nhek" initials="SN" lastIdx="226" clrIdx="18"/>
  <p:cmAuthor id="131095" name="Michael Mathieu" initials="MM" lastIdx="7" clrIdx="19"/>
  <p:cmAuthor id="131096" name="Sal Monaco" initials="SM" lastIdx="181" clrIdx="20"/>
  <p:cmAuthor id="131097" name="Lucia Bosco" initials="LB" lastIdx="1" clrIdx="21"/>
  <p:cmAuthor id="131098" name="Tameka Watkins, MS, MPH" initials="TWMM" lastIdx="257" clrIdx="22">
    <p:extLst>
      <p:ext uri="{19B8F6BF-5375-455C-9EA6-DF929625EA0E}">
        <p15:presenceInfo xmlns:p15="http://schemas.microsoft.com/office/powerpoint/2012/main" userId="S::twatkins@thelockwoodgrp.com::a46650c6-eb08-448b-a9ff-2250581b54c7" providerId="AD"/>
      </p:ext>
    </p:extLst>
  </p:cmAuthor>
  <p:cmAuthor id="131099" name="Sarah Stock, PhD" initials="SSP" lastIdx="144" clrIdx="23">
    <p:extLst>
      <p:ext uri="{19B8F6BF-5375-455C-9EA6-DF929625EA0E}">
        <p15:presenceInfo xmlns:p15="http://schemas.microsoft.com/office/powerpoint/2012/main" userId="S::sarah@thelockwoodgrp.com::b0b9d7f3-d662-45b2-9391-613fc90dfcb3" providerId="AD"/>
      </p:ext>
    </p:extLst>
  </p:cmAuthor>
  <p:cmAuthor id="131100" name="Jessica Kann" initials="JK" lastIdx="240" clrIdx="24">
    <p:extLst>
      <p:ext uri="{19B8F6BF-5375-455C-9EA6-DF929625EA0E}">
        <p15:presenceInfo xmlns:p15="http://schemas.microsoft.com/office/powerpoint/2012/main" userId="S::jkann@thelockwoodgrp.com::76a91ccb-490c-4495-813d-eb6523ace788" providerId="AD"/>
      </p:ext>
    </p:extLst>
  </p:cmAuthor>
  <p:cmAuthor id="131101" name="Pamela Tuttle, PhD, CMPP" initials="PTPC" lastIdx="1162" clrIdx="25">
    <p:extLst>
      <p:ext uri="{19B8F6BF-5375-455C-9EA6-DF929625EA0E}">
        <p15:presenceInfo xmlns:p15="http://schemas.microsoft.com/office/powerpoint/2012/main" userId="S::ptuttle@thelockwoodgrp.com::7ba19745-fa05-4064-84f5-73d1dc5bae33" providerId="AD"/>
      </p:ext>
    </p:extLst>
  </p:cmAuthor>
  <p:cmAuthor id="131102" name="Bob Mancini" initials="BM" lastIdx="59" clrIdx="26">
    <p:extLst>
      <p:ext uri="{19B8F6BF-5375-455C-9EA6-DF929625EA0E}">
        <p15:presenceInfo xmlns:p15="http://schemas.microsoft.com/office/powerpoint/2012/main" userId="S::bmancini@thelockwoodgrp.com::6dc66d9b-2dc8-44c9-9d54-6dab09c87754" providerId="AD"/>
      </p:ext>
    </p:extLst>
  </p:cmAuthor>
  <p:cmAuthor id="131103" name="Capistrano, Mark" initials="CM" lastIdx="10" clrIdx="27">
    <p:extLst>
      <p:ext uri="{19B8F6BF-5375-455C-9EA6-DF929625EA0E}">
        <p15:presenceInfo xmlns:p15="http://schemas.microsoft.com/office/powerpoint/2012/main" userId="S-1-5-21-1957994488-527237240-682003330-332738" providerId="AD"/>
      </p:ext>
    </p:extLst>
  </p:cmAuthor>
  <p:cmAuthor id="131104" name="Julia D'Ambrosio, PhD" initials="JDP" lastIdx="106" clrIdx="28">
    <p:extLst>
      <p:ext uri="{19B8F6BF-5375-455C-9EA6-DF929625EA0E}">
        <p15:presenceInfo xmlns:p15="http://schemas.microsoft.com/office/powerpoint/2012/main" userId="S::jdambrosio@thelockwoodgrp.com::1520a54d-b3d4-4f11-b39c-7ac08cd42699" providerId="AD"/>
      </p:ext>
    </p:extLst>
  </p:cmAuthor>
  <p:cmAuthor id="131105" name="Alfred Adomako, PhD" initials="AAP" lastIdx="20" clrIdx="29">
    <p:extLst>
      <p:ext uri="{19B8F6BF-5375-455C-9EA6-DF929625EA0E}">
        <p15:presenceInfo xmlns:p15="http://schemas.microsoft.com/office/powerpoint/2012/main" userId="S::alfred@thelockwoodgrp.com::024e774f-307f-43c6-8baf-87c34e3c7f94" providerId="AD"/>
      </p:ext>
    </p:extLst>
  </p:cmAuthor>
  <p:cmAuthor id="131106" name="Kristi Lenz, PharmD" initials="KLP" lastIdx="50" clrIdx="30">
    <p:extLst>
      <p:ext uri="{19B8F6BF-5375-455C-9EA6-DF929625EA0E}">
        <p15:presenceInfo xmlns:p15="http://schemas.microsoft.com/office/powerpoint/2012/main" userId="S::kristi@thelockwoodgrp.com::4a87b7ae-5393-4063-8124-b119f43a14c0" providerId="AD"/>
      </p:ext>
    </p:extLst>
  </p:cmAuthor>
  <p:cmAuthor id="131107" name="Janice Mauro" initials="JM" lastIdx="54" clrIdx="31">
    <p:extLst>
      <p:ext uri="{19B8F6BF-5375-455C-9EA6-DF929625EA0E}">
        <p15:presenceInfo xmlns:p15="http://schemas.microsoft.com/office/powerpoint/2012/main" userId="S-1-5-21-327052291-3437873470-1061118053-4809" providerId="AD"/>
      </p:ext>
    </p:extLst>
  </p:cmAuthor>
  <p:cmAuthor id="131108" name="Kate McBride" initials="KM" lastIdx="114" clrIdx="32">
    <p:extLst>
      <p:ext uri="{19B8F6BF-5375-455C-9EA6-DF929625EA0E}">
        <p15:presenceInfo xmlns:p15="http://schemas.microsoft.com/office/powerpoint/2012/main" userId="S::kate@thelockwoodgrp.com::1934a432-9c23-4fa6-b1a6-513dc6b4fb27" providerId="AD"/>
      </p:ext>
    </p:extLst>
  </p:cmAuthor>
  <p:cmAuthor id="131109" name="pat abramo" initials="pa" lastIdx="11" clrIdx="33">
    <p:extLst>
      <p:ext uri="{19B8F6BF-5375-455C-9EA6-DF929625EA0E}">
        <p15:presenceInfo xmlns:p15="http://schemas.microsoft.com/office/powerpoint/2012/main" userId="aca3b9736e160efc" providerId="Windows Live"/>
      </p:ext>
    </p:extLst>
  </p:cmAuthor>
  <p:cmAuthor id="131110" name="Danielle Finley" initials="DF" lastIdx="138" clrIdx="34">
    <p:extLst>
      <p:ext uri="{19B8F6BF-5375-455C-9EA6-DF929625EA0E}">
        <p15:presenceInfo xmlns:p15="http://schemas.microsoft.com/office/powerpoint/2012/main" userId="S::dfinley@thelockwoodgrp.com::20a6b78e-19c2-4ec0-81b0-898bd3684c18" providerId="AD"/>
      </p:ext>
    </p:extLst>
  </p:cmAuthor>
  <p:cmAuthor id="131111" name="Rayshonda Hardy, PhD" initials="RHP" lastIdx="139" clrIdx="35">
    <p:extLst>
      <p:ext uri="{19B8F6BF-5375-455C-9EA6-DF929625EA0E}">
        <p15:presenceInfo xmlns:p15="http://schemas.microsoft.com/office/powerpoint/2012/main" userId="S::rayshonda@thelockwoodgrp.com::db415641-b04b-4b2e-b441-86ac00edec0b" providerId="AD"/>
      </p:ext>
    </p:extLst>
  </p:cmAuthor>
  <p:cmAuthor id="131112" name="Jennifer Villicana" initials="JV" lastIdx="16" clrIdx="36">
    <p:extLst>
      <p:ext uri="{19B8F6BF-5375-455C-9EA6-DF929625EA0E}">
        <p15:presenceInfo xmlns:p15="http://schemas.microsoft.com/office/powerpoint/2012/main" userId="S::jvillicana@thelockwoodgrp.com::6e546c9f-4230-40f8-8653-ebda0a86c481" providerId="AD"/>
      </p:ext>
    </p:extLst>
  </p:cmAuthor>
  <p:cmAuthor id="131113" name="Capistrano, Mark" initials="CM [2]" lastIdx="8" clrIdx="37">
    <p:extLst>
      <p:ext uri="{19B8F6BF-5375-455C-9EA6-DF929625EA0E}">
        <p15:presenceInfo xmlns:p15="http://schemas.microsoft.com/office/powerpoint/2012/main" userId="S::knxq630@astrazeneca.net::2d546329-b737-4fb0-8f7c-b2cf334ace5a" providerId="AD"/>
      </p:ext>
    </p:extLst>
  </p:cmAuthor>
  <p:cmAuthor id="131114" name="Chan, John MD" initials="CJM" lastIdx="26" clrIdx="38">
    <p:extLst>
      <p:ext uri="{19B8F6BF-5375-455C-9EA6-DF929625EA0E}">
        <p15:presenceInfo xmlns:p15="http://schemas.microsoft.com/office/powerpoint/2012/main" userId="S-1-5-21-280651528-1570258706-317593308-157615" providerId="AD"/>
      </p:ext>
    </p:extLst>
  </p:cmAuthor>
  <p:cmAuthor id="131115" name="Erin Boisvert, PhD" initials="EBP" lastIdx="238" clrIdx="39">
    <p:extLst>
      <p:ext uri="{19B8F6BF-5375-455C-9EA6-DF929625EA0E}">
        <p15:presenceInfo xmlns:p15="http://schemas.microsoft.com/office/powerpoint/2012/main" userId="S::eboisvert@thelockwoodgrp.com::998dd4c0-0e10-4476-893d-aabbc51e0c45" providerId="AD"/>
      </p:ext>
    </p:extLst>
  </p:cmAuthor>
  <p:cmAuthor id="131116" name="Pedro Ferrer (TBWAWH)" initials="PF(" lastIdx="1" clrIdx="40">
    <p:extLst>
      <p:ext uri="{19B8F6BF-5375-455C-9EA6-DF929625EA0E}">
        <p15:presenceInfo xmlns:p15="http://schemas.microsoft.com/office/powerpoint/2012/main" userId="S::pedro.ferrer@tbwaworldhealth.com::e8977a36-bae9-4223-8558-0fe53f794ee4" providerId="AD"/>
      </p:ext>
    </p:extLst>
  </p:cmAuthor>
  <p:cmAuthor id="131117" name="Meredith Goertz, PhD" initials="MGP" lastIdx="37" clrIdx="41">
    <p:extLst>
      <p:ext uri="{19B8F6BF-5375-455C-9EA6-DF929625EA0E}">
        <p15:presenceInfo xmlns:p15="http://schemas.microsoft.com/office/powerpoint/2012/main" userId="S::mgoertz@thelockwoodgrp.com::a42e3225-a307-4519-a3b2-4c7d8df3fae6" providerId="AD"/>
      </p:ext>
    </p:extLst>
  </p:cmAuthor>
  <p:cmAuthor id="131118" name="Caitlin Comerford, PA-C" initials="CCPC" lastIdx="1" clrIdx="42">
    <p:extLst>
      <p:ext uri="{19B8F6BF-5375-455C-9EA6-DF929625EA0E}">
        <p15:presenceInfo xmlns:p15="http://schemas.microsoft.com/office/powerpoint/2012/main" userId="S::ccomerford@thelockwoodgrp.com::05b6ea87-8642-4e36-85df-5efb4d7cc9d3" providerId="AD"/>
      </p:ext>
    </p:extLst>
  </p:cmAuthor>
  <p:cmAuthor id="131119" name="Marisa Lello" initials="ML" lastIdx="15" clrIdx="43">
    <p:extLst>
      <p:ext uri="{19B8F6BF-5375-455C-9EA6-DF929625EA0E}">
        <p15:presenceInfo xmlns:p15="http://schemas.microsoft.com/office/powerpoint/2012/main" userId="S::mlello@thelockwoodgrp.com::08161340-ccbc-402b-a508-cd5f6cc6e7eb" providerId="AD"/>
      </p:ext>
    </p:extLst>
  </p:cmAuthor>
  <p:cmAuthor id="131120" name="Ho, Helena" initials="HH" lastIdx="96" clrIdx="44">
    <p:extLst>
      <p:ext uri="{19B8F6BF-5375-455C-9EA6-DF929625EA0E}">
        <p15:presenceInfo xmlns:p15="http://schemas.microsoft.com/office/powerpoint/2012/main" userId="S::kkgl377@astrazeneca.net::34668783-8fa5-450e-8745-63b2fe682705" providerId="AD"/>
      </p:ext>
    </p:extLst>
  </p:cmAuthor>
  <p:cmAuthor id="131121" name="Melissa Buckley, PhD" initials="MBP" lastIdx="93" clrIdx="45">
    <p:extLst>
      <p:ext uri="{19B8F6BF-5375-455C-9EA6-DF929625EA0E}">
        <p15:presenceInfo xmlns:p15="http://schemas.microsoft.com/office/powerpoint/2012/main" userId="S::mbuckley@thelockwoodgrp.com::7a74eff1-07be-4312-9a69-045f516f38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5E81"/>
    <a:srgbClr val="FF00FF"/>
    <a:srgbClr val="F1F6D6"/>
    <a:srgbClr val="5423C0"/>
    <a:srgbClr val="E0EEAF"/>
    <a:srgbClr val="E0EEB8"/>
    <a:srgbClr val="666666"/>
    <a:srgbClr val="E4EEF2"/>
    <a:srgbClr val="DD4A9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60D648-CFFF-450B-98BA-5E1EAD4612DD}" v="303" dt="2025-01-25T14:56:39.433"/>
    <p1510:client id="{616007AC-4E91-4227-8285-9728F8A3FA2C}" v="25" dt="2025-01-25T16:33:56.832"/>
    <p1510:client id="{BEF6AC10-7126-43D7-AB48-34191B840E90}" v="1" dt="2025-01-25T13:02:25.6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49" autoAdjust="0"/>
    <p:restoredTop sz="74521" autoAdjust="0"/>
  </p:normalViewPr>
  <p:slideViewPr>
    <p:cSldViewPr snapToGrid="0">
      <p:cViewPr varScale="1">
        <p:scale>
          <a:sx n="83" d="100"/>
          <a:sy n="83" d="100"/>
        </p:scale>
        <p:origin x="1872" y="300"/>
      </p:cViewPr>
      <p:guideLst>
        <p:guide pos="360"/>
        <p:guide orient="horz" pos="648"/>
        <p:guide orient="horz" pos="4272"/>
        <p:guide orient="horz" pos="292"/>
        <p:guide pos="6384"/>
        <p:guide orient="horz" pos="504"/>
        <p:guide orient="horz" pos="384"/>
        <p:guide pos="7608"/>
        <p:guide orient="horz" pos="1080"/>
        <p:guide orient="horz" pos="1344"/>
        <p:guide orient="horz" pos="3720"/>
        <p:guide pos="720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8" d="100"/>
        <a:sy n="68" d="100"/>
      </p:scale>
      <p:origin x="0" y="-41220"/>
    </p:cViewPr>
  </p:sorterViewPr>
  <p:notesViewPr>
    <p:cSldViewPr snapToGrid="0" showGuides="1">
      <p:cViewPr varScale="1">
        <p:scale>
          <a:sx n="88" d="100"/>
          <a:sy n="88" d="100"/>
        </p:scale>
        <p:origin x="4032" y="184"/>
      </p:cViewPr>
      <p:guideLst>
        <p:guide pos="5832"/>
        <p:guide pos="288"/>
        <p:guide pos="5328"/>
        <p:guide orient="horz" pos="455"/>
        <p:guide orient="horz" pos="2712"/>
        <p:guide orient="horz" pos="3191"/>
        <p:guide orient="horz" pos="2832"/>
        <p:guide pos="432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handoutMaster" Target="handoutMasters/handoutMaster1.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gs" Target="tags/tag1.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2"/>
            <a:ext cx="3170584" cy="480227"/>
          </a:xfrm>
          <a:prstGeom prst="rect">
            <a:avLst/>
          </a:prstGeom>
        </p:spPr>
        <p:txBody>
          <a:bodyPr vert="horz" lIns="94633" tIns="47317" rIns="94633" bIns="47317" rtlCol="0"/>
          <a:lstStyle>
            <a:lvl1pPr algn="l">
              <a:defRPr sz="1100"/>
            </a:lvl1pPr>
          </a:lstStyle>
          <a:p>
            <a:endParaRPr lang="en-US" dirty="0"/>
          </a:p>
        </p:txBody>
      </p:sp>
      <p:sp>
        <p:nvSpPr>
          <p:cNvPr id="3" name="Date Placeholder 2"/>
          <p:cNvSpPr>
            <a:spLocks noGrp="1"/>
          </p:cNvSpPr>
          <p:nvPr>
            <p:ph type="dt" sz="quarter" idx="1"/>
          </p:nvPr>
        </p:nvSpPr>
        <p:spPr>
          <a:xfrm>
            <a:off x="4142963" y="12"/>
            <a:ext cx="3170584" cy="480227"/>
          </a:xfrm>
          <a:prstGeom prst="rect">
            <a:avLst/>
          </a:prstGeom>
        </p:spPr>
        <p:txBody>
          <a:bodyPr vert="horz" lIns="94633" tIns="47317" rIns="94633" bIns="47317" rtlCol="0"/>
          <a:lstStyle>
            <a:lvl1pPr algn="r">
              <a:defRPr sz="1100"/>
            </a:lvl1pPr>
          </a:lstStyle>
          <a:p>
            <a:fld id="{D6966A77-4541-44A4-9586-F976DDDC0B66}" type="datetimeFigureOut">
              <a:rPr lang="en-US" smtClean="0"/>
              <a:t>1/25/2025</a:t>
            </a:fld>
            <a:endParaRPr lang="en-US" dirty="0"/>
          </a:p>
        </p:txBody>
      </p:sp>
      <p:sp>
        <p:nvSpPr>
          <p:cNvPr id="4" name="Footer Placeholder 3"/>
          <p:cNvSpPr>
            <a:spLocks noGrp="1"/>
          </p:cNvSpPr>
          <p:nvPr>
            <p:ph type="ftr" sz="quarter" idx="2"/>
          </p:nvPr>
        </p:nvSpPr>
        <p:spPr>
          <a:xfrm>
            <a:off x="1" y="9119338"/>
            <a:ext cx="3170584" cy="480227"/>
          </a:xfrm>
          <a:prstGeom prst="rect">
            <a:avLst/>
          </a:prstGeom>
        </p:spPr>
        <p:txBody>
          <a:bodyPr vert="horz" lIns="94633" tIns="47317" rIns="94633" bIns="47317" rtlCol="0" anchor="b"/>
          <a:lstStyle>
            <a:lvl1pPr algn="l">
              <a:defRPr sz="1100"/>
            </a:lvl1pPr>
          </a:lstStyle>
          <a:p>
            <a:endParaRPr lang="en-US" dirty="0"/>
          </a:p>
        </p:txBody>
      </p:sp>
      <p:sp>
        <p:nvSpPr>
          <p:cNvPr id="5" name="Slide Number Placeholder 4"/>
          <p:cNvSpPr>
            <a:spLocks noGrp="1"/>
          </p:cNvSpPr>
          <p:nvPr>
            <p:ph type="sldNum" sz="quarter" idx="3"/>
          </p:nvPr>
        </p:nvSpPr>
        <p:spPr>
          <a:xfrm>
            <a:off x="4142963" y="9119338"/>
            <a:ext cx="3170584" cy="480227"/>
          </a:xfrm>
          <a:prstGeom prst="rect">
            <a:avLst/>
          </a:prstGeom>
        </p:spPr>
        <p:txBody>
          <a:bodyPr vert="horz" lIns="94633" tIns="47317" rIns="94633" bIns="47317" rtlCol="0" anchor="b"/>
          <a:lstStyle>
            <a:lvl1pPr algn="r">
              <a:defRPr sz="1100"/>
            </a:lvl1pPr>
          </a:lstStyle>
          <a:p>
            <a:fld id="{3EDCD183-C663-40BD-943B-239F40E7780F}" type="slidenum">
              <a:rPr lang="en-US" smtClean="0"/>
              <a:t>‹#›</a:t>
            </a:fld>
            <a:endParaRPr lang="en-US" dirty="0"/>
          </a:p>
        </p:txBody>
      </p:sp>
    </p:spTree>
    <p:extLst>
      <p:ext uri="{BB962C8B-B14F-4D97-AF65-F5344CB8AC3E}">
        <p14:creationId xmlns:p14="http://schemas.microsoft.com/office/powerpoint/2010/main" val="498717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0"/>
            <a:ext cx="3169920" cy="480060"/>
          </a:xfrm>
          <a:prstGeom prst="rect">
            <a:avLst/>
          </a:prstGeom>
        </p:spPr>
        <p:txBody>
          <a:bodyPr vert="horz" lIns="94633" tIns="47317" rIns="94633" bIns="47317" rtlCol="0"/>
          <a:lstStyle>
            <a:lvl1pPr algn="l">
              <a:defRPr sz="1100"/>
            </a:lvl1pPr>
          </a:lstStyle>
          <a:p>
            <a:endParaRPr lang="en-US" dirty="0"/>
          </a:p>
        </p:txBody>
      </p:sp>
      <p:sp>
        <p:nvSpPr>
          <p:cNvPr id="3" name="Date Placeholder 2"/>
          <p:cNvSpPr>
            <a:spLocks noGrp="1"/>
          </p:cNvSpPr>
          <p:nvPr>
            <p:ph type="dt" idx="1"/>
          </p:nvPr>
        </p:nvSpPr>
        <p:spPr>
          <a:xfrm>
            <a:off x="4143595" y="0"/>
            <a:ext cx="3169920" cy="480060"/>
          </a:xfrm>
          <a:prstGeom prst="rect">
            <a:avLst/>
          </a:prstGeom>
        </p:spPr>
        <p:txBody>
          <a:bodyPr vert="horz" lIns="94633" tIns="47317" rIns="94633" bIns="47317" rtlCol="0"/>
          <a:lstStyle>
            <a:lvl1pPr algn="r">
              <a:defRPr sz="1100"/>
            </a:lvl1pPr>
          </a:lstStyle>
          <a:p>
            <a:fld id="{0E86AB5A-6CEB-4475-B3BA-830F11ABE671}" type="datetimeFigureOut">
              <a:rPr lang="en-US" smtClean="0"/>
              <a:t>1/25/2025</a:t>
            </a:fld>
            <a:endParaRPr lang="en-US" dirty="0"/>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4633" tIns="47317" rIns="94633" bIns="47317" rtlCol="0" anchor="ctr"/>
          <a:lstStyle/>
          <a:p>
            <a:endParaRPr lang="en-US" dirty="0"/>
          </a:p>
        </p:txBody>
      </p:sp>
      <p:sp>
        <p:nvSpPr>
          <p:cNvPr id="5" name="Notes Placeholder 4"/>
          <p:cNvSpPr>
            <a:spLocks noGrp="1"/>
          </p:cNvSpPr>
          <p:nvPr>
            <p:ph type="body" sz="quarter" idx="3"/>
          </p:nvPr>
        </p:nvSpPr>
        <p:spPr>
          <a:xfrm>
            <a:off x="1057311" y="4560575"/>
            <a:ext cx="5465961" cy="4686957"/>
          </a:xfrm>
          <a:prstGeom prst="rect">
            <a:avLst/>
          </a:prstGeom>
        </p:spPr>
        <p:txBody>
          <a:bodyPr vert="horz" lIns="94633" tIns="47317" rIns="94633" bIns="4731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 y="9247529"/>
            <a:ext cx="3169920" cy="352009"/>
          </a:xfrm>
          <a:prstGeom prst="rect">
            <a:avLst/>
          </a:prstGeom>
        </p:spPr>
        <p:txBody>
          <a:bodyPr vert="horz" lIns="94633" tIns="47317" rIns="94633" bIns="47317" rtlCol="0" anchor="b"/>
          <a:lstStyle>
            <a:lvl1pPr algn="l">
              <a:defRPr sz="1100"/>
            </a:lvl1pPr>
          </a:lstStyle>
          <a:p>
            <a:endParaRPr lang="en-US" dirty="0"/>
          </a:p>
        </p:txBody>
      </p:sp>
    </p:spTree>
    <p:extLst>
      <p:ext uri="{BB962C8B-B14F-4D97-AF65-F5344CB8AC3E}">
        <p14:creationId xmlns:p14="http://schemas.microsoft.com/office/powerpoint/2010/main" val="1515947866"/>
      </p:ext>
    </p:extLst>
  </p:cSld>
  <p:clrMap bg1="lt1" tx1="dk1" bg2="lt2" tx2="dk2" accent1="accent1" accent2="accent2" accent3="accent3" accent4="accent4" accent5="accent5" accent6="accent6" hlink="hlink" folHlink="folHlink"/>
  <p:hf hdr="0" ftr="0" dt="0"/>
  <p:notesStyle>
    <a:lvl1pPr marL="114293" indent="-114293" algn="l" defTabSz="91434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1pPr>
    <a:lvl2pPr marL="339703" indent="-171439" algn="l" defTabSz="914340" rtl="0" eaLnBrk="1" latinLnBrk="0" hangingPunct="1">
      <a:buFont typeface="Calibri" panose="020F0502020204030204" pitchFamily="34" charset="0"/>
      <a:buChar char="–"/>
      <a:defRPr sz="1000" kern="1200">
        <a:solidFill>
          <a:schemeClr val="tx1"/>
        </a:solidFill>
        <a:latin typeface="+mn-lt"/>
        <a:ea typeface="+mn-ea"/>
        <a:cs typeface="+mn-cs"/>
      </a:defRPr>
    </a:lvl2pPr>
    <a:lvl3pPr marL="517491" indent="-120643" algn="l" defTabSz="914340" rtl="0" eaLnBrk="1" latinLnBrk="0" hangingPunct="1">
      <a:buFont typeface="Arial" panose="020B0604020202020204" pitchFamily="34" charset="0"/>
      <a:buChar char="•"/>
      <a:defRPr sz="1000" kern="1200">
        <a:solidFill>
          <a:schemeClr val="tx1"/>
        </a:solidFill>
        <a:latin typeface="+mn-lt"/>
        <a:ea typeface="+mn-ea"/>
        <a:cs typeface="+mn-cs"/>
      </a:defRPr>
    </a:lvl3pPr>
    <a:lvl4pPr marL="796873" indent="-171439" algn="l" defTabSz="914340" rtl="0" eaLnBrk="1" latinLnBrk="0" hangingPunct="1">
      <a:buFont typeface="Calibri" panose="020F0502020204030204" pitchFamily="34" charset="0"/>
      <a:buChar char="–"/>
      <a:defRPr sz="1000" kern="1200">
        <a:solidFill>
          <a:schemeClr val="tx1"/>
        </a:solidFill>
        <a:latin typeface="+mn-lt"/>
        <a:ea typeface="+mn-ea"/>
        <a:cs typeface="+mn-cs"/>
      </a:defRPr>
    </a:lvl4pPr>
    <a:lvl5pPr marL="974662" indent="-115880" algn="l" defTabSz="914340" rtl="0" eaLnBrk="1" latinLnBrk="0" hangingPunct="1">
      <a:buFont typeface="Arial" panose="020B0604020202020204" pitchFamily="34" charset="0"/>
      <a:buChar char="•"/>
      <a:defRPr sz="1000" kern="1200">
        <a:solidFill>
          <a:schemeClr val="tx1"/>
        </a:solidFill>
        <a:latin typeface="+mn-lt"/>
        <a:ea typeface="+mn-ea"/>
        <a:cs typeface="+mn-cs"/>
      </a:defRPr>
    </a:lvl5pPr>
    <a:lvl6pPr marL="2285852" algn="l" defTabSz="914340" rtl="0" eaLnBrk="1" latinLnBrk="0" hangingPunct="1">
      <a:defRPr sz="1200" kern="1200">
        <a:solidFill>
          <a:schemeClr val="tx1"/>
        </a:solidFill>
        <a:latin typeface="+mn-lt"/>
        <a:ea typeface="+mn-ea"/>
        <a:cs typeface="+mn-cs"/>
      </a:defRPr>
    </a:lvl6pPr>
    <a:lvl7pPr marL="2743021" algn="l" defTabSz="914340" rtl="0" eaLnBrk="1" latinLnBrk="0" hangingPunct="1">
      <a:defRPr sz="1200" kern="1200">
        <a:solidFill>
          <a:schemeClr val="tx1"/>
        </a:solidFill>
        <a:latin typeface="+mn-lt"/>
        <a:ea typeface="+mn-ea"/>
        <a:cs typeface="+mn-cs"/>
      </a:defRPr>
    </a:lvl7pPr>
    <a:lvl8pPr marL="3200193" algn="l" defTabSz="914340" rtl="0" eaLnBrk="1" latinLnBrk="0" hangingPunct="1">
      <a:defRPr sz="1200" kern="1200">
        <a:solidFill>
          <a:schemeClr val="tx1"/>
        </a:solidFill>
        <a:latin typeface="+mn-lt"/>
        <a:ea typeface="+mn-ea"/>
        <a:cs typeface="+mn-cs"/>
      </a:defRPr>
    </a:lvl8pPr>
    <a:lvl9pPr marL="3657363" algn="l" defTabSz="9143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F8406-D1B8-D09D-7C9F-D7E23B095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BCA2D-0CB3-8B50-1590-0A5AA0DF7C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47047F-4937-5A74-0DA4-8229CD5427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D65DAB-D44D-06EF-AAD3-1021FF0911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C2E61-D44D-4071-AA4E-FD70F4DBE1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40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45 min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054D9-DC6B-6C48-82E5-BCB1A96E17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4120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D0484-0A60-524F-8303-18CD9E7B73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1472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054D9-DC6B-6C48-82E5-BCB1A96E17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12654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22.png"/><Relationship Id="rId4" Type="http://schemas.openxmlformats.org/officeDocument/2006/relationships/image" Target="../media/image18.png"/></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Master" Target="../slideMasters/slideMaster6.xml"/><Relationship Id="rId4" Type="http://schemas.openxmlformats.org/officeDocument/2006/relationships/image" Target="../media/image27.sv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 Id="rId4" Type="http://schemas.openxmlformats.org/officeDocument/2006/relationships/image" Target="../media/image31.jpe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Master" Target="../slideMasters/slideMaster6.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emf"/></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C8A2DB1-9736-4261-8C7F-C4522612CAD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E4F6AAF0-20D6-4D5A-B74F-517768076464}"/>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4"/>
          </a:solidFill>
          <a:ln w="12821" cap="flat">
            <a:noFill/>
            <a:prstDash val="solid"/>
            <a:miter/>
          </a:ln>
        </p:spPr>
        <p:txBody>
          <a:bodyPr rtlCol="0" anchor="ctr"/>
          <a:lstStyle/>
          <a:p>
            <a:endParaRPr lang="en-US" sz="1351"/>
          </a:p>
        </p:txBody>
      </p:sp>
      <p:sp>
        <p:nvSpPr>
          <p:cNvPr id="11" name="Graphic 13">
            <a:extLst>
              <a:ext uri="{FF2B5EF4-FFF2-40B4-BE49-F238E27FC236}">
                <a16:creationId xmlns:a16="http://schemas.microsoft.com/office/drawing/2014/main" id="{252929D8-8E6C-4089-B3B0-DBF775EB5EAC}"/>
              </a:ext>
            </a:extLst>
          </p:cNvPr>
          <p:cNvSpPr/>
          <p:nvPr userDrawn="1"/>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i="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US-XXXXX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1863002225"/>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0" name="Graphic 12">
            <a:extLst>
              <a:ext uri="{FF2B5EF4-FFF2-40B4-BE49-F238E27FC236}">
                <a16:creationId xmlns:a16="http://schemas.microsoft.com/office/drawing/2014/main" id="{AE921252-C7BF-4491-AC94-DAE14D177126}"/>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1" name="Graphic 12">
            <a:extLst>
              <a:ext uri="{FF2B5EF4-FFF2-40B4-BE49-F238E27FC236}">
                <a16:creationId xmlns:a16="http://schemas.microsoft.com/office/drawing/2014/main" id="{4CD5D533-1AD0-4275-8B6D-08C8213DFA47}"/>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8" name="Graphic 7">
            <a:extLst>
              <a:ext uri="{FF2B5EF4-FFF2-40B4-BE49-F238E27FC236}">
                <a16:creationId xmlns:a16="http://schemas.microsoft.com/office/drawing/2014/main" id="{77D22B65-10AF-4448-9EB8-66E552365E49}"/>
              </a:ext>
            </a:extLst>
          </p:cNvPr>
          <p:cNvSpPr/>
          <p:nvPr userDrawn="1"/>
        </p:nvSpPr>
        <p:spPr>
          <a:xfrm>
            <a:off x="10414003" y="-10215"/>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bg2">
              <a:alpha val="90000"/>
            </a:schemeClr>
          </a:solidFill>
          <a:ln w="9525"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 name="Group 3">
            <a:extLst>
              <a:ext uri="{FF2B5EF4-FFF2-40B4-BE49-F238E27FC236}">
                <a16:creationId xmlns:a16="http://schemas.microsoft.com/office/drawing/2014/main" id="{5FB16867-CB47-4050-A1FB-BCC31A45957A}"/>
              </a:ext>
            </a:extLst>
          </p:cNvPr>
          <p:cNvGrpSpPr/>
          <p:nvPr userDrawn="1"/>
        </p:nvGrpSpPr>
        <p:grpSpPr>
          <a:xfrm>
            <a:off x="10770538" y="107919"/>
            <a:ext cx="1275417" cy="469940"/>
            <a:chOff x="10770536" y="107917"/>
            <a:chExt cx="1275417" cy="469940"/>
          </a:xfrm>
        </p:grpSpPr>
        <p:pic>
          <p:nvPicPr>
            <p:cNvPr id="9" name="Picture 8">
              <a:extLst>
                <a:ext uri="{FF2B5EF4-FFF2-40B4-BE49-F238E27FC236}">
                  <a16:creationId xmlns:a16="http://schemas.microsoft.com/office/drawing/2014/main" id="{E08DF6E7-2CBC-460A-A7E9-BE6972A3E9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70536" y="107945"/>
              <a:ext cx="1275417" cy="469912"/>
            </a:xfrm>
            <a:prstGeom prst="rect">
              <a:avLst/>
            </a:prstGeom>
          </p:spPr>
        </p:pic>
        <p:pic>
          <p:nvPicPr>
            <p:cNvPr id="12" name="Picture 11" descr="LYNPARZA_Tablets 150mg_ALT.eps">
              <a:extLst>
                <a:ext uri="{FF2B5EF4-FFF2-40B4-BE49-F238E27FC236}">
                  <a16:creationId xmlns:a16="http://schemas.microsoft.com/office/drawing/2014/main" id="{F795FBF8-EBA3-415D-835C-B2F5C8103B28}"/>
                </a:ext>
              </a:extLst>
            </p:cNvPr>
            <p:cNvPicPr>
              <a:picLocks/>
            </p:cNvPicPr>
            <p:nvPr userDrawn="1"/>
          </p:nvPicPr>
          <p:blipFill rotWithShape="1">
            <a:blip r:embed="rId3" cstate="email">
              <a:extLst>
                <a:ext uri="{28A0092B-C50C-407E-A947-70E740481C1C}">
                  <a14:useLocalDpi xmlns:a14="http://schemas.microsoft.com/office/drawing/2010/main"/>
                </a:ext>
              </a:extLst>
            </a:blip>
            <a:srcRect l="-1" r="87121" b="41537"/>
            <a:stretch/>
          </p:blipFill>
          <p:spPr>
            <a:xfrm>
              <a:off x="10795871" y="107917"/>
              <a:ext cx="172168" cy="339758"/>
            </a:xfrm>
            <a:prstGeom prst="parallelogram">
              <a:avLst>
                <a:gd name="adj" fmla="val 8402"/>
              </a:avLst>
            </a:prstGeom>
          </p:spPr>
        </p:pic>
      </p:grpSp>
      <p:sp>
        <p:nvSpPr>
          <p:cNvPr id="13" name="Text Placeholder 9">
            <a:extLst>
              <a:ext uri="{FF2B5EF4-FFF2-40B4-BE49-F238E27FC236}">
                <a16:creationId xmlns:a16="http://schemas.microsoft.com/office/drawing/2014/main" id="{156C91E5-C2C1-4BBC-AB62-8A915E0856BC}"/>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4" name="TextBox 13">
            <a:extLst>
              <a:ext uri="{FF2B5EF4-FFF2-40B4-BE49-F238E27FC236}">
                <a16:creationId xmlns:a16="http://schemas.microsoft.com/office/drawing/2014/main" id="{77D36FE3-8BC4-4105-96A8-6E2A02E8BE2E}"/>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9313778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2_UNBRANDED_Title Slid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E19D48E-FB28-49AD-881B-5A605E5CB98A}"/>
              </a:ext>
            </a:extLst>
          </p:cNvPr>
          <p:cNvGrpSpPr/>
          <p:nvPr userDrawn="1"/>
        </p:nvGrpSpPr>
        <p:grpSpPr>
          <a:xfrm>
            <a:off x="-8621" y="1493039"/>
            <a:ext cx="12200621" cy="3871927"/>
            <a:chOff x="-8621" y="2017148"/>
            <a:chExt cx="12200621" cy="3871927"/>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017148"/>
              <a:ext cx="12192000" cy="37413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2017148"/>
              <a:ext cx="11284405" cy="3741300"/>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6" y="2147776"/>
              <a:ext cx="11445878" cy="3741299"/>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alpha val="91000"/>
              </a:schemeClr>
            </a:solidFill>
            <a:ln w="12821" cap="flat">
              <a:noFill/>
              <a:prstDash val="solid"/>
              <a:miter/>
            </a:ln>
          </p:spPr>
          <p:txBody>
            <a:bodyPr rtlCol="0" anchor="ctr"/>
            <a:lstStyle/>
            <a:p>
              <a:endParaRPr lang="en-US" sz="1351"/>
            </a:p>
          </p:txBody>
        </p:sp>
      </p:gr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528212" y="6405045"/>
            <a:ext cx="999162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800" dirty="0">
              <a:solidFill>
                <a:schemeClr val="tx1"/>
              </a:solidFill>
            </a:endParaRPr>
          </a:p>
        </p:txBody>
      </p:sp>
      <p:pic>
        <p:nvPicPr>
          <p:cNvPr id="5" name="Picture 4" descr="A picture containing text, clipart&#10;&#10;Description automatically generated">
            <a:extLst>
              <a:ext uri="{FF2B5EF4-FFF2-40B4-BE49-F238E27FC236}">
                <a16:creationId xmlns:a16="http://schemas.microsoft.com/office/drawing/2014/main" id="{5DF17C87-5303-4052-A113-E0A1AD728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1" name="TextBox 10">
            <a:extLst>
              <a:ext uri="{FF2B5EF4-FFF2-40B4-BE49-F238E27FC236}">
                <a16:creationId xmlns:a16="http://schemas.microsoft.com/office/drawing/2014/main" id="{C04CC4D1-F453-42D6-B0AE-9BC98DEF9943}"/>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971720651"/>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UNBRANDED_Title and Conten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F0B610-C814-4B6A-88B9-2AFCB2205DC6}"/>
              </a:ext>
            </a:extLst>
          </p:cNvPr>
          <p:cNvSpPr/>
          <p:nvPr userDrawn="1"/>
        </p:nvSpPr>
        <p:spPr>
          <a:xfrm>
            <a:off x="9359902" y="5872164"/>
            <a:ext cx="2832100" cy="945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FCC50B"/>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1">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picture containing text, clipart&#10;&#10;Description automatically generated">
            <a:extLst>
              <a:ext uri="{FF2B5EF4-FFF2-40B4-BE49-F238E27FC236}">
                <a16:creationId xmlns:a16="http://schemas.microsoft.com/office/drawing/2014/main" id="{B696AFCF-BF21-4555-A721-7CA436202A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1" name="Text Placeholder 9">
            <a:extLst>
              <a:ext uri="{FF2B5EF4-FFF2-40B4-BE49-F238E27FC236}">
                <a16:creationId xmlns:a16="http://schemas.microsoft.com/office/drawing/2014/main" id="{197EB929-AB8F-44C0-ADF7-3CDAAFBD5A55}"/>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2" name="TextBox 11">
            <a:extLst>
              <a:ext uri="{FF2B5EF4-FFF2-40B4-BE49-F238E27FC236}">
                <a16:creationId xmlns:a16="http://schemas.microsoft.com/office/drawing/2014/main" id="{F7FE6A8C-EDB2-48F0-95ED-EC3BC8907889}"/>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5681941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maint_Title Only">
    <p:spTree>
      <p:nvGrpSpPr>
        <p:cNvPr id="1" name=""/>
        <p:cNvGrpSpPr/>
        <p:nvPr/>
      </p:nvGrpSpPr>
      <p:grpSpPr>
        <a:xfrm>
          <a:off x="0" y="0"/>
          <a:ext cx="0" cy="0"/>
          <a:chOff x="0" y="0"/>
          <a:chExt cx="0" cy="0"/>
        </a:xfrm>
      </p:grpSpPr>
      <p:sp>
        <p:nvSpPr>
          <p:cNvPr id="10" name="Graphic 12">
            <a:extLst>
              <a:ext uri="{FF2B5EF4-FFF2-40B4-BE49-F238E27FC236}">
                <a16:creationId xmlns:a16="http://schemas.microsoft.com/office/drawing/2014/main" id="{AE921252-C7BF-4491-AC94-DAE14D177126}"/>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1" name="Graphic 12">
            <a:extLst>
              <a:ext uri="{FF2B5EF4-FFF2-40B4-BE49-F238E27FC236}">
                <a16:creationId xmlns:a16="http://schemas.microsoft.com/office/drawing/2014/main" id="{4CD5D533-1AD0-4275-8B6D-08C8213DFA47}"/>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8" name="Graphic 7">
            <a:extLst>
              <a:ext uri="{FF2B5EF4-FFF2-40B4-BE49-F238E27FC236}">
                <a16:creationId xmlns:a16="http://schemas.microsoft.com/office/drawing/2014/main" id="{77D22B65-10AF-4448-9EB8-66E552365E49}"/>
              </a:ext>
            </a:extLst>
          </p:cNvPr>
          <p:cNvSpPr/>
          <p:nvPr userDrawn="1"/>
        </p:nvSpPr>
        <p:spPr>
          <a:xfrm>
            <a:off x="10414003" y="-10215"/>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bg2">
              <a:alpha val="90000"/>
            </a:schemeClr>
          </a:solidFill>
          <a:ln w="9525"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grpSp>
        <p:nvGrpSpPr>
          <p:cNvPr id="4" name="Group 3">
            <a:extLst>
              <a:ext uri="{FF2B5EF4-FFF2-40B4-BE49-F238E27FC236}">
                <a16:creationId xmlns:a16="http://schemas.microsoft.com/office/drawing/2014/main" id="{5FB16867-CB47-4050-A1FB-BCC31A45957A}"/>
              </a:ext>
            </a:extLst>
          </p:cNvPr>
          <p:cNvGrpSpPr/>
          <p:nvPr userDrawn="1"/>
        </p:nvGrpSpPr>
        <p:grpSpPr>
          <a:xfrm>
            <a:off x="10770538" y="107919"/>
            <a:ext cx="1275417" cy="469940"/>
            <a:chOff x="10770536" y="107917"/>
            <a:chExt cx="1275417" cy="469940"/>
          </a:xfrm>
        </p:grpSpPr>
        <p:pic>
          <p:nvPicPr>
            <p:cNvPr id="9" name="Picture 8">
              <a:extLst>
                <a:ext uri="{FF2B5EF4-FFF2-40B4-BE49-F238E27FC236}">
                  <a16:creationId xmlns:a16="http://schemas.microsoft.com/office/drawing/2014/main" id="{E08DF6E7-2CBC-460A-A7E9-BE6972A3E9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70536" y="107945"/>
              <a:ext cx="1275417" cy="469912"/>
            </a:xfrm>
            <a:prstGeom prst="rect">
              <a:avLst/>
            </a:prstGeom>
          </p:spPr>
        </p:pic>
        <p:pic>
          <p:nvPicPr>
            <p:cNvPr id="12" name="Picture 11" descr="LYNPARZA_Tablets 150mg_ALT.eps">
              <a:extLst>
                <a:ext uri="{FF2B5EF4-FFF2-40B4-BE49-F238E27FC236}">
                  <a16:creationId xmlns:a16="http://schemas.microsoft.com/office/drawing/2014/main" id="{F795FBF8-EBA3-415D-835C-B2F5C8103B28}"/>
                </a:ext>
              </a:extLst>
            </p:cNvPr>
            <p:cNvPicPr>
              <a:picLocks/>
            </p:cNvPicPr>
            <p:nvPr userDrawn="1"/>
          </p:nvPicPr>
          <p:blipFill rotWithShape="1">
            <a:blip r:embed="rId3" cstate="email">
              <a:extLst>
                <a:ext uri="{28A0092B-C50C-407E-A947-70E740481C1C}">
                  <a14:useLocalDpi xmlns:a14="http://schemas.microsoft.com/office/drawing/2010/main"/>
                </a:ext>
              </a:extLst>
            </a:blip>
            <a:srcRect l="-1" r="87121" b="41537"/>
            <a:stretch/>
          </p:blipFill>
          <p:spPr>
            <a:xfrm>
              <a:off x="10795871" y="107917"/>
              <a:ext cx="172168" cy="339758"/>
            </a:xfrm>
            <a:prstGeom prst="parallelogram">
              <a:avLst>
                <a:gd name="adj" fmla="val 8402"/>
              </a:avLst>
            </a:prstGeom>
          </p:spPr>
        </p:pic>
      </p:grpSp>
      <p:sp>
        <p:nvSpPr>
          <p:cNvPr id="13" name="Text Placeholder 6">
            <a:extLst>
              <a:ext uri="{FF2B5EF4-FFF2-40B4-BE49-F238E27FC236}">
                <a16:creationId xmlns:a16="http://schemas.microsoft.com/office/drawing/2014/main" id="{9A07BB81-283F-4394-AC08-6B30BAB4E495}"/>
              </a:ext>
            </a:extLst>
          </p:cNvPr>
          <p:cNvSpPr>
            <a:spLocks noGrp="1"/>
          </p:cNvSpPr>
          <p:nvPr>
            <p:ph type="body" sz="quarter" idx="13"/>
          </p:nvPr>
        </p:nvSpPr>
        <p:spPr>
          <a:xfrm>
            <a:off x="495302" y="6594853"/>
            <a:ext cx="10383839" cy="263149"/>
          </a:xfrm>
        </p:spPr>
        <p:txBody>
          <a:bodyPr bIns="91440" anchor="b">
            <a:noAutofit/>
          </a:bodyPr>
          <a:lstStyle>
            <a:lvl1pPr marL="0" indent="0">
              <a:lnSpc>
                <a:spcPct val="90000"/>
              </a:lnSpc>
              <a:spcBef>
                <a:spcPts val="0"/>
              </a:spcBef>
              <a:buNone/>
              <a:defRPr sz="900"/>
            </a:lvl1pPr>
            <a:lvl2pPr marL="457189" indent="0">
              <a:buNone/>
              <a:defRPr/>
            </a:lvl2pPr>
          </a:lstStyle>
          <a:p>
            <a:pPr lvl="0"/>
            <a:r>
              <a:rPr lang="en-US" dirty="0"/>
              <a:t>Click to edit Master text styles</a:t>
            </a:r>
          </a:p>
        </p:txBody>
      </p:sp>
      <p:sp>
        <p:nvSpPr>
          <p:cNvPr id="14" name="TextBox 13">
            <a:extLst>
              <a:ext uri="{FF2B5EF4-FFF2-40B4-BE49-F238E27FC236}">
                <a16:creationId xmlns:a16="http://schemas.microsoft.com/office/drawing/2014/main" id="{AAF5C798-96AB-4597-A079-0225A4130BC3}"/>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5865150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7" name="Text Placeholder 6">
            <a:extLst>
              <a:ext uri="{FF2B5EF4-FFF2-40B4-BE49-F238E27FC236}">
                <a16:creationId xmlns:a16="http://schemas.microsoft.com/office/drawing/2014/main" id="{DF367BC4-79B2-42D8-A784-0B5ACC605C1B}"/>
              </a:ext>
            </a:extLst>
          </p:cNvPr>
          <p:cNvSpPr>
            <a:spLocks noGrp="1"/>
          </p:cNvSpPr>
          <p:nvPr>
            <p:ph type="body" sz="quarter" idx="13"/>
          </p:nvPr>
        </p:nvSpPr>
        <p:spPr>
          <a:xfrm>
            <a:off x="495302" y="6594853"/>
            <a:ext cx="10383839" cy="263149"/>
          </a:xfrm>
        </p:spPr>
        <p:txBody>
          <a:bodyPr bIns="91440" anchor="b">
            <a:noAutofit/>
          </a:bodyPr>
          <a:lstStyle>
            <a:lvl1pPr marL="0" indent="0">
              <a:lnSpc>
                <a:spcPct val="90000"/>
              </a:lnSpc>
              <a:spcBef>
                <a:spcPts val="0"/>
              </a:spcBef>
              <a:buNone/>
              <a:defRPr sz="900"/>
            </a:lvl1pPr>
            <a:lvl2pPr marL="457189" indent="0">
              <a:buNone/>
              <a:defRPr/>
            </a:lvl2pPr>
          </a:lstStyle>
          <a:p>
            <a:pPr lvl="0"/>
            <a:r>
              <a:rPr lang="en-US" dirty="0"/>
              <a:t>Click to edit Master text styles</a:t>
            </a:r>
          </a:p>
        </p:txBody>
      </p:sp>
      <p:sp>
        <p:nvSpPr>
          <p:cNvPr id="5" name="TextBox 4">
            <a:extLst>
              <a:ext uri="{FF2B5EF4-FFF2-40B4-BE49-F238E27FC236}">
                <a16:creationId xmlns:a16="http://schemas.microsoft.com/office/drawing/2014/main" id="{4015252B-713F-4C4E-9B53-B28F9F059BDF}"/>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6886389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AF9DCC"/>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FD86886-A04E-420F-B2D5-3A3D064C4112}"/>
              </a:ext>
            </a:extLst>
          </p:cNvPr>
          <p:cNvSpPr>
            <a:spLocks noGrp="1"/>
          </p:cNvSpPr>
          <p:nvPr>
            <p:ph type="ftr" sz="quarter" idx="13"/>
          </p:nvPr>
        </p:nvSpPr>
        <p:spPr/>
        <p:txBody>
          <a:bodyPr/>
          <a:lstStyle/>
          <a:p>
            <a:endParaRPr lang="en-US"/>
          </a:p>
        </p:txBody>
      </p:sp>
      <p:sp>
        <p:nvSpPr>
          <p:cNvPr id="10" name="TextBox 9">
            <a:extLst>
              <a:ext uri="{FF2B5EF4-FFF2-40B4-BE49-F238E27FC236}">
                <a16:creationId xmlns:a16="http://schemas.microsoft.com/office/drawing/2014/main" id="{CE3AB1E1-1126-4870-BB77-7E8E3997FC63}"/>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40637172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16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rgbClr val="AF9DCC">
              <a:alpha val="91000"/>
            </a:srgb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rgbClr val="634F83"/>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rgbClr val="AF9DCC"/>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517423024"/>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7" y="192000"/>
            <a:ext cx="11687535" cy="672000"/>
          </a:xfrm>
          <a:prstGeom prst="rect">
            <a:avLst/>
          </a:prstGeom>
        </p:spPr>
        <p:txBody>
          <a:bodyPr vert="horz"/>
          <a:lstStyle>
            <a:lvl1pPr algn="l">
              <a:lnSpc>
                <a:spcPct val="100000"/>
              </a:lnSpc>
              <a:defRPr sz="3200" b="1" baseline="0">
                <a:solidFill>
                  <a:srgbClr val="830051"/>
                </a:solidFill>
                <a:latin typeface="Arial" pitchFamily="34" charset="0"/>
                <a:cs typeface="Arial" pitchFamily="34" charset="0"/>
              </a:defRPr>
            </a:lvl1pPr>
          </a:lstStyle>
          <a:p>
            <a:r>
              <a:rPr lang="en-GB" noProof="0" dirty="0"/>
              <a:t>Click to add title</a:t>
            </a:r>
          </a:p>
        </p:txBody>
      </p:sp>
      <p:sp>
        <p:nvSpPr>
          <p:cNvPr id="6" name="Slide Number Placeholder 5"/>
          <p:cNvSpPr>
            <a:spLocks noGrp="1"/>
          </p:cNvSpPr>
          <p:nvPr>
            <p:ph type="sldNum" sz="quarter" idx="4"/>
          </p:nvPr>
        </p:nvSpPr>
        <p:spPr>
          <a:xfrm>
            <a:off x="424500" y="6462340"/>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sp>
        <p:nvSpPr>
          <p:cNvPr id="7" name="Content Placeholder 2"/>
          <p:cNvSpPr>
            <a:spLocks noGrp="1"/>
          </p:cNvSpPr>
          <p:nvPr>
            <p:ph idx="16" hasCustomPrompt="1"/>
          </p:nvPr>
        </p:nvSpPr>
        <p:spPr>
          <a:xfrm>
            <a:off x="316800" y="1645920"/>
            <a:ext cx="9408000" cy="2157984"/>
          </a:xfrm>
          <a:prstGeom prst="rect">
            <a:avLst/>
          </a:prstGeom>
        </p:spPr>
        <p:txBody>
          <a:bodyPr/>
          <a:lstStyle>
            <a:lvl1pPr marL="239983" indent="-239983">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47" indent="-239983">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38" indent="-239983">
              <a:defRPr sz="1867">
                <a:latin typeface="Arial" pitchFamily="34" charset="0"/>
                <a:cs typeface="Arial" pitchFamily="34" charset="0"/>
              </a:defRPr>
            </a:lvl4pPr>
            <a:lvl5pPr marL="830338">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8051968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24500" y="6462340"/>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7ED44835-E50A-49AD-814F-430E95D5AF0F}" type="slidenum">
              <a:rPr lang="en-US" smtClean="0"/>
              <a:t>‹#›</a:t>
            </a:fld>
            <a:endParaRPr lang="en-US"/>
          </a:p>
        </p:txBody>
      </p:sp>
      <p:sp>
        <p:nvSpPr>
          <p:cNvPr id="6" name="Title 8"/>
          <p:cNvSpPr>
            <a:spLocks noGrp="1"/>
          </p:cNvSpPr>
          <p:nvPr>
            <p:ph type="title" hasCustomPrompt="1"/>
          </p:nvPr>
        </p:nvSpPr>
        <p:spPr>
          <a:xfrm>
            <a:off x="316087" y="192000"/>
            <a:ext cx="11687535" cy="672000"/>
          </a:xfrm>
          <a:prstGeom prst="rect">
            <a:avLst/>
          </a:prstGeom>
        </p:spPr>
        <p:txBody>
          <a:bodyPr vert="horz"/>
          <a:lstStyle>
            <a:lvl1pPr algn="l" defTabSz="60955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21265490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Blank - 1 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A5B899-06FF-0649-A5E1-1E6B81132265}"/>
              </a:ext>
            </a:extLst>
          </p:cNvPr>
          <p:cNvSpPr>
            <a:spLocks noGrp="1"/>
          </p:cNvSpPr>
          <p:nvPr>
            <p:ph type="ftr" sz="quarter" idx="10"/>
          </p:nvPr>
        </p:nvSpPr>
        <p:spPr/>
        <p:txBody>
          <a:bodyPr/>
          <a:lstStyle/>
          <a:p>
            <a:endParaRPr lang="en-US"/>
          </a:p>
        </p:txBody>
      </p:sp>
      <p:sp>
        <p:nvSpPr>
          <p:cNvPr id="5" name="Title 4">
            <a:extLst>
              <a:ext uri="{FF2B5EF4-FFF2-40B4-BE49-F238E27FC236}">
                <a16:creationId xmlns:a16="http://schemas.microsoft.com/office/drawing/2014/main" id="{5CB4152D-D86B-044C-A6A9-63DD50381CE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1236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2C718-7089-4603-886B-74F865777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63E522-7A80-4E1A-A415-89792ED2A30C}"/>
              </a:ext>
            </a:extLst>
          </p:cNvPr>
          <p:cNvSpPr>
            <a:spLocks noGrp="1"/>
          </p:cNvSpPr>
          <p:nvPr>
            <p:ph type="dt" sz="half" idx="10"/>
          </p:nvPr>
        </p:nvSpPr>
        <p:spPr/>
        <p:txBody>
          <a:bodyPr/>
          <a:lstStyle/>
          <a:p>
            <a:fld id="{8C5008E3-A095-4754-9D9F-BFF8A952114F}" type="datetime1">
              <a:rPr lang="en-US" smtClean="0">
                <a:solidFill>
                  <a:prstClr val="black">
                    <a:tint val="75000"/>
                  </a:prstClr>
                </a:solidFill>
              </a:rPr>
              <a:t>1/25/2025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AD1C049-6034-415B-A0F5-B47407F715C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BD91082-2EC7-4205-B386-8EDC9325AFF4}"/>
              </a:ext>
            </a:extLst>
          </p:cNvPr>
          <p:cNvSpPr>
            <a:spLocks noGrp="1"/>
          </p:cNvSpPr>
          <p:nvPr>
            <p:ph type="sldNum" sz="quarter" idx="12"/>
          </p:nvPr>
        </p:nvSpPr>
        <p:spPr/>
        <p:txBody>
          <a:bodyPr/>
          <a:lstStyle/>
          <a:p>
            <a:fld id="{1E46E3A2-11F3-4A48-BE37-A939CCD77F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3175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Graphic 12">
            <a:extLst>
              <a:ext uri="{FF2B5EF4-FFF2-40B4-BE49-F238E27FC236}">
                <a16:creationId xmlns:a16="http://schemas.microsoft.com/office/drawing/2014/main" id="{478FDF49-9307-41C1-99B6-693EA1DF999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0" name="Graphic 12">
            <a:extLst>
              <a:ext uri="{FF2B5EF4-FFF2-40B4-BE49-F238E27FC236}">
                <a16:creationId xmlns:a16="http://schemas.microsoft.com/office/drawing/2014/main" id="{899971D2-1653-4CA7-BDD6-4CB87A30F70E}"/>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Graphic 7">
            <a:extLst>
              <a:ext uri="{FF2B5EF4-FFF2-40B4-BE49-F238E27FC236}">
                <a16:creationId xmlns:a16="http://schemas.microsoft.com/office/drawing/2014/main" id="{77D22B65-10AF-4448-9EB8-66E552365E49}"/>
              </a:ext>
            </a:extLst>
          </p:cNvPr>
          <p:cNvSpPr/>
          <p:nvPr userDrawn="1"/>
        </p:nvSpPr>
        <p:spPr>
          <a:xfrm>
            <a:off x="10414003" y="-10215"/>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bg2">
              <a:alpha val="90000"/>
            </a:schemeClr>
          </a:solidFill>
          <a:ln w="9525" cap="flat">
            <a:noFill/>
            <a:prstDash val="solid"/>
            <a:miter/>
          </a:ln>
        </p:spPr>
        <p:txBody>
          <a:bodyPr rtlCol="0" anchor="ctr"/>
          <a:lstStyle/>
          <a:p>
            <a:endParaRPr lang="en-US" sz="1351"/>
          </a:p>
        </p:txBody>
      </p:sp>
      <p:pic>
        <p:nvPicPr>
          <p:cNvPr id="7" name="Picture 6">
            <a:extLst>
              <a:ext uri="{FF2B5EF4-FFF2-40B4-BE49-F238E27FC236}">
                <a16:creationId xmlns:a16="http://schemas.microsoft.com/office/drawing/2014/main" id="{807AF23D-BD73-41A0-890A-AAEAB24A9D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9978" y="135327"/>
            <a:ext cx="1274351" cy="444622"/>
          </a:xfrm>
          <a:prstGeom prst="rect">
            <a:avLst/>
          </a:prstGeom>
        </p:spPr>
      </p:pic>
      <p:sp>
        <p:nvSpPr>
          <p:cNvPr id="11" name="Text Placeholder 9">
            <a:extLst>
              <a:ext uri="{FF2B5EF4-FFF2-40B4-BE49-F238E27FC236}">
                <a16:creationId xmlns:a16="http://schemas.microsoft.com/office/drawing/2014/main" id="{095E3B9E-984A-4A56-AB55-3108576D7F6A}"/>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2" name="TextBox 11">
            <a:extLst>
              <a:ext uri="{FF2B5EF4-FFF2-40B4-BE49-F238E27FC236}">
                <a16:creationId xmlns:a16="http://schemas.microsoft.com/office/drawing/2014/main" id="{A3B45438-7039-48CA-9443-F5EF5A0DFB76}"/>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692439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solidFill>
          <a:schemeClr val="tx2"/>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361267" y="2856593"/>
            <a:ext cx="8559800" cy="1362075"/>
          </a:xfrm>
        </p:spPr>
        <p:txBody>
          <a:bodyPr anchor="t">
            <a:noAutofit/>
          </a:bodyPr>
          <a:lstStyle>
            <a:lvl1pPr algn="l">
              <a:defRPr sz="2800" b="0" cap="none" baseline="0"/>
            </a:lvl1pPr>
          </a:lstStyle>
          <a:p>
            <a:r>
              <a:rPr lang="en-US" dirty="0"/>
              <a:t>Click to edit Master title style</a:t>
            </a:r>
          </a:p>
        </p:txBody>
      </p:sp>
      <p:sp>
        <p:nvSpPr>
          <p:cNvPr id="3" name="Text Placeholder 2"/>
          <p:cNvSpPr>
            <a:spLocks noGrp="1"/>
          </p:cNvSpPr>
          <p:nvPr>
            <p:ph type="body" idx="1"/>
          </p:nvPr>
        </p:nvSpPr>
        <p:spPr>
          <a:xfrm>
            <a:off x="3361267" y="1356406"/>
            <a:ext cx="8559800" cy="1500187"/>
          </a:xfrm>
        </p:spPr>
        <p:txBody>
          <a:bodyPr anchor="b">
            <a:noAutofit/>
          </a:bodyPr>
          <a:lstStyle>
            <a:lvl1pPr marL="0" indent="0">
              <a:lnSpc>
                <a:spcPct val="90000"/>
              </a:lnSpc>
              <a:buNone/>
              <a:defRPr sz="4000">
                <a:solidFill>
                  <a:srgbClr val="A1BE4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10" name="Picture 9" descr="LYNPARZA_Tablets 150mg_ALT.eps"/>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9537290" y="5410201"/>
            <a:ext cx="2187197" cy="950890"/>
          </a:xfrm>
          <a:prstGeom prst="rect">
            <a:avLst/>
          </a:prstGeom>
        </p:spPr>
      </p:pic>
      <p:sp>
        <p:nvSpPr>
          <p:cNvPr id="6" name="Slide Number Placeholder 5"/>
          <p:cNvSpPr>
            <a:spLocks noGrp="1"/>
          </p:cNvSpPr>
          <p:nvPr>
            <p:ph type="sldNum" sz="quarter" idx="12"/>
          </p:nvPr>
        </p:nvSpPr>
        <p:spPr/>
        <p:txBody>
          <a:bodyPr/>
          <a:lstStyle/>
          <a:p>
            <a:fld id="{F1EA5AB6-293F-491D-A3F2-68594311D61F}" type="slidenum">
              <a:rPr lang="en-US" smtClean="0">
                <a:solidFill>
                  <a:prstClr val="black">
                    <a:tint val="75000"/>
                  </a:prstClr>
                </a:solidFill>
              </a:rPr>
              <a:pPr/>
              <a:t>‹#›</a:t>
            </a:fld>
            <a:endParaRPr lang="en-US" dirty="0">
              <a:solidFill>
                <a:prstClr val="black">
                  <a:tint val="75000"/>
                </a:prstClr>
              </a:solidFill>
            </a:endParaRPr>
          </a:p>
        </p:txBody>
      </p:sp>
      <p:pic>
        <p:nvPicPr>
          <p:cNvPr id="11" name="Picture 10">
            <a:extLst>
              <a:ext uri="{FF2B5EF4-FFF2-40B4-BE49-F238E27FC236}">
                <a16:creationId xmlns:a16="http://schemas.microsoft.com/office/drawing/2014/main" id="{FDFE1CEB-7CE1-42EC-B045-8C9EC60ECA25}"/>
              </a:ext>
            </a:extLst>
          </p:cNvPr>
          <p:cNvPicPr>
            <a:picLocks/>
          </p:cNvPicPr>
          <p:nvPr userDrawn="1"/>
        </p:nvPicPr>
        <p:blipFill rotWithShape="1">
          <a:blip r:embed="rId4" cstate="email">
            <a:extLst>
              <a:ext uri="{28A0092B-C50C-407E-A947-70E740481C1C}">
                <a14:useLocalDpi xmlns:a14="http://schemas.microsoft.com/office/drawing/2010/main"/>
              </a:ext>
            </a:extLst>
          </a:blip>
          <a:srcRect t="1918" r="5206" b="1380"/>
          <a:stretch/>
        </p:blipFill>
        <p:spPr>
          <a:xfrm flipH="1">
            <a:off x="-1" y="0"/>
            <a:ext cx="3296092" cy="6858000"/>
          </a:xfrm>
          <a:prstGeom prst="rect">
            <a:avLst/>
          </a:prstGeom>
        </p:spPr>
      </p:pic>
      <p:sp>
        <p:nvSpPr>
          <p:cNvPr id="13" name="Footer Placeholder 4">
            <a:extLst>
              <a:ext uri="{FF2B5EF4-FFF2-40B4-BE49-F238E27FC236}">
                <a16:creationId xmlns:a16="http://schemas.microsoft.com/office/drawing/2014/main" id="{52A65A30-F59C-41E0-96DC-60ACD6AA763C}"/>
              </a:ext>
            </a:extLst>
          </p:cNvPr>
          <p:cNvSpPr txBox="1">
            <a:spLocks/>
          </p:cNvSpPr>
          <p:nvPr userDrawn="1"/>
        </p:nvSpPr>
        <p:spPr>
          <a:xfrm>
            <a:off x="3933265" y="6568889"/>
            <a:ext cx="6237277" cy="159716"/>
          </a:xfrm>
          <a:prstGeom prst="rect">
            <a:avLst/>
          </a:prstGeom>
        </p:spPr>
        <p:txBody>
          <a:bodyPr vert="horz" lIns="91440" tIns="45720" rIns="91440" bIns="45720"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dirty="0">
                <a:solidFill>
                  <a:schemeClr val="bg1"/>
                </a:solidFill>
              </a:rPr>
              <a:t>LYNPARZA is a registered trademark of the AstraZeneca group of companies. ©2021 AstraZeneca. All rights reserved. US-53716 Last Updated 5/21</a:t>
            </a:r>
          </a:p>
        </p:txBody>
      </p:sp>
    </p:spTree>
    <p:extLst>
      <p:ext uri="{BB962C8B-B14F-4D97-AF65-F5344CB8AC3E}">
        <p14:creationId xmlns:p14="http://schemas.microsoft.com/office/powerpoint/2010/main" val="3513252045"/>
      </p:ext>
    </p:extLst>
  </p:cSld>
  <p:clrMapOvr>
    <a:masterClrMapping/>
  </p:clrMapOvr>
  <p:extLst>
    <p:ext uri="{DCECCB84-F9BA-43D5-87BE-67443E8EF086}">
      <p15:sldGuideLst xmlns:p15="http://schemas.microsoft.com/office/powerpoint/2012/main">
        <p15:guide id="1" orient="horz" pos="2160">
          <p15:clr>
            <a:srgbClr val="FBAE40"/>
          </p15:clr>
        </p15:guide>
        <p15:guide id="2" pos="416">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1EA5AB6-293F-491D-A3F2-68594311D61F}" type="slidenum">
              <a:rPr lang="en-US" smtClean="0">
                <a:solidFill>
                  <a:prstClr val="black"/>
                </a:solidFill>
              </a:rPr>
              <a:pPr/>
              <a:t>‹#›</a:t>
            </a:fld>
            <a:endParaRPr lang="en-US" dirty="0">
              <a:solidFill>
                <a:prstClr val="black"/>
              </a:solidFill>
            </a:endParaRPr>
          </a:p>
        </p:txBody>
      </p:sp>
      <p:pic>
        <p:nvPicPr>
          <p:cNvPr id="8" name="Picture 7" descr="LYNPARZA_Tablets 150mg_RGB.eps">
            <a:extLst>
              <a:ext uri="{FF2B5EF4-FFF2-40B4-BE49-F238E27FC236}">
                <a16:creationId xmlns:a16="http://schemas.microsoft.com/office/drawing/2014/main" id="{B8DD65A0-FC01-4377-A832-6060E5F5107C}"/>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10204466" y="6075365"/>
            <a:ext cx="1464063" cy="650729"/>
          </a:xfrm>
          <a:prstGeom prst="rect">
            <a:avLst/>
          </a:prstGeom>
        </p:spPr>
      </p:pic>
    </p:spTree>
    <p:extLst>
      <p:ext uri="{BB962C8B-B14F-4D97-AF65-F5344CB8AC3E}">
        <p14:creationId xmlns:p14="http://schemas.microsoft.com/office/powerpoint/2010/main" val="14310810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NO LOGO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1EA5AB6-293F-491D-A3F2-68594311D61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694705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NO LOGO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1EA5AB6-293F-491D-A3F2-68594311D61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899847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Discuss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21734" y="1346201"/>
            <a:ext cx="11345333" cy="3849914"/>
          </a:xfrm>
        </p:spPr>
        <p:txBody>
          <a:bodyPr anchor="ctr" anchorCtr="0">
            <a:normAutofit/>
          </a:bodyPr>
          <a:lstStyle>
            <a:lvl1pPr marL="0" indent="0" algn="ctr">
              <a:lnSpc>
                <a:spcPct val="90000"/>
              </a:lnSpc>
              <a:buNone/>
              <a:defRPr sz="3600"/>
            </a:lvl1pPr>
          </a:lstStyle>
          <a:p>
            <a:pPr lvl="0"/>
            <a:r>
              <a:rPr lang="en-US" dirty="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1EA5AB6-293F-491D-A3F2-68594311D61F}" type="slidenum">
              <a:rPr lang="en-US" smtClean="0">
                <a:solidFill>
                  <a:prstClr val="black">
                    <a:tint val="75000"/>
                  </a:prstClr>
                </a:solidFill>
              </a:rPr>
              <a:pPr/>
              <a:t>‹#›</a:t>
            </a:fld>
            <a:endParaRPr lang="en-US" dirty="0">
              <a:solidFill>
                <a:prstClr val="black">
                  <a:tint val="75000"/>
                </a:prstClr>
              </a:solidFill>
            </a:endParaRPr>
          </a:p>
        </p:txBody>
      </p:sp>
      <p:sp>
        <p:nvSpPr>
          <p:cNvPr id="7" name="Footer Placeholder 4"/>
          <p:cNvSpPr>
            <a:spLocks noGrp="1"/>
          </p:cNvSpPr>
          <p:nvPr>
            <p:ph type="ftr" sz="quarter" idx="3"/>
          </p:nvPr>
        </p:nvSpPr>
        <p:spPr>
          <a:xfrm>
            <a:off x="2133595" y="6633818"/>
            <a:ext cx="7924800" cy="213609"/>
          </a:xfrm>
          <a:prstGeom prst="rect">
            <a:avLst/>
          </a:prstGeom>
        </p:spPr>
        <p:txBody>
          <a:bodyPr vert="horz" lIns="91440" tIns="45720" rIns="91440" bIns="45720" rtlCol="0" anchor="ctr" anchorCtr="0"/>
          <a:lstStyle>
            <a:lvl1pPr algn="ctr">
              <a:defRPr sz="700">
                <a:solidFill>
                  <a:schemeClr val="tx1">
                    <a:lumMod val="65000"/>
                    <a:lumOff val="35000"/>
                  </a:schemeClr>
                </a:solidFill>
              </a:defRPr>
            </a:lvl1pPr>
          </a:lstStyle>
          <a:p>
            <a:endParaRPr lang="en-US" dirty="0">
              <a:solidFill>
                <a:prstClr val="black">
                  <a:lumMod val="65000"/>
                  <a:lumOff val="35000"/>
                </a:prstClr>
              </a:solidFill>
            </a:endParaRPr>
          </a:p>
        </p:txBody>
      </p:sp>
      <p:sp>
        <p:nvSpPr>
          <p:cNvPr id="5" name="Rectangle 4"/>
          <p:cNvSpPr/>
          <p:nvPr userDrawn="1"/>
        </p:nvSpPr>
        <p:spPr>
          <a:xfrm>
            <a:off x="0" y="1"/>
            <a:ext cx="12192000" cy="126274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 name="Rectangle 9"/>
          <p:cNvSpPr/>
          <p:nvPr userDrawn="1"/>
        </p:nvSpPr>
        <p:spPr>
          <a:xfrm>
            <a:off x="0" y="1117601"/>
            <a:ext cx="12192000" cy="145142"/>
          </a:xfrm>
          <a:prstGeom prst="rect">
            <a:avLst/>
          </a:prstGeom>
          <a:solidFill>
            <a:srgbClr val="5424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 name="Rectangle 10"/>
          <p:cNvSpPr/>
          <p:nvPr userDrawn="1"/>
        </p:nvSpPr>
        <p:spPr>
          <a:xfrm>
            <a:off x="0" y="5297715"/>
            <a:ext cx="12192000" cy="156028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2" name="Rectangle 11"/>
          <p:cNvSpPr/>
          <p:nvPr userDrawn="1"/>
        </p:nvSpPr>
        <p:spPr>
          <a:xfrm>
            <a:off x="0" y="5297715"/>
            <a:ext cx="12192000" cy="145142"/>
          </a:xfrm>
          <a:prstGeom prst="rect">
            <a:avLst/>
          </a:prstGeom>
          <a:solidFill>
            <a:srgbClr val="5424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41540039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825" y="0"/>
            <a:ext cx="11084664" cy="1143000"/>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F1EA5AB6-293F-491D-A3F2-68594311D61F}" type="slidenum">
              <a:rPr lang="en-US" smtClean="0">
                <a:solidFill>
                  <a:prstClr val="black"/>
                </a:solidFill>
              </a:rPr>
              <a:pPr/>
              <a:t>‹#›</a:t>
            </a:fld>
            <a:endParaRPr lang="en-US" dirty="0">
              <a:solidFill>
                <a:prstClr val="black"/>
              </a:solidFill>
            </a:endParaRPr>
          </a:p>
        </p:txBody>
      </p:sp>
      <p:pic>
        <p:nvPicPr>
          <p:cNvPr id="7" name="Picture 6" descr="LYNPARZA_Tablets 150mg_RGB.eps">
            <a:extLst>
              <a:ext uri="{FF2B5EF4-FFF2-40B4-BE49-F238E27FC236}">
                <a16:creationId xmlns:a16="http://schemas.microsoft.com/office/drawing/2014/main" id="{59AAE8FD-DCE1-42DB-A2B1-114383E6E11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10204466" y="6075365"/>
            <a:ext cx="1464063" cy="650729"/>
          </a:xfrm>
          <a:prstGeom prst="rect">
            <a:avLst/>
          </a:prstGeom>
        </p:spPr>
      </p:pic>
    </p:spTree>
    <p:extLst>
      <p:ext uri="{BB962C8B-B14F-4D97-AF65-F5344CB8AC3E}">
        <p14:creationId xmlns:p14="http://schemas.microsoft.com/office/powerpoint/2010/main" val="23299946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NO HELIX">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4D5E49E-52AD-4055-A96B-DC9E5A51F2D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
            <a:ext cx="121920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F1EA5AB6-293F-491D-A3F2-68594311D61F}" type="slidenum">
              <a:rPr lang="en-US" smtClean="0">
                <a:solidFill>
                  <a:prstClr val="black"/>
                </a:solidFill>
              </a:rPr>
              <a:pPr/>
              <a:t>‹#›</a:t>
            </a:fld>
            <a:endParaRPr lang="en-US" dirty="0">
              <a:solidFill>
                <a:prstClr val="black"/>
              </a:solidFill>
            </a:endParaRPr>
          </a:p>
        </p:txBody>
      </p:sp>
      <p:pic>
        <p:nvPicPr>
          <p:cNvPr id="7" name="Picture 6" descr="LYNPARZA_Tablets 150mg_RGB.eps">
            <a:extLst>
              <a:ext uri="{FF2B5EF4-FFF2-40B4-BE49-F238E27FC236}">
                <a16:creationId xmlns:a16="http://schemas.microsoft.com/office/drawing/2014/main" id="{59AAE8FD-DCE1-42DB-A2B1-114383E6E118}"/>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204466" y="6075365"/>
            <a:ext cx="1464063" cy="650729"/>
          </a:xfrm>
          <a:prstGeom prst="rect">
            <a:avLst/>
          </a:prstGeom>
        </p:spPr>
      </p:pic>
    </p:spTree>
    <p:extLst>
      <p:ext uri="{BB962C8B-B14F-4D97-AF65-F5344CB8AC3E}">
        <p14:creationId xmlns:p14="http://schemas.microsoft.com/office/powerpoint/2010/main" val="38950531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F364A-640E-4F4E-82A5-F897D2BE1BA2}"/>
              </a:ext>
            </a:extLst>
          </p:cNvPr>
          <p:cNvSpPr>
            <a:spLocks noGrp="1"/>
          </p:cNvSpPr>
          <p:nvPr>
            <p:ph type="ctrTitle"/>
          </p:nvPr>
        </p:nvSpPr>
        <p:spPr>
          <a:xfrm>
            <a:off x="1408175" y="1814945"/>
            <a:ext cx="7805098" cy="2021076"/>
          </a:xfrm>
        </p:spPr>
        <p:txBody>
          <a:bodyPr anchor="b"/>
          <a:lstStyle>
            <a:lvl1pPr algn="l">
              <a:defRPr sz="42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96B58808-244F-CE43-A36A-80C715D110A8}"/>
              </a:ext>
            </a:extLst>
          </p:cNvPr>
          <p:cNvSpPr>
            <a:spLocks noGrp="1"/>
          </p:cNvSpPr>
          <p:nvPr>
            <p:ph type="subTitle" idx="1"/>
          </p:nvPr>
        </p:nvSpPr>
        <p:spPr>
          <a:xfrm>
            <a:off x="1408175" y="3920836"/>
            <a:ext cx="7805098" cy="609600"/>
          </a:xfrm>
        </p:spPr>
        <p:txBody>
          <a:bodyPr/>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9">
            <a:extLst>
              <a:ext uri="{FF2B5EF4-FFF2-40B4-BE49-F238E27FC236}">
                <a16:creationId xmlns:a16="http://schemas.microsoft.com/office/drawing/2014/main" id="{08CA48E5-769D-0AB1-3AFC-567FBB4F1AE2}"/>
              </a:ext>
            </a:extLst>
          </p:cNvPr>
          <p:cNvSpPr>
            <a:spLocks noGrp="1"/>
          </p:cNvSpPr>
          <p:nvPr>
            <p:ph type="body" sz="quarter" idx="13"/>
          </p:nvPr>
        </p:nvSpPr>
        <p:spPr>
          <a:xfrm>
            <a:off x="1408175" y="4598508"/>
            <a:ext cx="7805098" cy="483855"/>
          </a:xfrm>
        </p:spPr>
        <p:txBody>
          <a:bodyPr/>
          <a:lstStyle>
            <a:lvl1pPr>
              <a:defRPr sz="1400" b="1">
                <a:solidFill>
                  <a:schemeClr val="bg1"/>
                </a:solidFill>
              </a:defRPr>
            </a:lvl1pPr>
            <a:lvl2pPr>
              <a:defRPr sz="1400" b="1">
                <a:solidFill>
                  <a:schemeClr val="bg1"/>
                </a:solidFill>
              </a:defRPr>
            </a:lvl2pPr>
          </a:lstStyle>
          <a:p>
            <a:pPr lvl="0"/>
            <a:r>
              <a:rPr lang="en-US"/>
              <a:t>Click to edit Master text styles</a:t>
            </a:r>
          </a:p>
        </p:txBody>
      </p:sp>
      <p:sp>
        <p:nvSpPr>
          <p:cNvPr id="11" name="Text Placeholder 9">
            <a:extLst>
              <a:ext uri="{FF2B5EF4-FFF2-40B4-BE49-F238E27FC236}">
                <a16:creationId xmlns:a16="http://schemas.microsoft.com/office/drawing/2014/main" id="{6138A350-5128-0BB1-E583-677B0C3653A7}"/>
              </a:ext>
            </a:extLst>
          </p:cNvPr>
          <p:cNvSpPr>
            <a:spLocks noGrp="1"/>
          </p:cNvSpPr>
          <p:nvPr>
            <p:ph type="body" sz="quarter" idx="14" hasCustomPrompt="1"/>
          </p:nvPr>
        </p:nvSpPr>
        <p:spPr>
          <a:xfrm>
            <a:off x="9509759" y="1247352"/>
            <a:ext cx="1526103" cy="483855"/>
          </a:xfrm>
        </p:spPr>
        <p:txBody>
          <a:bodyPr anchor="b"/>
          <a:lstStyle>
            <a:lvl1pPr>
              <a:defRPr sz="1400" b="1">
                <a:solidFill>
                  <a:schemeClr val="bg1"/>
                </a:solidFill>
              </a:defRPr>
            </a:lvl1pPr>
            <a:lvl2pPr>
              <a:defRPr sz="1400" b="1">
                <a:solidFill>
                  <a:schemeClr val="bg1"/>
                </a:solidFill>
              </a:defRPr>
            </a:lvl2pPr>
          </a:lstStyle>
          <a:p>
            <a:pPr lvl="0"/>
            <a:r>
              <a:rPr lang="en-US"/>
              <a:t>Date goes here</a:t>
            </a:r>
          </a:p>
        </p:txBody>
      </p:sp>
      <p:pic>
        <p:nvPicPr>
          <p:cNvPr id="15" name="Picture 14">
            <a:extLst>
              <a:ext uri="{FF2B5EF4-FFF2-40B4-BE49-F238E27FC236}">
                <a16:creationId xmlns:a16="http://schemas.microsoft.com/office/drawing/2014/main" id="{A4D81E08-863D-368A-6E35-E1928F51E8E5}"/>
              </a:ext>
            </a:extLst>
          </p:cNvPr>
          <p:cNvPicPr>
            <a:picLocks noChangeAspect="1"/>
          </p:cNvPicPr>
          <p:nvPr userDrawn="1"/>
        </p:nvPicPr>
        <p:blipFill>
          <a:blip r:embed="rId3"/>
          <a:stretch>
            <a:fillRect/>
          </a:stretch>
        </p:blipFill>
        <p:spPr>
          <a:xfrm>
            <a:off x="5213350" y="3073400"/>
            <a:ext cx="0" cy="0"/>
          </a:xfrm>
          <a:prstGeom prst="rect">
            <a:avLst/>
          </a:prstGeom>
        </p:spPr>
      </p:pic>
      <p:pic>
        <p:nvPicPr>
          <p:cNvPr id="5" name="Picture 4" descr="A yellow triangle shaped object&#10;&#10;Description automatically generated with medium confidence">
            <a:extLst>
              <a:ext uri="{FF2B5EF4-FFF2-40B4-BE49-F238E27FC236}">
                <a16:creationId xmlns:a16="http://schemas.microsoft.com/office/drawing/2014/main" id="{9D0E8FE3-443B-E70C-B40E-BF83D1CA05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00608" y="193838"/>
            <a:ext cx="344428" cy="417398"/>
          </a:xfrm>
          <a:prstGeom prst="rect">
            <a:avLst/>
          </a:prstGeom>
        </p:spPr>
      </p:pic>
      <p:pic>
        <p:nvPicPr>
          <p:cNvPr id="4" name="Picture 3">
            <a:extLst>
              <a:ext uri="{FF2B5EF4-FFF2-40B4-BE49-F238E27FC236}">
                <a16:creationId xmlns:a16="http://schemas.microsoft.com/office/drawing/2014/main" id="{052A679E-CF19-5E59-97C4-1E020B5752B7}"/>
              </a:ext>
            </a:extLst>
          </p:cNvPr>
          <p:cNvPicPr>
            <a:picLocks noChangeAspect="1"/>
          </p:cNvPicPr>
          <p:nvPr userDrawn="1"/>
        </p:nvPicPr>
        <p:blipFill>
          <a:blip r:embed="rId5"/>
          <a:srcRect l="3" r="3"/>
          <a:stretch/>
        </p:blipFill>
        <p:spPr>
          <a:xfrm>
            <a:off x="9969500" y="5715423"/>
            <a:ext cx="1764030" cy="711200"/>
          </a:xfrm>
          <a:prstGeom prst="rect">
            <a:avLst/>
          </a:prstGeom>
        </p:spPr>
      </p:pic>
    </p:spTree>
    <p:extLst>
      <p:ext uri="{BB962C8B-B14F-4D97-AF65-F5344CB8AC3E}">
        <p14:creationId xmlns:p14="http://schemas.microsoft.com/office/powerpoint/2010/main" val="22512972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B20F4BE-3220-814F-663F-F13803BDC219}"/>
              </a:ext>
            </a:extLst>
          </p:cNvPr>
          <p:cNvSpPr>
            <a:spLocks noGrp="1"/>
          </p:cNvSpPr>
          <p:nvPr>
            <p:ph type="ctrTitle"/>
          </p:nvPr>
        </p:nvSpPr>
        <p:spPr>
          <a:xfrm>
            <a:off x="1408175" y="1814945"/>
            <a:ext cx="7805098" cy="2021076"/>
          </a:xfrm>
        </p:spPr>
        <p:txBody>
          <a:bodyPr anchor="b"/>
          <a:lstStyle>
            <a:lvl1pPr algn="l">
              <a:defRPr sz="4200">
                <a:solidFill>
                  <a:schemeClr val="tx2"/>
                </a:solidFill>
              </a:defRPr>
            </a:lvl1pPr>
          </a:lstStyle>
          <a:p>
            <a:r>
              <a:rPr lang="en-US"/>
              <a:t>Click to edit Master title style</a:t>
            </a:r>
          </a:p>
        </p:txBody>
      </p:sp>
      <p:sp>
        <p:nvSpPr>
          <p:cNvPr id="7" name="Subtitle 2">
            <a:extLst>
              <a:ext uri="{FF2B5EF4-FFF2-40B4-BE49-F238E27FC236}">
                <a16:creationId xmlns:a16="http://schemas.microsoft.com/office/drawing/2014/main" id="{04EFF322-290B-83F5-7BA3-9E344CC48411}"/>
              </a:ext>
            </a:extLst>
          </p:cNvPr>
          <p:cNvSpPr>
            <a:spLocks noGrp="1"/>
          </p:cNvSpPr>
          <p:nvPr>
            <p:ph type="subTitle" idx="1"/>
          </p:nvPr>
        </p:nvSpPr>
        <p:spPr>
          <a:xfrm>
            <a:off x="1408175" y="3920836"/>
            <a:ext cx="7805098" cy="609600"/>
          </a:xfrm>
        </p:spPr>
        <p:txBody>
          <a:bodyPr/>
          <a:lstStyle>
            <a:lvl1pPr marL="0" indent="0" algn="l">
              <a:buNone/>
              <a:defRPr sz="1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171879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Alt 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B20F4BE-3220-814F-663F-F13803BDC219}"/>
              </a:ext>
            </a:extLst>
          </p:cNvPr>
          <p:cNvSpPr>
            <a:spLocks noGrp="1"/>
          </p:cNvSpPr>
          <p:nvPr>
            <p:ph type="ctrTitle"/>
          </p:nvPr>
        </p:nvSpPr>
        <p:spPr>
          <a:xfrm>
            <a:off x="1408175" y="1814945"/>
            <a:ext cx="7805098" cy="2021076"/>
          </a:xfrm>
        </p:spPr>
        <p:txBody>
          <a:bodyPr anchor="b"/>
          <a:lstStyle>
            <a:lvl1pPr algn="l">
              <a:defRPr sz="4200">
                <a:solidFill>
                  <a:schemeClr val="tx2"/>
                </a:solidFill>
              </a:defRPr>
            </a:lvl1pPr>
          </a:lstStyle>
          <a:p>
            <a:r>
              <a:rPr lang="en-US"/>
              <a:t>Click to edit Master title style</a:t>
            </a:r>
          </a:p>
        </p:txBody>
      </p:sp>
      <p:sp>
        <p:nvSpPr>
          <p:cNvPr id="7" name="Subtitle 2">
            <a:extLst>
              <a:ext uri="{FF2B5EF4-FFF2-40B4-BE49-F238E27FC236}">
                <a16:creationId xmlns:a16="http://schemas.microsoft.com/office/drawing/2014/main" id="{04EFF322-290B-83F5-7BA3-9E344CC48411}"/>
              </a:ext>
            </a:extLst>
          </p:cNvPr>
          <p:cNvSpPr>
            <a:spLocks noGrp="1"/>
          </p:cNvSpPr>
          <p:nvPr>
            <p:ph type="subTitle" idx="1"/>
          </p:nvPr>
        </p:nvSpPr>
        <p:spPr>
          <a:xfrm>
            <a:off x="1408175" y="3920836"/>
            <a:ext cx="7805098" cy="609600"/>
          </a:xfrm>
        </p:spPr>
        <p:txBody>
          <a:bodyPr/>
          <a:lstStyle>
            <a:lvl1pPr marL="0" indent="0" algn="l">
              <a:buNone/>
              <a:defRPr sz="1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descr="A yellow triangle shaped object&#10;&#10;Description automatically generated with medium confidence">
            <a:extLst>
              <a:ext uri="{FF2B5EF4-FFF2-40B4-BE49-F238E27FC236}">
                <a16:creationId xmlns:a16="http://schemas.microsoft.com/office/drawing/2014/main" id="{D66230B3-F97A-3AA8-0266-53E59DED59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00608" y="193838"/>
            <a:ext cx="344428" cy="417398"/>
          </a:xfrm>
          <a:prstGeom prst="rect">
            <a:avLst/>
          </a:prstGeom>
        </p:spPr>
      </p:pic>
      <p:pic>
        <p:nvPicPr>
          <p:cNvPr id="2" name="Picture 1">
            <a:extLst>
              <a:ext uri="{FF2B5EF4-FFF2-40B4-BE49-F238E27FC236}">
                <a16:creationId xmlns:a16="http://schemas.microsoft.com/office/drawing/2014/main" id="{9F4D4A73-70CD-AFB1-4F4E-D7B3A6147D4D}"/>
              </a:ext>
            </a:extLst>
          </p:cNvPr>
          <p:cNvPicPr>
            <a:picLocks noChangeAspect="1"/>
          </p:cNvPicPr>
          <p:nvPr userDrawn="1"/>
        </p:nvPicPr>
        <p:blipFill>
          <a:blip r:embed="rId4"/>
          <a:srcRect t="348" b="348"/>
          <a:stretch/>
        </p:blipFill>
        <p:spPr>
          <a:xfrm>
            <a:off x="10855842" y="6323250"/>
            <a:ext cx="1189194" cy="476074"/>
          </a:xfrm>
          <a:prstGeom prst="rect">
            <a:avLst/>
          </a:prstGeom>
        </p:spPr>
      </p:pic>
    </p:spTree>
    <p:extLst>
      <p:ext uri="{BB962C8B-B14F-4D97-AF65-F5344CB8AC3E}">
        <p14:creationId xmlns:p14="http://schemas.microsoft.com/office/powerpoint/2010/main" val="2158227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9" name="Graphic 12">
            <a:extLst>
              <a:ext uri="{FF2B5EF4-FFF2-40B4-BE49-F238E27FC236}">
                <a16:creationId xmlns:a16="http://schemas.microsoft.com/office/drawing/2014/main" id="{478FDF49-9307-41C1-99B6-693EA1DF999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0" name="Graphic 12">
            <a:extLst>
              <a:ext uri="{FF2B5EF4-FFF2-40B4-BE49-F238E27FC236}">
                <a16:creationId xmlns:a16="http://schemas.microsoft.com/office/drawing/2014/main" id="{899971D2-1653-4CA7-BDD6-4CB87A30F70E}"/>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Graphic 7">
            <a:extLst>
              <a:ext uri="{FF2B5EF4-FFF2-40B4-BE49-F238E27FC236}">
                <a16:creationId xmlns:a16="http://schemas.microsoft.com/office/drawing/2014/main" id="{77D22B65-10AF-4448-9EB8-66E552365E49}"/>
              </a:ext>
            </a:extLst>
          </p:cNvPr>
          <p:cNvSpPr/>
          <p:nvPr userDrawn="1"/>
        </p:nvSpPr>
        <p:spPr>
          <a:xfrm>
            <a:off x="10414003" y="-10215"/>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tx2">
              <a:lumMod val="50000"/>
              <a:alpha val="90000"/>
            </a:schemeClr>
          </a:solidFill>
          <a:ln w="9525" cap="flat">
            <a:noFill/>
            <a:prstDash val="solid"/>
            <a:miter/>
          </a:ln>
        </p:spPr>
        <p:txBody>
          <a:bodyPr rtlCol="0" anchor="ctr"/>
          <a:lstStyle/>
          <a:p>
            <a:endParaRPr lang="en-US" sz="1351"/>
          </a:p>
        </p:txBody>
      </p:sp>
      <p:pic>
        <p:nvPicPr>
          <p:cNvPr id="12" name="Picture 11">
            <a:extLst>
              <a:ext uri="{FF2B5EF4-FFF2-40B4-BE49-F238E27FC236}">
                <a16:creationId xmlns:a16="http://schemas.microsoft.com/office/drawing/2014/main" id="{EF331914-1A93-41CA-BCEC-646FD6D903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0451" y="154378"/>
            <a:ext cx="1307932" cy="417124"/>
          </a:xfrm>
          <a:prstGeom prst="rect">
            <a:avLst/>
          </a:prstGeom>
        </p:spPr>
      </p:pic>
      <p:sp>
        <p:nvSpPr>
          <p:cNvPr id="11" name="Text Placeholder 9">
            <a:extLst>
              <a:ext uri="{FF2B5EF4-FFF2-40B4-BE49-F238E27FC236}">
                <a16:creationId xmlns:a16="http://schemas.microsoft.com/office/drawing/2014/main" id="{CA5D8223-9414-447C-85DD-700E34F8BDE0}"/>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3" name="TextBox 12">
            <a:extLst>
              <a:ext uri="{FF2B5EF4-FFF2-40B4-BE49-F238E27FC236}">
                <a16:creationId xmlns:a16="http://schemas.microsoft.com/office/drawing/2014/main" id="{779C9724-23A4-435D-94DB-5627F12A003F}"/>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6964521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_NoLogo 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B20F4BE-3220-814F-663F-F13803BDC219}"/>
              </a:ext>
            </a:extLst>
          </p:cNvPr>
          <p:cNvSpPr>
            <a:spLocks noGrp="1"/>
          </p:cNvSpPr>
          <p:nvPr>
            <p:ph type="ctrTitle"/>
          </p:nvPr>
        </p:nvSpPr>
        <p:spPr>
          <a:xfrm>
            <a:off x="1408175" y="1814945"/>
            <a:ext cx="7805098" cy="2021076"/>
          </a:xfrm>
        </p:spPr>
        <p:txBody>
          <a:bodyPr anchor="b"/>
          <a:lstStyle>
            <a:lvl1pPr algn="l">
              <a:defRPr sz="4200">
                <a:solidFill>
                  <a:schemeClr val="tx2"/>
                </a:solidFill>
              </a:defRPr>
            </a:lvl1pPr>
          </a:lstStyle>
          <a:p>
            <a:r>
              <a:rPr lang="en-US"/>
              <a:t>Click to edit Master title style</a:t>
            </a:r>
          </a:p>
        </p:txBody>
      </p:sp>
      <p:sp>
        <p:nvSpPr>
          <p:cNvPr id="7" name="Subtitle 2">
            <a:extLst>
              <a:ext uri="{FF2B5EF4-FFF2-40B4-BE49-F238E27FC236}">
                <a16:creationId xmlns:a16="http://schemas.microsoft.com/office/drawing/2014/main" id="{04EFF322-290B-83F5-7BA3-9E344CC48411}"/>
              </a:ext>
            </a:extLst>
          </p:cNvPr>
          <p:cNvSpPr>
            <a:spLocks noGrp="1"/>
          </p:cNvSpPr>
          <p:nvPr>
            <p:ph type="subTitle" idx="1"/>
          </p:nvPr>
        </p:nvSpPr>
        <p:spPr>
          <a:xfrm>
            <a:off x="1408175" y="3920836"/>
            <a:ext cx="7805098" cy="609600"/>
          </a:xfrm>
        </p:spPr>
        <p:txBody>
          <a:bodyPr/>
          <a:lstStyle>
            <a:lvl1pPr marL="0" indent="0" algn="l">
              <a:buNone/>
              <a:defRPr sz="1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45848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66B2-075B-4847-9A2D-0B675A3C9AE3}"/>
              </a:ext>
            </a:extLst>
          </p:cNvPr>
          <p:cNvSpPr>
            <a:spLocks noGrp="1"/>
          </p:cNvSpPr>
          <p:nvPr>
            <p:ph type="title"/>
          </p:nvPr>
        </p:nvSpPr>
        <p:spPr>
          <a:xfrm>
            <a:off x="457199" y="424874"/>
            <a:ext cx="11001556" cy="868393"/>
          </a:xfrm>
        </p:spPr>
        <p:txBody>
          <a:bodyPr/>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C5CDA4AB-013C-134C-A5F8-76B32A3CBC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8018424-4A29-644E-B984-2CB1F94D5EC8}"/>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4" name="Freeform 3">
            <a:extLst>
              <a:ext uri="{FF2B5EF4-FFF2-40B4-BE49-F238E27FC236}">
                <a16:creationId xmlns:a16="http://schemas.microsoft.com/office/drawing/2014/main" id="{E9A14A62-2F8A-7BCE-5B5B-57949C851F65}"/>
              </a:ext>
            </a:extLst>
          </p:cNvPr>
          <p:cNvSpPr/>
          <p:nvPr userDrawn="1"/>
        </p:nvSpPr>
        <p:spPr>
          <a:xfrm>
            <a:off x="457199" y="1345989"/>
            <a:ext cx="11277600" cy="73152"/>
          </a:xfrm>
          <a:custGeom>
            <a:avLst/>
            <a:gdLst>
              <a:gd name="connsiteX0" fmla="*/ 0 w 11277600"/>
              <a:gd name="connsiteY0" fmla="*/ 0 h 73152"/>
              <a:gd name="connsiteX1" fmla="*/ 438659 w 11277600"/>
              <a:gd name="connsiteY1" fmla="*/ 0 h 73152"/>
              <a:gd name="connsiteX2" fmla="*/ 11198151 w 11277600"/>
              <a:gd name="connsiteY2" fmla="*/ 0 h 73152"/>
              <a:gd name="connsiteX3" fmla="*/ 11198151 w 11277600"/>
              <a:gd name="connsiteY3" fmla="*/ 752 h 73152"/>
              <a:gd name="connsiteX4" fmla="*/ 11200641 w 11277600"/>
              <a:gd name="connsiteY4" fmla="*/ 0 h 73152"/>
              <a:gd name="connsiteX5" fmla="*/ 11273079 w 11277600"/>
              <a:gd name="connsiteY5" fmla="*/ 47470 h 73152"/>
              <a:gd name="connsiteX6" fmla="*/ 11277600 w 11277600"/>
              <a:gd name="connsiteY6" fmla="*/ 69610 h 73152"/>
              <a:gd name="connsiteX7" fmla="*/ 11277600 w 11277600"/>
              <a:gd name="connsiteY7" fmla="*/ 73152 h 73152"/>
              <a:gd name="connsiteX8" fmla="*/ 11198151 w 11277600"/>
              <a:gd name="connsiteY8" fmla="*/ 73152 h 73152"/>
              <a:gd name="connsiteX9" fmla="*/ 11198150 w 11277600"/>
              <a:gd name="connsiteY9" fmla="*/ 73152 h 73152"/>
              <a:gd name="connsiteX10" fmla="*/ 438659 w 11277600"/>
              <a:gd name="connsiteY10" fmla="*/ 73152 h 73152"/>
              <a:gd name="connsiteX11" fmla="*/ 0 w 11277600"/>
              <a:gd name="connsiteY11" fmla="*/ 73152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77600" h="73152">
                <a:moveTo>
                  <a:pt x="0" y="0"/>
                </a:moveTo>
                <a:lnTo>
                  <a:pt x="438659" y="0"/>
                </a:lnTo>
                <a:lnTo>
                  <a:pt x="11198151" y="0"/>
                </a:lnTo>
                <a:lnTo>
                  <a:pt x="11198151" y="752"/>
                </a:lnTo>
                <a:lnTo>
                  <a:pt x="11200641" y="0"/>
                </a:lnTo>
                <a:cubicBezTo>
                  <a:pt x="11233205" y="0"/>
                  <a:pt x="11261144" y="19574"/>
                  <a:pt x="11273079" y="47470"/>
                </a:cubicBezTo>
                <a:lnTo>
                  <a:pt x="11277600" y="69610"/>
                </a:lnTo>
                <a:lnTo>
                  <a:pt x="11277600" y="73152"/>
                </a:lnTo>
                <a:lnTo>
                  <a:pt x="11198151" y="73152"/>
                </a:lnTo>
                <a:lnTo>
                  <a:pt x="11198150" y="73152"/>
                </a:lnTo>
                <a:lnTo>
                  <a:pt x="438659" y="73152"/>
                </a:lnTo>
                <a:lnTo>
                  <a:pt x="0" y="731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Text Placeholder 7">
            <a:extLst>
              <a:ext uri="{FF2B5EF4-FFF2-40B4-BE49-F238E27FC236}">
                <a16:creationId xmlns:a16="http://schemas.microsoft.com/office/drawing/2014/main" id="{1BBA62AD-E022-A044-5046-6C880F130581}"/>
              </a:ext>
            </a:extLst>
          </p:cNvPr>
          <p:cNvSpPr>
            <a:spLocks noGrp="1"/>
          </p:cNvSpPr>
          <p:nvPr>
            <p:ph type="body" sz="quarter" idx="13"/>
          </p:nvPr>
        </p:nvSpPr>
        <p:spPr>
          <a:xfrm>
            <a:off x="698289" y="6241990"/>
            <a:ext cx="9388686" cy="616010"/>
          </a:xfrm>
        </p:spPr>
        <p:txBody>
          <a:bodyPr lIns="91440" tIns="45720" rIns="91440" bIns="45720" anchor="b"/>
          <a:lstStyle>
            <a:lvl1pPr>
              <a:lnSpc>
                <a:spcPct val="100000"/>
              </a:lnSpc>
              <a:spcBef>
                <a:spcPts val="0"/>
              </a:spcBef>
              <a:defRPr sz="800"/>
            </a:lvl1pPr>
          </a:lstStyle>
          <a:p>
            <a:pPr lvl="0"/>
            <a:r>
              <a:rPr lang="en-US"/>
              <a:t>Click to edit Master text styles</a:t>
            </a:r>
          </a:p>
        </p:txBody>
      </p:sp>
    </p:spTree>
    <p:extLst>
      <p:ext uri="{BB962C8B-B14F-4D97-AF65-F5344CB8AC3E}">
        <p14:creationId xmlns:p14="http://schemas.microsoft.com/office/powerpoint/2010/main" val="53103851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2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66B2-075B-4847-9A2D-0B675A3C9AE3}"/>
              </a:ext>
            </a:extLst>
          </p:cNvPr>
          <p:cNvSpPr>
            <a:spLocks noGrp="1"/>
          </p:cNvSpPr>
          <p:nvPr>
            <p:ph type="title"/>
          </p:nvPr>
        </p:nvSpPr>
        <p:spPr>
          <a:xfrm>
            <a:off x="457200" y="411480"/>
            <a:ext cx="11277600" cy="868393"/>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9752342D-B482-324B-8C63-60DD3D98CE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018424-4A29-644E-B984-2CB1F94D5EC8}"/>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8" name="Text Placeholder 2">
            <a:extLst>
              <a:ext uri="{FF2B5EF4-FFF2-40B4-BE49-F238E27FC236}">
                <a16:creationId xmlns:a16="http://schemas.microsoft.com/office/drawing/2014/main" id="{EF71ED29-6AB2-239D-180A-23D6A95190BF}"/>
              </a:ext>
            </a:extLst>
          </p:cNvPr>
          <p:cNvSpPr>
            <a:spLocks noGrp="1"/>
          </p:cNvSpPr>
          <p:nvPr>
            <p:ph type="body" idx="13"/>
          </p:nvPr>
        </p:nvSpPr>
        <p:spPr>
          <a:xfrm>
            <a:off x="457200" y="1572768"/>
            <a:ext cx="11277600" cy="393192"/>
          </a:xfrm>
        </p:spPr>
        <p:txBody>
          <a:bodyPr anchor="t"/>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2">
            <a:extLst>
              <a:ext uri="{FF2B5EF4-FFF2-40B4-BE49-F238E27FC236}">
                <a16:creationId xmlns:a16="http://schemas.microsoft.com/office/drawing/2014/main" id="{E32C3BE5-7015-1B22-E1E7-3705F365497B}"/>
              </a:ext>
            </a:extLst>
          </p:cNvPr>
          <p:cNvSpPr>
            <a:spLocks noGrp="1"/>
          </p:cNvSpPr>
          <p:nvPr>
            <p:ph idx="1"/>
          </p:nvPr>
        </p:nvSpPr>
        <p:spPr>
          <a:xfrm>
            <a:off x="457200" y="1965960"/>
            <a:ext cx="11277600" cy="3727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reeform 11">
            <a:extLst>
              <a:ext uri="{FF2B5EF4-FFF2-40B4-BE49-F238E27FC236}">
                <a16:creationId xmlns:a16="http://schemas.microsoft.com/office/drawing/2014/main" id="{278C88F2-7B3E-65AB-8E47-66B1DADE890B}"/>
              </a:ext>
            </a:extLst>
          </p:cNvPr>
          <p:cNvSpPr/>
          <p:nvPr userDrawn="1"/>
        </p:nvSpPr>
        <p:spPr>
          <a:xfrm>
            <a:off x="457199" y="1345989"/>
            <a:ext cx="11277600" cy="73152"/>
          </a:xfrm>
          <a:custGeom>
            <a:avLst/>
            <a:gdLst>
              <a:gd name="connsiteX0" fmla="*/ 0 w 11277600"/>
              <a:gd name="connsiteY0" fmla="*/ 0 h 73152"/>
              <a:gd name="connsiteX1" fmla="*/ 438659 w 11277600"/>
              <a:gd name="connsiteY1" fmla="*/ 0 h 73152"/>
              <a:gd name="connsiteX2" fmla="*/ 11198151 w 11277600"/>
              <a:gd name="connsiteY2" fmla="*/ 0 h 73152"/>
              <a:gd name="connsiteX3" fmla="*/ 11198151 w 11277600"/>
              <a:gd name="connsiteY3" fmla="*/ 752 h 73152"/>
              <a:gd name="connsiteX4" fmla="*/ 11200641 w 11277600"/>
              <a:gd name="connsiteY4" fmla="*/ 0 h 73152"/>
              <a:gd name="connsiteX5" fmla="*/ 11273079 w 11277600"/>
              <a:gd name="connsiteY5" fmla="*/ 47470 h 73152"/>
              <a:gd name="connsiteX6" fmla="*/ 11277600 w 11277600"/>
              <a:gd name="connsiteY6" fmla="*/ 69610 h 73152"/>
              <a:gd name="connsiteX7" fmla="*/ 11277600 w 11277600"/>
              <a:gd name="connsiteY7" fmla="*/ 73152 h 73152"/>
              <a:gd name="connsiteX8" fmla="*/ 11198151 w 11277600"/>
              <a:gd name="connsiteY8" fmla="*/ 73152 h 73152"/>
              <a:gd name="connsiteX9" fmla="*/ 11198150 w 11277600"/>
              <a:gd name="connsiteY9" fmla="*/ 73152 h 73152"/>
              <a:gd name="connsiteX10" fmla="*/ 438659 w 11277600"/>
              <a:gd name="connsiteY10" fmla="*/ 73152 h 73152"/>
              <a:gd name="connsiteX11" fmla="*/ 0 w 11277600"/>
              <a:gd name="connsiteY11" fmla="*/ 73152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77600" h="73152">
                <a:moveTo>
                  <a:pt x="0" y="0"/>
                </a:moveTo>
                <a:lnTo>
                  <a:pt x="438659" y="0"/>
                </a:lnTo>
                <a:lnTo>
                  <a:pt x="11198151" y="0"/>
                </a:lnTo>
                <a:lnTo>
                  <a:pt x="11198151" y="752"/>
                </a:lnTo>
                <a:lnTo>
                  <a:pt x="11200641" y="0"/>
                </a:lnTo>
                <a:cubicBezTo>
                  <a:pt x="11233205" y="0"/>
                  <a:pt x="11261144" y="19574"/>
                  <a:pt x="11273079" y="47470"/>
                </a:cubicBezTo>
                <a:lnTo>
                  <a:pt x="11277600" y="69610"/>
                </a:lnTo>
                <a:lnTo>
                  <a:pt x="11277600" y="73152"/>
                </a:lnTo>
                <a:lnTo>
                  <a:pt x="11198151" y="73152"/>
                </a:lnTo>
                <a:lnTo>
                  <a:pt x="11198150" y="73152"/>
                </a:lnTo>
                <a:lnTo>
                  <a:pt x="438659" y="73152"/>
                </a:lnTo>
                <a:lnTo>
                  <a:pt x="0" y="731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7">
            <a:extLst>
              <a:ext uri="{FF2B5EF4-FFF2-40B4-BE49-F238E27FC236}">
                <a16:creationId xmlns:a16="http://schemas.microsoft.com/office/drawing/2014/main" id="{13180294-E1C0-3EE1-3265-47C77553B952}"/>
              </a:ext>
            </a:extLst>
          </p:cNvPr>
          <p:cNvSpPr>
            <a:spLocks noGrp="1"/>
          </p:cNvSpPr>
          <p:nvPr>
            <p:ph type="body" sz="quarter" idx="14"/>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19471187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1AE7F-C3EB-7447-BE01-8D0E6A3994E7}"/>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3276CBEE-9427-F94A-97A5-564BE6BB2D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EE88F4-3916-3640-A5A2-FF0BEE1D6B91}"/>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5" name="Content Placeholder 2">
            <a:extLst>
              <a:ext uri="{FF2B5EF4-FFF2-40B4-BE49-F238E27FC236}">
                <a16:creationId xmlns:a16="http://schemas.microsoft.com/office/drawing/2014/main" id="{F40C645D-B311-6057-8F45-F3C64F6E49B8}"/>
              </a:ext>
            </a:extLst>
          </p:cNvPr>
          <p:cNvSpPr>
            <a:spLocks noGrp="1"/>
          </p:cNvSpPr>
          <p:nvPr>
            <p:ph idx="1"/>
          </p:nvPr>
        </p:nvSpPr>
        <p:spPr>
          <a:xfrm>
            <a:off x="457200" y="1591056"/>
            <a:ext cx="5527964" cy="41016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8925EA9-E27F-F1DA-466F-51576A7480B6}"/>
              </a:ext>
            </a:extLst>
          </p:cNvPr>
          <p:cNvSpPr>
            <a:spLocks noGrp="1"/>
          </p:cNvSpPr>
          <p:nvPr>
            <p:ph idx="13"/>
          </p:nvPr>
        </p:nvSpPr>
        <p:spPr>
          <a:xfrm>
            <a:off x="6206838" y="1588839"/>
            <a:ext cx="5527964" cy="41016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reeform 10">
            <a:extLst>
              <a:ext uri="{FF2B5EF4-FFF2-40B4-BE49-F238E27FC236}">
                <a16:creationId xmlns:a16="http://schemas.microsoft.com/office/drawing/2014/main" id="{57C4AA1E-FAC9-5C01-012B-BF3256F1FAC2}"/>
              </a:ext>
            </a:extLst>
          </p:cNvPr>
          <p:cNvSpPr/>
          <p:nvPr userDrawn="1"/>
        </p:nvSpPr>
        <p:spPr>
          <a:xfrm>
            <a:off x="457199" y="1345989"/>
            <a:ext cx="11277600" cy="73152"/>
          </a:xfrm>
          <a:custGeom>
            <a:avLst/>
            <a:gdLst>
              <a:gd name="connsiteX0" fmla="*/ 0 w 11277600"/>
              <a:gd name="connsiteY0" fmla="*/ 0 h 73152"/>
              <a:gd name="connsiteX1" fmla="*/ 438659 w 11277600"/>
              <a:gd name="connsiteY1" fmla="*/ 0 h 73152"/>
              <a:gd name="connsiteX2" fmla="*/ 11198151 w 11277600"/>
              <a:gd name="connsiteY2" fmla="*/ 0 h 73152"/>
              <a:gd name="connsiteX3" fmla="*/ 11198151 w 11277600"/>
              <a:gd name="connsiteY3" fmla="*/ 752 h 73152"/>
              <a:gd name="connsiteX4" fmla="*/ 11200641 w 11277600"/>
              <a:gd name="connsiteY4" fmla="*/ 0 h 73152"/>
              <a:gd name="connsiteX5" fmla="*/ 11273079 w 11277600"/>
              <a:gd name="connsiteY5" fmla="*/ 47470 h 73152"/>
              <a:gd name="connsiteX6" fmla="*/ 11277600 w 11277600"/>
              <a:gd name="connsiteY6" fmla="*/ 69610 h 73152"/>
              <a:gd name="connsiteX7" fmla="*/ 11277600 w 11277600"/>
              <a:gd name="connsiteY7" fmla="*/ 73152 h 73152"/>
              <a:gd name="connsiteX8" fmla="*/ 11198151 w 11277600"/>
              <a:gd name="connsiteY8" fmla="*/ 73152 h 73152"/>
              <a:gd name="connsiteX9" fmla="*/ 11198150 w 11277600"/>
              <a:gd name="connsiteY9" fmla="*/ 73152 h 73152"/>
              <a:gd name="connsiteX10" fmla="*/ 438659 w 11277600"/>
              <a:gd name="connsiteY10" fmla="*/ 73152 h 73152"/>
              <a:gd name="connsiteX11" fmla="*/ 0 w 11277600"/>
              <a:gd name="connsiteY11" fmla="*/ 73152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77600" h="73152">
                <a:moveTo>
                  <a:pt x="0" y="0"/>
                </a:moveTo>
                <a:lnTo>
                  <a:pt x="438659" y="0"/>
                </a:lnTo>
                <a:lnTo>
                  <a:pt x="11198151" y="0"/>
                </a:lnTo>
                <a:lnTo>
                  <a:pt x="11198151" y="752"/>
                </a:lnTo>
                <a:lnTo>
                  <a:pt x="11200641" y="0"/>
                </a:lnTo>
                <a:cubicBezTo>
                  <a:pt x="11233205" y="0"/>
                  <a:pt x="11261144" y="19574"/>
                  <a:pt x="11273079" y="47470"/>
                </a:cubicBezTo>
                <a:lnTo>
                  <a:pt x="11277600" y="69610"/>
                </a:lnTo>
                <a:lnTo>
                  <a:pt x="11277600" y="73152"/>
                </a:lnTo>
                <a:lnTo>
                  <a:pt x="11198151" y="73152"/>
                </a:lnTo>
                <a:lnTo>
                  <a:pt x="11198150" y="73152"/>
                </a:lnTo>
                <a:lnTo>
                  <a:pt x="438659" y="73152"/>
                </a:lnTo>
                <a:lnTo>
                  <a:pt x="0" y="731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7">
            <a:extLst>
              <a:ext uri="{FF2B5EF4-FFF2-40B4-BE49-F238E27FC236}">
                <a16:creationId xmlns:a16="http://schemas.microsoft.com/office/drawing/2014/main" id="{872AA54C-CE0D-6FC0-0B6C-252E44B7183E}"/>
              </a:ext>
            </a:extLst>
          </p:cNvPr>
          <p:cNvSpPr>
            <a:spLocks noGrp="1"/>
          </p:cNvSpPr>
          <p:nvPr>
            <p:ph type="body" sz="quarter" idx="14"/>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1911178483"/>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ntent with Subhea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9356090B-002F-B348-B646-B38DAF51406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E1BACF2-B2A7-7449-B15D-1490EE515C4B}"/>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10" name="Title 9">
            <a:extLst>
              <a:ext uri="{FF2B5EF4-FFF2-40B4-BE49-F238E27FC236}">
                <a16:creationId xmlns:a16="http://schemas.microsoft.com/office/drawing/2014/main" id="{C2EAA0F3-E0B0-38FC-3A98-083591BAC257}"/>
              </a:ext>
            </a:extLst>
          </p:cNvPr>
          <p:cNvSpPr>
            <a:spLocks noGrp="1"/>
          </p:cNvSpPr>
          <p:nvPr>
            <p:ph type="title"/>
          </p:nvPr>
        </p:nvSpPr>
        <p:spPr/>
        <p:txBody>
          <a:bodyPr/>
          <a:lstStyle/>
          <a:p>
            <a:r>
              <a:rPr lang="en-US"/>
              <a:t>Click to edit Master title style</a:t>
            </a:r>
          </a:p>
        </p:txBody>
      </p:sp>
      <p:sp>
        <p:nvSpPr>
          <p:cNvPr id="2" name="Content Placeholder 2">
            <a:extLst>
              <a:ext uri="{FF2B5EF4-FFF2-40B4-BE49-F238E27FC236}">
                <a16:creationId xmlns:a16="http://schemas.microsoft.com/office/drawing/2014/main" id="{CB96EDE1-17E5-95F0-1656-7EABDAD793F3}"/>
              </a:ext>
            </a:extLst>
          </p:cNvPr>
          <p:cNvSpPr>
            <a:spLocks noGrp="1"/>
          </p:cNvSpPr>
          <p:nvPr>
            <p:ph idx="14"/>
          </p:nvPr>
        </p:nvSpPr>
        <p:spPr>
          <a:xfrm>
            <a:off x="457200" y="1965600"/>
            <a:ext cx="5527964" cy="3727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BCCF4BBD-0003-7899-46D0-F4C5EF64C171}"/>
              </a:ext>
            </a:extLst>
          </p:cNvPr>
          <p:cNvSpPr>
            <a:spLocks noGrp="1"/>
          </p:cNvSpPr>
          <p:nvPr>
            <p:ph idx="15"/>
          </p:nvPr>
        </p:nvSpPr>
        <p:spPr>
          <a:xfrm>
            <a:off x="6206838" y="1963383"/>
            <a:ext cx="5527964" cy="3727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32677F22-F851-E16C-A158-0E606A223EF5}"/>
              </a:ext>
            </a:extLst>
          </p:cNvPr>
          <p:cNvSpPr>
            <a:spLocks noGrp="1"/>
          </p:cNvSpPr>
          <p:nvPr>
            <p:ph type="body" idx="13"/>
          </p:nvPr>
        </p:nvSpPr>
        <p:spPr>
          <a:xfrm>
            <a:off x="457200" y="1572768"/>
            <a:ext cx="5527963" cy="393192"/>
          </a:xfrm>
        </p:spPr>
        <p:txBody>
          <a:bodyPr anchor="t"/>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2">
            <a:extLst>
              <a:ext uri="{FF2B5EF4-FFF2-40B4-BE49-F238E27FC236}">
                <a16:creationId xmlns:a16="http://schemas.microsoft.com/office/drawing/2014/main" id="{9D2D98A7-8066-08E3-F51E-5EC4B08F7D23}"/>
              </a:ext>
            </a:extLst>
          </p:cNvPr>
          <p:cNvSpPr>
            <a:spLocks noGrp="1"/>
          </p:cNvSpPr>
          <p:nvPr>
            <p:ph type="body" idx="16"/>
          </p:nvPr>
        </p:nvSpPr>
        <p:spPr>
          <a:xfrm>
            <a:off x="6206838" y="1572768"/>
            <a:ext cx="5527963" cy="393192"/>
          </a:xfrm>
        </p:spPr>
        <p:txBody>
          <a:bodyPr anchor="t"/>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Freeform 5">
            <a:extLst>
              <a:ext uri="{FF2B5EF4-FFF2-40B4-BE49-F238E27FC236}">
                <a16:creationId xmlns:a16="http://schemas.microsoft.com/office/drawing/2014/main" id="{DE4690E4-41CD-C4FB-C07E-CAEE2D06ACA6}"/>
              </a:ext>
            </a:extLst>
          </p:cNvPr>
          <p:cNvSpPr/>
          <p:nvPr userDrawn="1"/>
        </p:nvSpPr>
        <p:spPr>
          <a:xfrm>
            <a:off x="457199" y="1345989"/>
            <a:ext cx="11277600" cy="73152"/>
          </a:xfrm>
          <a:custGeom>
            <a:avLst/>
            <a:gdLst>
              <a:gd name="connsiteX0" fmla="*/ 0 w 11277600"/>
              <a:gd name="connsiteY0" fmla="*/ 0 h 73152"/>
              <a:gd name="connsiteX1" fmla="*/ 438659 w 11277600"/>
              <a:gd name="connsiteY1" fmla="*/ 0 h 73152"/>
              <a:gd name="connsiteX2" fmla="*/ 11198151 w 11277600"/>
              <a:gd name="connsiteY2" fmla="*/ 0 h 73152"/>
              <a:gd name="connsiteX3" fmla="*/ 11198151 w 11277600"/>
              <a:gd name="connsiteY3" fmla="*/ 752 h 73152"/>
              <a:gd name="connsiteX4" fmla="*/ 11200641 w 11277600"/>
              <a:gd name="connsiteY4" fmla="*/ 0 h 73152"/>
              <a:gd name="connsiteX5" fmla="*/ 11273079 w 11277600"/>
              <a:gd name="connsiteY5" fmla="*/ 47470 h 73152"/>
              <a:gd name="connsiteX6" fmla="*/ 11277600 w 11277600"/>
              <a:gd name="connsiteY6" fmla="*/ 69610 h 73152"/>
              <a:gd name="connsiteX7" fmla="*/ 11277600 w 11277600"/>
              <a:gd name="connsiteY7" fmla="*/ 73152 h 73152"/>
              <a:gd name="connsiteX8" fmla="*/ 11198151 w 11277600"/>
              <a:gd name="connsiteY8" fmla="*/ 73152 h 73152"/>
              <a:gd name="connsiteX9" fmla="*/ 11198150 w 11277600"/>
              <a:gd name="connsiteY9" fmla="*/ 73152 h 73152"/>
              <a:gd name="connsiteX10" fmla="*/ 438659 w 11277600"/>
              <a:gd name="connsiteY10" fmla="*/ 73152 h 73152"/>
              <a:gd name="connsiteX11" fmla="*/ 0 w 11277600"/>
              <a:gd name="connsiteY11" fmla="*/ 73152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77600" h="73152">
                <a:moveTo>
                  <a:pt x="0" y="0"/>
                </a:moveTo>
                <a:lnTo>
                  <a:pt x="438659" y="0"/>
                </a:lnTo>
                <a:lnTo>
                  <a:pt x="11198151" y="0"/>
                </a:lnTo>
                <a:lnTo>
                  <a:pt x="11198151" y="752"/>
                </a:lnTo>
                <a:lnTo>
                  <a:pt x="11200641" y="0"/>
                </a:lnTo>
                <a:cubicBezTo>
                  <a:pt x="11233205" y="0"/>
                  <a:pt x="11261144" y="19574"/>
                  <a:pt x="11273079" y="47470"/>
                </a:cubicBezTo>
                <a:lnTo>
                  <a:pt x="11277600" y="69610"/>
                </a:lnTo>
                <a:lnTo>
                  <a:pt x="11277600" y="73152"/>
                </a:lnTo>
                <a:lnTo>
                  <a:pt x="11198151" y="73152"/>
                </a:lnTo>
                <a:lnTo>
                  <a:pt x="11198150" y="73152"/>
                </a:lnTo>
                <a:lnTo>
                  <a:pt x="438659" y="73152"/>
                </a:lnTo>
                <a:lnTo>
                  <a:pt x="0" y="731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ext Placeholder 7">
            <a:extLst>
              <a:ext uri="{FF2B5EF4-FFF2-40B4-BE49-F238E27FC236}">
                <a16:creationId xmlns:a16="http://schemas.microsoft.com/office/drawing/2014/main" id="{85E28E58-2194-D309-D839-BC871C1A8078}"/>
              </a:ext>
            </a:extLst>
          </p:cNvPr>
          <p:cNvSpPr>
            <a:spLocks noGrp="1"/>
          </p:cNvSpPr>
          <p:nvPr>
            <p:ph type="body" sz="quarter" idx="17"/>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28536006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77581A9B-E059-014D-B2ED-3366109BA205}"/>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3" name="Freeform 2">
            <a:extLst>
              <a:ext uri="{FF2B5EF4-FFF2-40B4-BE49-F238E27FC236}">
                <a16:creationId xmlns:a16="http://schemas.microsoft.com/office/drawing/2014/main" id="{8D0942E7-7C4B-CD40-5EAA-57FB3D84F181}"/>
              </a:ext>
            </a:extLst>
          </p:cNvPr>
          <p:cNvSpPr/>
          <p:nvPr userDrawn="1"/>
        </p:nvSpPr>
        <p:spPr>
          <a:xfrm>
            <a:off x="457199" y="1061318"/>
            <a:ext cx="11277600" cy="73152"/>
          </a:xfrm>
          <a:custGeom>
            <a:avLst/>
            <a:gdLst>
              <a:gd name="connsiteX0" fmla="*/ 0 w 11277600"/>
              <a:gd name="connsiteY0" fmla="*/ 0 h 73152"/>
              <a:gd name="connsiteX1" fmla="*/ 438659 w 11277600"/>
              <a:gd name="connsiteY1" fmla="*/ 0 h 73152"/>
              <a:gd name="connsiteX2" fmla="*/ 11198151 w 11277600"/>
              <a:gd name="connsiteY2" fmla="*/ 0 h 73152"/>
              <a:gd name="connsiteX3" fmla="*/ 11198151 w 11277600"/>
              <a:gd name="connsiteY3" fmla="*/ 752 h 73152"/>
              <a:gd name="connsiteX4" fmla="*/ 11200641 w 11277600"/>
              <a:gd name="connsiteY4" fmla="*/ 0 h 73152"/>
              <a:gd name="connsiteX5" fmla="*/ 11273079 w 11277600"/>
              <a:gd name="connsiteY5" fmla="*/ 47470 h 73152"/>
              <a:gd name="connsiteX6" fmla="*/ 11277600 w 11277600"/>
              <a:gd name="connsiteY6" fmla="*/ 69610 h 73152"/>
              <a:gd name="connsiteX7" fmla="*/ 11277600 w 11277600"/>
              <a:gd name="connsiteY7" fmla="*/ 73152 h 73152"/>
              <a:gd name="connsiteX8" fmla="*/ 11198151 w 11277600"/>
              <a:gd name="connsiteY8" fmla="*/ 73152 h 73152"/>
              <a:gd name="connsiteX9" fmla="*/ 11198150 w 11277600"/>
              <a:gd name="connsiteY9" fmla="*/ 73152 h 73152"/>
              <a:gd name="connsiteX10" fmla="*/ 438659 w 11277600"/>
              <a:gd name="connsiteY10" fmla="*/ 73152 h 73152"/>
              <a:gd name="connsiteX11" fmla="*/ 0 w 11277600"/>
              <a:gd name="connsiteY11" fmla="*/ 73152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77600" h="73152">
                <a:moveTo>
                  <a:pt x="0" y="0"/>
                </a:moveTo>
                <a:lnTo>
                  <a:pt x="438659" y="0"/>
                </a:lnTo>
                <a:lnTo>
                  <a:pt x="11198151" y="0"/>
                </a:lnTo>
                <a:lnTo>
                  <a:pt x="11198151" y="752"/>
                </a:lnTo>
                <a:lnTo>
                  <a:pt x="11200641" y="0"/>
                </a:lnTo>
                <a:cubicBezTo>
                  <a:pt x="11233205" y="0"/>
                  <a:pt x="11261144" y="19574"/>
                  <a:pt x="11273079" y="47470"/>
                </a:cubicBezTo>
                <a:lnTo>
                  <a:pt x="11277600" y="69610"/>
                </a:lnTo>
                <a:lnTo>
                  <a:pt x="11277600" y="73152"/>
                </a:lnTo>
                <a:lnTo>
                  <a:pt x="11198151" y="73152"/>
                </a:lnTo>
                <a:lnTo>
                  <a:pt x="11198150" y="73152"/>
                </a:lnTo>
                <a:lnTo>
                  <a:pt x="438659" y="73152"/>
                </a:lnTo>
                <a:lnTo>
                  <a:pt x="0" y="731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 Placeholder 7">
            <a:extLst>
              <a:ext uri="{FF2B5EF4-FFF2-40B4-BE49-F238E27FC236}">
                <a16:creationId xmlns:a16="http://schemas.microsoft.com/office/drawing/2014/main" id="{51AD7241-1AF1-895B-9F88-5ADD934114FA}"/>
              </a:ext>
            </a:extLst>
          </p:cNvPr>
          <p:cNvSpPr>
            <a:spLocks noGrp="1"/>
          </p:cNvSpPr>
          <p:nvPr>
            <p:ph type="body" sz="quarter" idx="13"/>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3535163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0D7C2EF-CEDA-2948-BFF2-B646ED150E6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7581A9B-E059-014D-B2ED-3366109BA205}"/>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3" name="Text Placeholder 2">
            <a:extLst>
              <a:ext uri="{FF2B5EF4-FFF2-40B4-BE49-F238E27FC236}">
                <a16:creationId xmlns:a16="http://schemas.microsoft.com/office/drawing/2014/main" id="{BE92C55F-BD35-9E89-ECED-2782CBCDE4A5}"/>
              </a:ext>
            </a:extLst>
          </p:cNvPr>
          <p:cNvSpPr>
            <a:spLocks noGrp="1"/>
          </p:cNvSpPr>
          <p:nvPr>
            <p:ph type="body" idx="13"/>
          </p:nvPr>
        </p:nvSpPr>
        <p:spPr>
          <a:xfrm>
            <a:off x="457200" y="1572768"/>
            <a:ext cx="11277600" cy="393192"/>
          </a:xfrm>
        </p:spPr>
        <p:txBody>
          <a:bodyPr anchor="t"/>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Freeform 6">
            <a:extLst>
              <a:ext uri="{FF2B5EF4-FFF2-40B4-BE49-F238E27FC236}">
                <a16:creationId xmlns:a16="http://schemas.microsoft.com/office/drawing/2014/main" id="{D58094E2-B064-48AA-E3FE-79D6F679869C}"/>
              </a:ext>
            </a:extLst>
          </p:cNvPr>
          <p:cNvSpPr/>
          <p:nvPr userDrawn="1"/>
        </p:nvSpPr>
        <p:spPr>
          <a:xfrm>
            <a:off x="457199" y="1345989"/>
            <a:ext cx="11277600" cy="73152"/>
          </a:xfrm>
          <a:custGeom>
            <a:avLst/>
            <a:gdLst>
              <a:gd name="connsiteX0" fmla="*/ 0 w 11277600"/>
              <a:gd name="connsiteY0" fmla="*/ 0 h 73152"/>
              <a:gd name="connsiteX1" fmla="*/ 438659 w 11277600"/>
              <a:gd name="connsiteY1" fmla="*/ 0 h 73152"/>
              <a:gd name="connsiteX2" fmla="*/ 11198151 w 11277600"/>
              <a:gd name="connsiteY2" fmla="*/ 0 h 73152"/>
              <a:gd name="connsiteX3" fmla="*/ 11198151 w 11277600"/>
              <a:gd name="connsiteY3" fmla="*/ 752 h 73152"/>
              <a:gd name="connsiteX4" fmla="*/ 11200641 w 11277600"/>
              <a:gd name="connsiteY4" fmla="*/ 0 h 73152"/>
              <a:gd name="connsiteX5" fmla="*/ 11273079 w 11277600"/>
              <a:gd name="connsiteY5" fmla="*/ 47470 h 73152"/>
              <a:gd name="connsiteX6" fmla="*/ 11277600 w 11277600"/>
              <a:gd name="connsiteY6" fmla="*/ 69610 h 73152"/>
              <a:gd name="connsiteX7" fmla="*/ 11277600 w 11277600"/>
              <a:gd name="connsiteY7" fmla="*/ 73152 h 73152"/>
              <a:gd name="connsiteX8" fmla="*/ 11198151 w 11277600"/>
              <a:gd name="connsiteY8" fmla="*/ 73152 h 73152"/>
              <a:gd name="connsiteX9" fmla="*/ 11198150 w 11277600"/>
              <a:gd name="connsiteY9" fmla="*/ 73152 h 73152"/>
              <a:gd name="connsiteX10" fmla="*/ 438659 w 11277600"/>
              <a:gd name="connsiteY10" fmla="*/ 73152 h 73152"/>
              <a:gd name="connsiteX11" fmla="*/ 0 w 11277600"/>
              <a:gd name="connsiteY11" fmla="*/ 73152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77600" h="73152">
                <a:moveTo>
                  <a:pt x="0" y="0"/>
                </a:moveTo>
                <a:lnTo>
                  <a:pt x="438659" y="0"/>
                </a:lnTo>
                <a:lnTo>
                  <a:pt x="11198151" y="0"/>
                </a:lnTo>
                <a:lnTo>
                  <a:pt x="11198151" y="752"/>
                </a:lnTo>
                <a:lnTo>
                  <a:pt x="11200641" y="0"/>
                </a:lnTo>
                <a:cubicBezTo>
                  <a:pt x="11233205" y="0"/>
                  <a:pt x="11261144" y="19574"/>
                  <a:pt x="11273079" y="47470"/>
                </a:cubicBezTo>
                <a:lnTo>
                  <a:pt x="11277600" y="69610"/>
                </a:lnTo>
                <a:lnTo>
                  <a:pt x="11277600" y="73152"/>
                </a:lnTo>
                <a:lnTo>
                  <a:pt x="11198151" y="73152"/>
                </a:lnTo>
                <a:lnTo>
                  <a:pt x="11198150" y="73152"/>
                </a:lnTo>
                <a:lnTo>
                  <a:pt x="438659" y="73152"/>
                </a:lnTo>
                <a:lnTo>
                  <a:pt x="0" y="731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 Placeholder 7">
            <a:extLst>
              <a:ext uri="{FF2B5EF4-FFF2-40B4-BE49-F238E27FC236}">
                <a16:creationId xmlns:a16="http://schemas.microsoft.com/office/drawing/2014/main" id="{6100A313-C075-12B6-8868-91F094D7403D}"/>
              </a:ext>
            </a:extLst>
          </p:cNvPr>
          <p:cNvSpPr>
            <a:spLocks noGrp="1"/>
          </p:cNvSpPr>
          <p:nvPr>
            <p:ph type="body" sz="quarter" idx="14"/>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41761220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66B2-075B-4847-9A2D-0B675A3C9A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CDA4AB-013C-134C-A5F8-76B32A3CBCB3}"/>
              </a:ext>
            </a:extLst>
          </p:cNvPr>
          <p:cNvSpPr>
            <a:spLocks noGrp="1"/>
          </p:cNvSpPr>
          <p:nvPr>
            <p:ph idx="1"/>
          </p:nvPr>
        </p:nvSpPr>
        <p:spPr>
          <a:xfrm>
            <a:off x="457200" y="1389889"/>
            <a:ext cx="11277600" cy="430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8018424-4A29-644E-B984-2CB1F94D5EC8}"/>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4" name="Text Placeholder 7">
            <a:extLst>
              <a:ext uri="{FF2B5EF4-FFF2-40B4-BE49-F238E27FC236}">
                <a16:creationId xmlns:a16="http://schemas.microsoft.com/office/drawing/2014/main" id="{87D551B6-BE32-07DD-22D9-BE56FB11E6A5}"/>
              </a:ext>
            </a:extLst>
          </p:cNvPr>
          <p:cNvSpPr>
            <a:spLocks noGrp="1"/>
          </p:cNvSpPr>
          <p:nvPr>
            <p:ph type="body" sz="quarter" idx="13"/>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395498291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UNBRANDED Alt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66B2-075B-4847-9A2D-0B675A3C9AE3}"/>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18018424-4A29-644E-B984-2CB1F94D5EC8}"/>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7" name="Rectangle 6">
            <a:extLst>
              <a:ext uri="{FF2B5EF4-FFF2-40B4-BE49-F238E27FC236}">
                <a16:creationId xmlns:a16="http://schemas.microsoft.com/office/drawing/2014/main" id="{9D6B7699-5D48-2D50-2640-AF815BAF063B}"/>
              </a:ext>
            </a:extLst>
          </p:cNvPr>
          <p:cNvSpPr/>
          <p:nvPr userDrawn="1"/>
        </p:nvSpPr>
        <p:spPr>
          <a:xfrm>
            <a:off x="10125475" y="5691188"/>
            <a:ext cx="1954229" cy="10301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spcBef>
                <a:spcPts val="1000"/>
              </a:spcBef>
            </a:pPr>
            <a:endParaRPr lang="en-US" sz="1600" dirty="0"/>
          </a:p>
        </p:txBody>
      </p:sp>
      <p:sp>
        <p:nvSpPr>
          <p:cNvPr id="3" name="Content Placeholder 2">
            <a:extLst>
              <a:ext uri="{FF2B5EF4-FFF2-40B4-BE49-F238E27FC236}">
                <a16:creationId xmlns:a16="http://schemas.microsoft.com/office/drawing/2014/main" id="{C5CDA4AB-013C-134C-A5F8-76B32A3CBCB3}"/>
              </a:ext>
            </a:extLst>
          </p:cNvPr>
          <p:cNvSpPr>
            <a:spLocks noGrp="1"/>
          </p:cNvSpPr>
          <p:nvPr>
            <p:ph idx="1"/>
          </p:nvPr>
        </p:nvSpPr>
        <p:spPr>
          <a:xfrm>
            <a:off x="457200" y="1389889"/>
            <a:ext cx="11277600" cy="430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7">
            <a:extLst>
              <a:ext uri="{FF2B5EF4-FFF2-40B4-BE49-F238E27FC236}">
                <a16:creationId xmlns:a16="http://schemas.microsoft.com/office/drawing/2014/main" id="{87D551B6-BE32-07DD-22D9-BE56FB11E6A5}"/>
              </a:ext>
            </a:extLst>
          </p:cNvPr>
          <p:cNvSpPr>
            <a:spLocks noGrp="1"/>
          </p:cNvSpPr>
          <p:nvPr>
            <p:ph type="body" sz="quarter" idx="13"/>
          </p:nvPr>
        </p:nvSpPr>
        <p:spPr>
          <a:xfrm>
            <a:off x="457200" y="5692715"/>
            <a:ext cx="11277600"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20789608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66B2-075B-4847-9A2D-0B675A3C9AE3}"/>
              </a:ext>
            </a:extLst>
          </p:cNvPr>
          <p:cNvSpPr>
            <a:spLocks noGrp="1"/>
          </p:cNvSpPr>
          <p:nvPr>
            <p:ph type="title"/>
          </p:nvPr>
        </p:nvSpPr>
        <p:spPr>
          <a:xfrm>
            <a:off x="457200" y="411480"/>
            <a:ext cx="11277600" cy="868393"/>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9752342D-B482-324B-8C63-60DD3D98CE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018424-4A29-644E-B984-2CB1F94D5EC8}"/>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8" name="Text Placeholder 2">
            <a:extLst>
              <a:ext uri="{FF2B5EF4-FFF2-40B4-BE49-F238E27FC236}">
                <a16:creationId xmlns:a16="http://schemas.microsoft.com/office/drawing/2014/main" id="{EF71ED29-6AB2-239D-180A-23D6A95190BF}"/>
              </a:ext>
            </a:extLst>
          </p:cNvPr>
          <p:cNvSpPr>
            <a:spLocks noGrp="1"/>
          </p:cNvSpPr>
          <p:nvPr>
            <p:ph type="body" idx="13"/>
          </p:nvPr>
        </p:nvSpPr>
        <p:spPr>
          <a:xfrm>
            <a:off x="457200" y="1371600"/>
            <a:ext cx="11277600" cy="393192"/>
          </a:xfrm>
        </p:spPr>
        <p:txBody>
          <a:bodyPr anchor="t"/>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2">
            <a:extLst>
              <a:ext uri="{FF2B5EF4-FFF2-40B4-BE49-F238E27FC236}">
                <a16:creationId xmlns:a16="http://schemas.microsoft.com/office/drawing/2014/main" id="{E32C3BE5-7015-1B22-E1E7-3705F365497B}"/>
              </a:ext>
            </a:extLst>
          </p:cNvPr>
          <p:cNvSpPr>
            <a:spLocks noGrp="1"/>
          </p:cNvSpPr>
          <p:nvPr>
            <p:ph idx="1"/>
          </p:nvPr>
        </p:nvSpPr>
        <p:spPr>
          <a:xfrm>
            <a:off x="457200" y="1764792"/>
            <a:ext cx="11277600" cy="3924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7">
            <a:extLst>
              <a:ext uri="{FF2B5EF4-FFF2-40B4-BE49-F238E27FC236}">
                <a16:creationId xmlns:a16="http://schemas.microsoft.com/office/drawing/2014/main" id="{4BD1005E-9E09-4A41-DBDC-7AF886DBC79F}"/>
              </a:ext>
            </a:extLst>
          </p:cNvPr>
          <p:cNvSpPr>
            <a:spLocks noGrp="1"/>
          </p:cNvSpPr>
          <p:nvPr>
            <p:ph type="body" sz="quarter" idx="14"/>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2319521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9" name="Graphic 12">
            <a:extLst>
              <a:ext uri="{FF2B5EF4-FFF2-40B4-BE49-F238E27FC236}">
                <a16:creationId xmlns:a16="http://schemas.microsoft.com/office/drawing/2014/main" id="{478FDF49-9307-41C1-99B6-693EA1DF999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0" name="Graphic 12">
            <a:extLst>
              <a:ext uri="{FF2B5EF4-FFF2-40B4-BE49-F238E27FC236}">
                <a16:creationId xmlns:a16="http://schemas.microsoft.com/office/drawing/2014/main" id="{899971D2-1653-4CA7-BDD6-4CB87A30F70E}"/>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a:xfrm>
            <a:off x="495301" y="0"/>
            <a:ext cx="10333451" cy="1143000"/>
          </a:xfrm>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Graphic 7">
            <a:extLst>
              <a:ext uri="{FF2B5EF4-FFF2-40B4-BE49-F238E27FC236}">
                <a16:creationId xmlns:a16="http://schemas.microsoft.com/office/drawing/2014/main" id="{749BAF11-07DA-4B81-8348-B1453B51E905}"/>
              </a:ext>
            </a:extLst>
          </p:cNvPr>
          <p:cNvSpPr/>
          <p:nvPr userDrawn="1"/>
        </p:nvSpPr>
        <p:spPr>
          <a:xfrm>
            <a:off x="10508177" y="324238"/>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tx2">
              <a:lumMod val="50000"/>
              <a:alpha val="90000"/>
            </a:schemeClr>
          </a:solidFill>
          <a:ln w="38100" cap="flat">
            <a:solidFill>
              <a:schemeClr val="bg2"/>
            </a:solidFill>
            <a:prstDash val="solid"/>
            <a:miter/>
          </a:ln>
        </p:spPr>
        <p:txBody>
          <a:bodyPr rtlCol="0" anchor="ctr"/>
          <a:lstStyle/>
          <a:p>
            <a:endParaRPr lang="en-US" sz="1351"/>
          </a:p>
        </p:txBody>
      </p:sp>
      <p:pic>
        <p:nvPicPr>
          <p:cNvPr id="14" name="Picture 13">
            <a:extLst>
              <a:ext uri="{FF2B5EF4-FFF2-40B4-BE49-F238E27FC236}">
                <a16:creationId xmlns:a16="http://schemas.microsoft.com/office/drawing/2014/main" id="{E8A7B948-8384-4C02-931D-E4EC5A7185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00503" y="470830"/>
            <a:ext cx="1307932" cy="417124"/>
          </a:xfrm>
          <a:prstGeom prst="rect">
            <a:avLst/>
          </a:prstGeom>
        </p:spPr>
      </p:pic>
      <p:sp>
        <p:nvSpPr>
          <p:cNvPr id="11" name="Text Placeholder 9">
            <a:extLst>
              <a:ext uri="{FF2B5EF4-FFF2-40B4-BE49-F238E27FC236}">
                <a16:creationId xmlns:a16="http://schemas.microsoft.com/office/drawing/2014/main" id="{D0FAD3BB-0FB6-4519-AEE4-2C5FC438CCA1}"/>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3" name="TextBox 12">
            <a:extLst>
              <a:ext uri="{FF2B5EF4-FFF2-40B4-BE49-F238E27FC236}">
                <a16:creationId xmlns:a16="http://schemas.microsoft.com/office/drawing/2014/main" id="{AD7680CF-231F-459D-936E-2B549EAA0C0A}"/>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1959695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lt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1AE7F-C3EB-7447-BE01-8D0E6A3994E7}"/>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3276CBEE-9427-F94A-97A5-564BE6BB2D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EE88F4-3916-3640-A5A2-FF0BEE1D6B91}"/>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5" name="Content Placeholder 2">
            <a:extLst>
              <a:ext uri="{FF2B5EF4-FFF2-40B4-BE49-F238E27FC236}">
                <a16:creationId xmlns:a16="http://schemas.microsoft.com/office/drawing/2014/main" id="{F40C645D-B311-6057-8F45-F3C64F6E49B8}"/>
              </a:ext>
            </a:extLst>
          </p:cNvPr>
          <p:cNvSpPr>
            <a:spLocks noGrp="1"/>
          </p:cNvSpPr>
          <p:nvPr>
            <p:ph idx="1"/>
          </p:nvPr>
        </p:nvSpPr>
        <p:spPr>
          <a:xfrm>
            <a:off x="457200" y="1391416"/>
            <a:ext cx="5527964" cy="430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8925EA9-E27F-F1DA-466F-51576A7480B6}"/>
              </a:ext>
            </a:extLst>
          </p:cNvPr>
          <p:cNvSpPr>
            <a:spLocks noGrp="1"/>
          </p:cNvSpPr>
          <p:nvPr>
            <p:ph idx="13"/>
          </p:nvPr>
        </p:nvSpPr>
        <p:spPr>
          <a:xfrm>
            <a:off x="6206838" y="1389199"/>
            <a:ext cx="5527964" cy="430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7">
            <a:extLst>
              <a:ext uri="{FF2B5EF4-FFF2-40B4-BE49-F238E27FC236}">
                <a16:creationId xmlns:a16="http://schemas.microsoft.com/office/drawing/2014/main" id="{ABD904E4-1116-CEC1-8785-988AB5368092}"/>
              </a:ext>
            </a:extLst>
          </p:cNvPr>
          <p:cNvSpPr>
            <a:spLocks noGrp="1"/>
          </p:cNvSpPr>
          <p:nvPr>
            <p:ph type="body" sz="quarter" idx="14"/>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2370428151"/>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lt Two Content with Subhea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9356090B-002F-B348-B646-B38DAF51406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E1BACF2-B2A7-7449-B15D-1490EE515C4B}"/>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10" name="Title 9">
            <a:extLst>
              <a:ext uri="{FF2B5EF4-FFF2-40B4-BE49-F238E27FC236}">
                <a16:creationId xmlns:a16="http://schemas.microsoft.com/office/drawing/2014/main" id="{C2EAA0F3-E0B0-38FC-3A98-083591BAC257}"/>
              </a:ext>
            </a:extLst>
          </p:cNvPr>
          <p:cNvSpPr>
            <a:spLocks noGrp="1"/>
          </p:cNvSpPr>
          <p:nvPr>
            <p:ph type="title"/>
          </p:nvPr>
        </p:nvSpPr>
        <p:spPr/>
        <p:txBody>
          <a:bodyPr/>
          <a:lstStyle/>
          <a:p>
            <a:r>
              <a:rPr lang="en-US"/>
              <a:t>Click to edit Master title style</a:t>
            </a:r>
          </a:p>
        </p:txBody>
      </p:sp>
      <p:sp>
        <p:nvSpPr>
          <p:cNvPr id="7" name="Content Placeholder 2">
            <a:extLst>
              <a:ext uri="{FF2B5EF4-FFF2-40B4-BE49-F238E27FC236}">
                <a16:creationId xmlns:a16="http://schemas.microsoft.com/office/drawing/2014/main" id="{E4967C94-FD83-1110-0F88-8BB42ED2013F}"/>
              </a:ext>
            </a:extLst>
          </p:cNvPr>
          <p:cNvSpPr>
            <a:spLocks noGrp="1"/>
          </p:cNvSpPr>
          <p:nvPr>
            <p:ph idx="14"/>
          </p:nvPr>
        </p:nvSpPr>
        <p:spPr>
          <a:xfrm>
            <a:off x="457200" y="1767008"/>
            <a:ext cx="5527964" cy="3925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8F56E2D1-4584-C784-772A-ED946DCC3BD8}"/>
              </a:ext>
            </a:extLst>
          </p:cNvPr>
          <p:cNvSpPr>
            <a:spLocks noGrp="1"/>
          </p:cNvSpPr>
          <p:nvPr>
            <p:ph idx="15"/>
          </p:nvPr>
        </p:nvSpPr>
        <p:spPr>
          <a:xfrm>
            <a:off x="6206838" y="1764791"/>
            <a:ext cx="5527964" cy="3925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A12032F1-7EE1-0B6E-898D-AB60A5E84A49}"/>
              </a:ext>
            </a:extLst>
          </p:cNvPr>
          <p:cNvSpPr>
            <a:spLocks noGrp="1"/>
          </p:cNvSpPr>
          <p:nvPr>
            <p:ph type="body" idx="13"/>
          </p:nvPr>
        </p:nvSpPr>
        <p:spPr>
          <a:xfrm>
            <a:off x="457200" y="1371600"/>
            <a:ext cx="5527963" cy="393192"/>
          </a:xfrm>
        </p:spPr>
        <p:txBody>
          <a:bodyPr anchor="t"/>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28ED37CA-3D1D-9568-14F6-2962D2CF8CC0}"/>
              </a:ext>
            </a:extLst>
          </p:cNvPr>
          <p:cNvSpPr>
            <a:spLocks noGrp="1"/>
          </p:cNvSpPr>
          <p:nvPr>
            <p:ph type="body" idx="16"/>
          </p:nvPr>
        </p:nvSpPr>
        <p:spPr>
          <a:xfrm>
            <a:off x="6206838" y="1371600"/>
            <a:ext cx="5527963" cy="393192"/>
          </a:xfrm>
        </p:spPr>
        <p:txBody>
          <a:bodyPr anchor="t"/>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ext Placeholder 7">
            <a:extLst>
              <a:ext uri="{FF2B5EF4-FFF2-40B4-BE49-F238E27FC236}">
                <a16:creationId xmlns:a16="http://schemas.microsoft.com/office/drawing/2014/main" id="{3359E8B5-AD3E-691C-B168-A0BB61214256}"/>
              </a:ext>
            </a:extLst>
          </p:cNvPr>
          <p:cNvSpPr>
            <a:spLocks noGrp="1"/>
          </p:cNvSpPr>
          <p:nvPr>
            <p:ph type="body" sz="quarter" idx="17"/>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22809727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77581A9B-E059-014D-B2ED-3366109BA205}"/>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3" name="Text Placeholder 7">
            <a:extLst>
              <a:ext uri="{FF2B5EF4-FFF2-40B4-BE49-F238E27FC236}">
                <a16:creationId xmlns:a16="http://schemas.microsoft.com/office/drawing/2014/main" id="{65A5B9D1-66A6-9778-3B51-A9102E16A53A}"/>
              </a:ext>
            </a:extLst>
          </p:cNvPr>
          <p:cNvSpPr>
            <a:spLocks noGrp="1"/>
          </p:cNvSpPr>
          <p:nvPr>
            <p:ph type="body" sz="quarter" idx="13"/>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28558022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 Title Only_No 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18D741-682A-C600-90E9-0547D412E7A0}"/>
              </a:ext>
            </a:extLst>
          </p:cNvPr>
          <p:cNvSpPr/>
          <p:nvPr userDrawn="1"/>
        </p:nvSpPr>
        <p:spPr>
          <a:xfrm>
            <a:off x="10718800" y="0"/>
            <a:ext cx="1473200" cy="723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spcBef>
                <a:spcPts val="1000"/>
              </a:spcBef>
            </a:pPr>
            <a:endParaRPr lang="en-US" sz="1600" dirty="0"/>
          </a:p>
        </p:txBody>
      </p:sp>
      <p:sp>
        <p:nvSpPr>
          <p:cNvPr id="6" name="Rectangle 5">
            <a:extLst>
              <a:ext uri="{FF2B5EF4-FFF2-40B4-BE49-F238E27FC236}">
                <a16:creationId xmlns:a16="http://schemas.microsoft.com/office/drawing/2014/main" id="{B7F54965-1760-5471-6C9E-306F9DA94693}"/>
              </a:ext>
            </a:extLst>
          </p:cNvPr>
          <p:cNvSpPr/>
          <p:nvPr userDrawn="1"/>
        </p:nvSpPr>
        <p:spPr>
          <a:xfrm>
            <a:off x="10086975" y="5811172"/>
            <a:ext cx="2105025" cy="8683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spcBef>
                <a:spcPts val="1000"/>
              </a:spcBef>
            </a:pPr>
            <a:endParaRPr lang="en-US" sz="1600" dirty="0"/>
          </a:p>
        </p:txBody>
      </p:sp>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77581A9B-E059-014D-B2ED-3366109BA205}"/>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3" name="Text Placeholder 7">
            <a:extLst>
              <a:ext uri="{FF2B5EF4-FFF2-40B4-BE49-F238E27FC236}">
                <a16:creationId xmlns:a16="http://schemas.microsoft.com/office/drawing/2014/main" id="{65A5B9D1-66A6-9778-3B51-A9102E16A53A}"/>
              </a:ext>
            </a:extLst>
          </p:cNvPr>
          <p:cNvSpPr>
            <a:spLocks noGrp="1"/>
          </p:cNvSpPr>
          <p:nvPr>
            <p:ph type="body" sz="quarter" idx="13"/>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31190998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UNBRANDED Alt 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77581A9B-E059-014D-B2ED-3366109BA205}"/>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6" name="Rectangle 5">
            <a:extLst>
              <a:ext uri="{FF2B5EF4-FFF2-40B4-BE49-F238E27FC236}">
                <a16:creationId xmlns:a16="http://schemas.microsoft.com/office/drawing/2014/main" id="{E5DE7615-BF98-E510-B972-C8937FE90770}"/>
              </a:ext>
            </a:extLst>
          </p:cNvPr>
          <p:cNvSpPr/>
          <p:nvPr userDrawn="1"/>
        </p:nvSpPr>
        <p:spPr>
          <a:xfrm>
            <a:off x="10125475" y="5629516"/>
            <a:ext cx="1954229" cy="10918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spcBef>
                <a:spcPts val="1000"/>
              </a:spcBef>
            </a:pPr>
            <a:endParaRPr lang="en-US" sz="1600" dirty="0"/>
          </a:p>
        </p:txBody>
      </p:sp>
      <p:sp>
        <p:nvSpPr>
          <p:cNvPr id="3" name="Text Placeholder 7">
            <a:extLst>
              <a:ext uri="{FF2B5EF4-FFF2-40B4-BE49-F238E27FC236}">
                <a16:creationId xmlns:a16="http://schemas.microsoft.com/office/drawing/2014/main" id="{65A5B9D1-66A6-9778-3B51-A9102E16A53A}"/>
              </a:ext>
            </a:extLst>
          </p:cNvPr>
          <p:cNvSpPr>
            <a:spLocks noGrp="1"/>
          </p:cNvSpPr>
          <p:nvPr>
            <p:ph type="body" sz="quarter" idx="13"/>
          </p:nvPr>
        </p:nvSpPr>
        <p:spPr>
          <a:xfrm>
            <a:off x="457199" y="5692715"/>
            <a:ext cx="11277600"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26004153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 Title and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0D7C2EF-CEDA-2948-BFF2-B646ED150E6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7581A9B-E059-014D-B2ED-3366109BA205}"/>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6" name="Text Placeholder 2">
            <a:extLst>
              <a:ext uri="{FF2B5EF4-FFF2-40B4-BE49-F238E27FC236}">
                <a16:creationId xmlns:a16="http://schemas.microsoft.com/office/drawing/2014/main" id="{50F53444-698C-0558-DB05-D249ABA63697}"/>
              </a:ext>
            </a:extLst>
          </p:cNvPr>
          <p:cNvSpPr>
            <a:spLocks noGrp="1"/>
          </p:cNvSpPr>
          <p:nvPr>
            <p:ph type="body" idx="13"/>
          </p:nvPr>
        </p:nvSpPr>
        <p:spPr>
          <a:xfrm>
            <a:off x="457200" y="1371600"/>
            <a:ext cx="11277600" cy="393192"/>
          </a:xfrm>
        </p:spPr>
        <p:txBody>
          <a:bodyPr anchor="t"/>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7">
            <a:extLst>
              <a:ext uri="{FF2B5EF4-FFF2-40B4-BE49-F238E27FC236}">
                <a16:creationId xmlns:a16="http://schemas.microsoft.com/office/drawing/2014/main" id="{08856AC7-7596-5E33-DB9B-F282C80763F8}"/>
              </a:ext>
            </a:extLst>
          </p:cNvPr>
          <p:cNvSpPr>
            <a:spLocks noGrp="1"/>
          </p:cNvSpPr>
          <p:nvPr>
            <p:ph type="body" sz="quarter" idx="14"/>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13937550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661E7BE-DD51-B742-90F7-87FE22F1AF8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5DCA16A-A8A2-8245-BF53-9CD2F7C83993}"/>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2" name="Text Placeholder 7">
            <a:extLst>
              <a:ext uri="{FF2B5EF4-FFF2-40B4-BE49-F238E27FC236}">
                <a16:creationId xmlns:a16="http://schemas.microsoft.com/office/drawing/2014/main" id="{15A8D49E-F183-DB07-4DA4-DDBAC5DF7E13}"/>
              </a:ext>
            </a:extLst>
          </p:cNvPr>
          <p:cNvSpPr>
            <a:spLocks noGrp="1"/>
          </p:cNvSpPr>
          <p:nvPr>
            <p:ph type="body" sz="quarter" idx="13"/>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10008807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427CE4-E3BE-BFD5-8CA9-8C9E8217F034}"/>
              </a:ext>
            </a:extLst>
          </p:cNvPr>
          <p:cNvSpPr>
            <a:spLocks noGrp="1"/>
          </p:cNvSpPr>
          <p:nvPr>
            <p:ph type="body" sz="quarter" idx="10"/>
          </p:nvPr>
        </p:nvSpPr>
        <p:spPr>
          <a:xfrm>
            <a:off x="457200" y="4839127"/>
            <a:ext cx="11277600" cy="1736765"/>
          </a:xfrm>
        </p:spPr>
        <p:txBody>
          <a:bodyPr anchor="b"/>
          <a:lstStyle>
            <a:lvl1pPr>
              <a:lnSpc>
                <a:spcPct val="100000"/>
              </a:lnSpc>
              <a:spcBef>
                <a:spcPts val="0"/>
              </a:spcBef>
              <a:defRPr sz="1000"/>
            </a:lvl1pPr>
          </a:lstStyle>
          <a:p>
            <a:pPr lvl="0"/>
            <a:r>
              <a:rPr lang="en-US"/>
              <a:t>Click to edit Master text styles</a:t>
            </a:r>
          </a:p>
        </p:txBody>
      </p:sp>
      <p:pic>
        <p:nvPicPr>
          <p:cNvPr id="2" name="Picture 1">
            <a:extLst>
              <a:ext uri="{FF2B5EF4-FFF2-40B4-BE49-F238E27FC236}">
                <a16:creationId xmlns:a16="http://schemas.microsoft.com/office/drawing/2014/main" id="{DF8FB28D-0A29-7EAD-D61A-64DC54D72633}"/>
              </a:ext>
            </a:extLst>
          </p:cNvPr>
          <p:cNvPicPr>
            <a:picLocks noChangeAspect="1"/>
          </p:cNvPicPr>
          <p:nvPr userDrawn="1"/>
        </p:nvPicPr>
        <p:blipFill>
          <a:blip r:embed="rId2"/>
          <a:srcRect t="348" b="348"/>
          <a:stretch/>
        </p:blipFill>
        <p:spPr>
          <a:xfrm>
            <a:off x="3856121" y="2651759"/>
            <a:ext cx="3684605" cy="1475072"/>
          </a:xfrm>
          <a:prstGeom prst="rect">
            <a:avLst/>
          </a:prstGeom>
        </p:spPr>
      </p:pic>
    </p:spTree>
    <p:extLst>
      <p:ext uri="{BB962C8B-B14F-4D97-AF65-F5344CB8AC3E}">
        <p14:creationId xmlns:p14="http://schemas.microsoft.com/office/powerpoint/2010/main" val="19316433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Joyce O’Shaughnessy, MD, Texas Oncology, Sarah Cannon Research Institute</a:t>
            </a:r>
          </a:p>
        </p:txBody>
      </p:sp>
    </p:spTree>
    <p:extLst>
      <p:ext uri="{BB962C8B-B14F-4D97-AF65-F5344CB8AC3E}">
        <p14:creationId xmlns:p14="http://schemas.microsoft.com/office/powerpoint/2010/main" val="27196164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in Tru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3968" y="1386420"/>
            <a:ext cx="5505451" cy="2123545"/>
          </a:xfrm>
        </p:spPr>
        <p:txBody>
          <a:bodyPr anchor="t" anchorCtr="0"/>
          <a:lstStyle>
            <a:lvl1pPr algn="l">
              <a:defRPr sz="4800">
                <a:solidFill>
                  <a:schemeClr val="bg1"/>
                </a:solidFill>
              </a:defRPr>
            </a:lvl1pPr>
          </a:lstStyle>
          <a:p>
            <a:r>
              <a:rPr lang="en-US" noProof="0"/>
              <a:t>Click to edit Master title style</a:t>
            </a:r>
          </a:p>
        </p:txBody>
      </p:sp>
      <p:sp>
        <p:nvSpPr>
          <p:cNvPr id="3" name="Subtitle 2"/>
          <p:cNvSpPr>
            <a:spLocks noGrp="1"/>
          </p:cNvSpPr>
          <p:nvPr>
            <p:ph type="subTitle" idx="1" hasCustomPrompt="1"/>
          </p:nvPr>
        </p:nvSpPr>
        <p:spPr>
          <a:xfrm>
            <a:off x="833969" y="3600451"/>
            <a:ext cx="5505451" cy="1657348"/>
          </a:xfrm>
        </p:spPr>
        <p:txBody>
          <a:bodyPr anchor="t" anchorCtr="0"/>
          <a:lstStyle>
            <a:lvl1pPr marL="0" indent="0" algn="l">
              <a:buNone/>
              <a:defRPr sz="1600" b="1">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noProof="0"/>
              <a:t>Click to edit Master subtitle style        </a:t>
            </a:r>
          </a:p>
        </p:txBody>
      </p:sp>
      <p:pic>
        <p:nvPicPr>
          <p:cNvPr id="14" name="Graphic 13">
            <a:extLst>
              <a:ext uri="{FF2B5EF4-FFF2-40B4-BE49-F238E27FC236}">
                <a16:creationId xmlns:a16="http://schemas.microsoft.com/office/drawing/2014/main" id="{CB25D1A9-5D82-9E4A-3323-DC43367C2BF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959" y="403167"/>
            <a:ext cx="1521127" cy="216000"/>
          </a:xfrm>
          <a:prstGeom prst="rect">
            <a:avLst/>
          </a:prstGeom>
        </p:spPr>
      </p:pic>
    </p:spTree>
    <p:extLst>
      <p:ext uri="{BB962C8B-B14F-4D97-AF65-F5344CB8AC3E}">
        <p14:creationId xmlns:p14="http://schemas.microsoft.com/office/powerpoint/2010/main" val="2883637617"/>
      </p:ext>
    </p:extLst>
  </p:cSld>
  <p:clrMapOvr>
    <a:masterClrMapping/>
  </p:clrMapOvr>
  <p:extLst>
    <p:ext uri="{DCECCB84-F9BA-43D5-87BE-67443E8EF086}">
      <p15:sldGuideLst xmlns:p15="http://schemas.microsoft.com/office/powerpoint/2012/main">
        <p15:guide id="8" orient="horz" pos="556">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9" name="Graphic 12">
            <a:extLst>
              <a:ext uri="{FF2B5EF4-FFF2-40B4-BE49-F238E27FC236}">
                <a16:creationId xmlns:a16="http://schemas.microsoft.com/office/drawing/2014/main" id="{478FDF49-9307-41C1-99B6-693EA1DF999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0" name="Graphic 12">
            <a:extLst>
              <a:ext uri="{FF2B5EF4-FFF2-40B4-BE49-F238E27FC236}">
                <a16:creationId xmlns:a16="http://schemas.microsoft.com/office/drawing/2014/main" id="{899971D2-1653-4CA7-BDD6-4CB87A30F70E}"/>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Graphic 7">
            <a:extLst>
              <a:ext uri="{FF2B5EF4-FFF2-40B4-BE49-F238E27FC236}">
                <a16:creationId xmlns:a16="http://schemas.microsoft.com/office/drawing/2014/main" id="{A8AA46C2-5BF3-426D-A07C-BD9D87EEF9BB}"/>
              </a:ext>
            </a:extLst>
          </p:cNvPr>
          <p:cNvSpPr/>
          <p:nvPr userDrawn="1"/>
        </p:nvSpPr>
        <p:spPr>
          <a:xfrm>
            <a:off x="10508177" y="324238"/>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bg2">
              <a:alpha val="90000"/>
            </a:schemeClr>
          </a:solidFill>
          <a:ln w="38100" cap="flat">
            <a:solidFill>
              <a:schemeClr val="tx2"/>
            </a:solidFill>
            <a:prstDash val="solid"/>
            <a:miter/>
          </a:ln>
        </p:spPr>
        <p:txBody>
          <a:bodyPr rtlCol="0" anchor="ctr"/>
          <a:lstStyle/>
          <a:p>
            <a:endParaRPr lang="en-US" sz="1351"/>
          </a:p>
        </p:txBody>
      </p:sp>
      <p:pic>
        <p:nvPicPr>
          <p:cNvPr id="13" name="Picture 12">
            <a:extLst>
              <a:ext uri="{FF2B5EF4-FFF2-40B4-BE49-F238E27FC236}">
                <a16:creationId xmlns:a16="http://schemas.microsoft.com/office/drawing/2014/main" id="{6C44AF5C-C350-45BA-ABFC-1794643774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651" y="457080"/>
            <a:ext cx="1274351" cy="444622"/>
          </a:xfrm>
          <a:prstGeom prst="rect">
            <a:avLst/>
          </a:prstGeom>
        </p:spPr>
      </p:pic>
      <p:sp>
        <p:nvSpPr>
          <p:cNvPr id="12" name="Text Placeholder 9">
            <a:extLst>
              <a:ext uri="{FF2B5EF4-FFF2-40B4-BE49-F238E27FC236}">
                <a16:creationId xmlns:a16="http://schemas.microsoft.com/office/drawing/2014/main" id="{99B4D0C3-074F-42A6-8B7A-AD5B7D6F74C5}"/>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4" name="TextBox 13">
            <a:extLst>
              <a:ext uri="{FF2B5EF4-FFF2-40B4-BE49-F238E27FC236}">
                <a16:creationId xmlns:a16="http://schemas.microsoft.com/office/drawing/2014/main" id="{C2A7391D-B93A-4A56-A24A-1B45C082DBD2}"/>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42077816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with dark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B5185DC-75AA-89C5-12FA-7663D1244071}"/>
              </a:ext>
            </a:extLst>
          </p:cNvPr>
          <p:cNvSpPr>
            <a:spLocks noGrp="1"/>
          </p:cNvSpPr>
          <p:nvPr>
            <p:ph type="pic" sz="quarter" idx="10"/>
          </p:nvPr>
        </p:nvSpPr>
        <p:spPr>
          <a:xfrm>
            <a:off x="0" y="0"/>
            <a:ext cx="12192000" cy="6858000"/>
          </a:xfrm>
        </p:spPr>
        <p:txBody>
          <a:bodyPr anchor="ctr" anchorCtr="1"/>
          <a:lstStyle>
            <a:lvl1pPr algn="ctr">
              <a:defRPr/>
            </a:lvl1pPr>
          </a:lstStyle>
          <a:p>
            <a:r>
              <a:rPr lang="en-US" dirty="0"/>
              <a:t>Click icon to add picture</a:t>
            </a:r>
          </a:p>
        </p:txBody>
      </p:sp>
      <p:sp>
        <p:nvSpPr>
          <p:cNvPr id="2" name="Title 1"/>
          <p:cNvSpPr>
            <a:spLocks noGrp="1"/>
          </p:cNvSpPr>
          <p:nvPr>
            <p:ph type="ctrTitle"/>
          </p:nvPr>
        </p:nvSpPr>
        <p:spPr>
          <a:xfrm>
            <a:off x="836085" y="2207686"/>
            <a:ext cx="5505451" cy="2076449"/>
          </a:xfrm>
        </p:spPr>
        <p:txBody>
          <a:bodyPr anchor="t" anchorCtr="0"/>
          <a:lstStyle>
            <a:lvl1pPr algn="l">
              <a:defRPr sz="4800">
                <a:solidFill>
                  <a:schemeClr val="bg1"/>
                </a:solidFill>
              </a:defRPr>
            </a:lvl1pPr>
          </a:lstStyle>
          <a:p>
            <a:r>
              <a:rPr lang="en-US" noProof="0"/>
              <a:t>Click to edit Master title style</a:t>
            </a:r>
          </a:p>
        </p:txBody>
      </p:sp>
      <p:sp>
        <p:nvSpPr>
          <p:cNvPr id="3" name="Subtitle 2"/>
          <p:cNvSpPr>
            <a:spLocks noGrp="1"/>
          </p:cNvSpPr>
          <p:nvPr>
            <p:ph type="subTitle" idx="1" hasCustomPrompt="1"/>
          </p:nvPr>
        </p:nvSpPr>
        <p:spPr>
          <a:xfrm>
            <a:off x="836085" y="4284135"/>
            <a:ext cx="5505451" cy="1636183"/>
          </a:xfrm>
        </p:spPr>
        <p:txBody>
          <a:bodyPr anchor="t" anchorCtr="0"/>
          <a:lstStyle>
            <a:lvl1pPr marL="0" indent="0" algn="l">
              <a:buNone/>
              <a:defRPr sz="1600" b="1">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noProof="0"/>
              <a:t>Click to edit Master subtitle style        </a:t>
            </a:r>
          </a:p>
        </p:txBody>
      </p:sp>
      <p:sp>
        <p:nvSpPr>
          <p:cNvPr id="4" name="TextBox 3">
            <a:extLst>
              <a:ext uri="{FF2B5EF4-FFF2-40B4-BE49-F238E27FC236}">
                <a16:creationId xmlns:a16="http://schemas.microsoft.com/office/drawing/2014/main" id="{4303D7A6-E356-45D9-8EA5-4DC5B58EFE11}"/>
              </a:ext>
            </a:extLst>
          </p:cNvPr>
          <p:cNvSpPr txBox="1"/>
          <p:nvPr userDrawn="1"/>
        </p:nvSpPr>
        <p:spPr>
          <a:xfrm rot="2409516">
            <a:off x="9867206" y="723207"/>
            <a:ext cx="2460567" cy="1230284"/>
          </a:xfrm>
          <a:prstGeom prst="rect">
            <a:avLst/>
          </a:prstGeom>
        </p:spPr>
        <p:txBody>
          <a:bodyPr vert="horz" wrap="square" lIns="0" tIns="0" rIns="0" bIns="0" rtlCol="0" anchor="t" anchorCtr="0">
            <a:noAutofit/>
          </a:bodyPr>
          <a:lstStyle/>
          <a:p>
            <a:pPr algn="l"/>
            <a:r>
              <a:rPr lang="en-US" sz="4800" dirty="0">
                <a:solidFill>
                  <a:schemeClr val="bg2"/>
                </a:solidFill>
              </a:rPr>
              <a:t>DRAFT</a:t>
            </a:r>
          </a:p>
        </p:txBody>
      </p:sp>
    </p:spTree>
    <p:extLst>
      <p:ext uri="{BB962C8B-B14F-4D97-AF65-F5344CB8AC3E}">
        <p14:creationId xmlns:p14="http://schemas.microsoft.com/office/powerpoint/2010/main" val="265072399"/>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B5185DC-75AA-89C5-12FA-7663D1244071}"/>
              </a:ext>
            </a:extLst>
          </p:cNvPr>
          <p:cNvSpPr>
            <a:spLocks noGrp="1"/>
          </p:cNvSpPr>
          <p:nvPr>
            <p:ph type="pic" sz="quarter" idx="10"/>
          </p:nvPr>
        </p:nvSpPr>
        <p:spPr>
          <a:xfrm>
            <a:off x="0" y="0"/>
            <a:ext cx="12192000" cy="6858000"/>
          </a:xfrm>
        </p:spPr>
        <p:txBody>
          <a:bodyPr anchor="ctr" anchorCtr="1"/>
          <a:lstStyle>
            <a:lvl1pPr algn="ctr">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35FA0A69-F626-71D1-D44C-F45E3406B30E}"/>
              </a:ext>
            </a:extLst>
          </p:cNvPr>
          <p:cNvSpPr>
            <a:spLocks noGrp="1"/>
          </p:cNvSpPr>
          <p:nvPr>
            <p:ph type="body" sz="quarter" idx="11" hasCustomPrompt="1"/>
          </p:nvPr>
        </p:nvSpPr>
        <p:spPr>
          <a:xfrm>
            <a:off x="556800" y="1180800"/>
            <a:ext cx="5760000" cy="4560000"/>
          </a:xfrm>
          <a:gradFill>
            <a:gsLst>
              <a:gs pos="0">
                <a:schemeClr val="accent2"/>
              </a:gs>
              <a:gs pos="45000">
                <a:schemeClr val="accent2">
                  <a:alpha val="0"/>
                </a:schemeClr>
              </a:gs>
            </a:gsLst>
            <a:lin ang="2700000" scaled="0"/>
          </a:gradFill>
        </p:spPr>
        <p:txBody>
          <a:bodyPr/>
          <a:lstStyle>
            <a:lvl1pPr>
              <a:defRPr sz="133"/>
            </a:lvl1pPr>
          </a:lstStyle>
          <a:p>
            <a:pPr lvl="0"/>
            <a:r>
              <a:rPr lang="en-US"/>
              <a:t> </a:t>
            </a:r>
          </a:p>
        </p:txBody>
      </p:sp>
      <p:sp>
        <p:nvSpPr>
          <p:cNvPr id="2" name="Title 1"/>
          <p:cNvSpPr>
            <a:spLocks noGrp="1"/>
          </p:cNvSpPr>
          <p:nvPr>
            <p:ph type="ctrTitle"/>
          </p:nvPr>
        </p:nvSpPr>
        <p:spPr>
          <a:xfrm>
            <a:off x="833968" y="1384302"/>
            <a:ext cx="5505451" cy="2125663"/>
          </a:xfrm>
        </p:spPr>
        <p:txBody>
          <a:bodyPr anchor="t" anchorCtr="0"/>
          <a:lstStyle>
            <a:lvl1pPr algn="l">
              <a:defRPr sz="4800">
                <a:solidFill>
                  <a:schemeClr val="tx1"/>
                </a:solidFill>
              </a:defRPr>
            </a:lvl1pPr>
          </a:lstStyle>
          <a:p>
            <a:r>
              <a:rPr lang="en-US" noProof="0"/>
              <a:t>Click to edit Master title style</a:t>
            </a:r>
          </a:p>
        </p:txBody>
      </p:sp>
      <p:sp>
        <p:nvSpPr>
          <p:cNvPr id="3" name="Subtitle 2"/>
          <p:cNvSpPr>
            <a:spLocks noGrp="1"/>
          </p:cNvSpPr>
          <p:nvPr>
            <p:ph type="subTitle" idx="1" hasCustomPrompt="1"/>
          </p:nvPr>
        </p:nvSpPr>
        <p:spPr>
          <a:xfrm>
            <a:off x="833969" y="3600451"/>
            <a:ext cx="5505451" cy="1657348"/>
          </a:xfrm>
        </p:spPr>
        <p:txBody>
          <a:bodyPr anchor="t" anchorCtr="0"/>
          <a:lstStyle>
            <a:lvl1pPr marL="0" indent="0" algn="l">
              <a:buNone/>
              <a:defRPr sz="1600" b="1">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noProof="0"/>
              <a:t>Click to edit Master subtitle style        </a:t>
            </a:r>
          </a:p>
        </p:txBody>
      </p:sp>
    </p:spTree>
    <p:extLst>
      <p:ext uri="{BB962C8B-B14F-4D97-AF65-F5344CB8AC3E}">
        <p14:creationId xmlns:p14="http://schemas.microsoft.com/office/powerpoint/2010/main" val="2867408732"/>
      </p:ext>
    </p:extLst>
  </p:cSld>
  <p:clrMapOvr>
    <a:masterClrMapping/>
  </p:clrMapOvr>
  <p:extLst>
    <p:ext uri="{DCECCB84-F9BA-43D5-87BE-67443E8EF086}">
      <p15:sldGuideLst xmlns:p15="http://schemas.microsoft.com/office/powerpoint/2012/main">
        <p15:guide id="5" orient="horz" pos="654">
          <p15:clr>
            <a:srgbClr val="A4A3A4"/>
          </p15:clr>
        </p15:guide>
        <p15:guide id="7" orient="horz" pos="556">
          <p15:clr>
            <a:srgbClr val="A4A3A4"/>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6083" y="385232"/>
            <a:ext cx="4379384" cy="960000"/>
          </a:xfrm>
        </p:spPr>
        <p:txBody>
          <a:bodyPr/>
          <a:lstStyle>
            <a:lvl1pPr>
              <a:defRPr/>
            </a:lvl1pPr>
          </a:lstStyle>
          <a:p>
            <a:r>
              <a:rPr lang="en-US" noProof="0"/>
              <a:t>Agenda</a:t>
            </a:r>
          </a:p>
        </p:txBody>
      </p:sp>
      <p:sp>
        <p:nvSpPr>
          <p:cNvPr id="3" name="Content Placeholder 2"/>
          <p:cNvSpPr>
            <a:spLocks noGrp="1"/>
          </p:cNvSpPr>
          <p:nvPr>
            <p:ph idx="1"/>
          </p:nvPr>
        </p:nvSpPr>
        <p:spPr>
          <a:xfrm>
            <a:off x="836083" y="1524000"/>
            <a:ext cx="4379384" cy="4851400"/>
          </a:xfrm>
        </p:spPr>
        <p:txBody>
          <a:bodyPr/>
          <a:lstStyle>
            <a:lvl1pPr marL="355582" indent="-355582">
              <a:buFont typeface="+mj-lt"/>
              <a:buAutoNum type="arabicPeriod"/>
              <a:defRPr/>
            </a:lvl1pPr>
          </a:lstStyle>
          <a:p>
            <a:pPr lvl="0"/>
            <a:r>
              <a:rPr lang="en-US" noProof="0"/>
              <a:t>Click to edit Master text styles</a:t>
            </a:r>
          </a:p>
        </p:txBody>
      </p:sp>
      <p:sp>
        <p:nvSpPr>
          <p:cNvPr id="4" name="Date Placeholder 3"/>
          <p:cNvSpPr>
            <a:spLocks noGrp="1"/>
          </p:cNvSpPr>
          <p:nvPr>
            <p:ph type="dt" sz="half" idx="10"/>
          </p:nvPr>
        </p:nvSpPr>
        <p:spPr/>
        <p:txBody>
          <a:bodyPr/>
          <a:lstStyle/>
          <a:p>
            <a:endParaRPr lang="en-US" noProof="0"/>
          </a:p>
        </p:txBody>
      </p:sp>
      <p:sp>
        <p:nvSpPr>
          <p:cNvPr id="5" name="Footer Placeholder 4"/>
          <p:cNvSpPr>
            <a:spLocks noGrp="1"/>
          </p:cNvSpPr>
          <p:nvPr>
            <p:ph type="ftr" sz="quarter" idx="11"/>
          </p:nvPr>
        </p:nvSpPr>
        <p:spPr>
          <a:xfrm rot="-5400000">
            <a:off x="-850724" y="4327489"/>
            <a:ext cx="2330445" cy="144000"/>
          </a:xfrm>
        </p:spPr>
        <p:txBody>
          <a:bodyPr/>
          <a:lstStyle/>
          <a:p>
            <a:endParaRPr lang="en-US" noProof="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Picture Placeholder 4">
            <a:extLst>
              <a:ext uri="{FF2B5EF4-FFF2-40B4-BE49-F238E27FC236}">
                <a16:creationId xmlns:a16="http://schemas.microsoft.com/office/drawing/2014/main" id="{79AA7A31-11C3-4325-4863-51210229A696}"/>
              </a:ext>
            </a:extLst>
          </p:cNvPr>
          <p:cNvSpPr>
            <a:spLocks noGrp="1"/>
          </p:cNvSpPr>
          <p:nvPr>
            <p:ph type="pic" sz="quarter" idx="13"/>
          </p:nvPr>
        </p:nvSpPr>
        <p:spPr>
          <a:xfrm>
            <a:off x="5568953" y="0"/>
            <a:ext cx="6623049"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1721966107"/>
      </p:ext>
    </p:extLst>
  </p:cSld>
  <p:clrMapOvr>
    <a:masterClrMapping/>
  </p:clrMapOvr>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One-column text slide 14pt">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5"/>
            <a:ext cx="11000316" cy="960967"/>
          </a:xfrm>
        </p:spPr>
        <p:txBody>
          <a:bodyPr/>
          <a:lstStyle/>
          <a:p>
            <a:r>
              <a:rPr lang="en-US" noProof="0"/>
              <a:t>Click to edit Master title style</a:t>
            </a:r>
          </a:p>
        </p:txBody>
      </p:sp>
      <p:sp>
        <p:nvSpPr>
          <p:cNvPr id="3" name="Content Placeholder 2"/>
          <p:cNvSpPr>
            <a:spLocks noGrp="1"/>
          </p:cNvSpPr>
          <p:nvPr>
            <p:ph idx="1"/>
          </p:nvPr>
        </p:nvSpPr>
        <p:spPr>
          <a:xfrm>
            <a:off x="836083" y="2197101"/>
            <a:ext cx="11011832" cy="416305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Tree>
    <p:extLst>
      <p:ext uri="{BB962C8B-B14F-4D97-AF65-F5344CB8AC3E}">
        <p14:creationId xmlns:p14="http://schemas.microsoft.com/office/powerpoint/2010/main" val="1313321221"/>
      </p:ext>
    </p:extLst>
  </p:cSld>
  <p:clrMapOvr>
    <a:masterClrMapping/>
  </p:clrMapOvr>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One-column text slide 14pt with single line headline + subline">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6"/>
            <a:ext cx="11000316" cy="518585"/>
          </a:xfrm>
        </p:spPr>
        <p:txBody>
          <a:bodyPr/>
          <a:lstStyle/>
          <a:p>
            <a:r>
              <a:rPr lang="en-US" noProof="0"/>
              <a:t>Click to edit Master title style</a:t>
            </a:r>
          </a:p>
        </p:txBody>
      </p:sp>
      <p:sp>
        <p:nvSpPr>
          <p:cNvPr id="3" name="Content Placeholder 2"/>
          <p:cNvSpPr>
            <a:spLocks noGrp="1"/>
          </p:cNvSpPr>
          <p:nvPr>
            <p:ph idx="1"/>
          </p:nvPr>
        </p:nvSpPr>
        <p:spPr>
          <a:xfrm>
            <a:off x="836084" y="2197102"/>
            <a:ext cx="11000317" cy="417830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1" name="Text Placeholder 10">
            <a:extLst>
              <a:ext uri="{FF2B5EF4-FFF2-40B4-BE49-F238E27FC236}">
                <a16:creationId xmlns:a16="http://schemas.microsoft.com/office/drawing/2014/main" id="{8AC3CF24-F014-F172-5FCB-760A2DB96856}"/>
              </a:ext>
            </a:extLst>
          </p:cNvPr>
          <p:cNvSpPr>
            <a:spLocks noGrp="1"/>
          </p:cNvSpPr>
          <p:nvPr>
            <p:ph type="body" sz="quarter" idx="13"/>
          </p:nvPr>
        </p:nvSpPr>
        <p:spPr>
          <a:xfrm>
            <a:off x="836083" y="940479"/>
            <a:ext cx="11000316" cy="326065"/>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949081400"/>
      </p:ext>
    </p:extLst>
  </p:cSld>
  <p:clrMapOvr>
    <a:masterClrMapping/>
  </p:clrMapOvr>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One-column text slide 14pt with subhead">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5"/>
            <a:ext cx="11000316" cy="960967"/>
          </a:xfrm>
        </p:spPr>
        <p:txBody>
          <a:bodyPr/>
          <a:lstStyle/>
          <a:p>
            <a:r>
              <a:rPr lang="en-US" noProof="0"/>
              <a:t>Click to edit Master title style</a:t>
            </a:r>
          </a:p>
        </p:txBody>
      </p:sp>
      <p:sp>
        <p:nvSpPr>
          <p:cNvPr id="3" name="Content Placeholder 2"/>
          <p:cNvSpPr>
            <a:spLocks noGrp="1"/>
          </p:cNvSpPr>
          <p:nvPr>
            <p:ph idx="1"/>
          </p:nvPr>
        </p:nvSpPr>
        <p:spPr>
          <a:xfrm>
            <a:off x="836084" y="2197102"/>
            <a:ext cx="11000317" cy="41783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1" name="Text Placeholder 10">
            <a:extLst>
              <a:ext uri="{FF2B5EF4-FFF2-40B4-BE49-F238E27FC236}">
                <a16:creationId xmlns:a16="http://schemas.microsoft.com/office/drawing/2014/main" id="{8AC3CF24-F014-F172-5FCB-760A2DB96856}"/>
              </a:ext>
            </a:extLst>
          </p:cNvPr>
          <p:cNvSpPr>
            <a:spLocks noGrp="1"/>
          </p:cNvSpPr>
          <p:nvPr>
            <p:ph type="body" sz="quarter" idx="13"/>
          </p:nvPr>
        </p:nvSpPr>
        <p:spPr>
          <a:xfrm>
            <a:off x="836083" y="1528235"/>
            <a:ext cx="11000316" cy="518584"/>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2512055630"/>
      </p:ext>
    </p:extLst>
  </p:cSld>
  <p:clrMapOvr>
    <a:masterClrMapping/>
  </p:clrMapOvr>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One-column text slide 11pt">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5"/>
            <a:ext cx="11000316" cy="960967"/>
          </a:xfrm>
        </p:spPr>
        <p:txBody>
          <a:bodyPr/>
          <a:lstStyle/>
          <a:p>
            <a:r>
              <a:rPr lang="en-US" noProof="0"/>
              <a:t>Click to edit Master title style</a:t>
            </a:r>
          </a:p>
        </p:txBody>
      </p:sp>
      <p:sp>
        <p:nvSpPr>
          <p:cNvPr id="3" name="Content Placeholder 2"/>
          <p:cNvSpPr>
            <a:spLocks noGrp="1"/>
          </p:cNvSpPr>
          <p:nvPr>
            <p:ph idx="1"/>
          </p:nvPr>
        </p:nvSpPr>
        <p:spPr>
          <a:xfrm>
            <a:off x="836083" y="2198401"/>
            <a:ext cx="11000316" cy="4177000"/>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Tree>
    <p:extLst>
      <p:ext uri="{BB962C8B-B14F-4D97-AF65-F5344CB8AC3E}">
        <p14:creationId xmlns:p14="http://schemas.microsoft.com/office/powerpoint/2010/main" val="1510499517"/>
      </p:ext>
    </p:extLst>
  </p:cSld>
  <p:clrMapOvr>
    <a:masterClrMapping/>
  </p:clrMapOvr>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hree-columns text slide ">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5"/>
            <a:ext cx="11000316" cy="960967"/>
          </a:xfrm>
        </p:spPr>
        <p:txBody>
          <a:bodyPr/>
          <a:lstStyle/>
          <a:p>
            <a:r>
              <a:rPr lang="en-US" noProof="0"/>
              <a:t>Click to edit Master title style</a:t>
            </a:r>
          </a:p>
        </p:txBody>
      </p:sp>
      <p:sp>
        <p:nvSpPr>
          <p:cNvPr id="3" name="Content Placeholder 2"/>
          <p:cNvSpPr>
            <a:spLocks noGrp="1"/>
          </p:cNvSpPr>
          <p:nvPr>
            <p:ph idx="1"/>
          </p:nvPr>
        </p:nvSpPr>
        <p:spPr>
          <a:xfrm>
            <a:off x="836081" y="2865971"/>
            <a:ext cx="3422400" cy="3264509"/>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rot="-5400000">
            <a:off x="194499" y="6190393"/>
            <a:ext cx="240000" cy="144000"/>
          </a:xfrm>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4622803" y="2865970"/>
            <a:ext cx="3420533" cy="3267604"/>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8413753" y="2865970"/>
            <a:ext cx="3420535" cy="3267604"/>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6083" y="2197100"/>
            <a:ext cx="3422400" cy="476645"/>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4622803" y="2197100"/>
            <a:ext cx="3420533" cy="476645"/>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8413753" y="2197100"/>
            <a:ext cx="3420535" cy="476645"/>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9E7AC5FE-6C84-8EE7-245C-A99B8F429EC7}"/>
              </a:ext>
            </a:extLst>
          </p:cNvPr>
          <p:cNvSpPr>
            <a:spLocks noGrp="1"/>
          </p:cNvSpPr>
          <p:nvPr>
            <p:ph type="body" sz="quarter" idx="18" hasCustomPrompt="1"/>
          </p:nvPr>
        </p:nvSpPr>
        <p:spPr>
          <a:xfrm>
            <a:off x="836084" y="6238393"/>
            <a:ext cx="7200000" cy="144000"/>
          </a:xfrm>
        </p:spPr>
        <p:txBody>
          <a:bodyPr anchor="b" anchorCtr="0"/>
          <a:lstStyle>
            <a:lvl1pPr>
              <a:defRPr sz="933"/>
            </a:lvl1pPr>
            <a:lvl2pPr>
              <a:defRPr sz="933"/>
            </a:lvl2pPr>
            <a:lvl3pPr>
              <a:defRPr sz="933"/>
            </a:lvl3pPr>
            <a:lvl4pPr>
              <a:defRPr sz="933"/>
            </a:lvl4pPr>
            <a:lvl5pPr>
              <a:defRPr sz="933"/>
            </a:lvl5pPr>
          </a:lstStyle>
          <a:p>
            <a:pPr lvl="0"/>
            <a:r>
              <a:rPr lang="en-US" dirty="0"/>
              <a:t>Footnote, source</a:t>
            </a:r>
          </a:p>
        </p:txBody>
      </p:sp>
    </p:spTree>
    <p:extLst>
      <p:ext uri="{BB962C8B-B14F-4D97-AF65-F5344CB8AC3E}">
        <p14:creationId xmlns:p14="http://schemas.microsoft.com/office/powerpoint/2010/main" val="3812942790"/>
      </p:ext>
    </p:extLst>
  </p:cSld>
  <p:clrMapOvr>
    <a:masterClrMapping/>
  </p:clrMapOvr>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our-columns text slide ">
    <p:spTree>
      <p:nvGrpSpPr>
        <p:cNvPr id="1" name=""/>
        <p:cNvGrpSpPr/>
        <p:nvPr/>
      </p:nvGrpSpPr>
      <p:grpSpPr>
        <a:xfrm>
          <a:off x="0" y="0"/>
          <a:ext cx="0" cy="0"/>
          <a:chOff x="0" y="0"/>
          <a:chExt cx="0" cy="0"/>
        </a:xfrm>
      </p:grpSpPr>
      <p:sp>
        <p:nvSpPr>
          <p:cNvPr id="2" name="Title 1"/>
          <p:cNvSpPr>
            <a:spLocks noGrp="1"/>
          </p:cNvSpPr>
          <p:nvPr>
            <p:ph type="title"/>
          </p:nvPr>
        </p:nvSpPr>
        <p:spPr>
          <a:xfrm>
            <a:off x="836084" y="385235"/>
            <a:ext cx="11000317" cy="960967"/>
          </a:xfrm>
        </p:spPr>
        <p:txBody>
          <a:bodyPr/>
          <a:lstStyle/>
          <a:p>
            <a:r>
              <a:rPr lang="en-US" noProof="0"/>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3668184" y="3908386"/>
            <a:ext cx="2481600" cy="2173865"/>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6505384" y="3908386"/>
            <a:ext cx="2481600" cy="2173865"/>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3675784" y="3236384"/>
            <a:ext cx="2481600"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6512984" y="3236384"/>
            <a:ext cx="2481600"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3" name="Content Placeholder 2">
            <a:extLst>
              <a:ext uri="{FF2B5EF4-FFF2-40B4-BE49-F238E27FC236}">
                <a16:creationId xmlns:a16="http://schemas.microsoft.com/office/drawing/2014/main" id="{CFBFBF18-6808-851F-1BC2-01E745F2279C}"/>
              </a:ext>
            </a:extLst>
          </p:cNvPr>
          <p:cNvSpPr>
            <a:spLocks noGrp="1"/>
          </p:cNvSpPr>
          <p:nvPr>
            <p:ph idx="18"/>
          </p:nvPr>
        </p:nvSpPr>
        <p:spPr>
          <a:xfrm>
            <a:off x="9359900" y="3908386"/>
            <a:ext cx="2481600" cy="2173865"/>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Content Placeholder 2">
            <a:extLst>
              <a:ext uri="{FF2B5EF4-FFF2-40B4-BE49-F238E27FC236}">
                <a16:creationId xmlns:a16="http://schemas.microsoft.com/office/drawing/2014/main" id="{41742471-75A6-81BA-964E-75328658740A}"/>
              </a:ext>
            </a:extLst>
          </p:cNvPr>
          <p:cNvSpPr>
            <a:spLocks noGrp="1"/>
          </p:cNvSpPr>
          <p:nvPr>
            <p:ph idx="19"/>
          </p:nvPr>
        </p:nvSpPr>
        <p:spPr>
          <a:xfrm>
            <a:off x="9367500" y="3236384"/>
            <a:ext cx="2481600"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3" name="Content Placeholder 2"/>
          <p:cNvSpPr>
            <a:spLocks noGrp="1"/>
          </p:cNvSpPr>
          <p:nvPr>
            <p:ph idx="1"/>
          </p:nvPr>
        </p:nvSpPr>
        <p:spPr>
          <a:xfrm>
            <a:off x="836083" y="3908386"/>
            <a:ext cx="2481600" cy="2173865"/>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6083" y="3236384"/>
            <a:ext cx="2481600"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21" name="Text Placeholder 13">
            <a:extLst>
              <a:ext uri="{FF2B5EF4-FFF2-40B4-BE49-F238E27FC236}">
                <a16:creationId xmlns:a16="http://schemas.microsoft.com/office/drawing/2014/main" id="{51D83BD2-06DF-BD03-4C48-F1F338F79F06}"/>
              </a:ext>
            </a:extLst>
          </p:cNvPr>
          <p:cNvSpPr>
            <a:spLocks noGrp="1"/>
          </p:cNvSpPr>
          <p:nvPr>
            <p:ph type="body" sz="quarter" idx="20" hasCustomPrompt="1"/>
          </p:nvPr>
        </p:nvSpPr>
        <p:spPr>
          <a:xfrm>
            <a:off x="836084" y="6238393"/>
            <a:ext cx="7200000" cy="144000"/>
          </a:xfrm>
        </p:spPr>
        <p:txBody>
          <a:bodyPr anchor="b" anchorCtr="0"/>
          <a:lstStyle>
            <a:lvl1pPr>
              <a:defRPr sz="933"/>
            </a:lvl1pPr>
            <a:lvl2pPr>
              <a:defRPr sz="933"/>
            </a:lvl2pPr>
            <a:lvl3pPr>
              <a:defRPr sz="933"/>
            </a:lvl3pPr>
            <a:lvl4pPr>
              <a:defRPr sz="933"/>
            </a:lvl4pPr>
            <a:lvl5pPr>
              <a:defRPr sz="933"/>
            </a:lvl5pPr>
          </a:lstStyle>
          <a:p>
            <a:pPr lvl="0"/>
            <a:r>
              <a:rPr lang="en-US" dirty="0"/>
              <a:t>Footnote, source</a:t>
            </a:r>
          </a:p>
        </p:txBody>
      </p:sp>
    </p:spTree>
    <p:extLst>
      <p:ext uri="{BB962C8B-B14F-4D97-AF65-F5344CB8AC3E}">
        <p14:creationId xmlns:p14="http://schemas.microsoft.com/office/powerpoint/2010/main" val="2362621298"/>
      </p:ext>
    </p:extLst>
  </p:cSld>
  <p:clrMapOvr>
    <a:masterClrMapping/>
  </p:clrMapOvr>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Four-columns text slide with subheading">
    <p:spTree>
      <p:nvGrpSpPr>
        <p:cNvPr id="1" name=""/>
        <p:cNvGrpSpPr/>
        <p:nvPr/>
      </p:nvGrpSpPr>
      <p:grpSpPr>
        <a:xfrm>
          <a:off x="0" y="0"/>
          <a:ext cx="0" cy="0"/>
          <a:chOff x="0" y="0"/>
          <a:chExt cx="0" cy="0"/>
        </a:xfrm>
      </p:grpSpPr>
      <p:sp>
        <p:nvSpPr>
          <p:cNvPr id="2" name="Title 1"/>
          <p:cNvSpPr>
            <a:spLocks noGrp="1"/>
          </p:cNvSpPr>
          <p:nvPr>
            <p:ph type="title"/>
          </p:nvPr>
        </p:nvSpPr>
        <p:spPr>
          <a:xfrm>
            <a:off x="836084" y="385235"/>
            <a:ext cx="11000317" cy="960967"/>
          </a:xfrm>
        </p:spPr>
        <p:txBody>
          <a:bodyPr/>
          <a:lstStyle/>
          <a:p>
            <a:r>
              <a:rPr lang="en-US" noProof="0"/>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3682999" y="4580387"/>
            <a:ext cx="2466785" cy="1553189"/>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6520200" y="4580387"/>
            <a:ext cx="2466785" cy="1553189"/>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3675784" y="3908384"/>
            <a:ext cx="2481600"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6527800" y="3908384"/>
            <a:ext cx="2466785"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3" name="Content Placeholder 2">
            <a:extLst>
              <a:ext uri="{FF2B5EF4-FFF2-40B4-BE49-F238E27FC236}">
                <a16:creationId xmlns:a16="http://schemas.microsoft.com/office/drawing/2014/main" id="{CFBFBF18-6808-851F-1BC2-01E745F2279C}"/>
              </a:ext>
            </a:extLst>
          </p:cNvPr>
          <p:cNvSpPr>
            <a:spLocks noGrp="1"/>
          </p:cNvSpPr>
          <p:nvPr>
            <p:ph idx="18"/>
          </p:nvPr>
        </p:nvSpPr>
        <p:spPr>
          <a:xfrm>
            <a:off x="9359900" y="4580387"/>
            <a:ext cx="2481600" cy="1553189"/>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2">
            <a:extLst>
              <a:ext uri="{FF2B5EF4-FFF2-40B4-BE49-F238E27FC236}">
                <a16:creationId xmlns:a16="http://schemas.microsoft.com/office/drawing/2014/main" id="{41742471-75A6-81BA-964E-75328658740A}"/>
              </a:ext>
            </a:extLst>
          </p:cNvPr>
          <p:cNvSpPr>
            <a:spLocks noGrp="1"/>
          </p:cNvSpPr>
          <p:nvPr>
            <p:ph idx="19"/>
          </p:nvPr>
        </p:nvSpPr>
        <p:spPr>
          <a:xfrm>
            <a:off x="9367500" y="3908384"/>
            <a:ext cx="2481600"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3" name="Content Placeholder 2"/>
          <p:cNvSpPr>
            <a:spLocks noGrp="1"/>
          </p:cNvSpPr>
          <p:nvPr>
            <p:ph idx="1"/>
          </p:nvPr>
        </p:nvSpPr>
        <p:spPr>
          <a:xfrm>
            <a:off x="836083" y="4580387"/>
            <a:ext cx="2481600" cy="1553189"/>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6083" y="3908384"/>
            <a:ext cx="2481600"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21" name="Text Placeholder 13">
            <a:extLst>
              <a:ext uri="{FF2B5EF4-FFF2-40B4-BE49-F238E27FC236}">
                <a16:creationId xmlns:a16="http://schemas.microsoft.com/office/drawing/2014/main" id="{51D83BD2-06DF-BD03-4C48-F1F338F79F06}"/>
              </a:ext>
            </a:extLst>
          </p:cNvPr>
          <p:cNvSpPr>
            <a:spLocks noGrp="1"/>
          </p:cNvSpPr>
          <p:nvPr>
            <p:ph type="body" sz="quarter" idx="20" hasCustomPrompt="1"/>
          </p:nvPr>
        </p:nvSpPr>
        <p:spPr>
          <a:xfrm>
            <a:off x="836084" y="6238393"/>
            <a:ext cx="7200000" cy="144000"/>
          </a:xfrm>
        </p:spPr>
        <p:txBody>
          <a:bodyPr anchor="b" anchorCtr="0"/>
          <a:lstStyle>
            <a:lvl1pPr>
              <a:defRPr sz="933"/>
            </a:lvl1pPr>
            <a:lvl2pPr>
              <a:defRPr sz="933"/>
            </a:lvl2pPr>
            <a:lvl3pPr>
              <a:defRPr sz="933"/>
            </a:lvl3pPr>
            <a:lvl4pPr>
              <a:defRPr sz="933"/>
            </a:lvl4pPr>
            <a:lvl5pPr>
              <a:defRPr sz="933"/>
            </a:lvl5pPr>
          </a:lstStyle>
          <a:p>
            <a:pPr lvl="0"/>
            <a:r>
              <a:rPr lang="en-US" noProof="0"/>
              <a:t>Footnote, source</a:t>
            </a:r>
          </a:p>
        </p:txBody>
      </p:sp>
      <p:sp>
        <p:nvSpPr>
          <p:cNvPr id="20" name="Text Placeholder 19">
            <a:extLst>
              <a:ext uri="{FF2B5EF4-FFF2-40B4-BE49-F238E27FC236}">
                <a16:creationId xmlns:a16="http://schemas.microsoft.com/office/drawing/2014/main" id="{89A406FA-DD1B-8C88-FC6B-F08C1B2F5562}"/>
              </a:ext>
            </a:extLst>
          </p:cNvPr>
          <p:cNvSpPr>
            <a:spLocks noGrp="1"/>
          </p:cNvSpPr>
          <p:nvPr>
            <p:ph type="body" sz="quarter" idx="21"/>
          </p:nvPr>
        </p:nvSpPr>
        <p:spPr>
          <a:xfrm>
            <a:off x="836085" y="2201335"/>
            <a:ext cx="8151283" cy="575733"/>
          </a:xfrm>
        </p:spPr>
        <p:txBody>
          <a:bodyPr/>
          <a:lstStyle>
            <a:lvl1pPr>
              <a:defRPr b="1">
                <a:solidFill>
                  <a:schemeClr val="tx1"/>
                </a:solidFill>
                <a:latin typeface="+mj-lt"/>
              </a:defRPr>
            </a:lvl1pPr>
          </a:lstStyle>
          <a:p>
            <a:pPr lvl="0"/>
            <a:r>
              <a:rPr lang="en-US" noProof="0"/>
              <a:t>Click to edit Master text styles</a:t>
            </a:r>
          </a:p>
        </p:txBody>
      </p:sp>
      <p:cxnSp>
        <p:nvCxnSpPr>
          <p:cNvPr id="16" name="Gerade Verbindung 26">
            <a:extLst>
              <a:ext uri="{FF2B5EF4-FFF2-40B4-BE49-F238E27FC236}">
                <a16:creationId xmlns:a16="http://schemas.microsoft.com/office/drawing/2014/main" id="{53CD9D1C-E7AF-AA5C-1258-C1363AD6A7BB}"/>
              </a:ext>
            </a:extLst>
          </p:cNvPr>
          <p:cNvCxnSpPr/>
          <p:nvPr userDrawn="1"/>
        </p:nvCxnSpPr>
        <p:spPr>
          <a:xfrm rot="5400000">
            <a:off x="-207264" y="1262852"/>
            <a:ext cx="0" cy="18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51496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AF9DCC"/>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a:t>
            </a:r>
            <a:r>
              <a:rPr lang="en-US" sz="800" dirty="0">
                <a:solidFill>
                  <a:srgbClr val="FE22F4"/>
                </a:solidFill>
              </a:rPr>
              <a:t>US-</a:t>
            </a:r>
            <a:r>
              <a:rPr lang="en-US" sz="800" dirty="0" err="1">
                <a:solidFill>
                  <a:srgbClr val="FE22F4"/>
                </a:solidFill>
              </a:rPr>
              <a:t>xxxxx</a:t>
            </a:r>
            <a:r>
              <a:rPr lang="en-US" sz="800" dirty="0">
                <a:solidFill>
                  <a:srgbClr val="FE22F4"/>
                </a:solidFill>
              </a:rPr>
              <a:t> Last Updated xx/21</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1967950015"/>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One-column text slide with 1/2 picture">
    <p:spTree>
      <p:nvGrpSpPr>
        <p:cNvPr id="1" name=""/>
        <p:cNvGrpSpPr/>
        <p:nvPr/>
      </p:nvGrpSpPr>
      <p:grpSpPr>
        <a:xfrm>
          <a:off x="0" y="0"/>
          <a:ext cx="0" cy="0"/>
          <a:chOff x="0" y="0"/>
          <a:chExt cx="0" cy="0"/>
        </a:xfrm>
      </p:grpSpPr>
      <p:sp>
        <p:nvSpPr>
          <p:cNvPr id="2" name="Title 1"/>
          <p:cNvSpPr>
            <a:spLocks noGrp="1"/>
          </p:cNvSpPr>
          <p:nvPr>
            <p:ph type="title"/>
          </p:nvPr>
        </p:nvSpPr>
        <p:spPr>
          <a:xfrm>
            <a:off x="836086" y="385233"/>
            <a:ext cx="5308599" cy="1797672"/>
          </a:xfrm>
        </p:spPr>
        <p:txBody>
          <a:bodyPr/>
          <a:lstStyle/>
          <a:p>
            <a:r>
              <a:rPr lang="en-US" noProof="0"/>
              <a:t>Click to edit Master title style</a:t>
            </a:r>
          </a:p>
        </p:txBody>
      </p:sp>
      <p:sp>
        <p:nvSpPr>
          <p:cNvPr id="3" name="Content Placeholder 2"/>
          <p:cNvSpPr>
            <a:spLocks noGrp="1"/>
          </p:cNvSpPr>
          <p:nvPr>
            <p:ph idx="1"/>
          </p:nvPr>
        </p:nvSpPr>
        <p:spPr>
          <a:xfrm>
            <a:off x="836084" y="3236384"/>
            <a:ext cx="5308600" cy="3139016"/>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6519336" y="0"/>
            <a:ext cx="5672665" cy="6858000"/>
          </a:xfrm>
        </p:spPr>
        <p:txBody>
          <a:bodyPr anchor="ctr" anchorCtr="1"/>
          <a:lstStyle>
            <a:lvl1pPr algn="ctr">
              <a:defRPr/>
            </a:lvl1pPr>
          </a:lstStyle>
          <a:p>
            <a:r>
              <a:rPr lang="en-US" noProof="0"/>
              <a:t>Click icon to add picture</a:t>
            </a:r>
          </a:p>
        </p:txBody>
      </p:sp>
      <p:sp>
        <p:nvSpPr>
          <p:cNvPr id="9" name="Text Placeholder 19">
            <a:extLst>
              <a:ext uri="{FF2B5EF4-FFF2-40B4-BE49-F238E27FC236}">
                <a16:creationId xmlns:a16="http://schemas.microsoft.com/office/drawing/2014/main" id="{B7F8FDF1-EDBC-8581-4283-24CC9CC9E2DB}"/>
              </a:ext>
            </a:extLst>
          </p:cNvPr>
          <p:cNvSpPr>
            <a:spLocks noGrp="1"/>
          </p:cNvSpPr>
          <p:nvPr>
            <p:ph type="body" sz="quarter" idx="21"/>
          </p:nvPr>
        </p:nvSpPr>
        <p:spPr>
          <a:xfrm>
            <a:off x="836086" y="2201335"/>
            <a:ext cx="5308599" cy="575733"/>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2814086379"/>
      </p:ext>
    </p:extLst>
  </p:cSld>
  <p:clrMapOvr>
    <a:masterClrMapping/>
  </p:clrMapOvr>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One-column text slide with 1/2 picture right">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8609B1B6-A69D-36C7-9316-A879AD27633D}"/>
              </a:ext>
            </a:extLst>
          </p:cNvPr>
          <p:cNvSpPr>
            <a:spLocks noGrp="1"/>
          </p:cNvSpPr>
          <p:nvPr>
            <p:ph type="pic" sz="quarter" idx="22"/>
          </p:nvPr>
        </p:nvSpPr>
        <p:spPr>
          <a:xfrm>
            <a:off x="558801" y="0"/>
            <a:ext cx="5592233" cy="6858000"/>
          </a:xfrm>
        </p:spPr>
        <p:txBody>
          <a:bodyPr anchor="ctr" anchorCtr="1"/>
          <a:lstStyle>
            <a:lvl1pPr algn="ctr">
              <a:defRPr/>
            </a:lvl1pPr>
          </a:lstStyle>
          <a:p>
            <a:r>
              <a:rPr lang="en-US" noProof="0"/>
              <a:t>Click icon to add picture</a:t>
            </a:r>
          </a:p>
        </p:txBody>
      </p:sp>
      <p:sp>
        <p:nvSpPr>
          <p:cNvPr id="2" name="Title 1"/>
          <p:cNvSpPr>
            <a:spLocks noGrp="1"/>
          </p:cNvSpPr>
          <p:nvPr>
            <p:ph type="title"/>
          </p:nvPr>
        </p:nvSpPr>
        <p:spPr>
          <a:xfrm>
            <a:off x="6519335" y="385233"/>
            <a:ext cx="5314951" cy="1797672"/>
          </a:xfrm>
        </p:spPr>
        <p:txBody>
          <a:bodyPr/>
          <a:lstStyle/>
          <a:p>
            <a:r>
              <a:rPr lang="en-US" noProof="0"/>
              <a:t>Click to edit Master title style</a:t>
            </a:r>
          </a:p>
        </p:txBody>
      </p:sp>
      <p:sp>
        <p:nvSpPr>
          <p:cNvPr id="3" name="Content Placeholder 2"/>
          <p:cNvSpPr>
            <a:spLocks noGrp="1"/>
          </p:cNvSpPr>
          <p:nvPr>
            <p:ph idx="1"/>
          </p:nvPr>
        </p:nvSpPr>
        <p:spPr>
          <a:xfrm>
            <a:off x="6519334" y="3236384"/>
            <a:ext cx="5314951" cy="3139016"/>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9" name="Text Placeholder 19">
            <a:extLst>
              <a:ext uri="{FF2B5EF4-FFF2-40B4-BE49-F238E27FC236}">
                <a16:creationId xmlns:a16="http://schemas.microsoft.com/office/drawing/2014/main" id="{B7F8FDF1-EDBC-8581-4283-24CC9CC9E2DB}"/>
              </a:ext>
            </a:extLst>
          </p:cNvPr>
          <p:cNvSpPr>
            <a:spLocks noGrp="1"/>
          </p:cNvSpPr>
          <p:nvPr>
            <p:ph type="body" sz="quarter" idx="21"/>
          </p:nvPr>
        </p:nvSpPr>
        <p:spPr>
          <a:xfrm>
            <a:off x="6519335" y="2201335"/>
            <a:ext cx="5314949" cy="575733"/>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2520806797"/>
      </p:ext>
    </p:extLst>
  </p:cSld>
  <p:clrMapOvr>
    <a:masterClrMapping/>
  </p:clrMapOvr>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One-column text slide with picture &lt;1/2">
    <p:spTree>
      <p:nvGrpSpPr>
        <p:cNvPr id="1" name=""/>
        <p:cNvGrpSpPr/>
        <p:nvPr/>
      </p:nvGrpSpPr>
      <p:grpSpPr>
        <a:xfrm>
          <a:off x="0" y="0"/>
          <a:ext cx="0" cy="0"/>
          <a:chOff x="0" y="0"/>
          <a:chExt cx="0" cy="0"/>
        </a:xfrm>
      </p:grpSpPr>
      <p:sp>
        <p:nvSpPr>
          <p:cNvPr id="2" name="Title 1"/>
          <p:cNvSpPr>
            <a:spLocks noGrp="1"/>
          </p:cNvSpPr>
          <p:nvPr>
            <p:ph type="title"/>
          </p:nvPr>
        </p:nvSpPr>
        <p:spPr>
          <a:xfrm>
            <a:off x="835200" y="385232"/>
            <a:ext cx="4363333" cy="1536000"/>
          </a:xfrm>
        </p:spPr>
        <p:txBody>
          <a:bodyPr/>
          <a:lstStyle/>
          <a:p>
            <a:r>
              <a:rPr lang="en-US" noProof="0"/>
              <a:t>Click to edit Master title style</a:t>
            </a:r>
          </a:p>
        </p:txBody>
      </p:sp>
      <p:sp>
        <p:nvSpPr>
          <p:cNvPr id="3" name="Content Placeholder 2"/>
          <p:cNvSpPr>
            <a:spLocks noGrp="1"/>
          </p:cNvSpPr>
          <p:nvPr>
            <p:ph idx="1"/>
          </p:nvPr>
        </p:nvSpPr>
        <p:spPr>
          <a:xfrm>
            <a:off x="835200" y="2209800"/>
            <a:ext cx="4363333" cy="4165600"/>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5568951" y="0"/>
            <a:ext cx="6623048"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2240091243"/>
      </p:ext>
    </p:extLst>
  </p:cSld>
  <p:clrMapOvr>
    <a:masterClrMapping/>
  </p:clrMapOvr>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One-column text slide with picture &lt;1/2 left">
    <p:spTree>
      <p:nvGrpSpPr>
        <p:cNvPr id="1" name=""/>
        <p:cNvGrpSpPr/>
        <p:nvPr/>
      </p:nvGrpSpPr>
      <p:grpSpPr>
        <a:xfrm>
          <a:off x="0" y="0"/>
          <a:ext cx="0" cy="0"/>
          <a:chOff x="0" y="0"/>
          <a:chExt cx="0" cy="0"/>
        </a:xfrm>
      </p:grpSpPr>
      <p:sp>
        <p:nvSpPr>
          <p:cNvPr id="2" name="Title 1"/>
          <p:cNvSpPr>
            <a:spLocks noGrp="1"/>
          </p:cNvSpPr>
          <p:nvPr>
            <p:ph type="title"/>
          </p:nvPr>
        </p:nvSpPr>
        <p:spPr>
          <a:xfrm>
            <a:off x="7470952" y="385232"/>
            <a:ext cx="4363333" cy="1536000"/>
          </a:xfrm>
        </p:spPr>
        <p:txBody>
          <a:bodyPr/>
          <a:lstStyle/>
          <a:p>
            <a:r>
              <a:rPr lang="en-US" noProof="0"/>
              <a:t>Click to edit Master title style</a:t>
            </a:r>
          </a:p>
        </p:txBody>
      </p:sp>
      <p:sp>
        <p:nvSpPr>
          <p:cNvPr id="3" name="Content Placeholder 2"/>
          <p:cNvSpPr>
            <a:spLocks noGrp="1"/>
          </p:cNvSpPr>
          <p:nvPr>
            <p:ph idx="1"/>
          </p:nvPr>
        </p:nvSpPr>
        <p:spPr>
          <a:xfrm>
            <a:off x="7470952" y="2209801"/>
            <a:ext cx="4363333" cy="4202139"/>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558800" y="0"/>
            <a:ext cx="6544733"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3546531242"/>
      </p:ext>
    </p:extLst>
  </p:cSld>
  <p:clrMapOvr>
    <a:masterClrMapping/>
  </p:clrMapOvr>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columns text slide with 1/3 picture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558800" y="0"/>
            <a:ext cx="3693584" cy="6858000"/>
          </a:xfrm>
        </p:spPr>
        <p:txBody>
          <a:bodyPr anchor="ctr" anchorCtr="1"/>
          <a:lstStyle>
            <a:lvl1pPr algn="ctr">
              <a:defRPr/>
            </a:lvl1pPr>
          </a:lstStyle>
          <a:p>
            <a:r>
              <a:rPr lang="en-US" noProof="0"/>
              <a:t>Click icon to add picture</a:t>
            </a:r>
          </a:p>
        </p:txBody>
      </p:sp>
      <p:sp>
        <p:nvSpPr>
          <p:cNvPr id="7" name="Title 1">
            <a:extLst>
              <a:ext uri="{FF2B5EF4-FFF2-40B4-BE49-F238E27FC236}">
                <a16:creationId xmlns:a16="http://schemas.microsoft.com/office/drawing/2014/main" id="{587F1FA6-ADA0-370F-9771-83A6FE7A120A}"/>
              </a:ext>
            </a:extLst>
          </p:cNvPr>
          <p:cNvSpPr>
            <a:spLocks noGrp="1"/>
          </p:cNvSpPr>
          <p:nvPr>
            <p:ph type="title"/>
          </p:nvPr>
        </p:nvSpPr>
        <p:spPr>
          <a:xfrm>
            <a:off x="4620684" y="385232"/>
            <a:ext cx="7213600" cy="960000"/>
          </a:xfrm>
        </p:spPr>
        <p:txBody>
          <a:bodyPr/>
          <a:lstStyle/>
          <a:p>
            <a:r>
              <a:rPr lang="en-US" noProof="0"/>
              <a:t>Click to edit Master title style</a:t>
            </a:r>
          </a:p>
        </p:txBody>
      </p:sp>
      <p:sp>
        <p:nvSpPr>
          <p:cNvPr id="8" name="Content Placeholder 2">
            <a:extLst>
              <a:ext uri="{FF2B5EF4-FFF2-40B4-BE49-F238E27FC236}">
                <a16:creationId xmlns:a16="http://schemas.microsoft.com/office/drawing/2014/main" id="{96D1DF91-A198-7FC3-5404-0F59A461FFAA}"/>
              </a:ext>
            </a:extLst>
          </p:cNvPr>
          <p:cNvSpPr>
            <a:spLocks noGrp="1"/>
          </p:cNvSpPr>
          <p:nvPr>
            <p:ph idx="1"/>
          </p:nvPr>
        </p:nvSpPr>
        <p:spPr>
          <a:xfrm>
            <a:off x="4621567" y="3246968"/>
            <a:ext cx="3422400" cy="3128432"/>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48157F5A-04EA-CAB3-7298-F9A05118ACDC}"/>
              </a:ext>
            </a:extLst>
          </p:cNvPr>
          <p:cNvSpPr>
            <a:spLocks noGrp="1"/>
          </p:cNvSpPr>
          <p:nvPr>
            <p:ph idx="14"/>
          </p:nvPr>
        </p:nvSpPr>
        <p:spPr>
          <a:xfrm>
            <a:off x="8408287" y="3246968"/>
            <a:ext cx="3420533" cy="3128432"/>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Content Placeholder 2">
            <a:extLst>
              <a:ext uri="{FF2B5EF4-FFF2-40B4-BE49-F238E27FC236}">
                <a16:creationId xmlns:a16="http://schemas.microsoft.com/office/drawing/2014/main" id="{6EFA793F-42AB-E441-B787-767405F1860D}"/>
              </a:ext>
            </a:extLst>
          </p:cNvPr>
          <p:cNvSpPr>
            <a:spLocks noGrp="1"/>
          </p:cNvSpPr>
          <p:nvPr>
            <p:ph idx="15"/>
          </p:nvPr>
        </p:nvSpPr>
        <p:spPr>
          <a:xfrm>
            <a:off x="4621565" y="2574112"/>
            <a:ext cx="3422400"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78EE1B24-57C1-3D96-B16F-E18D568C6B9A}"/>
              </a:ext>
            </a:extLst>
          </p:cNvPr>
          <p:cNvSpPr>
            <a:spLocks noGrp="1"/>
          </p:cNvSpPr>
          <p:nvPr>
            <p:ph idx="16"/>
          </p:nvPr>
        </p:nvSpPr>
        <p:spPr>
          <a:xfrm>
            <a:off x="8408287" y="2574112"/>
            <a:ext cx="3420533"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cxnSp>
        <p:nvCxnSpPr>
          <p:cNvPr id="2" name="Gerade Verbindung 26">
            <a:extLst>
              <a:ext uri="{FF2B5EF4-FFF2-40B4-BE49-F238E27FC236}">
                <a16:creationId xmlns:a16="http://schemas.microsoft.com/office/drawing/2014/main" id="{40C3CE4E-C317-8CBF-3FB6-926BC6E4D7F9}"/>
              </a:ext>
            </a:extLst>
          </p:cNvPr>
          <p:cNvCxnSpPr>
            <a:cxnSpLocks/>
          </p:cNvCxnSpPr>
          <p:nvPr userDrawn="1"/>
        </p:nvCxnSpPr>
        <p:spPr>
          <a:xfrm flipH="1">
            <a:off x="-297264" y="2561167"/>
            <a:ext cx="180000" cy="0"/>
          </a:xfrm>
          <a:prstGeom prst="line">
            <a:avLst/>
          </a:prstGeom>
          <a:ln>
            <a:solidFill>
              <a:srgbClr val="E22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492599"/>
      </p:ext>
    </p:extLst>
  </p:cSld>
  <p:clrMapOvr>
    <a:masterClrMapping/>
  </p:clrMapOvr>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columns text slide with small picture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noProof="0"/>
          </a:p>
        </p:txBody>
      </p:sp>
      <p:sp>
        <p:nvSpPr>
          <p:cNvPr id="5" name="Footer Placeholder 4"/>
          <p:cNvSpPr>
            <a:spLocks noGrp="1"/>
          </p:cNvSpPr>
          <p:nvPr>
            <p:ph type="ftr" sz="quarter" idx="11"/>
          </p:nvPr>
        </p:nvSpPr>
        <p:spPr/>
        <p:txBody>
          <a:bodyPr/>
          <a:lstStyle/>
          <a:p>
            <a:endParaRPr lang="en-US" noProof="0"/>
          </a:p>
        </p:txBody>
      </p:sp>
      <p:sp>
        <p:nvSpPr>
          <p:cNvPr id="6" name="Slide Number Placeholder 5"/>
          <p:cNvSpPr>
            <a:spLocks noGrp="1"/>
          </p:cNvSpPr>
          <p:nvPr>
            <p:ph type="sldNum" sz="quarter" idx="12"/>
          </p:nvPr>
        </p:nvSpPr>
        <p:spPr/>
        <p:txBody>
          <a:bodyPr/>
          <a:lstStyle/>
          <a:p>
            <a:fld id="{7402B711-A71A-452E-950A-8AB93037233C}" type="slidenum">
              <a:rPr lang="en-US" noProof="0" smtClean="0"/>
              <a:t>‹#›</a:t>
            </a:fld>
            <a:endParaRPr lang="en-US" noProof="0"/>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558802" y="0"/>
            <a:ext cx="2747433" cy="6858000"/>
          </a:xfrm>
        </p:spPr>
        <p:txBody>
          <a:bodyPr anchor="ctr" anchorCtr="1"/>
          <a:lstStyle>
            <a:lvl1pPr algn="ctr">
              <a:defRPr/>
            </a:lvl1pPr>
          </a:lstStyle>
          <a:p>
            <a:r>
              <a:rPr lang="en-US" noProof="0"/>
              <a:t>Click icon to add picture</a:t>
            </a:r>
          </a:p>
        </p:txBody>
      </p:sp>
      <p:sp>
        <p:nvSpPr>
          <p:cNvPr id="7" name="Title 1">
            <a:extLst>
              <a:ext uri="{FF2B5EF4-FFF2-40B4-BE49-F238E27FC236}">
                <a16:creationId xmlns:a16="http://schemas.microsoft.com/office/drawing/2014/main" id="{587F1FA6-ADA0-370F-9771-83A6FE7A120A}"/>
              </a:ext>
            </a:extLst>
          </p:cNvPr>
          <p:cNvSpPr>
            <a:spLocks noGrp="1"/>
          </p:cNvSpPr>
          <p:nvPr>
            <p:ph type="title"/>
          </p:nvPr>
        </p:nvSpPr>
        <p:spPr>
          <a:xfrm>
            <a:off x="3670301" y="385232"/>
            <a:ext cx="8163985" cy="960000"/>
          </a:xfrm>
        </p:spPr>
        <p:txBody>
          <a:bodyPr/>
          <a:lstStyle/>
          <a:p>
            <a:r>
              <a:rPr lang="en-US" noProof="0"/>
              <a:t>Click to edit Master title style</a:t>
            </a:r>
          </a:p>
        </p:txBody>
      </p:sp>
      <p:sp>
        <p:nvSpPr>
          <p:cNvPr id="8" name="Content Placeholder 2">
            <a:extLst>
              <a:ext uri="{FF2B5EF4-FFF2-40B4-BE49-F238E27FC236}">
                <a16:creationId xmlns:a16="http://schemas.microsoft.com/office/drawing/2014/main" id="{96D1DF91-A198-7FC3-5404-0F59A461FFAA}"/>
              </a:ext>
            </a:extLst>
          </p:cNvPr>
          <p:cNvSpPr>
            <a:spLocks noGrp="1"/>
          </p:cNvSpPr>
          <p:nvPr>
            <p:ph idx="1"/>
          </p:nvPr>
        </p:nvSpPr>
        <p:spPr>
          <a:xfrm>
            <a:off x="3670300" y="3246970"/>
            <a:ext cx="3902400" cy="3135425"/>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48157F5A-04EA-CAB3-7298-F9A05118ACDC}"/>
              </a:ext>
            </a:extLst>
          </p:cNvPr>
          <p:cNvSpPr>
            <a:spLocks noGrp="1"/>
          </p:cNvSpPr>
          <p:nvPr>
            <p:ph idx="14"/>
          </p:nvPr>
        </p:nvSpPr>
        <p:spPr>
          <a:xfrm>
            <a:off x="7931884" y="3246970"/>
            <a:ext cx="3902400" cy="3135425"/>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6EFA793F-42AB-E441-B787-767405F1860D}"/>
              </a:ext>
            </a:extLst>
          </p:cNvPr>
          <p:cNvSpPr>
            <a:spLocks noGrp="1"/>
          </p:cNvSpPr>
          <p:nvPr>
            <p:ph idx="15"/>
          </p:nvPr>
        </p:nvSpPr>
        <p:spPr>
          <a:xfrm>
            <a:off x="3670299" y="2209800"/>
            <a:ext cx="8163985" cy="940312"/>
          </a:xfrm>
        </p:spPr>
        <p:txBody>
          <a:bodyPr/>
          <a:lstStyle>
            <a:lvl1pPr>
              <a:defRPr sz="18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Tree>
    <p:extLst>
      <p:ext uri="{BB962C8B-B14F-4D97-AF65-F5344CB8AC3E}">
        <p14:creationId xmlns:p14="http://schemas.microsoft.com/office/powerpoint/2010/main" val="814186572"/>
      </p:ext>
    </p:extLst>
  </p:cSld>
  <p:clrMapOvr>
    <a:masterClrMapping/>
  </p:clrMapOvr>
  <p:extLst>
    <p:ext uri="{DCECCB84-F9BA-43D5-87BE-67443E8EF086}">
      <p15:sldGuideLst xmlns:p15="http://schemas.microsoft.com/office/powerpoint/2012/main">
        <p15:guide id="15" pos="3742">
          <p15:clr>
            <a:srgbClr val="A4A3A4"/>
          </p15:clr>
        </p15:guide>
        <p15:guide id="16" pos="3581">
          <p15:clr>
            <a:srgbClr val="A4A3A4"/>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columns text slide with 1/3 picture">
    <p:spTree>
      <p:nvGrpSpPr>
        <p:cNvPr id="1" name=""/>
        <p:cNvGrpSpPr/>
        <p:nvPr/>
      </p:nvGrpSpPr>
      <p:grpSpPr>
        <a:xfrm>
          <a:off x="0" y="0"/>
          <a:ext cx="0" cy="0"/>
          <a:chOff x="0" y="0"/>
          <a:chExt cx="0" cy="0"/>
        </a:xfrm>
      </p:grpSpPr>
      <p:sp>
        <p:nvSpPr>
          <p:cNvPr id="2" name="Title 1"/>
          <p:cNvSpPr>
            <a:spLocks noGrp="1"/>
          </p:cNvSpPr>
          <p:nvPr>
            <p:ph type="title"/>
          </p:nvPr>
        </p:nvSpPr>
        <p:spPr>
          <a:xfrm>
            <a:off x="835200" y="385232"/>
            <a:ext cx="7213600" cy="960000"/>
          </a:xfrm>
        </p:spPr>
        <p:txBody>
          <a:bodyPr/>
          <a:lstStyle/>
          <a:p>
            <a:r>
              <a:rPr lang="en-US" noProof="0"/>
              <a:t>Click to edit Master title style</a:t>
            </a:r>
          </a:p>
        </p:txBody>
      </p:sp>
      <p:sp>
        <p:nvSpPr>
          <p:cNvPr id="3" name="Content Placeholder 2"/>
          <p:cNvSpPr>
            <a:spLocks noGrp="1"/>
          </p:cNvSpPr>
          <p:nvPr>
            <p:ph idx="1"/>
          </p:nvPr>
        </p:nvSpPr>
        <p:spPr>
          <a:xfrm>
            <a:off x="835200" y="3234267"/>
            <a:ext cx="3422400" cy="3132040"/>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4622803" y="3234267"/>
            <a:ext cx="3420533" cy="3132040"/>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5200" y="2574112"/>
            <a:ext cx="3422400"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4622803" y="2574112"/>
            <a:ext cx="3420533"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3" name="Picture Placeholder 4">
            <a:extLst>
              <a:ext uri="{FF2B5EF4-FFF2-40B4-BE49-F238E27FC236}">
                <a16:creationId xmlns:a16="http://schemas.microsoft.com/office/drawing/2014/main" id="{49F737FA-3821-ED26-DBFD-6A1006BD35FE}"/>
              </a:ext>
            </a:extLst>
          </p:cNvPr>
          <p:cNvSpPr>
            <a:spLocks noGrp="1"/>
          </p:cNvSpPr>
          <p:nvPr>
            <p:ph type="pic" sz="quarter" idx="17"/>
          </p:nvPr>
        </p:nvSpPr>
        <p:spPr>
          <a:xfrm>
            <a:off x="8413754" y="0"/>
            <a:ext cx="3778247"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3751426938"/>
      </p:ext>
    </p:extLst>
  </p:cSld>
  <p:clrMapOvr>
    <a:masterClrMapping/>
  </p:clrMapOvr>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hree-columns text slide with big pictur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08A6B156-3CFB-B5EC-C3DC-551B85E4678B}"/>
              </a:ext>
            </a:extLst>
          </p:cNvPr>
          <p:cNvSpPr>
            <a:spLocks noGrp="1"/>
          </p:cNvSpPr>
          <p:nvPr>
            <p:ph type="pic" sz="quarter" idx="18"/>
          </p:nvPr>
        </p:nvSpPr>
        <p:spPr>
          <a:xfrm>
            <a:off x="2" y="2"/>
            <a:ext cx="12191999" cy="4288367"/>
          </a:xfrm>
        </p:spPr>
        <p:txBody>
          <a:bodyPr anchor="ctr" anchorCtr="1"/>
          <a:lstStyle>
            <a:lvl1pPr algn="ctr">
              <a:defRPr/>
            </a:lvl1pPr>
          </a:lstStyle>
          <a:p>
            <a:r>
              <a:rPr lang="en-US" noProof="0"/>
              <a:t>Click icon to add picture</a:t>
            </a:r>
          </a:p>
        </p:txBody>
      </p:sp>
      <p:sp>
        <p:nvSpPr>
          <p:cNvPr id="3" name="Content Placeholder 2"/>
          <p:cNvSpPr>
            <a:spLocks noGrp="1"/>
          </p:cNvSpPr>
          <p:nvPr>
            <p:ph idx="1"/>
          </p:nvPr>
        </p:nvSpPr>
        <p:spPr>
          <a:xfrm>
            <a:off x="836081" y="5174990"/>
            <a:ext cx="3422400" cy="1200412"/>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4622803" y="5174990"/>
            <a:ext cx="3420533" cy="1200412"/>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dirty="0"/>
              <a:t>Click to edit Master text styles</a:t>
            </a:r>
          </a:p>
          <a:p>
            <a:pPr lvl="1"/>
            <a:r>
              <a:rPr lang="en-US" noProof="0" dirty="0"/>
              <a:t>Second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8413753" y="5174990"/>
            <a:ext cx="3420535" cy="1200412"/>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6081" y="4576235"/>
            <a:ext cx="3422400" cy="598756"/>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4622803" y="4576233"/>
            <a:ext cx="3420533"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8413753" y="4576233"/>
            <a:ext cx="3420535"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2" name="Date Placeholder 1">
            <a:extLst>
              <a:ext uri="{FF2B5EF4-FFF2-40B4-BE49-F238E27FC236}">
                <a16:creationId xmlns:a16="http://schemas.microsoft.com/office/drawing/2014/main" id="{F908945C-B23E-6D60-F62C-5583C6BD82A9}"/>
              </a:ext>
            </a:extLst>
          </p:cNvPr>
          <p:cNvSpPr>
            <a:spLocks noGrp="1"/>
          </p:cNvSpPr>
          <p:nvPr>
            <p:ph type="dt" sz="half" idx="19"/>
          </p:nvPr>
        </p:nvSpPr>
        <p:spPr/>
        <p:txBody>
          <a:bodyPr/>
          <a:lstStyle/>
          <a:p>
            <a:endParaRPr lang="en-US" dirty="0"/>
          </a:p>
        </p:txBody>
      </p:sp>
      <p:sp>
        <p:nvSpPr>
          <p:cNvPr id="15" name="Footer Placeholder 4">
            <a:extLst>
              <a:ext uri="{FF2B5EF4-FFF2-40B4-BE49-F238E27FC236}">
                <a16:creationId xmlns:a16="http://schemas.microsoft.com/office/drawing/2014/main" id="{0C5F13F3-79FC-182F-372C-23F34745839E}"/>
              </a:ext>
            </a:extLst>
          </p:cNvPr>
          <p:cNvSpPr>
            <a:spLocks noGrp="1"/>
          </p:cNvSpPr>
          <p:nvPr>
            <p:ph type="ftr" sz="quarter" idx="3"/>
          </p:nvPr>
        </p:nvSpPr>
        <p:spPr>
          <a:xfrm rot="-5400000">
            <a:off x="-323673" y="4854539"/>
            <a:ext cx="1276345" cy="144000"/>
          </a:xfrm>
          <a:prstGeom prst="rect">
            <a:avLst/>
          </a:prstGeom>
        </p:spPr>
        <p:txBody>
          <a:bodyPr vert="horz" lIns="0" tIns="0" rIns="0" bIns="0" rtlCol="0" anchor="t" anchorCtr="0">
            <a:noAutofit/>
          </a:bodyPr>
          <a:lstStyle>
            <a:lvl1pPr algn="l">
              <a:lnSpc>
                <a:spcPct val="100000"/>
              </a:lnSpc>
              <a:spcBef>
                <a:spcPts val="0"/>
              </a:spcBef>
              <a:defRPr sz="800" b="0">
                <a:solidFill>
                  <a:schemeClr val="tx1"/>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176188608"/>
      </p:ext>
    </p:extLst>
  </p:cSld>
  <p:clrMapOvr>
    <a:masterClrMapping/>
  </p:clrMapOvr>
  <p:extLst>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columns text slide 14pt/11pt">
    <p:spTree>
      <p:nvGrpSpPr>
        <p:cNvPr id="1" name=""/>
        <p:cNvGrpSpPr/>
        <p:nvPr/>
      </p:nvGrpSpPr>
      <p:grpSpPr>
        <a:xfrm>
          <a:off x="0" y="0"/>
          <a:ext cx="0" cy="0"/>
          <a:chOff x="0" y="0"/>
          <a:chExt cx="0" cy="0"/>
        </a:xfrm>
      </p:grpSpPr>
      <p:sp>
        <p:nvSpPr>
          <p:cNvPr id="2" name="Title 1"/>
          <p:cNvSpPr>
            <a:spLocks noGrp="1"/>
          </p:cNvSpPr>
          <p:nvPr>
            <p:ph type="title"/>
          </p:nvPr>
        </p:nvSpPr>
        <p:spPr>
          <a:xfrm>
            <a:off x="836086" y="385232"/>
            <a:ext cx="11000316" cy="960000"/>
          </a:xfrm>
        </p:spPr>
        <p:txBody>
          <a:bodyPr/>
          <a:lstStyle/>
          <a:p>
            <a:r>
              <a:rPr lang="en-US" noProof="0"/>
              <a:t>Click to edit Master title style</a:t>
            </a:r>
          </a:p>
        </p:txBody>
      </p:sp>
      <p:sp>
        <p:nvSpPr>
          <p:cNvPr id="3" name="Content Placeholder 2"/>
          <p:cNvSpPr>
            <a:spLocks noGrp="1"/>
          </p:cNvSpPr>
          <p:nvPr>
            <p:ph idx="1"/>
          </p:nvPr>
        </p:nvSpPr>
        <p:spPr>
          <a:xfrm>
            <a:off x="836086" y="2216491"/>
            <a:ext cx="3416300" cy="4148628"/>
          </a:xfrm>
        </p:spPr>
        <p:txBody>
          <a:bodyPr/>
          <a:lstStyle>
            <a:lvl1pPr>
              <a:defRPr sz="1867">
                <a:solidFill>
                  <a:schemeClr val="tx1"/>
                </a:solidFill>
              </a:defRPr>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4622802" y="2197102"/>
            <a:ext cx="7213599" cy="4185292"/>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45741692"/>
      </p:ext>
    </p:extLst>
  </p:cSld>
  <p:clrMapOvr>
    <a:masterClrMapping/>
  </p:clrMapOvr>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columns text slide with 1/3 text highligh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477778A-6302-0949-5FE4-F95753DA7409}"/>
              </a:ext>
            </a:extLst>
          </p:cNvPr>
          <p:cNvSpPr/>
          <p:nvPr userDrawn="1"/>
        </p:nvSpPr>
        <p:spPr>
          <a:xfrm>
            <a:off x="8411635" y="0"/>
            <a:ext cx="378036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6086" y="385233"/>
            <a:ext cx="7203015" cy="1396344"/>
          </a:xfrm>
        </p:spPr>
        <p:txBody>
          <a:bodyPr/>
          <a:lstStyle/>
          <a:p>
            <a:r>
              <a:rPr lang="en-US" noProof="0"/>
              <a:t>Click to edit Master title style</a:t>
            </a:r>
          </a:p>
        </p:txBody>
      </p:sp>
      <p:sp>
        <p:nvSpPr>
          <p:cNvPr id="3" name="Content Placeholder 2"/>
          <p:cNvSpPr>
            <a:spLocks noGrp="1"/>
          </p:cNvSpPr>
          <p:nvPr>
            <p:ph idx="1"/>
          </p:nvPr>
        </p:nvSpPr>
        <p:spPr>
          <a:xfrm>
            <a:off x="836083" y="3236384"/>
            <a:ext cx="3416300" cy="3139016"/>
          </a:xfrm>
        </p:spPr>
        <p:txBody>
          <a:bodyPr/>
          <a:lstStyle>
            <a:lvl1pPr>
              <a:defRPr sz="1467">
                <a:solidFill>
                  <a:schemeClr val="tx2"/>
                </a:solidFill>
              </a:defRPr>
            </a:lvl1pPr>
            <a:lvl2pPr marL="153592" indent="-153592">
              <a:defRPr sz="1467">
                <a:solidFill>
                  <a:schemeClr val="tx2"/>
                </a:solidFill>
              </a:defRPr>
            </a:lvl2pPr>
            <a:lvl3pPr marL="307184" indent="-153592">
              <a:defRPr sz="1467">
                <a:solidFill>
                  <a:schemeClr val="tx2"/>
                </a:solidFill>
              </a:defRPr>
            </a:lvl3pPr>
            <a:lvl4pPr marL="460776" indent="-153592">
              <a:defRPr sz="1467">
                <a:solidFill>
                  <a:schemeClr val="tx2"/>
                </a:solidFill>
              </a:defRPr>
            </a:lvl4pPr>
            <a:lvl5pPr marL="614370" indent="-153592">
              <a:defRPr sz="1467">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rot="-5400000">
            <a:off x="-850724" y="4327489"/>
            <a:ext cx="2330445" cy="144000"/>
          </a:xfrm>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24" name="Content Placeholder 2">
            <a:extLst>
              <a:ext uri="{FF2B5EF4-FFF2-40B4-BE49-F238E27FC236}">
                <a16:creationId xmlns:a16="http://schemas.microsoft.com/office/drawing/2014/main" id="{04953A92-4F1A-9C5D-0A0A-8E7E2F985E6A}"/>
              </a:ext>
            </a:extLst>
          </p:cNvPr>
          <p:cNvSpPr>
            <a:spLocks noGrp="1"/>
          </p:cNvSpPr>
          <p:nvPr>
            <p:ph idx="14"/>
          </p:nvPr>
        </p:nvSpPr>
        <p:spPr bwMode="white">
          <a:xfrm>
            <a:off x="8727017" y="2199217"/>
            <a:ext cx="3100915" cy="4176184"/>
          </a:xfrm>
        </p:spPr>
        <p:txBody>
          <a:bodyPr/>
          <a:lstStyle>
            <a:lvl1pPr>
              <a:defRPr sz="2400">
                <a:solidFill>
                  <a:schemeClr val="accent2"/>
                </a:solidFill>
              </a:defRPr>
            </a:lvl1pPr>
            <a:lvl2pPr marL="0" indent="0">
              <a:spcBef>
                <a:spcPts val="1600"/>
              </a:spcBef>
              <a:buNone/>
              <a:defRPr sz="2400">
                <a:solidFill>
                  <a:schemeClr val="tx2"/>
                </a:solidFill>
              </a:defRPr>
            </a:lvl2pPr>
            <a:lvl3pPr marL="307184" indent="-153592">
              <a:defRPr sz="1467"/>
            </a:lvl3pPr>
            <a:lvl4pPr marL="460776" indent="-153592">
              <a:defRPr sz="1467"/>
            </a:lvl4pPr>
            <a:lvl5pPr marL="614370" indent="-153592">
              <a:defRPr sz="1467"/>
            </a:lvl5pPr>
          </a:lstStyle>
          <a:p>
            <a:pPr lvl="0"/>
            <a:r>
              <a:rPr lang="en-US" noProof="0"/>
              <a:t>Click to edit Master text styles</a:t>
            </a:r>
          </a:p>
        </p:txBody>
      </p:sp>
      <p:sp>
        <p:nvSpPr>
          <p:cNvPr id="25" name="Content Placeholder 2">
            <a:extLst>
              <a:ext uri="{FF2B5EF4-FFF2-40B4-BE49-F238E27FC236}">
                <a16:creationId xmlns:a16="http://schemas.microsoft.com/office/drawing/2014/main" id="{E3231A5E-CB55-3DE0-6B31-34184F776871}"/>
              </a:ext>
            </a:extLst>
          </p:cNvPr>
          <p:cNvSpPr>
            <a:spLocks noGrp="1"/>
          </p:cNvSpPr>
          <p:nvPr>
            <p:ph idx="15"/>
          </p:nvPr>
        </p:nvSpPr>
        <p:spPr>
          <a:xfrm>
            <a:off x="835202" y="2199217"/>
            <a:ext cx="7212367" cy="797120"/>
          </a:xfrm>
        </p:spPr>
        <p:txBody>
          <a:bodyPr/>
          <a:lstStyle>
            <a:lvl1pPr>
              <a:defRPr sz="1467" b="1">
                <a:solidFill>
                  <a:schemeClr val="tx1"/>
                </a:solidFill>
                <a:latin typeface="+mn-lt"/>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7" name="Content Placeholder 2">
            <a:extLst>
              <a:ext uri="{FF2B5EF4-FFF2-40B4-BE49-F238E27FC236}">
                <a16:creationId xmlns:a16="http://schemas.microsoft.com/office/drawing/2014/main" id="{9047600B-8851-AE98-BB0C-E81BB2CCFC59}"/>
              </a:ext>
            </a:extLst>
          </p:cNvPr>
          <p:cNvSpPr>
            <a:spLocks noGrp="1"/>
          </p:cNvSpPr>
          <p:nvPr>
            <p:ph idx="16"/>
          </p:nvPr>
        </p:nvSpPr>
        <p:spPr>
          <a:xfrm>
            <a:off x="4618567" y="3236384"/>
            <a:ext cx="3429000" cy="3139016"/>
          </a:xfrm>
        </p:spPr>
        <p:txBody>
          <a:bodyPr/>
          <a:lstStyle>
            <a:lvl1pPr>
              <a:defRPr sz="1467">
                <a:solidFill>
                  <a:schemeClr val="tx2"/>
                </a:solidFill>
              </a:defRPr>
            </a:lvl1pPr>
            <a:lvl2pPr marL="153592" indent="-153592">
              <a:defRPr sz="1467">
                <a:solidFill>
                  <a:schemeClr val="tx2"/>
                </a:solidFill>
              </a:defRPr>
            </a:lvl2pPr>
            <a:lvl3pPr marL="307184" indent="-153592">
              <a:defRPr sz="1467">
                <a:solidFill>
                  <a:schemeClr val="tx2"/>
                </a:solidFill>
              </a:defRPr>
            </a:lvl3pPr>
            <a:lvl4pPr marL="460776" indent="-153592">
              <a:defRPr sz="1467">
                <a:solidFill>
                  <a:schemeClr val="tx2"/>
                </a:solidFill>
              </a:defRPr>
            </a:lvl4pPr>
            <a:lvl5pPr marL="614370" indent="-153592">
              <a:defRPr sz="1467">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910466959"/>
      </p:ext>
    </p:extLst>
  </p:cSld>
  <p:clrMapOvr>
    <a:masterClrMapping/>
  </p:clrMapOvr>
  <p:extLst>
    <p:ext uri="{DCECCB84-F9BA-43D5-87BE-67443E8EF086}">
      <p15:sldGuideLst xmlns:p15="http://schemas.microsoft.com/office/powerpoint/2012/main">
        <p15:guide id="14" pos="4123">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15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AF9DCC"/>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6">
              <a:alpha val="91000"/>
            </a:scheme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3479036523"/>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Empty slide 12 columns">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5"/>
            <a:ext cx="11000316" cy="960967"/>
          </a:xfrm>
        </p:spPr>
        <p:txBody>
          <a:bodyPr/>
          <a:lstStyle/>
          <a:p>
            <a:r>
              <a:rPr lang="en-US" noProof="0"/>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Tree>
    <p:extLst>
      <p:ext uri="{BB962C8B-B14F-4D97-AF65-F5344CB8AC3E}">
        <p14:creationId xmlns:p14="http://schemas.microsoft.com/office/powerpoint/2010/main" val="2800917209"/>
      </p:ext>
    </p:extLst>
  </p:cSld>
  <p:clrMapOvr>
    <a:masterClrMapping/>
  </p:clrMapOvr>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A372D2-B535-8019-13DF-3C17C2336D8A}"/>
              </a:ext>
            </a:extLst>
          </p:cNvPr>
          <p:cNvSpPr/>
          <p:nvPr userDrawn="1"/>
        </p:nvSpPr>
        <p:spPr>
          <a:xfrm>
            <a:off x="554567" y="2205567"/>
            <a:ext cx="5040000" cy="4080000"/>
          </a:xfrm>
          <a:prstGeom prst="rect">
            <a:avLst/>
          </a:prstGeom>
          <a:gradFill>
            <a:gsLst>
              <a:gs pos="0">
                <a:schemeClr val="accent2"/>
              </a:gs>
              <a:gs pos="45000">
                <a:schemeClr val="accent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6083" y="2450554"/>
            <a:ext cx="11000316" cy="906815"/>
          </a:xfrm>
        </p:spPr>
        <p:txBody>
          <a:bodyPr/>
          <a:lstStyle>
            <a:lvl1pPr>
              <a:defRPr sz="4267">
                <a:solidFill>
                  <a:schemeClr val="bg1"/>
                </a:solidFill>
              </a:defRPr>
            </a:lvl1pPr>
          </a:lstStyle>
          <a:p>
            <a:r>
              <a:rPr lang="en-US" noProof="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smtClean="0"/>
              <a:pPr/>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spTree>
    <p:extLst>
      <p:ext uri="{BB962C8B-B14F-4D97-AF65-F5344CB8AC3E}">
        <p14:creationId xmlns:p14="http://schemas.microsoft.com/office/powerpoint/2010/main" val="759968026"/>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ivider slide with picture right            ">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CD2E7F-4CEE-BBAD-AF97-2389B4F590F0}"/>
              </a:ext>
            </a:extLst>
          </p:cNvPr>
          <p:cNvSpPr/>
          <p:nvPr userDrawn="1"/>
        </p:nvSpPr>
        <p:spPr>
          <a:xfrm>
            <a:off x="8411635" y="0"/>
            <a:ext cx="37803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6085" y="2450552"/>
            <a:ext cx="7207251" cy="2192685"/>
          </a:xfrm>
        </p:spPr>
        <p:txBody>
          <a:bodyPr/>
          <a:lstStyle>
            <a:lvl1pPr>
              <a:defRPr sz="4267">
                <a:solidFill>
                  <a:schemeClr val="bg1"/>
                </a:solidFill>
              </a:defRPr>
            </a:lvl1pPr>
          </a:lstStyle>
          <a:p>
            <a:r>
              <a:rPr lang="en-US" noProof="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smtClean="0"/>
              <a:pPr/>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sp>
        <p:nvSpPr>
          <p:cNvPr id="9" name="Picture Placeholder 4">
            <a:extLst>
              <a:ext uri="{FF2B5EF4-FFF2-40B4-BE49-F238E27FC236}">
                <a16:creationId xmlns:a16="http://schemas.microsoft.com/office/drawing/2014/main" id="{459D50D3-B26A-1071-9DCD-04E617CD92B3}"/>
              </a:ext>
            </a:extLst>
          </p:cNvPr>
          <p:cNvSpPr>
            <a:spLocks noGrp="1"/>
          </p:cNvSpPr>
          <p:nvPr>
            <p:ph type="pic" sz="quarter" idx="13"/>
          </p:nvPr>
        </p:nvSpPr>
        <p:spPr>
          <a:xfrm>
            <a:off x="8411635" y="0"/>
            <a:ext cx="3780367"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4256495324"/>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ivider slide with dark pictur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F9843477-FF41-1244-D052-0664C83A7EC4}"/>
              </a:ext>
            </a:extLst>
          </p:cNvPr>
          <p:cNvSpPr>
            <a:spLocks noGrp="1"/>
          </p:cNvSpPr>
          <p:nvPr>
            <p:ph type="pic" sz="quarter" idx="13"/>
          </p:nvPr>
        </p:nvSpPr>
        <p:spPr>
          <a:xfrm>
            <a:off x="0" y="0"/>
            <a:ext cx="12192000" cy="6858000"/>
          </a:xfrm>
        </p:spPr>
        <p:txBody>
          <a:bodyPr anchor="ctr" anchorCtr="1"/>
          <a:lstStyle>
            <a:lvl1pPr algn="ctr">
              <a:defRPr/>
            </a:lvl1pPr>
          </a:lstStyle>
          <a:p>
            <a:r>
              <a:rPr lang="en-US" noProof="0"/>
              <a:t>Click icon to add picture</a:t>
            </a:r>
          </a:p>
        </p:txBody>
      </p:sp>
      <p:sp>
        <p:nvSpPr>
          <p:cNvPr id="2" name="Title 1"/>
          <p:cNvSpPr>
            <a:spLocks noGrp="1"/>
          </p:cNvSpPr>
          <p:nvPr>
            <p:ph type="title"/>
          </p:nvPr>
        </p:nvSpPr>
        <p:spPr>
          <a:xfrm>
            <a:off x="836083" y="2450554"/>
            <a:ext cx="11000316" cy="906815"/>
          </a:xfrm>
        </p:spPr>
        <p:txBody>
          <a:bodyPr/>
          <a:lstStyle>
            <a:lvl1pPr>
              <a:defRPr sz="4267">
                <a:solidFill>
                  <a:schemeClr val="bg1"/>
                </a:solidFill>
              </a:defRPr>
            </a:lvl1pPr>
          </a:lstStyle>
          <a:p>
            <a:r>
              <a:rPr lang="en-US" noProof="0"/>
              <a:t>Click to edit Master title style</a:t>
            </a:r>
          </a:p>
        </p:txBody>
      </p:sp>
      <p:pic>
        <p:nvPicPr>
          <p:cNvPr id="7" name="Graphic 6">
            <a:extLst>
              <a:ext uri="{FF2B5EF4-FFF2-40B4-BE49-F238E27FC236}">
                <a16:creationId xmlns:a16="http://schemas.microsoft.com/office/drawing/2014/main" id="{EFA1F824-6FC4-822D-0410-863E12D17E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smtClean="0"/>
              <a:pPr/>
              <a:t>‹#›</a:t>
            </a:fld>
            <a:endParaRPr lang="en-US"/>
          </a:p>
        </p:txBody>
      </p:sp>
    </p:spTree>
    <p:extLst>
      <p:ext uri="{BB962C8B-B14F-4D97-AF65-F5344CB8AC3E}">
        <p14:creationId xmlns:p14="http://schemas.microsoft.com/office/powerpoint/2010/main" val="1069648543"/>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ivider slide with  bright pictur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F9843477-FF41-1244-D052-0664C83A7EC4}"/>
              </a:ext>
            </a:extLst>
          </p:cNvPr>
          <p:cNvSpPr>
            <a:spLocks noGrp="1"/>
          </p:cNvSpPr>
          <p:nvPr>
            <p:ph type="pic" sz="quarter" idx="13"/>
          </p:nvPr>
        </p:nvSpPr>
        <p:spPr>
          <a:xfrm>
            <a:off x="0" y="0"/>
            <a:ext cx="12192000" cy="6858000"/>
          </a:xfrm>
        </p:spPr>
        <p:txBody>
          <a:bodyPr anchor="ctr" anchorCtr="1"/>
          <a:lstStyle>
            <a:lvl1pPr algn="ctr">
              <a:defRPr/>
            </a:lvl1pPr>
          </a:lstStyle>
          <a:p>
            <a:r>
              <a:rPr lang="en-US"/>
              <a:t>Click icon to add picture</a:t>
            </a:r>
            <a:endParaRPr lang="en-US" dirty="0"/>
          </a:p>
        </p:txBody>
      </p:sp>
      <p:sp>
        <p:nvSpPr>
          <p:cNvPr id="2" name="Title 1"/>
          <p:cNvSpPr>
            <a:spLocks noGrp="1"/>
          </p:cNvSpPr>
          <p:nvPr>
            <p:ph type="title"/>
          </p:nvPr>
        </p:nvSpPr>
        <p:spPr>
          <a:xfrm>
            <a:off x="836083" y="2450554"/>
            <a:ext cx="11000316" cy="906815"/>
          </a:xfrm>
        </p:spPr>
        <p:txBody>
          <a:bodyPr/>
          <a:lstStyle>
            <a:lvl1pPr>
              <a:defRPr sz="4267">
                <a:solidFill>
                  <a:schemeClr val="tx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4"/>
            <a:ext cx="811267" cy="115199"/>
          </a:xfrm>
          <a:prstGeom prst="rect">
            <a:avLst/>
          </a:prstGeom>
        </p:spPr>
      </p:pic>
    </p:spTree>
    <p:extLst>
      <p:ext uri="{BB962C8B-B14F-4D97-AF65-F5344CB8AC3E}">
        <p14:creationId xmlns:p14="http://schemas.microsoft.com/office/powerpoint/2010/main" val="2791132205"/>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8B390E-CDD0-E687-5509-EDBF66E1B3E7}"/>
              </a:ext>
            </a:extLst>
          </p:cNvPr>
          <p:cNvSpPr/>
          <p:nvPr userDrawn="1"/>
        </p:nvSpPr>
        <p:spPr>
          <a:xfrm>
            <a:off x="558800" y="480484"/>
            <a:ext cx="5759999" cy="4560000"/>
          </a:xfrm>
          <a:prstGeom prst="rect">
            <a:avLst/>
          </a:prstGeom>
          <a:gradFill>
            <a:gsLst>
              <a:gs pos="0">
                <a:schemeClr val="accent2"/>
              </a:gs>
              <a:gs pos="45000">
                <a:schemeClr val="accent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a:p>
        </p:txBody>
      </p:sp>
      <p:sp>
        <p:nvSpPr>
          <p:cNvPr id="2" name="Title 1"/>
          <p:cNvSpPr>
            <a:spLocks noGrp="1"/>
          </p:cNvSpPr>
          <p:nvPr>
            <p:ph type="title" hasCustomPrompt="1"/>
          </p:nvPr>
        </p:nvSpPr>
        <p:spPr>
          <a:xfrm>
            <a:off x="836085" y="582085"/>
            <a:ext cx="205403" cy="409808"/>
          </a:xfrm>
        </p:spPr>
        <p:txBody>
          <a:bodyPr/>
          <a:lstStyle>
            <a:lvl1pPr>
              <a:defRPr sz="4267">
                <a:solidFill>
                  <a:schemeClr val="bg1"/>
                </a:solidFill>
              </a:defRPr>
            </a:lvl1pPr>
          </a:lstStyle>
          <a:p>
            <a:r>
              <a:rPr lang="en-US" noProof="0"/>
              <a:t>“</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noProof="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noProof="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noProof="0" smtClean="0"/>
              <a:pPr/>
              <a:t>‹#›</a:t>
            </a:fld>
            <a:endParaRPr lang="en-US" noProof="0"/>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sp>
        <p:nvSpPr>
          <p:cNvPr id="7" name="Text Placeholder 13">
            <a:extLst>
              <a:ext uri="{FF2B5EF4-FFF2-40B4-BE49-F238E27FC236}">
                <a16:creationId xmlns:a16="http://schemas.microsoft.com/office/drawing/2014/main" id="{343DE40A-320D-E99D-937C-2543D79BD414}"/>
              </a:ext>
            </a:extLst>
          </p:cNvPr>
          <p:cNvSpPr>
            <a:spLocks noGrp="1"/>
          </p:cNvSpPr>
          <p:nvPr>
            <p:ph type="body" sz="quarter" idx="18" hasCustomPrompt="1"/>
          </p:nvPr>
        </p:nvSpPr>
        <p:spPr>
          <a:xfrm>
            <a:off x="1041488" y="5329768"/>
            <a:ext cx="5314949" cy="361949"/>
          </a:xfrm>
        </p:spPr>
        <p:txBody>
          <a:bodyPr anchor="t" anchorCtr="0"/>
          <a:lstStyle>
            <a:lvl1pPr>
              <a:defRPr sz="1867">
                <a:solidFill>
                  <a:schemeClr val="bg1"/>
                </a:solidFill>
              </a:defRPr>
            </a:lvl1pPr>
            <a:lvl2pPr>
              <a:defRPr sz="933"/>
            </a:lvl2pPr>
            <a:lvl3pPr>
              <a:defRPr sz="933"/>
            </a:lvl3pPr>
            <a:lvl4pPr>
              <a:defRPr sz="933"/>
            </a:lvl4pPr>
            <a:lvl5pPr>
              <a:defRPr sz="933"/>
            </a:lvl5pPr>
          </a:lstStyle>
          <a:p>
            <a:pPr lvl="0"/>
            <a:r>
              <a:rPr lang="en-US" noProof="0"/>
              <a:t>Name</a:t>
            </a:r>
          </a:p>
        </p:txBody>
      </p:sp>
      <p:sp>
        <p:nvSpPr>
          <p:cNvPr id="12" name="Text Placeholder 11">
            <a:extLst>
              <a:ext uri="{FF2B5EF4-FFF2-40B4-BE49-F238E27FC236}">
                <a16:creationId xmlns:a16="http://schemas.microsoft.com/office/drawing/2014/main" id="{A96A9635-F033-0A5F-F58E-11169787EFC9}"/>
              </a:ext>
            </a:extLst>
          </p:cNvPr>
          <p:cNvSpPr>
            <a:spLocks noGrp="1"/>
          </p:cNvSpPr>
          <p:nvPr>
            <p:ph type="body" sz="quarter" idx="19" hasCustomPrompt="1"/>
          </p:nvPr>
        </p:nvSpPr>
        <p:spPr>
          <a:xfrm>
            <a:off x="1041488" y="582084"/>
            <a:ext cx="8902613" cy="4747685"/>
          </a:xfrm>
        </p:spPr>
        <p:txBody>
          <a:bodyPr/>
          <a:lstStyle>
            <a:lvl1pPr>
              <a:defRPr sz="4267">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904105548"/>
      </p:ext>
    </p:extLst>
  </p:cSld>
  <p:clrMapOvr>
    <a:masterClrMapping/>
  </p:clrMapOvr>
  <p:extLst>
    <p:ext uri="{DCECCB84-F9BA-43D5-87BE-67443E8EF086}">
      <p15:sldGuideLst xmlns:p15="http://schemas.microsoft.com/office/powerpoint/2012/main">
        <p15:guide id="7" orient="horz" pos="275">
          <p15:clr>
            <a:srgbClr val="A4A3A4"/>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97F4C5DE-ECFB-7624-160A-83125FED6C1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bwMode="gray">
          <a:xfrm>
            <a:off x="835200" y="3973732"/>
            <a:ext cx="2780477" cy="704533"/>
          </a:xfrm>
        </p:spPr>
        <p:txBody>
          <a:bodyPr/>
          <a:lstStyle>
            <a:lvl1pPr>
              <a:lnSpc>
                <a:spcPct val="100000"/>
              </a:lnSpc>
              <a:defRPr sz="4400">
                <a:solidFill>
                  <a:schemeClr val="bg1"/>
                </a:solidFill>
              </a:defRPr>
            </a:lvl1pPr>
          </a:lstStyle>
          <a:p>
            <a:r>
              <a:rPr lang="en-US" noProof="0"/>
              <a:t>Thank you</a:t>
            </a:r>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5400000">
            <a:off x="-113235" y="827963"/>
            <a:ext cx="811267" cy="115200"/>
          </a:xfrm>
          <a:prstGeom prst="rect">
            <a:avLst/>
          </a:prstGeom>
        </p:spPr>
      </p:pic>
    </p:spTree>
    <p:extLst>
      <p:ext uri="{BB962C8B-B14F-4D97-AF65-F5344CB8AC3E}">
        <p14:creationId xmlns:p14="http://schemas.microsoft.com/office/powerpoint/2010/main" val="608900874"/>
      </p:ext>
    </p:extLst>
  </p:cSld>
  <p:clrMapOvr>
    <a:masterClrMapping/>
  </p:clrMapOvr>
  <p:extLst>
    <p:ext uri="{DCECCB84-F9BA-43D5-87BE-67443E8EF086}">
      <p15:sldGuideLst xmlns:p15="http://schemas.microsoft.com/office/powerpoint/2012/main">
        <p15:guide id="7" orient="horz" pos="2132">
          <p15:clr>
            <a:srgbClr val="A4A3A4"/>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Thank you slide international">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pic>
        <p:nvPicPr>
          <p:cNvPr id="9" name="Picture 8">
            <a:extLst>
              <a:ext uri="{FF2B5EF4-FFF2-40B4-BE49-F238E27FC236}">
                <a16:creationId xmlns:a16="http://schemas.microsoft.com/office/drawing/2014/main" id="{D17E60DF-9B6E-29BE-340C-52589F6F6561}"/>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71917448"/>
      </p:ext>
    </p:extLst>
  </p:cSld>
  <p:clrMapOvr>
    <a:masterClrMapping/>
  </p:clrMapOvr>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Quote slid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pPr defTabSz="609570">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defTabSz="609570">
              <a:defRPr/>
            </a:pP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609570">
              <a:defRPr/>
            </a:pPr>
            <a:fld id="{7402B711-A71A-452E-950A-8AB93037233C}" type="slidenum">
              <a:rPr lang="en-US" smtClean="0">
                <a:solidFill>
                  <a:srgbClr val="FFFFFF"/>
                </a:solidFill>
              </a:rPr>
              <a:pPr defTabSz="609570">
                <a:defRPr/>
              </a:pPr>
              <a:t>‹#›</a:t>
            </a:fld>
            <a:endParaRPr lang="en-US">
              <a:solidFill>
                <a:srgbClr val="FFFFFF"/>
              </a:solidFill>
            </a:endParaRPr>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spTree>
    <p:extLst>
      <p:ext uri="{BB962C8B-B14F-4D97-AF65-F5344CB8AC3E}">
        <p14:creationId xmlns:p14="http://schemas.microsoft.com/office/powerpoint/2010/main" val="2588754964"/>
      </p:ext>
    </p:extLst>
  </p:cSld>
  <p:clrMapOvr>
    <a:masterClrMapping/>
  </p:clrMapOvr>
  <p:extLst>
    <p:ext uri="{DCECCB84-F9BA-43D5-87BE-67443E8EF086}">
      <p15:sldGuideLst xmlns:p15="http://schemas.microsoft.com/office/powerpoint/2012/main">
        <p15:guide id="7" orient="horz" pos="275">
          <p15:clr>
            <a:srgbClr val="A4A3A4"/>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userDrawn="1">
  <p:cSld name="Title Only 2">
    <p:spTree>
      <p:nvGrpSpPr>
        <p:cNvPr id="1" name=""/>
        <p:cNvGrpSpPr/>
        <p:nvPr/>
      </p:nvGrpSpPr>
      <p:grpSpPr>
        <a:xfrm>
          <a:off x="0" y="0"/>
          <a:ext cx="0" cy="0"/>
          <a:chOff x="0" y="0"/>
          <a:chExt cx="0" cy="0"/>
        </a:xfrm>
      </p:grpSpPr>
      <p:pic>
        <p:nvPicPr>
          <p:cNvPr id="6" name="BKG Texture">
            <a:extLst>
              <a:ext uri="{FF2B5EF4-FFF2-40B4-BE49-F238E27FC236}">
                <a16:creationId xmlns:a16="http://schemas.microsoft.com/office/drawing/2014/main" id="{81EC1718-AEF5-C795-5DC3-634DFED7008F}"/>
              </a:ext>
            </a:extLst>
          </p:cNvPr>
          <p:cNvPicPr>
            <a:picLocks noChangeAspect="1"/>
          </p:cNvPicPr>
          <p:nvPr userDrawn="1"/>
        </p:nvPicPr>
        <p:blipFill>
          <a:blip r:embed="rId3"/>
          <a:srcRect/>
          <a:stretch/>
        </p:blipFill>
        <p:spPr>
          <a:xfrm>
            <a:off x="0" y="0"/>
            <a:ext cx="12192000" cy="6858000"/>
          </a:xfrm>
          <a:prstGeom prst="rect">
            <a:avLst/>
          </a:prstGeom>
        </p:spPr>
      </p:pic>
      <p:grpSp>
        <p:nvGrpSpPr>
          <p:cNvPr id="7" name="Grid">
            <a:extLst>
              <a:ext uri="{FF2B5EF4-FFF2-40B4-BE49-F238E27FC236}">
                <a16:creationId xmlns:a16="http://schemas.microsoft.com/office/drawing/2014/main" id="{BD286F98-4412-BCDE-8624-414C7888F55C}"/>
              </a:ext>
            </a:extLst>
          </p:cNvPr>
          <p:cNvGrpSpPr/>
          <p:nvPr userDrawn="1"/>
        </p:nvGrpSpPr>
        <p:grpSpPr>
          <a:xfrm>
            <a:off x="-297264" y="-309033"/>
            <a:ext cx="12786528" cy="7493349"/>
            <a:chOff x="-222948" y="-231775"/>
            <a:chExt cx="9589896" cy="5620012"/>
          </a:xfrm>
        </p:grpSpPr>
        <p:cxnSp>
          <p:nvCxnSpPr>
            <p:cNvPr id="8" name="Gerade Verbindung 46">
              <a:extLst>
                <a:ext uri="{FF2B5EF4-FFF2-40B4-BE49-F238E27FC236}">
                  <a16:creationId xmlns:a16="http://schemas.microsoft.com/office/drawing/2014/main" id="{12B38B5C-3EEC-6B37-FEC4-C4CE303EA5FD}"/>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26">
              <a:extLst>
                <a:ext uri="{FF2B5EF4-FFF2-40B4-BE49-F238E27FC236}">
                  <a16:creationId xmlns:a16="http://schemas.microsoft.com/office/drawing/2014/main" id="{6B789E5B-1F43-1009-2186-5516D69B762D}"/>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4">
              <a:extLst>
                <a:ext uri="{FF2B5EF4-FFF2-40B4-BE49-F238E27FC236}">
                  <a16:creationId xmlns:a16="http://schemas.microsoft.com/office/drawing/2014/main" id="{45EDA632-FDAD-7EEB-ED18-72F2C16AA199}"/>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5">
              <a:extLst>
                <a:ext uri="{FF2B5EF4-FFF2-40B4-BE49-F238E27FC236}">
                  <a16:creationId xmlns:a16="http://schemas.microsoft.com/office/drawing/2014/main" id="{26F905DB-38C9-6996-9B46-856D5299236F}"/>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22F6C0BC-383C-7E50-AE23-AC3DC0852AC3}"/>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B18877AF-938A-21C7-F339-45A17DF1A788}"/>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753404D8-E0B9-D53C-C61A-A75ABF290066}"/>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9B7AD226-7FF8-5D05-B810-DAB8106534A1}"/>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C7CD7CC0-9FE7-9A68-D204-6F9A35488F5D}"/>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7223DABE-B5C5-2701-9EA8-BB42DA089DFD}"/>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9588CA0A-F16F-325C-26A9-8ABAC761CDBA}"/>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61400D47-D1AF-73BD-5A30-406B66B04967}"/>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5335CBC3-F23D-DE26-5C48-113DF9DE259E}"/>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801C1974-E73E-BE89-C4E3-5DDEE28B1233}"/>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5">
              <a:extLst>
                <a:ext uri="{FF2B5EF4-FFF2-40B4-BE49-F238E27FC236}">
                  <a16:creationId xmlns:a16="http://schemas.microsoft.com/office/drawing/2014/main" id="{43E60519-748B-853F-76E5-99901CCE177C}"/>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5">
              <a:extLst>
                <a:ext uri="{FF2B5EF4-FFF2-40B4-BE49-F238E27FC236}">
                  <a16:creationId xmlns:a16="http://schemas.microsoft.com/office/drawing/2014/main" id="{1D86D0A2-D557-A665-D952-94BCA9F598F6}"/>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4">
              <a:extLst>
                <a:ext uri="{FF2B5EF4-FFF2-40B4-BE49-F238E27FC236}">
                  <a16:creationId xmlns:a16="http://schemas.microsoft.com/office/drawing/2014/main" id="{7776AFB9-90B1-3D49-21DF-31F157A3DE18}"/>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5">
              <a:extLst>
                <a:ext uri="{FF2B5EF4-FFF2-40B4-BE49-F238E27FC236}">
                  <a16:creationId xmlns:a16="http://schemas.microsoft.com/office/drawing/2014/main" id="{8F025BEE-5EC4-3D80-FD7F-AB0B74C98826}"/>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BA5B7BB7-9373-B9B0-1577-6BF2A1D84D0C}"/>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4B10CE0E-FDDE-CE15-5F87-03EE79CC96C0}"/>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F047F013-B03C-E90E-1F3B-6519F4B883DD}"/>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8E1A9588-5301-05FC-D542-5C365521C9C1}"/>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298592A2-C61A-7CA2-36D2-9EC2C89E5E71}"/>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2FC9F9E7-A0C1-7725-F2A4-1EF3BB6A37B9}"/>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92C47DD1-0631-658A-61A0-1B68F26D407E}"/>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E7C25693-798D-1707-C091-C72D98BC6455}"/>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97284195-920D-C699-2146-EF608F3BF8CD}"/>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4B0908BC-0CDE-A7A1-861C-C567F55EC731}"/>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C0692611-2DF6-F3A8-EBC9-47AB490FF9DD}"/>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5">
              <a:extLst>
                <a:ext uri="{FF2B5EF4-FFF2-40B4-BE49-F238E27FC236}">
                  <a16:creationId xmlns:a16="http://schemas.microsoft.com/office/drawing/2014/main" id="{7B94B2B5-015E-9C9C-5AC2-76D0012F3B89}"/>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F2FB1BFB-1907-54A9-80FD-022C0C766E72}"/>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03765894-3AFD-BBE7-F1EF-8F6A54D98B0C}"/>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184BD26A-1BBF-5E4F-5441-6D5C5C62B7CB}"/>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B1D4FF71-CFDA-43A9-EAE4-036C4403DF6E}"/>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0B39045F-7DC6-2946-2BF6-AC174C20F9E0}"/>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BE1CFB7B-CB11-5ED3-A174-25AE506AC0BB}"/>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6CEB8A63-CD35-5266-CE4C-CC7319D45B83}"/>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EDA1AF14-6B46-F57A-93C7-ECAAB44D307E}"/>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B51A0FBF-0938-BDB2-FB3A-50338B9EB5C0}"/>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2761A2C7-B32B-211F-04DD-F5D1E908B0D0}"/>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CA3DC579-2B35-31F8-9854-C1542DDF0219}"/>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57AC77F0-94D6-851E-E8AF-CD427220E964}"/>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101B9DDA-DDD3-AC1F-0EB6-356E09638B75}"/>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3110905E-896A-0ADE-CDD2-A5219AE67785}"/>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D394B727-3B87-42FD-D4D3-6FE7C0445A9C}"/>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3D49EBC0-440E-3C96-DAAA-DFC02F7A50AE}"/>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88B5193C-F5B8-5CE7-D824-5411C35ACFFD}"/>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3A66ABC1-CE7C-5361-90CF-2E024829012B}"/>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9A426245-5BF1-7686-FA55-2C9D89E5E125}"/>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E6DF1F4C-2169-E745-0DCC-7398D144880F}"/>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DEC3A6C5-79FA-9B1A-F337-95AB90D6FDFE}"/>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F662C672-8561-24E6-F9BB-58718303B902}"/>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33">
              <a:extLst>
                <a:ext uri="{FF2B5EF4-FFF2-40B4-BE49-F238E27FC236}">
                  <a16:creationId xmlns:a16="http://schemas.microsoft.com/office/drawing/2014/main" id="{38FEE5D3-67F1-866D-37FB-BA73835D35C4}"/>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33">
              <a:extLst>
                <a:ext uri="{FF2B5EF4-FFF2-40B4-BE49-F238E27FC236}">
                  <a16:creationId xmlns:a16="http://schemas.microsoft.com/office/drawing/2014/main" id="{8B2BB80B-F726-8F7B-2DE5-83AF3EECB710}"/>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Top Grad">
            <a:extLst>
              <a:ext uri="{FF2B5EF4-FFF2-40B4-BE49-F238E27FC236}">
                <a16:creationId xmlns:a16="http://schemas.microsoft.com/office/drawing/2014/main" id="{53FD0BD6-F27E-FBFF-4A31-EF0229A117AC}"/>
              </a:ext>
            </a:extLst>
          </p:cNvPr>
          <p:cNvSpPr/>
          <p:nvPr userDrawn="1"/>
        </p:nvSpPr>
        <p:spPr>
          <a:xfrm>
            <a:off x="0" y="0"/>
            <a:ext cx="12188952" cy="2834640"/>
          </a:xfrm>
          <a:prstGeom prst="rect">
            <a:avLst/>
          </a:prstGeom>
          <a:gradFill>
            <a:gsLst>
              <a:gs pos="0">
                <a:schemeClr val="accent1"/>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potlight Grad">
            <a:extLst>
              <a:ext uri="{FF2B5EF4-FFF2-40B4-BE49-F238E27FC236}">
                <a16:creationId xmlns:a16="http://schemas.microsoft.com/office/drawing/2014/main" id="{53F5E8AA-5345-D820-3EB0-3F5BB0FEEE0F}"/>
              </a:ext>
            </a:extLst>
          </p:cNvPr>
          <p:cNvSpPr/>
          <p:nvPr userDrawn="1"/>
        </p:nvSpPr>
        <p:spPr>
          <a:xfrm>
            <a:off x="363432" y="381000"/>
            <a:ext cx="7680960" cy="48768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a:xfrm>
            <a:off x="366184" y="381000"/>
            <a:ext cx="11460056" cy="792480"/>
          </a:xfrm>
        </p:spPr>
        <p:txBody>
          <a:bodyPr/>
          <a:lstStyle>
            <a:lvl1pPr>
              <a:defRPr sz="2933"/>
            </a:lvl1pPr>
          </a:lstStyle>
          <a:p>
            <a:r>
              <a:rPr lang="en-US" dirty="0"/>
              <a:t>Click to edit Master title style</a:t>
            </a:r>
          </a:p>
        </p:txBody>
      </p:sp>
    </p:spTree>
    <p:custDataLst>
      <p:tags r:id="rId1"/>
    </p:custDataLst>
    <p:extLst>
      <p:ext uri="{BB962C8B-B14F-4D97-AF65-F5344CB8AC3E}">
        <p14:creationId xmlns:p14="http://schemas.microsoft.com/office/powerpoint/2010/main" val="213610487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17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1261024"/>
            <a:ext cx="12192000" cy="41926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261024"/>
            <a:ext cx="11284405" cy="419262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AF9DCC"/>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91651"/>
            <a:ext cx="11445879" cy="419262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6">
              <a:alpha val="91000"/>
            </a:scheme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2610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38353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1536153"/>
            <a:ext cx="1848811" cy="803776"/>
          </a:xfrm>
          <a:prstGeom prst="rect">
            <a:avLst/>
          </a:prstGeom>
        </p:spPr>
      </p:pic>
    </p:spTree>
    <p:extLst>
      <p:ext uri="{BB962C8B-B14F-4D97-AF65-F5344CB8AC3E}">
        <p14:creationId xmlns:p14="http://schemas.microsoft.com/office/powerpoint/2010/main" val="1346208593"/>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BIO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CA981E0-8B09-4C1E-8AAB-76C86CA2FE22}"/>
              </a:ext>
            </a:extLst>
          </p:cNvPr>
          <p:cNvSpPr>
            <a:spLocks noGrp="1"/>
          </p:cNvSpPr>
          <p:nvPr>
            <p:ph type="pic" sz="quarter" idx="13"/>
          </p:nvPr>
        </p:nvSpPr>
        <p:spPr>
          <a:xfrm>
            <a:off x="638175" y="0"/>
            <a:ext cx="4117974" cy="6858000"/>
          </a:xfrm>
        </p:spPr>
        <p:txBody>
          <a:bodyPr/>
          <a:lstStyle/>
          <a:p>
            <a:endParaRPr lang="en-CA"/>
          </a:p>
        </p:txBody>
      </p:sp>
      <p:sp>
        <p:nvSpPr>
          <p:cNvPr id="2" name="Title 1">
            <a:extLst>
              <a:ext uri="{FF2B5EF4-FFF2-40B4-BE49-F238E27FC236}">
                <a16:creationId xmlns:a16="http://schemas.microsoft.com/office/drawing/2014/main" id="{9CB73EAB-B6D8-A24F-BA71-7776C6C3E301}"/>
              </a:ext>
            </a:extLst>
          </p:cNvPr>
          <p:cNvSpPr>
            <a:spLocks noGrp="1"/>
          </p:cNvSpPr>
          <p:nvPr>
            <p:ph type="ctrTitle"/>
          </p:nvPr>
        </p:nvSpPr>
        <p:spPr>
          <a:xfrm>
            <a:off x="5032375" y="117251"/>
            <a:ext cx="6832323" cy="704034"/>
          </a:xfrm>
        </p:spPr>
        <p:txBody>
          <a:bodyPr anchor="b"/>
          <a:lstStyle>
            <a:lvl1pPr algn="l">
              <a:defRPr sz="2400"/>
            </a:lvl1pPr>
          </a:lstStyle>
          <a:p>
            <a:r>
              <a:rPr lang="en-US" dirty="0"/>
              <a:t>Click to edit Master title style</a:t>
            </a:r>
          </a:p>
        </p:txBody>
      </p:sp>
      <p:sp>
        <p:nvSpPr>
          <p:cNvPr id="3" name="Subtitle 2">
            <a:extLst>
              <a:ext uri="{FF2B5EF4-FFF2-40B4-BE49-F238E27FC236}">
                <a16:creationId xmlns:a16="http://schemas.microsoft.com/office/drawing/2014/main" id="{D22F18FD-2F68-1249-87C8-F71AF8E616C1}"/>
              </a:ext>
            </a:extLst>
          </p:cNvPr>
          <p:cNvSpPr>
            <a:spLocks noGrp="1"/>
          </p:cNvSpPr>
          <p:nvPr>
            <p:ph type="subTitle" idx="1"/>
          </p:nvPr>
        </p:nvSpPr>
        <p:spPr>
          <a:xfrm>
            <a:off x="5032377" y="966563"/>
            <a:ext cx="6832323" cy="5404897"/>
          </a:xfrm>
        </p:spPr>
        <p:txBody>
          <a:bodyPr wrap="square">
            <a:noAutofit/>
          </a:bodyPr>
          <a:lstStyle>
            <a:lvl1pPr>
              <a:defRPr kumimoji="0" lang="en-US" sz="1600" b="0" i="0" u="none" strike="noStrike" cap="none" spc="0" normalizeH="0" baseline="0" dirty="0">
                <a:ln>
                  <a:noFill/>
                </a:ln>
                <a:solidFill>
                  <a:srgbClr val="3C289B"/>
                </a:solidFill>
                <a:effectLst/>
                <a:uLnTx/>
                <a:uFillTx/>
                <a:latin typeface="+mn-lt"/>
                <a:ea typeface="Times New Roman" panose="02020603050405020304" pitchFamily="18" charset="0"/>
                <a:cs typeface="Times New Roman" panose="02020603050405020304" pitchFamily="18" charset="0"/>
              </a:defRPr>
            </a:lvl1pPr>
          </a:lstStyle>
          <a:p>
            <a:pPr marR="0" lvl="0" defTabSz="914400" fontAlgn="auto">
              <a:lnSpc>
                <a:spcPct val="115000"/>
              </a:lnSpc>
              <a:spcAft>
                <a:spcPts val="1000"/>
              </a:spcAft>
              <a:buClrTx/>
              <a:buSzTx/>
              <a:buFontTx/>
              <a:tabLst/>
            </a:pPr>
            <a:r>
              <a:rPr lang="en-US" dirty="0"/>
              <a:t>Click to edit Master subtitle style</a:t>
            </a:r>
          </a:p>
        </p:txBody>
      </p:sp>
      <p:sp>
        <p:nvSpPr>
          <p:cNvPr id="4" name="Date Placeholder 3">
            <a:extLst>
              <a:ext uri="{FF2B5EF4-FFF2-40B4-BE49-F238E27FC236}">
                <a16:creationId xmlns:a16="http://schemas.microsoft.com/office/drawing/2014/main" id="{F4C66486-D521-BE4A-B49E-D434623F608C}"/>
              </a:ext>
            </a:extLst>
          </p:cNvPr>
          <p:cNvSpPr>
            <a:spLocks noGrp="1"/>
          </p:cNvSpPr>
          <p:nvPr>
            <p:ph type="dt" sz="half" idx="14"/>
          </p:nvPr>
        </p:nvSpPr>
        <p:spPr/>
        <p:txBody>
          <a:bodyPr/>
          <a:lstStyle/>
          <a:p>
            <a:endParaRPr lang="en-US"/>
          </a:p>
        </p:txBody>
      </p:sp>
      <p:sp>
        <p:nvSpPr>
          <p:cNvPr id="6" name="Footer Placeholder 5">
            <a:extLst>
              <a:ext uri="{FF2B5EF4-FFF2-40B4-BE49-F238E27FC236}">
                <a16:creationId xmlns:a16="http://schemas.microsoft.com/office/drawing/2014/main" id="{CE8F70DE-66DD-0F4E-94E2-1610E07AC658}"/>
              </a:ext>
            </a:extLst>
          </p:cNvPr>
          <p:cNvSpPr>
            <a:spLocks noGrp="1"/>
          </p:cNvSpPr>
          <p:nvPr>
            <p:ph type="ftr" sz="quarter" idx="15"/>
          </p:nvPr>
        </p:nvSpPr>
        <p:spPr/>
        <p:txBody>
          <a:bodyPr/>
          <a:lstStyle/>
          <a:p>
            <a:endParaRPr lang="en-US"/>
          </a:p>
        </p:txBody>
      </p:sp>
      <p:sp>
        <p:nvSpPr>
          <p:cNvPr id="7" name="Slide Number Placeholder 6">
            <a:extLst>
              <a:ext uri="{FF2B5EF4-FFF2-40B4-BE49-F238E27FC236}">
                <a16:creationId xmlns:a16="http://schemas.microsoft.com/office/drawing/2014/main" id="{9DED55EA-97A1-D142-9ECD-289FAB2D5080}"/>
              </a:ext>
            </a:extLst>
          </p:cNvPr>
          <p:cNvSpPr>
            <a:spLocks noGrp="1"/>
          </p:cNvSpPr>
          <p:nvPr>
            <p:ph type="sldNum" sz="quarter" idx="16"/>
          </p:nvPr>
        </p:nvSpPr>
        <p:spPr/>
        <p:txBody>
          <a:bodyPr/>
          <a:lstStyle/>
          <a:p>
            <a:fld id="{F207DD7E-2893-4952-BB40-9A5B851D3DD5}" type="slidenum">
              <a:rPr lang="en-US" smtClean="0"/>
              <a:pPr/>
              <a:t>‹#›</a:t>
            </a:fld>
            <a:endParaRPr lang="en-US"/>
          </a:p>
        </p:txBody>
      </p:sp>
      <p:pic>
        <p:nvPicPr>
          <p:cNvPr id="5" name="Graphic 4">
            <a:extLst>
              <a:ext uri="{FF2B5EF4-FFF2-40B4-BE49-F238E27FC236}">
                <a16:creationId xmlns:a16="http://schemas.microsoft.com/office/drawing/2014/main" id="{E5D0CD23-C370-4D3E-32D0-33FB94FD7B3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Tree>
    <p:extLst>
      <p:ext uri="{BB962C8B-B14F-4D97-AF65-F5344CB8AC3E}">
        <p14:creationId xmlns:p14="http://schemas.microsoft.com/office/powerpoint/2010/main" val="29822595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21AC9-7849-9CEB-5DED-78762F881C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93CE3B-A26B-99D3-4D2F-12F87981A7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54AED6-E4D4-7E69-CA37-7566E8FB8585}"/>
              </a:ext>
            </a:extLst>
          </p:cNvPr>
          <p:cNvSpPr>
            <a:spLocks noGrp="1"/>
          </p:cNvSpPr>
          <p:nvPr>
            <p:ph type="dt" sz="half" idx="10"/>
          </p:nvPr>
        </p:nvSpPr>
        <p:spPr/>
        <p:txBody>
          <a:bodyPr/>
          <a:lstStyle/>
          <a:p>
            <a:fld id="{8D3564EC-CD63-E84E-8FC9-2AB7D26EF4E7}" type="datetimeFigureOut">
              <a:rPr lang="en-US" smtClean="0"/>
              <a:t>1/25/2025</a:t>
            </a:fld>
            <a:endParaRPr lang="en-US"/>
          </a:p>
        </p:txBody>
      </p:sp>
      <p:sp>
        <p:nvSpPr>
          <p:cNvPr id="5" name="Footer Placeholder 4">
            <a:extLst>
              <a:ext uri="{FF2B5EF4-FFF2-40B4-BE49-F238E27FC236}">
                <a16:creationId xmlns:a16="http://schemas.microsoft.com/office/drawing/2014/main" id="{0F670678-3A01-17E5-4596-776B5910F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25FFD-15D2-A131-CFC4-834CA0EA0E6B}"/>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398933851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2D5EB-199D-8436-409F-2AF35DBE9C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CFA77E-B35D-9331-4F27-16C388C719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697946-F13B-D344-48F3-DA6208E0410C}"/>
              </a:ext>
            </a:extLst>
          </p:cNvPr>
          <p:cNvSpPr>
            <a:spLocks noGrp="1"/>
          </p:cNvSpPr>
          <p:nvPr>
            <p:ph type="dt" sz="half" idx="10"/>
          </p:nvPr>
        </p:nvSpPr>
        <p:spPr/>
        <p:txBody>
          <a:bodyPr/>
          <a:lstStyle/>
          <a:p>
            <a:fld id="{8D3564EC-CD63-E84E-8FC9-2AB7D26EF4E7}" type="datetimeFigureOut">
              <a:rPr lang="en-US" smtClean="0"/>
              <a:t>1/25/2025</a:t>
            </a:fld>
            <a:endParaRPr lang="en-US"/>
          </a:p>
        </p:txBody>
      </p:sp>
      <p:sp>
        <p:nvSpPr>
          <p:cNvPr id="5" name="Footer Placeholder 4">
            <a:extLst>
              <a:ext uri="{FF2B5EF4-FFF2-40B4-BE49-F238E27FC236}">
                <a16:creationId xmlns:a16="http://schemas.microsoft.com/office/drawing/2014/main" id="{288156EB-0742-4A3E-60E9-0BF2454B9D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84BDF-7A10-648E-F724-C7802DAF54C3}"/>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383152538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AAD16-0B94-BD38-545B-7AA473CE8F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7C9B0-756C-F474-3492-AA0E57F5527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EB7595-54C3-E203-39BE-A366A1BC8EA1}"/>
              </a:ext>
            </a:extLst>
          </p:cNvPr>
          <p:cNvSpPr>
            <a:spLocks noGrp="1"/>
          </p:cNvSpPr>
          <p:nvPr>
            <p:ph type="dt" sz="half" idx="10"/>
          </p:nvPr>
        </p:nvSpPr>
        <p:spPr/>
        <p:txBody>
          <a:bodyPr/>
          <a:lstStyle/>
          <a:p>
            <a:fld id="{8D3564EC-CD63-E84E-8FC9-2AB7D26EF4E7}" type="datetimeFigureOut">
              <a:rPr lang="en-US" smtClean="0"/>
              <a:t>1/25/2025</a:t>
            </a:fld>
            <a:endParaRPr lang="en-US"/>
          </a:p>
        </p:txBody>
      </p:sp>
      <p:sp>
        <p:nvSpPr>
          <p:cNvPr id="5" name="Footer Placeholder 4">
            <a:extLst>
              <a:ext uri="{FF2B5EF4-FFF2-40B4-BE49-F238E27FC236}">
                <a16:creationId xmlns:a16="http://schemas.microsoft.com/office/drawing/2014/main" id="{F5F3E17C-EC12-3D50-96EA-4B89105627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976A4-5936-C5E3-8935-B780FED853F3}"/>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291260226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216A9-377D-5850-7496-F40979DF39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E204C7-84E8-AC48-B8B2-84B33A6D3E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45BCCC-0877-762E-9726-7A28010602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BBB2E1-7859-496D-97AD-4BDDFD30F05D}"/>
              </a:ext>
            </a:extLst>
          </p:cNvPr>
          <p:cNvSpPr>
            <a:spLocks noGrp="1"/>
          </p:cNvSpPr>
          <p:nvPr>
            <p:ph type="dt" sz="half" idx="10"/>
          </p:nvPr>
        </p:nvSpPr>
        <p:spPr/>
        <p:txBody>
          <a:bodyPr/>
          <a:lstStyle/>
          <a:p>
            <a:fld id="{8D3564EC-CD63-E84E-8FC9-2AB7D26EF4E7}" type="datetimeFigureOut">
              <a:rPr lang="en-US" smtClean="0"/>
              <a:t>1/25/2025</a:t>
            </a:fld>
            <a:endParaRPr lang="en-US"/>
          </a:p>
        </p:txBody>
      </p:sp>
      <p:sp>
        <p:nvSpPr>
          <p:cNvPr id="6" name="Footer Placeholder 5">
            <a:extLst>
              <a:ext uri="{FF2B5EF4-FFF2-40B4-BE49-F238E27FC236}">
                <a16:creationId xmlns:a16="http://schemas.microsoft.com/office/drawing/2014/main" id="{0D0B1DDD-E240-5841-5B1B-D892184C1F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B4C867-E060-29AB-C6C5-AF3933B59C4C}"/>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113995095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B89B9-376F-1E8E-AAA5-194992550F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680B8D-13B4-AAD9-29B2-DC3D72A977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AE0556-DED2-7E2C-B1DE-A0A4240212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735E54-4286-745E-5900-E698EA047A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14FF17-3CC8-B1DD-6C4C-766833BA4A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6ACC26-2F74-D657-3588-532A53A0FF8C}"/>
              </a:ext>
            </a:extLst>
          </p:cNvPr>
          <p:cNvSpPr>
            <a:spLocks noGrp="1"/>
          </p:cNvSpPr>
          <p:nvPr>
            <p:ph type="dt" sz="half" idx="10"/>
          </p:nvPr>
        </p:nvSpPr>
        <p:spPr/>
        <p:txBody>
          <a:bodyPr/>
          <a:lstStyle/>
          <a:p>
            <a:fld id="{8D3564EC-CD63-E84E-8FC9-2AB7D26EF4E7}" type="datetimeFigureOut">
              <a:rPr lang="en-US" smtClean="0"/>
              <a:t>1/25/2025</a:t>
            </a:fld>
            <a:endParaRPr lang="en-US"/>
          </a:p>
        </p:txBody>
      </p:sp>
      <p:sp>
        <p:nvSpPr>
          <p:cNvPr id="8" name="Footer Placeholder 7">
            <a:extLst>
              <a:ext uri="{FF2B5EF4-FFF2-40B4-BE49-F238E27FC236}">
                <a16:creationId xmlns:a16="http://schemas.microsoft.com/office/drawing/2014/main" id="{6D5D0382-DDCC-DB69-0ACD-B4D7D17179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FB5244-1D06-5784-2DE0-6CF0EB6141E1}"/>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335730774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6B917-AE4E-BEBF-869D-2188642369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6B6BA0-3203-CE66-6FC5-1547B3D3F571}"/>
              </a:ext>
            </a:extLst>
          </p:cNvPr>
          <p:cNvSpPr>
            <a:spLocks noGrp="1"/>
          </p:cNvSpPr>
          <p:nvPr>
            <p:ph type="dt" sz="half" idx="10"/>
          </p:nvPr>
        </p:nvSpPr>
        <p:spPr/>
        <p:txBody>
          <a:bodyPr/>
          <a:lstStyle/>
          <a:p>
            <a:fld id="{8D3564EC-CD63-E84E-8FC9-2AB7D26EF4E7}" type="datetimeFigureOut">
              <a:rPr lang="en-US" smtClean="0"/>
              <a:t>1/25/2025</a:t>
            </a:fld>
            <a:endParaRPr lang="en-US"/>
          </a:p>
        </p:txBody>
      </p:sp>
      <p:sp>
        <p:nvSpPr>
          <p:cNvPr id="4" name="Footer Placeholder 3">
            <a:extLst>
              <a:ext uri="{FF2B5EF4-FFF2-40B4-BE49-F238E27FC236}">
                <a16:creationId xmlns:a16="http://schemas.microsoft.com/office/drawing/2014/main" id="{2BA4E672-0DFC-AACC-0A1F-0B89CECA70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DFF838-69AB-821C-0C07-3CBB998962CA}"/>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351038285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A4338E-4C17-ACD0-AA1F-4C3DAA1B1978}"/>
              </a:ext>
            </a:extLst>
          </p:cNvPr>
          <p:cNvSpPr>
            <a:spLocks noGrp="1"/>
          </p:cNvSpPr>
          <p:nvPr>
            <p:ph type="dt" sz="half" idx="10"/>
          </p:nvPr>
        </p:nvSpPr>
        <p:spPr/>
        <p:txBody>
          <a:bodyPr/>
          <a:lstStyle/>
          <a:p>
            <a:fld id="{8D3564EC-CD63-E84E-8FC9-2AB7D26EF4E7}" type="datetimeFigureOut">
              <a:rPr lang="en-US" smtClean="0"/>
              <a:t>1/25/2025</a:t>
            </a:fld>
            <a:endParaRPr lang="en-US"/>
          </a:p>
        </p:txBody>
      </p:sp>
      <p:sp>
        <p:nvSpPr>
          <p:cNvPr id="3" name="Footer Placeholder 2">
            <a:extLst>
              <a:ext uri="{FF2B5EF4-FFF2-40B4-BE49-F238E27FC236}">
                <a16:creationId xmlns:a16="http://schemas.microsoft.com/office/drawing/2014/main" id="{CA0CB80D-AFE7-6248-32A2-FDAF73E25A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9AF42E-045B-2E2C-A01A-C5750A6A9224}"/>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53236760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41A44-F571-DDF9-D683-4CEBA91828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D4E9A0-D0F1-3244-A75E-50858DD283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FAE5E7-BFC5-8A7B-F733-D36157A250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5E4795-64DD-6D75-E57F-32E61DD54BB7}"/>
              </a:ext>
            </a:extLst>
          </p:cNvPr>
          <p:cNvSpPr>
            <a:spLocks noGrp="1"/>
          </p:cNvSpPr>
          <p:nvPr>
            <p:ph type="dt" sz="half" idx="10"/>
          </p:nvPr>
        </p:nvSpPr>
        <p:spPr/>
        <p:txBody>
          <a:bodyPr/>
          <a:lstStyle/>
          <a:p>
            <a:fld id="{8D3564EC-CD63-E84E-8FC9-2AB7D26EF4E7}" type="datetimeFigureOut">
              <a:rPr lang="en-US" smtClean="0"/>
              <a:t>1/25/2025</a:t>
            </a:fld>
            <a:endParaRPr lang="en-US"/>
          </a:p>
        </p:txBody>
      </p:sp>
      <p:sp>
        <p:nvSpPr>
          <p:cNvPr id="6" name="Footer Placeholder 5">
            <a:extLst>
              <a:ext uri="{FF2B5EF4-FFF2-40B4-BE49-F238E27FC236}">
                <a16:creationId xmlns:a16="http://schemas.microsoft.com/office/drawing/2014/main" id="{6FB1E262-9228-C02C-55D0-C79822AD3E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9EF1B4-029C-BF9B-6511-02CD60DFDC1E}"/>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34861844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6BA7-450A-A3AA-DF23-1C99524844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DE78A4-E27A-8CEF-643C-F97DA78DEA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8902D7-BE24-85DF-F2BE-8CDD9938CE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C13677-0E50-A245-E28E-13D34D40A8AB}"/>
              </a:ext>
            </a:extLst>
          </p:cNvPr>
          <p:cNvSpPr>
            <a:spLocks noGrp="1"/>
          </p:cNvSpPr>
          <p:nvPr>
            <p:ph type="dt" sz="half" idx="10"/>
          </p:nvPr>
        </p:nvSpPr>
        <p:spPr/>
        <p:txBody>
          <a:bodyPr/>
          <a:lstStyle/>
          <a:p>
            <a:fld id="{8D3564EC-CD63-E84E-8FC9-2AB7D26EF4E7}" type="datetimeFigureOut">
              <a:rPr lang="en-US" smtClean="0"/>
              <a:t>1/25/2025</a:t>
            </a:fld>
            <a:endParaRPr lang="en-US"/>
          </a:p>
        </p:txBody>
      </p:sp>
      <p:sp>
        <p:nvSpPr>
          <p:cNvPr id="6" name="Footer Placeholder 5">
            <a:extLst>
              <a:ext uri="{FF2B5EF4-FFF2-40B4-BE49-F238E27FC236}">
                <a16:creationId xmlns:a16="http://schemas.microsoft.com/office/drawing/2014/main" id="{1023CCDD-1FF6-C358-55A6-432934DA27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04176E-1BA7-DF61-862B-8CCF56BEC08A}"/>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3064044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rgbClr val="AF9DCC">
              <a:alpha val="91000"/>
            </a:srgb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rgbClr val="AF9DCC"/>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3220863496"/>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46F6-9F77-E157-ACBF-3F15E61104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B59DE7-29D9-8138-D907-8826E5E143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C81233-3BB9-E369-556D-924CD1F5168B}"/>
              </a:ext>
            </a:extLst>
          </p:cNvPr>
          <p:cNvSpPr>
            <a:spLocks noGrp="1"/>
          </p:cNvSpPr>
          <p:nvPr>
            <p:ph type="dt" sz="half" idx="10"/>
          </p:nvPr>
        </p:nvSpPr>
        <p:spPr/>
        <p:txBody>
          <a:bodyPr/>
          <a:lstStyle/>
          <a:p>
            <a:fld id="{8D3564EC-CD63-E84E-8FC9-2AB7D26EF4E7}" type="datetimeFigureOut">
              <a:rPr lang="en-US" smtClean="0"/>
              <a:t>1/25/2025</a:t>
            </a:fld>
            <a:endParaRPr lang="en-US"/>
          </a:p>
        </p:txBody>
      </p:sp>
      <p:sp>
        <p:nvSpPr>
          <p:cNvPr id="5" name="Footer Placeholder 4">
            <a:extLst>
              <a:ext uri="{FF2B5EF4-FFF2-40B4-BE49-F238E27FC236}">
                <a16:creationId xmlns:a16="http://schemas.microsoft.com/office/drawing/2014/main" id="{750A9DA4-0AF9-205C-A8F5-3FDEB9AB72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E8143-63D1-A4CD-0A0C-EFF43B778BD2}"/>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29019436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7F39A8-F60F-3A55-3AA4-C4231D2024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3B6392-C429-D4A6-A901-E3323E22AA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B3954F-C545-949B-71B4-9A00D2C60977}"/>
              </a:ext>
            </a:extLst>
          </p:cNvPr>
          <p:cNvSpPr>
            <a:spLocks noGrp="1"/>
          </p:cNvSpPr>
          <p:nvPr>
            <p:ph type="dt" sz="half" idx="10"/>
          </p:nvPr>
        </p:nvSpPr>
        <p:spPr/>
        <p:txBody>
          <a:bodyPr/>
          <a:lstStyle/>
          <a:p>
            <a:fld id="{8D3564EC-CD63-E84E-8FC9-2AB7D26EF4E7}" type="datetimeFigureOut">
              <a:rPr lang="en-US" smtClean="0"/>
              <a:t>1/25/2025</a:t>
            </a:fld>
            <a:endParaRPr lang="en-US"/>
          </a:p>
        </p:txBody>
      </p:sp>
      <p:sp>
        <p:nvSpPr>
          <p:cNvPr id="5" name="Footer Placeholder 4">
            <a:extLst>
              <a:ext uri="{FF2B5EF4-FFF2-40B4-BE49-F238E27FC236}">
                <a16:creationId xmlns:a16="http://schemas.microsoft.com/office/drawing/2014/main" id="{A01988F8-4CEC-40DF-2C86-BAC10CBEE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FF8C33-9645-2CE7-A595-5471FB465858}"/>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42040769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6C97FC3-41DE-6C35-6F69-7DB8310D94FF}"/>
              </a:ext>
            </a:extLst>
          </p:cNvPr>
          <p:cNvSpPr>
            <a:spLocks noGrp="1"/>
          </p:cNvSpPr>
          <p:nvPr>
            <p:ph sz="quarter" idx="10"/>
          </p:nvPr>
        </p:nvSpPr>
        <p:spPr>
          <a:xfrm>
            <a:off x="1761373" y="541233"/>
            <a:ext cx="8669253" cy="55813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64663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57199" y="457199"/>
            <a:ext cx="11271379" cy="914401"/>
          </a:xfrm>
        </p:spPr>
        <p:txBody>
          <a:bodyPr/>
          <a:lstStyle>
            <a:lvl1pPr>
              <a:defRPr sz="2800"/>
            </a:lvl1pPr>
          </a:lstStyle>
          <a:p>
            <a:r>
              <a:rPr lang="en-US" dirty="0"/>
              <a:t>Click to edit Master title style</a:t>
            </a:r>
          </a:p>
        </p:txBody>
      </p:sp>
      <p:sp>
        <p:nvSpPr>
          <p:cNvPr id="4" name="Text Placeholder 5">
            <a:extLst>
              <a:ext uri="{FF2B5EF4-FFF2-40B4-BE49-F238E27FC236}">
                <a16:creationId xmlns:a16="http://schemas.microsoft.com/office/drawing/2014/main" id="{AA7DF43C-EEAC-8B48-9F09-B28110E00C86}"/>
              </a:ext>
            </a:extLst>
          </p:cNvPr>
          <p:cNvSpPr>
            <a:spLocks noGrp="1"/>
          </p:cNvSpPr>
          <p:nvPr>
            <p:ph type="body" sz="quarter" idx="10"/>
          </p:nvPr>
        </p:nvSpPr>
        <p:spPr>
          <a:xfrm>
            <a:off x="457199" y="6072577"/>
            <a:ext cx="7011635" cy="693983"/>
          </a:xfrm>
        </p:spPr>
        <p:txBody>
          <a:bodyPr anchor="b"/>
          <a:lstStyle>
            <a:lvl1pPr marL="0">
              <a:spcBef>
                <a:spcPts val="0"/>
              </a:spcBef>
              <a:spcAft>
                <a:spcPts val="0"/>
              </a:spcAft>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
        <p:nvSpPr>
          <p:cNvPr id="5" name="Slide Number Placeholder 3">
            <a:extLst>
              <a:ext uri="{FF2B5EF4-FFF2-40B4-BE49-F238E27FC236}">
                <a16:creationId xmlns:a16="http://schemas.microsoft.com/office/drawing/2014/main" id="{23EA7C18-7122-E14B-96FF-806FACDA8677}"/>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accent6"/>
                </a:solidFill>
              </a:defRPr>
            </a:lvl1pPr>
          </a:lstStyle>
          <a:p>
            <a:fld id="{89699DCE-0938-FA42-88C1-4B89CF8D84DF}" type="slidenum">
              <a:rPr lang="en-US" smtClean="0"/>
              <a:pPr/>
              <a:t>‹#›</a:t>
            </a:fld>
            <a:endParaRPr lang="en-US" dirty="0"/>
          </a:p>
        </p:txBody>
      </p:sp>
    </p:spTree>
    <p:extLst>
      <p:ext uri="{BB962C8B-B14F-4D97-AF65-F5344CB8AC3E}">
        <p14:creationId xmlns:p14="http://schemas.microsoft.com/office/powerpoint/2010/main" val="378666280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57199" y="440674"/>
            <a:ext cx="11271379" cy="914401"/>
          </a:xfrm>
        </p:spPr>
        <p:txBody>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457199" y="1586429"/>
            <a:ext cx="11271379" cy="4265731"/>
          </a:xfrm>
        </p:spPr>
        <p:txBody>
          <a:bodyPr>
            <a:noAutofit/>
          </a:bodyPr>
          <a:lstStyle/>
          <a:p>
            <a:pPr lvl="0"/>
            <a:r>
              <a:rPr lang="en-US" dirty="0"/>
              <a:t>Edit Master text styles</a:t>
            </a:r>
          </a:p>
          <a:p>
            <a:pPr lvl="1"/>
            <a:r>
              <a:rPr lang="en-US" dirty="0"/>
              <a:t>Second level</a:t>
            </a:r>
          </a:p>
          <a:p>
            <a:pPr lvl="2"/>
            <a:r>
              <a:rPr lang="en-US" dirty="0"/>
              <a:t>Third level</a:t>
            </a:r>
          </a:p>
        </p:txBody>
      </p:sp>
      <p:sp>
        <p:nvSpPr>
          <p:cNvPr id="4" name="Text Placeholder 5">
            <a:extLst>
              <a:ext uri="{FF2B5EF4-FFF2-40B4-BE49-F238E27FC236}">
                <a16:creationId xmlns:a16="http://schemas.microsoft.com/office/drawing/2014/main" id="{AA7DF43C-EEAC-8B48-9F09-B28110E00C86}"/>
              </a:ext>
            </a:extLst>
          </p:cNvPr>
          <p:cNvSpPr>
            <a:spLocks noGrp="1"/>
          </p:cNvSpPr>
          <p:nvPr>
            <p:ph type="body" sz="quarter" idx="10"/>
          </p:nvPr>
        </p:nvSpPr>
        <p:spPr>
          <a:xfrm>
            <a:off x="457199" y="6072577"/>
            <a:ext cx="7011635" cy="693983"/>
          </a:xfrm>
        </p:spPr>
        <p:txBody>
          <a:bodyPr anchor="b"/>
          <a:lstStyle>
            <a:lvl1pPr marL="0">
              <a:spcBef>
                <a:spcPts val="0"/>
              </a:spcBef>
              <a:spcAft>
                <a:spcPts val="0"/>
              </a:spcAft>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
        <p:nvSpPr>
          <p:cNvPr id="5" name="Slide Number Placeholder 3">
            <a:extLst>
              <a:ext uri="{FF2B5EF4-FFF2-40B4-BE49-F238E27FC236}">
                <a16:creationId xmlns:a16="http://schemas.microsoft.com/office/drawing/2014/main" id="{23EA7C18-7122-E14B-96FF-806FACDA8677}"/>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accent6"/>
                </a:solidFill>
              </a:defRPr>
            </a:lvl1pPr>
          </a:lstStyle>
          <a:p>
            <a:fld id="{89699DCE-0938-FA42-88C1-4B89CF8D84DF}" type="slidenum">
              <a:rPr lang="en-US" smtClean="0"/>
              <a:pPr/>
              <a:t>‹#›</a:t>
            </a:fld>
            <a:endParaRPr lang="en-US" dirty="0"/>
          </a:p>
        </p:txBody>
      </p:sp>
    </p:spTree>
    <p:extLst>
      <p:ext uri="{BB962C8B-B14F-4D97-AF65-F5344CB8AC3E}">
        <p14:creationId xmlns:p14="http://schemas.microsoft.com/office/powerpoint/2010/main" val="23884620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BIO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CA981E0-8B09-4C1E-8AAB-76C86CA2FE22}"/>
              </a:ext>
            </a:extLst>
          </p:cNvPr>
          <p:cNvSpPr>
            <a:spLocks noGrp="1"/>
          </p:cNvSpPr>
          <p:nvPr>
            <p:ph type="pic" sz="quarter" idx="13"/>
          </p:nvPr>
        </p:nvSpPr>
        <p:spPr>
          <a:xfrm>
            <a:off x="638175" y="0"/>
            <a:ext cx="4117974" cy="6858000"/>
          </a:xfrm>
        </p:spPr>
        <p:txBody>
          <a:bodyPr/>
          <a:lstStyle/>
          <a:p>
            <a:endParaRPr lang="en-CA"/>
          </a:p>
        </p:txBody>
      </p:sp>
      <p:sp>
        <p:nvSpPr>
          <p:cNvPr id="2" name="Title 1">
            <a:extLst>
              <a:ext uri="{FF2B5EF4-FFF2-40B4-BE49-F238E27FC236}">
                <a16:creationId xmlns:a16="http://schemas.microsoft.com/office/drawing/2014/main" id="{9CB73EAB-B6D8-A24F-BA71-7776C6C3E301}"/>
              </a:ext>
            </a:extLst>
          </p:cNvPr>
          <p:cNvSpPr>
            <a:spLocks noGrp="1"/>
          </p:cNvSpPr>
          <p:nvPr>
            <p:ph type="ctrTitle"/>
          </p:nvPr>
        </p:nvSpPr>
        <p:spPr>
          <a:xfrm>
            <a:off x="5032375" y="117251"/>
            <a:ext cx="6832323" cy="704034"/>
          </a:xfrm>
        </p:spPr>
        <p:txBody>
          <a:bodyPr anchor="b"/>
          <a:lstStyle>
            <a:lvl1pPr algn="l">
              <a:defRPr sz="2400"/>
            </a:lvl1pPr>
          </a:lstStyle>
          <a:p>
            <a:r>
              <a:rPr lang="en-US" dirty="0"/>
              <a:t>Click to edit Master title style</a:t>
            </a:r>
          </a:p>
        </p:txBody>
      </p:sp>
      <p:sp>
        <p:nvSpPr>
          <p:cNvPr id="3" name="Subtitle 2">
            <a:extLst>
              <a:ext uri="{FF2B5EF4-FFF2-40B4-BE49-F238E27FC236}">
                <a16:creationId xmlns:a16="http://schemas.microsoft.com/office/drawing/2014/main" id="{D22F18FD-2F68-1249-87C8-F71AF8E616C1}"/>
              </a:ext>
            </a:extLst>
          </p:cNvPr>
          <p:cNvSpPr>
            <a:spLocks noGrp="1"/>
          </p:cNvSpPr>
          <p:nvPr>
            <p:ph type="subTitle" idx="1"/>
          </p:nvPr>
        </p:nvSpPr>
        <p:spPr>
          <a:xfrm>
            <a:off x="5032377" y="966563"/>
            <a:ext cx="6832323" cy="5404897"/>
          </a:xfrm>
        </p:spPr>
        <p:txBody>
          <a:bodyPr wrap="square">
            <a:noAutofit/>
          </a:bodyPr>
          <a:lstStyle>
            <a:lvl1pPr>
              <a:defRPr kumimoji="0" lang="en-US" sz="1600" b="0" i="0" u="none" strike="noStrike" cap="none" spc="0" normalizeH="0" baseline="0" dirty="0">
                <a:ln>
                  <a:noFill/>
                </a:ln>
                <a:solidFill>
                  <a:srgbClr val="3C289B"/>
                </a:solidFill>
                <a:effectLst/>
                <a:uLnTx/>
                <a:uFillTx/>
                <a:latin typeface="+mn-lt"/>
                <a:ea typeface="Times New Roman" panose="02020603050405020304" pitchFamily="18" charset="0"/>
                <a:cs typeface="Times New Roman" panose="02020603050405020304" pitchFamily="18" charset="0"/>
              </a:defRPr>
            </a:lvl1pPr>
          </a:lstStyle>
          <a:p>
            <a:pPr marR="0" lvl="0" defTabSz="914400" fontAlgn="auto">
              <a:lnSpc>
                <a:spcPct val="115000"/>
              </a:lnSpc>
              <a:spcAft>
                <a:spcPts val="1000"/>
              </a:spcAft>
              <a:buClrTx/>
              <a:buSzTx/>
              <a:buFontTx/>
              <a:tabLst/>
            </a:pPr>
            <a:r>
              <a:rPr lang="en-US" dirty="0"/>
              <a:t>Click to edit Master subtitle style</a:t>
            </a:r>
          </a:p>
        </p:txBody>
      </p:sp>
      <p:sp>
        <p:nvSpPr>
          <p:cNvPr id="4" name="Date Placeholder 3">
            <a:extLst>
              <a:ext uri="{FF2B5EF4-FFF2-40B4-BE49-F238E27FC236}">
                <a16:creationId xmlns:a16="http://schemas.microsoft.com/office/drawing/2014/main" id="{F4C66486-D521-BE4A-B49E-D434623F608C}"/>
              </a:ext>
            </a:extLst>
          </p:cNvPr>
          <p:cNvSpPr>
            <a:spLocks noGrp="1"/>
          </p:cNvSpPr>
          <p:nvPr>
            <p:ph type="dt" sz="half" idx="14"/>
          </p:nvPr>
        </p:nvSpPr>
        <p:spPr/>
        <p:txBody>
          <a:bodyPr/>
          <a:lstStyle/>
          <a:p>
            <a:endParaRPr lang="en-US"/>
          </a:p>
        </p:txBody>
      </p:sp>
      <p:sp>
        <p:nvSpPr>
          <p:cNvPr id="6" name="Footer Placeholder 5">
            <a:extLst>
              <a:ext uri="{FF2B5EF4-FFF2-40B4-BE49-F238E27FC236}">
                <a16:creationId xmlns:a16="http://schemas.microsoft.com/office/drawing/2014/main" id="{CE8F70DE-66DD-0F4E-94E2-1610E07AC658}"/>
              </a:ext>
            </a:extLst>
          </p:cNvPr>
          <p:cNvSpPr>
            <a:spLocks noGrp="1"/>
          </p:cNvSpPr>
          <p:nvPr>
            <p:ph type="ftr" sz="quarter" idx="15"/>
          </p:nvPr>
        </p:nvSpPr>
        <p:spPr/>
        <p:txBody>
          <a:bodyPr/>
          <a:lstStyle/>
          <a:p>
            <a:endParaRPr lang="en-US"/>
          </a:p>
        </p:txBody>
      </p:sp>
      <p:sp>
        <p:nvSpPr>
          <p:cNvPr id="7" name="Slide Number Placeholder 6">
            <a:extLst>
              <a:ext uri="{FF2B5EF4-FFF2-40B4-BE49-F238E27FC236}">
                <a16:creationId xmlns:a16="http://schemas.microsoft.com/office/drawing/2014/main" id="{9DED55EA-97A1-D142-9ECD-289FAB2D5080}"/>
              </a:ext>
            </a:extLst>
          </p:cNvPr>
          <p:cNvSpPr>
            <a:spLocks noGrp="1"/>
          </p:cNvSpPr>
          <p:nvPr>
            <p:ph type="sldNum" sz="quarter" idx="16"/>
          </p:nvPr>
        </p:nvSpPr>
        <p:spPr/>
        <p:txBody>
          <a:bodyPr/>
          <a:lstStyle/>
          <a:p>
            <a:fld id="{F207DD7E-2893-4952-BB40-9A5B851D3DD5}" type="slidenum">
              <a:rPr lang="en-US" smtClean="0"/>
              <a:pPr/>
              <a:t>‹#›</a:t>
            </a:fld>
            <a:endParaRPr lang="en-US"/>
          </a:p>
        </p:txBody>
      </p:sp>
    </p:spTree>
    <p:extLst>
      <p:ext uri="{BB962C8B-B14F-4D97-AF65-F5344CB8AC3E}">
        <p14:creationId xmlns:p14="http://schemas.microsoft.com/office/powerpoint/2010/main" val="3262986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urple_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746F086-BF49-480B-9016-9F645609ECA3}"/>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AF9DCC"/>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a:extLst>
              <a:ext uri="{FF2B5EF4-FFF2-40B4-BE49-F238E27FC236}">
                <a16:creationId xmlns:a16="http://schemas.microsoft.com/office/drawing/2014/main" id="{049CF30D-8AFB-44B9-9687-20E2292033A1}"/>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897897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E6F3305-1D15-4833-B7CE-0229DED62FC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F3FA37F2-E185-4A53-B817-E19D9B8C4EDA}"/>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chemeClr val="accent4">
              <a:alpha val="91000"/>
            </a:schemeClr>
          </a:solidFill>
          <a:ln w="12821" cap="flat">
            <a:noFill/>
            <a:prstDash val="solid"/>
            <a:miter/>
          </a:ln>
        </p:spPr>
        <p:txBody>
          <a:bodyPr rtlCol="0" anchor="ctr"/>
          <a:lstStyle/>
          <a:p>
            <a:endParaRPr lang="en-US" sz="1351"/>
          </a:p>
        </p:txBody>
      </p:sp>
      <p:sp>
        <p:nvSpPr>
          <p:cNvPr id="14" name="Graphic 13">
            <a:extLst>
              <a:ext uri="{FF2B5EF4-FFF2-40B4-BE49-F238E27FC236}">
                <a16:creationId xmlns:a16="http://schemas.microsoft.com/office/drawing/2014/main" id="{4E04DC95-2E6C-4F22-A41E-9C45383E0B42}"/>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chemeClr val="bg2"/>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US-XXXXX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1066738593"/>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urple_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746F086-BF49-480B-9016-9F645609ECA3}"/>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670FD4"/>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1"/>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a:extLst>
              <a:ext uri="{FF2B5EF4-FFF2-40B4-BE49-F238E27FC236}">
                <a16:creationId xmlns:a16="http://schemas.microsoft.com/office/drawing/2014/main" id="{074C0C0D-6A8D-4037-86DD-314771264FAC}"/>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pic>
        <p:nvPicPr>
          <p:cNvPr id="12" name="Picture 11">
            <a:extLst>
              <a:ext uri="{FF2B5EF4-FFF2-40B4-BE49-F238E27FC236}">
                <a16:creationId xmlns:a16="http://schemas.microsoft.com/office/drawing/2014/main" id="{3BE49D5C-3EDC-468B-BD36-1C43791F59BD}"/>
              </a:ext>
            </a:extLst>
          </p:cNvPr>
          <p:cNvPicPr>
            <a:picLocks noChangeAspect="1"/>
          </p:cNvPicPr>
          <p:nvPr userDrawn="1"/>
        </p:nvPicPr>
        <p:blipFill>
          <a:blip r:embed="rId2"/>
          <a:stretch>
            <a:fillRect/>
          </a:stretch>
        </p:blipFill>
        <p:spPr>
          <a:xfrm>
            <a:off x="10609210" y="136524"/>
            <a:ext cx="1221931" cy="607590"/>
          </a:xfrm>
          <a:prstGeom prst="rect">
            <a:avLst/>
          </a:prstGeom>
        </p:spPr>
      </p:pic>
    </p:spTree>
    <p:extLst>
      <p:ext uri="{BB962C8B-B14F-4D97-AF65-F5344CB8AC3E}">
        <p14:creationId xmlns:p14="http://schemas.microsoft.com/office/powerpoint/2010/main" val="212267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urple_Title Only">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746F086-BF49-480B-9016-9F645609ECA3}"/>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AF9DCC"/>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11" name="TextBox 10">
            <a:extLst>
              <a:ext uri="{FF2B5EF4-FFF2-40B4-BE49-F238E27FC236}">
                <a16:creationId xmlns:a16="http://schemas.microsoft.com/office/drawing/2014/main" id="{7A1D8FA1-82ED-41A7-89D8-192A99FB5280}"/>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4103717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11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7515A9C-C2E6-4FF1-A197-EF7DB66113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2609952256"/>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50F9EDFE-E2B4-43F0-8D47-B0BA3380024F}"/>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3" name="Graphic 13">
            <a:extLst>
              <a:ext uri="{FF2B5EF4-FFF2-40B4-BE49-F238E27FC236}">
                <a16:creationId xmlns:a16="http://schemas.microsoft.com/office/drawing/2014/main" id="{926B7261-7C0C-409D-979A-CB6F748376DF}"/>
              </a:ext>
            </a:extLst>
          </p:cNvPr>
          <p:cNvSpPr/>
          <p:nvPr userDrawn="1"/>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801852">
              <a:alpha val="50196"/>
            </a:srgbClr>
          </a:solidFill>
          <a:ln w="12821" cap="flat">
            <a:noFill/>
            <a:prstDash val="solid"/>
            <a:miter/>
          </a:ln>
        </p:spPr>
        <p:txBody>
          <a:bodyPr rtlCol="0" anchor="ctr"/>
          <a:lstStyle/>
          <a:p>
            <a:endParaRPr lang="en-US" sz="1351">
              <a:solidFill>
                <a:schemeClr val="tx1">
                  <a:alpha val="53000"/>
                </a:schemeClr>
              </a:solidFill>
            </a:endParaRPr>
          </a:p>
        </p:txBody>
      </p:sp>
      <p:pic>
        <p:nvPicPr>
          <p:cNvPr id="11" name="Graphic 10">
            <a:extLst>
              <a:ext uri="{FF2B5EF4-FFF2-40B4-BE49-F238E27FC236}">
                <a16:creationId xmlns:a16="http://schemas.microsoft.com/office/drawing/2014/main" id="{07515A9C-C2E6-4FF1-A197-EF7DB66113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2607989169"/>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8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1406105"/>
            <a:ext cx="12192000" cy="354699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50F9EDFE-E2B4-43F0-8D47-B0BA3380024F}"/>
              </a:ext>
            </a:extLst>
          </p:cNvPr>
          <p:cNvSpPr/>
          <p:nvPr userDrawn="1"/>
        </p:nvSpPr>
        <p:spPr>
          <a:xfrm>
            <a:off x="-8621" y="1188911"/>
            <a:ext cx="11284405" cy="3546991"/>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3" name="Graphic 13">
            <a:extLst>
              <a:ext uri="{FF2B5EF4-FFF2-40B4-BE49-F238E27FC236}">
                <a16:creationId xmlns:a16="http://schemas.microsoft.com/office/drawing/2014/main" id="{926B7261-7C0C-409D-979A-CB6F748376DF}"/>
              </a:ext>
            </a:extLst>
          </p:cNvPr>
          <p:cNvSpPr/>
          <p:nvPr userDrawn="1"/>
        </p:nvSpPr>
        <p:spPr>
          <a:xfrm>
            <a:off x="268967" y="1319538"/>
            <a:ext cx="11445879" cy="3633560"/>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801852">
              <a:alpha val="50196"/>
            </a:srgbClr>
          </a:solidFill>
          <a:ln w="12821" cap="flat">
            <a:noFill/>
            <a:prstDash val="solid"/>
            <a:miter/>
          </a:ln>
        </p:spPr>
        <p:txBody>
          <a:bodyPr rtlCol="0" anchor="ctr"/>
          <a:lstStyle/>
          <a:p>
            <a:endParaRPr lang="en-US" sz="1351">
              <a:solidFill>
                <a:schemeClr val="tx1">
                  <a:alpha val="53000"/>
                </a:schemeClr>
              </a:solidFill>
            </a:endParaRPr>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2023 AstraZeneca. All rights reserved. US-57228 Last Updated 3/22</a:t>
            </a:r>
          </a:p>
        </p:txBody>
      </p:sp>
    </p:spTree>
    <p:extLst>
      <p:ext uri="{BB962C8B-B14F-4D97-AF65-F5344CB8AC3E}">
        <p14:creationId xmlns:p14="http://schemas.microsoft.com/office/powerpoint/2010/main" val="4284911965"/>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13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chemeClr val="accent1">
              <a:alpha val="91000"/>
            </a:scheme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chemeClr val="bg1"/>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751646462"/>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1"/>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CC8FD663-FD6A-43E4-AB5D-22E88FE1038C}"/>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1" name="TextBox 10">
            <a:extLst>
              <a:ext uri="{FF2B5EF4-FFF2-40B4-BE49-F238E27FC236}">
                <a16:creationId xmlns:a16="http://schemas.microsoft.com/office/drawing/2014/main" id="{8E991232-686D-4BE2-9DEF-13AA908D664E}"/>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932007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7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ADC7D23-8A57-4F56-A194-43D0FA05911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1457363851"/>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12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alpha val="34902"/>
            </a:srgbClr>
          </a:solidFill>
          <a:ln w="12821" cap="flat">
            <a:noFill/>
            <a:prstDash val="solid"/>
            <a:miter/>
          </a:ln>
        </p:spPr>
        <p:txBody>
          <a:bodyPr rtlCol="0" anchor="ctr"/>
          <a:lstStyle/>
          <a:p>
            <a:endParaRPr lang="en-US" sz="1351"/>
          </a:p>
        </p:txBody>
      </p:sp>
      <p:pic>
        <p:nvPicPr>
          <p:cNvPr id="12" name="Picture 11" descr="LYNPARZA_Tablets 150mg_RGB.eps">
            <a:extLst>
              <a:ext uri="{FF2B5EF4-FFF2-40B4-BE49-F238E27FC236}">
                <a16:creationId xmlns:a16="http://schemas.microsoft.com/office/drawing/2014/main" id="{1582B140-81A0-4D5D-BE8D-73623268845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1565721" y="412430"/>
            <a:ext cx="1848811" cy="821737"/>
          </a:xfrm>
          <a:prstGeom prst="rect">
            <a:avLst/>
          </a:prstGeom>
        </p:spPr>
      </p:pic>
      <p:pic>
        <p:nvPicPr>
          <p:cNvPr id="11" name="Graphic 10">
            <a:extLst>
              <a:ext uri="{FF2B5EF4-FFF2-40B4-BE49-F238E27FC236}">
                <a16:creationId xmlns:a16="http://schemas.microsoft.com/office/drawing/2014/main" id="{EADC7D23-8A57-4F56-A194-43D0FA05911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811" r="13139"/>
          <a:stretch/>
        </p:blipFill>
        <p:spPr>
          <a:xfrm>
            <a:off x="9782176" y="6082758"/>
            <a:ext cx="2409824" cy="687607"/>
          </a:xfrm>
          <a:prstGeom prst="rect">
            <a:avLst/>
          </a:prstGeom>
        </p:spPr>
      </p:pic>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spTree>
    <p:extLst>
      <p:ext uri="{BB962C8B-B14F-4D97-AF65-F5344CB8AC3E}">
        <p14:creationId xmlns:p14="http://schemas.microsoft.com/office/powerpoint/2010/main" val="2895173909"/>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14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rgbClr val="FCC50B">
              <a:alpha val="91000"/>
            </a:srgb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rgbClr val="FCC50B"/>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938694606"/>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chemeClr val="bg2">
              <a:alpha val="91000"/>
            </a:scheme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chemeClr val="bg2"/>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US-XXXXX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1094896287"/>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FCC50B"/>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623F5076-62DA-4767-B348-EA9342809D8F}"/>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1" name="TextBox 10">
            <a:extLst>
              <a:ext uri="{FF2B5EF4-FFF2-40B4-BE49-F238E27FC236}">
                <a16:creationId xmlns:a16="http://schemas.microsoft.com/office/drawing/2014/main" id="{CF9AEE7E-A5FE-46AC-A93B-6BB5A5B9DA26}"/>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4578547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1_UNBRANDED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801852">
              <a:alpha val="50196"/>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528212" y="6405045"/>
            <a:ext cx="999162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800" dirty="0">
              <a:solidFill>
                <a:schemeClr val="tx1"/>
              </a:solidFill>
            </a:endParaRPr>
          </a:p>
        </p:txBody>
      </p:sp>
      <p:pic>
        <p:nvPicPr>
          <p:cNvPr id="5" name="Picture 4" descr="A picture containing text, clipart&#10;&#10;Description automatically generated">
            <a:extLst>
              <a:ext uri="{FF2B5EF4-FFF2-40B4-BE49-F238E27FC236}">
                <a16:creationId xmlns:a16="http://schemas.microsoft.com/office/drawing/2014/main" id="{5DF17C87-5303-4052-A113-E0A1AD728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1" name="TextBox 10">
            <a:extLst>
              <a:ext uri="{FF2B5EF4-FFF2-40B4-BE49-F238E27FC236}">
                <a16:creationId xmlns:a16="http://schemas.microsoft.com/office/drawing/2014/main" id="{1D34835C-E1D8-47FC-91AD-84F60A9C4C03}"/>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932518867"/>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UNBRANDED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BC4433B-5229-44F0-9532-D4E75ED9613C}"/>
              </a:ext>
            </a:extLst>
          </p:cNvPr>
          <p:cNvSpPr/>
          <p:nvPr userDrawn="1"/>
        </p:nvSpPr>
        <p:spPr>
          <a:xfrm>
            <a:off x="9359902" y="5872164"/>
            <a:ext cx="2832100" cy="945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1"/>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1">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picture containing text, clipart&#10;&#10;Description automatically generated">
            <a:extLst>
              <a:ext uri="{FF2B5EF4-FFF2-40B4-BE49-F238E27FC236}">
                <a16:creationId xmlns:a16="http://schemas.microsoft.com/office/drawing/2014/main" id="{F6A10BF7-D70B-4FD0-B07D-FA7C70FF55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2" name="Text Placeholder 9">
            <a:extLst>
              <a:ext uri="{FF2B5EF4-FFF2-40B4-BE49-F238E27FC236}">
                <a16:creationId xmlns:a16="http://schemas.microsoft.com/office/drawing/2014/main" id="{CD16F75A-11C6-4529-BC45-A779D09AA230}"/>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3" name="TextBox 12">
            <a:extLst>
              <a:ext uri="{FF2B5EF4-FFF2-40B4-BE49-F238E27FC236}">
                <a16:creationId xmlns:a16="http://schemas.microsoft.com/office/drawing/2014/main" id="{CBBBC095-A0B0-4125-81CD-A86CACA4A625}"/>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965363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UNBRANDED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alpha val="91000"/>
            </a:scheme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528212" y="6405045"/>
            <a:ext cx="999162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800" dirty="0">
              <a:solidFill>
                <a:schemeClr val="tx1"/>
              </a:solidFill>
            </a:endParaRPr>
          </a:p>
        </p:txBody>
      </p:sp>
      <p:pic>
        <p:nvPicPr>
          <p:cNvPr id="5" name="Picture 4" descr="A picture containing text, clipart&#10;&#10;Description automatically generated">
            <a:extLst>
              <a:ext uri="{FF2B5EF4-FFF2-40B4-BE49-F238E27FC236}">
                <a16:creationId xmlns:a16="http://schemas.microsoft.com/office/drawing/2014/main" id="{5DF17C87-5303-4052-A113-E0A1AD728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1" name="TextBox 10">
            <a:extLst>
              <a:ext uri="{FF2B5EF4-FFF2-40B4-BE49-F238E27FC236}">
                <a16:creationId xmlns:a16="http://schemas.microsoft.com/office/drawing/2014/main" id="{0A02D73A-0768-467B-ABDB-D162869EC5A7}"/>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443978386"/>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2_UNBRANDED_Title Slid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E19D48E-FB28-49AD-881B-5A605E5CB98A}"/>
              </a:ext>
            </a:extLst>
          </p:cNvPr>
          <p:cNvGrpSpPr/>
          <p:nvPr userDrawn="1"/>
        </p:nvGrpSpPr>
        <p:grpSpPr>
          <a:xfrm>
            <a:off x="-8621" y="1493039"/>
            <a:ext cx="12200621" cy="3871927"/>
            <a:chOff x="-8621" y="2017148"/>
            <a:chExt cx="12200621" cy="3871927"/>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017148"/>
              <a:ext cx="12192000" cy="37413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2017148"/>
              <a:ext cx="11284405" cy="3741300"/>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6" y="2147776"/>
              <a:ext cx="11445878" cy="3741299"/>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alpha val="91000"/>
              </a:schemeClr>
            </a:solidFill>
            <a:ln w="12821" cap="flat">
              <a:noFill/>
              <a:prstDash val="solid"/>
              <a:miter/>
            </a:ln>
          </p:spPr>
          <p:txBody>
            <a:bodyPr rtlCol="0" anchor="ctr"/>
            <a:lstStyle/>
            <a:p>
              <a:endParaRPr lang="en-US" sz="1351"/>
            </a:p>
          </p:txBody>
        </p:sp>
      </p:gr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528212" y="6405045"/>
            <a:ext cx="999162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800" dirty="0">
              <a:solidFill>
                <a:schemeClr val="tx1"/>
              </a:solidFill>
            </a:endParaRPr>
          </a:p>
        </p:txBody>
      </p:sp>
      <p:pic>
        <p:nvPicPr>
          <p:cNvPr id="5" name="Picture 4" descr="A picture containing text, clipart&#10;&#10;Description automatically generated">
            <a:extLst>
              <a:ext uri="{FF2B5EF4-FFF2-40B4-BE49-F238E27FC236}">
                <a16:creationId xmlns:a16="http://schemas.microsoft.com/office/drawing/2014/main" id="{5DF17C87-5303-4052-A113-E0A1AD728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1" name="TextBox 10">
            <a:extLst>
              <a:ext uri="{FF2B5EF4-FFF2-40B4-BE49-F238E27FC236}">
                <a16:creationId xmlns:a16="http://schemas.microsoft.com/office/drawing/2014/main" id="{C04CC4D1-F453-42D6-B0AE-9BC98DEF9943}"/>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392873875"/>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UNBRANDED_Title and Conten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F0B610-C814-4B6A-88B9-2AFCB2205DC6}"/>
              </a:ext>
            </a:extLst>
          </p:cNvPr>
          <p:cNvSpPr/>
          <p:nvPr userDrawn="1"/>
        </p:nvSpPr>
        <p:spPr>
          <a:xfrm>
            <a:off x="9359902" y="5872164"/>
            <a:ext cx="2832100" cy="945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FCC50B"/>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1">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picture containing text, clipart&#10;&#10;Description automatically generated">
            <a:extLst>
              <a:ext uri="{FF2B5EF4-FFF2-40B4-BE49-F238E27FC236}">
                <a16:creationId xmlns:a16="http://schemas.microsoft.com/office/drawing/2014/main" id="{B696AFCF-BF21-4555-A721-7CA436202A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1" name="Text Placeholder 9">
            <a:extLst>
              <a:ext uri="{FF2B5EF4-FFF2-40B4-BE49-F238E27FC236}">
                <a16:creationId xmlns:a16="http://schemas.microsoft.com/office/drawing/2014/main" id="{197EB929-AB8F-44C0-ADF7-3CDAAFBD5A55}"/>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2" name="TextBox 11">
            <a:extLst>
              <a:ext uri="{FF2B5EF4-FFF2-40B4-BE49-F238E27FC236}">
                <a16:creationId xmlns:a16="http://schemas.microsoft.com/office/drawing/2014/main" id="{F7FE6A8C-EDB2-48F0-95ED-EC3BC8907889}"/>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880628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maint_Title Only">
    <p:spTree>
      <p:nvGrpSpPr>
        <p:cNvPr id="1" name=""/>
        <p:cNvGrpSpPr/>
        <p:nvPr/>
      </p:nvGrpSpPr>
      <p:grpSpPr>
        <a:xfrm>
          <a:off x="0" y="0"/>
          <a:ext cx="0" cy="0"/>
          <a:chOff x="0" y="0"/>
          <a:chExt cx="0" cy="0"/>
        </a:xfrm>
      </p:grpSpPr>
      <p:sp>
        <p:nvSpPr>
          <p:cNvPr id="10" name="Graphic 12">
            <a:extLst>
              <a:ext uri="{FF2B5EF4-FFF2-40B4-BE49-F238E27FC236}">
                <a16:creationId xmlns:a16="http://schemas.microsoft.com/office/drawing/2014/main" id="{AE921252-C7BF-4491-AC94-DAE14D177126}"/>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1" name="Graphic 12">
            <a:extLst>
              <a:ext uri="{FF2B5EF4-FFF2-40B4-BE49-F238E27FC236}">
                <a16:creationId xmlns:a16="http://schemas.microsoft.com/office/drawing/2014/main" id="{4CD5D533-1AD0-4275-8B6D-08C8213DFA47}"/>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8" name="Graphic 7">
            <a:extLst>
              <a:ext uri="{FF2B5EF4-FFF2-40B4-BE49-F238E27FC236}">
                <a16:creationId xmlns:a16="http://schemas.microsoft.com/office/drawing/2014/main" id="{77D22B65-10AF-4448-9EB8-66E552365E49}"/>
              </a:ext>
            </a:extLst>
          </p:cNvPr>
          <p:cNvSpPr/>
          <p:nvPr userDrawn="1"/>
        </p:nvSpPr>
        <p:spPr>
          <a:xfrm>
            <a:off x="10414003" y="-10215"/>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bg2">
              <a:alpha val="90000"/>
            </a:schemeClr>
          </a:solidFill>
          <a:ln w="9525"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grpSp>
        <p:nvGrpSpPr>
          <p:cNvPr id="4" name="Group 3">
            <a:extLst>
              <a:ext uri="{FF2B5EF4-FFF2-40B4-BE49-F238E27FC236}">
                <a16:creationId xmlns:a16="http://schemas.microsoft.com/office/drawing/2014/main" id="{5FB16867-CB47-4050-A1FB-BCC31A45957A}"/>
              </a:ext>
            </a:extLst>
          </p:cNvPr>
          <p:cNvGrpSpPr/>
          <p:nvPr userDrawn="1"/>
        </p:nvGrpSpPr>
        <p:grpSpPr>
          <a:xfrm>
            <a:off x="10770538" y="107919"/>
            <a:ext cx="1275417" cy="469940"/>
            <a:chOff x="10770536" y="107917"/>
            <a:chExt cx="1275417" cy="469940"/>
          </a:xfrm>
        </p:grpSpPr>
        <p:pic>
          <p:nvPicPr>
            <p:cNvPr id="9" name="Picture 8">
              <a:extLst>
                <a:ext uri="{FF2B5EF4-FFF2-40B4-BE49-F238E27FC236}">
                  <a16:creationId xmlns:a16="http://schemas.microsoft.com/office/drawing/2014/main" id="{E08DF6E7-2CBC-460A-A7E9-BE6972A3E9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70536" y="107945"/>
              <a:ext cx="1275417" cy="469912"/>
            </a:xfrm>
            <a:prstGeom prst="rect">
              <a:avLst/>
            </a:prstGeom>
          </p:spPr>
        </p:pic>
        <p:pic>
          <p:nvPicPr>
            <p:cNvPr id="12" name="Picture 11" descr="LYNPARZA_Tablets 150mg_ALT.eps">
              <a:extLst>
                <a:ext uri="{FF2B5EF4-FFF2-40B4-BE49-F238E27FC236}">
                  <a16:creationId xmlns:a16="http://schemas.microsoft.com/office/drawing/2014/main" id="{F795FBF8-EBA3-415D-835C-B2F5C8103B28}"/>
                </a:ext>
              </a:extLst>
            </p:cNvPr>
            <p:cNvPicPr>
              <a:picLocks/>
            </p:cNvPicPr>
            <p:nvPr userDrawn="1"/>
          </p:nvPicPr>
          <p:blipFill rotWithShape="1">
            <a:blip r:embed="rId3" cstate="email">
              <a:extLst>
                <a:ext uri="{28A0092B-C50C-407E-A947-70E740481C1C}">
                  <a14:useLocalDpi xmlns:a14="http://schemas.microsoft.com/office/drawing/2010/main"/>
                </a:ext>
              </a:extLst>
            </a:blip>
            <a:srcRect l="-1" r="87121" b="41537"/>
            <a:stretch/>
          </p:blipFill>
          <p:spPr>
            <a:xfrm>
              <a:off x="10795871" y="107917"/>
              <a:ext cx="172168" cy="339758"/>
            </a:xfrm>
            <a:prstGeom prst="parallelogram">
              <a:avLst>
                <a:gd name="adj" fmla="val 8402"/>
              </a:avLst>
            </a:prstGeom>
          </p:spPr>
        </p:pic>
      </p:grpSp>
      <p:sp>
        <p:nvSpPr>
          <p:cNvPr id="13" name="Text Placeholder 6">
            <a:extLst>
              <a:ext uri="{FF2B5EF4-FFF2-40B4-BE49-F238E27FC236}">
                <a16:creationId xmlns:a16="http://schemas.microsoft.com/office/drawing/2014/main" id="{9A07BB81-283F-4394-AC08-6B30BAB4E495}"/>
              </a:ext>
            </a:extLst>
          </p:cNvPr>
          <p:cNvSpPr>
            <a:spLocks noGrp="1"/>
          </p:cNvSpPr>
          <p:nvPr>
            <p:ph type="body" sz="quarter" idx="13"/>
          </p:nvPr>
        </p:nvSpPr>
        <p:spPr>
          <a:xfrm>
            <a:off x="495302" y="6594853"/>
            <a:ext cx="10383839" cy="263149"/>
          </a:xfrm>
        </p:spPr>
        <p:txBody>
          <a:bodyPr bIns="91440" anchor="b">
            <a:noAutofit/>
          </a:bodyPr>
          <a:lstStyle>
            <a:lvl1pPr marL="0" indent="0">
              <a:lnSpc>
                <a:spcPct val="90000"/>
              </a:lnSpc>
              <a:spcBef>
                <a:spcPts val="0"/>
              </a:spcBef>
              <a:buNone/>
              <a:defRPr sz="900"/>
            </a:lvl1pPr>
            <a:lvl2pPr marL="457189" indent="0">
              <a:buNone/>
              <a:defRPr/>
            </a:lvl2pPr>
          </a:lstStyle>
          <a:p>
            <a:pPr lvl="0"/>
            <a:r>
              <a:rPr lang="en-US" dirty="0"/>
              <a:t>Click to edit Master text styles</a:t>
            </a:r>
          </a:p>
        </p:txBody>
      </p:sp>
      <p:sp>
        <p:nvSpPr>
          <p:cNvPr id="14" name="TextBox 13">
            <a:extLst>
              <a:ext uri="{FF2B5EF4-FFF2-40B4-BE49-F238E27FC236}">
                <a16:creationId xmlns:a16="http://schemas.microsoft.com/office/drawing/2014/main" id="{AAF5C798-96AB-4597-A079-0225A4130BC3}"/>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5254085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7" name="Text Placeholder 6">
            <a:extLst>
              <a:ext uri="{FF2B5EF4-FFF2-40B4-BE49-F238E27FC236}">
                <a16:creationId xmlns:a16="http://schemas.microsoft.com/office/drawing/2014/main" id="{DF367BC4-79B2-42D8-A784-0B5ACC605C1B}"/>
              </a:ext>
            </a:extLst>
          </p:cNvPr>
          <p:cNvSpPr>
            <a:spLocks noGrp="1"/>
          </p:cNvSpPr>
          <p:nvPr>
            <p:ph type="body" sz="quarter" idx="13"/>
          </p:nvPr>
        </p:nvSpPr>
        <p:spPr>
          <a:xfrm>
            <a:off x="495302" y="6594853"/>
            <a:ext cx="10383839" cy="263149"/>
          </a:xfrm>
        </p:spPr>
        <p:txBody>
          <a:bodyPr bIns="91440" anchor="b">
            <a:noAutofit/>
          </a:bodyPr>
          <a:lstStyle>
            <a:lvl1pPr marL="0" indent="0">
              <a:lnSpc>
                <a:spcPct val="90000"/>
              </a:lnSpc>
              <a:spcBef>
                <a:spcPts val="0"/>
              </a:spcBef>
              <a:buNone/>
              <a:defRPr sz="900"/>
            </a:lvl1pPr>
            <a:lvl2pPr marL="457189" indent="0">
              <a:buNone/>
              <a:defRPr/>
            </a:lvl2pPr>
          </a:lstStyle>
          <a:p>
            <a:pPr lvl="0"/>
            <a:r>
              <a:rPr lang="en-US" dirty="0"/>
              <a:t>Click to edit Master text styles</a:t>
            </a:r>
          </a:p>
        </p:txBody>
      </p:sp>
      <p:sp>
        <p:nvSpPr>
          <p:cNvPr id="5" name="TextBox 4">
            <a:extLst>
              <a:ext uri="{FF2B5EF4-FFF2-40B4-BE49-F238E27FC236}">
                <a16:creationId xmlns:a16="http://schemas.microsoft.com/office/drawing/2014/main" id="{4015252B-713F-4C4E-9B53-B28F9F059BDF}"/>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5564988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AF9DCC"/>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FD86886-A04E-420F-B2D5-3A3D064C4112}"/>
              </a:ext>
            </a:extLst>
          </p:cNvPr>
          <p:cNvSpPr>
            <a:spLocks noGrp="1"/>
          </p:cNvSpPr>
          <p:nvPr>
            <p:ph type="ftr" sz="quarter" idx="13"/>
          </p:nvPr>
        </p:nvSpPr>
        <p:spPr/>
        <p:txBody>
          <a:bodyPr/>
          <a:lstStyle/>
          <a:p>
            <a:endParaRPr lang="en-US"/>
          </a:p>
        </p:txBody>
      </p:sp>
      <p:sp>
        <p:nvSpPr>
          <p:cNvPr id="10" name="TextBox 9">
            <a:extLst>
              <a:ext uri="{FF2B5EF4-FFF2-40B4-BE49-F238E27FC236}">
                <a16:creationId xmlns:a16="http://schemas.microsoft.com/office/drawing/2014/main" id="{CE3AB1E1-1126-4870-BB77-7E8E3997FC63}"/>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776089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16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rgbClr val="AF9DCC">
              <a:alpha val="91000"/>
            </a:srgb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rgbClr val="634F83"/>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rgbClr val="AF9DCC"/>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2484597751"/>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a:extLst>
              <a:ext uri="{FF2B5EF4-FFF2-40B4-BE49-F238E27FC236}">
                <a16:creationId xmlns:a16="http://schemas.microsoft.com/office/drawing/2014/main" id="{031D1D40-7C23-4915-9232-B85009028C57}"/>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8" name="TextBox 7">
            <a:extLst>
              <a:ext uri="{FF2B5EF4-FFF2-40B4-BE49-F238E27FC236}">
                <a16:creationId xmlns:a16="http://schemas.microsoft.com/office/drawing/2014/main" id="{8EC69298-A419-4D8B-A4AA-AA69F5C481A6}"/>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8326907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7" y="192000"/>
            <a:ext cx="11687535" cy="672000"/>
          </a:xfrm>
          <a:prstGeom prst="rect">
            <a:avLst/>
          </a:prstGeom>
        </p:spPr>
        <p:txBody>
          <a:bodyPr vert="horz"/>
          <a:lstStyle>
            <a:lvl1pPr algn="l">
              <a:lnSpc>
                <a:spcPct val="100000"/>
              </a:lnSpc>
              <a:defRPr sz="3200" b="1" baseline="0">
                <a:solidFill>
                  <a:srgbClr val="830051"/>
                </a:solidFill>
                <a:latin typeface="Arial" pitchFamily="34" charset="0"/>
                <a:cs typeface="Arial" pitchFamily="34" charset="0"/>
              </a:defRPr>
            </a:lvl1pPr>
          </a:lstStyle>
          <a:p>
            <a:r>
              <a:rPr lang="en-GB" noProof="0" dirty="0"/>
              <a:t>Click to add title</a:t>
            </a:r>
          </a:p>
        </p:txBody>
      </p:sp>
      <p:sp>
        <p:nvSpPr>
          <p:cNvPr id="6" name="Slide Number Placeholder 5"/>
          <p:cNvSpPr>
            <a:spLocks noGrp="1"/>
          </p:cNvSpPr>
          <p:nvPr>
            <p:ph type="sldNum" sz="quarter" idx="4"/>
          </p:nvPr>
        </p:nvSpPr>
        <p:spPr>
          <a:xfrm>
            <a:off x="424500" y="6462340"/>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sp>
        <p:nvSpPr>
          <p:cNvPr id="7" name="Content Placeholder 2"/>
          <p:cNvSpPr>
            <a:spLocks noGrp="1"/>
          </p:cNvSpPr>
          <p:nvPr>
            <p:ph idx="16" hasCustomPrompt="1"/>
          </p:nvPr>
        </p:nvSpPr>
        <p:spPr>
          <a:xfrm>
            <a:off x="316800" y="1645920"/>
            <a:ext cx="9408000" cy="2157984"/>
          </a:xfrm>
          <a:prstGeom prst="rect">
            <a:avLst/>
          </a:prstGeom>
        </p:spPr>
        <p:txBody>
          <a:bodyPr/>
          <a:lstStyle>
            <a:lvl1pPr marL="239983" indent="-239983">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47" indent="-239983">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38" indent="-239983">
              <a:defRPr sz="1867">
                <a:latin typeface="Arial" pitchFamily="34" charset="0"/>
                <a:cs typeface="Arial" pitchFamily="34" charset="0"/>
              </a:defRPr>
            </a:lvl4pPr>
            <a:lvl5pPr marL="830338">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41861007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24500" y="6462340"/>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7ED44835-E50A-49AD-814F-430E95D5AF0F}" type="slidenum">
              <a:rPr lang="en-US" smtClean="0"/>
              <a:t>‹#›</a:t>
            </a:fld>
            <a:endParaRPr lang="en-US"/>
          </a:p>
        </p:txBody>
      </p:sp>
      <p:sp>
        <p:nvSpPr>
          <p:cNvPr id="6" name="Title 8"/>
          <p:cNvSpPr>
            <a:spLocks noGrp="1"/>
          </p:cNvSpPr>
          <p:nvPr>
            <p:ph type="title" hasCustomPrompt="1"/>
          </p:nvPr>
        </p:nvSpPr>
        <p:spPr>
          <a:xfrm>
            <a:off x="316087" y="192000"/>
            <a:ext cx="11687535" cy="672000"/>
          </a:xfrm>
          <a:prstGeom prst="rect">
            <a:avLst/>
          </a:prstGeom>
        </p:spPr>
        <p:txBody>
          <a:bodyPr vert="horz"/>
          <a:lstStyle>
            <a:lvl1pPr algn="l" defTabSz="60955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1837744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lank - 1 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A5B899-06FF-0649-A5E1-1E6B81132265}"/>
              </a:ext>
            </a:extLst>
          </p:cNvPr>
          <p:cNvSpPr>
            <a:spLocks noGrp="1"/>
          </p:cNvSpPr>
          <p:nvPr>
            <p:ph type="ftr" sz="quarter" idx="10"/>
          </p:nvPr>
        </p:nvSpPr>
        <p:spPr/>
        <p:txBody>
          <a:bodyPr/>
          <a:lstStyle/>
          <a:p>
            <a:endParaRPr lang="en-US"/>
          </a:p>
        </p:txBody>
      </p:sp>
      <p:sp>
        <p:nvSpPr>
          <p:cNvPr id="5" name="Title 4">
            <a:extLst>
              <a:ext uri="{FF2B5EF4-FFF2-40B4-BE49-F238E27FC236}">
                <a16:creationId xmlns:a16="http://schemas.microsoft.com/office/drawing/2014/main" id="{5CB4152D-D86B-044C-A6A9-63DD50381CE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26300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2C718-7089-4603-886B-74F865777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63E522-7A80-4E1A-A415-89792ED2A30C}"/>
              </a:ext>
            </a:extLst>
          </p:cNvPr>
          <p:cNvSpPr>
            <a:spLocks noGrp="1"/>
          </p:cNvSpPr>
          <p:nvPr>
            <p:ph type="dt" sz="half" idx="10"/>
          </p:nvPr>
        </p:nvSpPr>
        <p:spPr/>
        <p:txBody>
          <a:bodyPr/>
          <a:lstStyle/>
          <a:p>
            <a:fld id="{8C5008E3-A095-4754-9D9F-BFF8A952114F}" type="datetime1">
              <a:rPr lang="en-US" smtClean="0">
                <a:solidFill>
                  <a:prstClr val="black">
                    <a:tint val="75000"/>
                  </a:prstClr>
                </a:solidFill>
              </a:rPr>
              <a:t>1/25/2025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AD1C049-6034-415B-A0F5-B47407F715C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BD91082-2EC7-4205-B386-8EDC9325AFF4}"/>
              </a:ext>
            </a:extLst>
          </p:cNvPr>
          <p:cNvSpPr>
            <a:spLocks noGrp="1"/>
          </p:cNvSpPr>
          <p:nvPr>
            <p:ph type="sldNum" sz="quarter" idx="12"/>
          </p:nvPr>
        </p:nvSpPr>
        <p:spPr/>
        <p:txBody>
          <a:bodyPr/>
          <a:lstStyle/>
          <a:p>
            <a:fld id="{1E46E3A2-11F3-4A48-BE37-A939CCD77F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77004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29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rgbClr val="F6F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5424C0"/>
          </a:solidFill>
          <a:ln w="12821" cap="flat">
            <a:noFill/>
            <a:prstDash val="solid"/>
            <a:miter/>
          </a:ln>
        </p:spPr>
        <p:txBody>
          <a:bodyPr rtlCol="0" anchor="ctr"/>
          <a:lstStyle/>
          <a:p>
            <a:endParaRPr lang="en-US" sz="1351" dirty="0"/>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1"/>
          </a:solidFill>
          <a:ln w="12821" cap="flat">
            <a:noFill/>
            <a:prstDash val="solid"/>
            <a:miter/>
          </a:ln>
          <a:effectLst>
            <a:outerShdw blurRad="50800" dist="38100" dir="2700000" algn="tl" rotWithShape="0">
              <a:prstClr val="black">
                <a:alpha val="40000"/>
              </a:prstClr>
            </a:outerShdw>
          </a:effectLst>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rgbClr val="5424C0"/>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rgbClr val="5424C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pic>
        <p:nvPicPr>
          <p:cNvPr id="5" name="Picture 4">
            <a:extLst>
              <a:ext uri="{FF2B5EF4-FFF2-40B4-BE49-F238E27FC236}">
                <a16:creationId xmlns:a16="http://schemas.microsoft.com/office/drawing/2014/main" id="{1FD6A887-C539-4C07-9343-97D7F90B676A}"/>
              </a:ext>
            </a:extLst>
          </p:cNvPr>
          <p:cNvPicPr>
            <a:picLocks noChangeAspect="1"/>
          </p:cNvPicPr>
          <p:nvPr userDrawn="1"/>
        </p:nvPicPr>
        <p:blipFill>
          <a:blip r:embed="rId5"/>
          <a:stretch>
            <a:fillRect/>
          </a:stretch>
        </p:blipFill>
        <p:spPr>
          <a:xfrm>
            <a:off x="1628113" y="483910"/>
            <a:ext cx="2120425" cy="1054355"/>
          </a:xfrm>
          <a:prstGeom prst="rect">
            <a:avLst/>
          </a:prstGeom>
        </p:spPr>
      </p:pic>
    </p:spTree>
    <p:extLst>
      <p:ext uri="{BB962C8B-B14F-4D97-AF65-F5344CB8AC3E}">
        <p14:creationId xmlns:p14="http://schemas.microsoft.com/office/powerpoint/2010/main" val="1934725144"/>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28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1261024"/>
            <a:ext cx="12192000" cy="4192625"/>
          </a:xfrm>
          <a:prstGeom prst="rect">
            <a:avLst/>
          </a:prstGeom>
          <a:solidFill>
            <a:srgbClr val="F5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t>1</a:t>
            </a:r>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261024"/>
            <a:ext cx="11284405" cy="419262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5424C0"/>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91651"/>
            <a:ext cx="11445879" cy="419262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1"/>
          </a:solidFill>
          <a:ln w="12821" cap="flat">
            <a:noFill/>
            <a:prstDash val="solid"/>
            <a:miter/>
          </a:ln>
          <a:effectLst>
            <a:outerShdw blurRad="50800" dist="38100" dir="2700000" algn="tl" rotWithShape="0">
              <a:prstClr val="black">
                <a:alpha val="40000"/>
              </a:prstClr>
            </a:outerShdw>
          </a:effectLst>
        </p:spPr>
        <p:txBody>
          <a:bodyPr rtlCol="0" anchor="ctr"/>
          <a:lstStyle/>
          <a:p>
            <a:endParaRPr lang="en-US" sz="1351"/>
          </a:p>
        </p:txBody>
      </p:sp>
      <p:sp>
        <p:nvSpPr>
          <p:cNvPr id="2" name="Title 1"/>
          <p:cNvSpPr>
            <a:spLocks noGrp="1"/>
          </p:cNvSpPr>
          <p:nvPr>
            <p:ph type="ctrTitle"/>
          </p:nvPr>
        </p:nvSpPr>
        <p:spPr>
          <a:xfrm>
            <a:off x="1465023" y="1261024"/>
            <a:ext cx="9391664" cy="2449096"/>
          </a:xfrm>
        </p:spPr>
        <p:txBody>
          <a:bodyPr>
            <a:normAutofit/>
          </a:bodyPr>
          <a:lstStyle>
            <a:lvl1pPr algn="l">
              <a:defRPr sz="3600" b="1">
                <a:solidFill>
                  <a:srgbClr val="5424C0"/>
                </a:solidFill>
                <a:effectLst/>
              </a:defRPr>
            </a:lvl1pPr>
          </a:lstStyle>
          <a:p>
            <a:r>
              <a:rPr lang="en-US" dirty="0"/>
              <a:t>Click to edit Master title style</a:t>
            </a:r>
          </a:p>
        </p:txBody>
      </p:sp>
      <p:sp>
        <p:nvSpPr>
          <p:cNvPr id="3" name="Subtitle 2"/>
          <p:cNvSpPr>
            <a:spLocks noGrp="1"/>
          </p:cNvSpPr>
          <p:nvPr>
            <p:ph type="subTitle" idx="1"/>
          </p:nvPr>
        </p:nvSpPr>
        <p:spPr>
          <a:xfrm>
            <a:off x="1472577" y="3835302"/>
            <a:ext cx="7482739" cy="1528987"/>
          </a:xfrm>
        </p:spPr>
        <p:txBody>
          <a:bodyPr>
            <a:normAutofit/>
          </a:bodyPr>
          <a:lstStyle>
            <a:lvl1pPr marL="0" indent="0" algn="l">
              <a:buNone/>
              <a:defRPr sz="2400">
                <a:solidFill>
                  <a:srgbClr val="5424C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2023 AstraZeneca. All rights reserved. US-57228 Last Updated 3/22</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1536153"/>
            <a:ext cx="1848811" cy="803776"/>
          </a:xfrm>
          <a:prstGeom prst="rect">
            <a:avLst/>
          </a:prstGeom>
        </p:spPr>
      </p:pic>
      <p:pic>
        <p:nvPicPr>
          <p:cNvPr id="5" name="Picture 4">
            <a:extLst>
              <a:ext uri="{FF2B5EF4-FFF2-40B4-BE49-F238E27FC236}">
                <a16:creationId xmlns:a16="http://schemas.microsoft.com/office/drawing/2014/main" id="{2D2FFC78-EC94-4AA9-AAF9-AAF61EE77328}"/>
              </a:ext>
            </a:extLst>
          </p:cNvPr>
          <p:cNvPicPr>
            <a:picLocks noChangeAspect="1"/>
          </p:cNvPicPr>
          <p:nvPr userDrawn="1"/>
        </p:nvPicPr>
        <p:blipFill>
          <a:blip r:embed="rId5"/>
          <a:stretch>
            <a:fillRect/>
          </a:stretch>
        </p:blipFill>
        <p:spPr>
          <a:xfrm>
            <a:off x="1791205" y="1731920"/>
            <a:ext cx="1724025" cy="857250"/>
          </a:xfrm>
          <a:prstGeom prst="rect">
            <a:avLst/>
          </a:prstGeom>
        </p:spPr>
      </p:pic>
    </p:spTree>
    <p:extLst>
      <p:ext uri="{BB962C8B-B14F-4D97-AF65-F5344CB8AC3E}">
        <p14:creationId xmlns:p14="http://schemas.microsoft.com/office/powerpoint/2010/main" val="2395189514"/>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Purple_Title and Content">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746F086-BF49-480B-9016-9F645609ECA3}"/>
              </a:ext>
            </a:extLst>
          </p:cNvPr>
          <p:cNvSpPr>
            <a:spLocks noGrp="1"/>
          </p:cNvSpPr>
          <p:nvPr>
            <p:ph type="body" sz="quarter" idx="14"/>
          </p:nvPr>
        </p:nvSpPr>
        <p:spPr>
          <a:xfrm>
            <a:off x="481543" y="6327777"/>
            <a:ext cx="3684057"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rgbClr val="F6F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5424C0"/>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1"/>
          </a:solidFill>
          <a:ln w="14730" cap="flat">
            <a:noFill/>
            <a:prstDash val="solid"/>
            <a:miter/>
          </a:ln>
          <a:effectLst>
            <a:outerShdw blurRad="50800" dist="38100" dir="2700000" algn="tl" rotWithShape="0">
              <a:prstClr val="black">
                <a:alpha val="40000"/>
              </a:prstClr>
            </a:outerShdw>
          </a:effectLst>
        </p:spPr>
        <p:txBody>
          <a:bodyPr rtlCol="0" anchor="ctr"/>
          <a:lstStyle/>
          <a:p>
            <a:endParaRPr lang="en-US" sz="1351"/>
          </a:p>
        </p:txBody>
      </p:sp>
      <p:sp>
        <p:nvSpPr>
          <p:cNvPr id="2" name="Title 1"/>
          <p:cNvSpPr>
            <a:spLocks noGrp="1"/>
          </p:cNvSpPr>
          <p:nvPr>
            <p:ph type="title"/>
          </p:nvPr>
        </p:nvSpPr>
        <p:spPr/>
        <p:txBody>
          <a:bodyPr>
            <a:noAutofit/>
          </a:bodyPr>
          <a:lstStyle>
            <a:lvl1pPr>
              <a:defRPr>
                <a:solidFill>
                  <a:srgbClr val="5424C0"/>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a:extLst>
              <a:ext uri="{FF2B5EF4-FFF2-40B4-BE49-F238E27FC236}">
                <a16:creationId xmlns:a16="http://schemas.microsoft.com/office/drawing/2014/main" id="{074C0C0D-6A8D-4037-86DD-314771264FAC}"/>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pic>
        <p:nvPicPr>
          <p:cNvPr id="12" name="Picture 11">
            <a:extLst>
              <a:ext uri="{FF2B5EF4-FFF2-40B4-BE49-F238E27FC236}">
                <a16:creationId xmlns:a16="http://schemas.microsoft.com/office/drawing/2014/main" id="{91B13C7B-F625-4773-9E41-481B8DA9AFE0}"/>
              </a:ext>
            </a:extLst>
          </p:cNvPr>
          <p:cNvPicPr>
            <a:picLocks noChangeAspect="1"/>
          </p:cNvPicPr>
          <p:nvPr userDrawn="1"/>
        </p:nvPicPr>
        <p:blipFill>
          <a:blip r:embed="rId2"/>
          <a:stretch>
            <a:fillRect/>
          </a:stretch>
        </p:blipFill>
        <p:spPr>
          <a:xfrm>
            <a:off x="10609210" y="136524"/>
            <a:ext cx="1221931" cy="607590"/>
          </a:xfrm>
          <a:prstGeom prst="rect">
            <a:avLst/>
          </a:prstGeom>
        </p:spPr>
      </p:pic>
    </p:spTree>
    <p:extLst>
      <p:ext uri="{BB962C8B-B14F-4D97-AF65-F5344CB8AC3E}">
        <p14:creationId xmlns:p14="http://schemas.microsoft.com/office/powerpoint/2010/main" val="21354784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24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1406105"/>
            <a:ext cx="12192000" cy="354699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50F9EDFE-E2B4-43F0-8D47-B0BA3380024F}"/>
              </a:ext>
            </a:extLst>
          </p:cNvPr>
          <p:cNvSpPr/>
          <p:nvPr userDrawn="1"/>
        </p:nvSpPr>
        <p:spPr>
          <a:xfrm>
            <a:off x="-8621" y="1188911"/>
            <a:ext cx="11284405" cy="3546991"/>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3" name="Graphic 13">
            <a:extLst>
              <a:ext uri="{FF2B5EF4-FFF2-40B4-BE49-F238E27FC236}">
                <a16:creationId xmlns:a16="http://schemas.microsoft.com/office/drawing/2014/main" id="{926B7261-7C0C-409D-979A-CB6F748376DF}"/>
              </a:ext>
            </a:extLst>
          </p:cNvPr>
          <p:cNvSpPr/>
          <p:nvPr userDrawn="1"/>
        </p:nvSpPr>
        <p:spPr>
          <a:xfrm>
            <a:off x="268967" y="1319538"/>
            <a:ext cx="11445879" cy="3633560"/>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801852">
              <a:alpha val="50196"/>
            </a:srgbClr>
          </a:solidFill>
          <a:ln w="12821" cap="flat">
            <a:noFill/>
            <a:prstDash val="solid"/>
            <a:miter/>
          </a:ln>
        </p:spPr>
        <p:txBody>
          <a:bodyPr rtlCol="0" anchor="ctr"/>
          <a:lstStyle/>
          <a:p>
            <a:endParaRPr lang="en-US" sz="1351">
              <a:solidFill>
                <a:schemeClr val="tx1">
                  <a:alpha val="53000"/>
                </a:schemeClr>
              </a:solidFill>
            </a:endParaRPr>
          </a:p>
        </p:txBody>
      </p:sp>
      <p:pic>
        <p:nvPicPr>
          <p:cNvPr id="11" name="Graphic 10">
            <a:extLst>
              <a:ext uri="{FF2B5EF4-FFF2-40B4-BE49-F238E27FC236}">
                <a16:creationId xmlns:a16="http://schemas.microsoft.com/office/drawing/2014/main" id="{07515A9C-C2E6-4FF1-A197-EF7DB66113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45926" y="1565823"/>
            <a:ext cx="1848811" cy="803776"/>
          </a:xfrm>
          <a:prstGeom prst="rect">
            <a:avLst/>
          </a:prstGeom>
        </p:spPr>
      </p:pic>
    </p:spTree>
    <p:extLst>
      <p:ext uri="{BB962C8B-B14F-4D97-AF65-F5344CB8AC3E}">
        <p14:creationId xmlns:p14="http://schemas.microsoft.com/office/powerpoint/2010/main" val="1144255598"/>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19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rgbClr val="670FD4">
              <a:alpha val="91000"/>
            </a:srgbClr>
          </a:solidFill>
          <a:ln w="12821" cap="flat">
            <a:noFill/>
            <a:prstDash val="solid"/>
            <a:miter/>
          </a:ln>
          <a:effectLst/>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bg1"/>
          </a:solidFill>
          <a:ln w="12821" cap="flat">
            <a:noFill/>
            <a:prstDash val="solid"/>
            <a:miter/>
          </a:ln>
          <a:effectLst/>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rgbClr val="670FD4"/>
                </a:solidFill>
                <a:effectLst/>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rgbClr val="670FD4"/>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5064849"/>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53_Title Slide">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C8A2DB1-9736-4261-8C7F-C4522612CAD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E4F6AAF0-20D6-4D5A-B74F-517768076464}"/>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4"/>
          </a:solidFill>
          <a:ln w="12821" cap="flat">
            <a:noFill/>
            <a:prstDash val="solid"/>
            <a:miter/>
          </a:ln>
        </p:spPr>
        <p:txBody>
          <a:bodyPr rtlCol="0" anchor="ctr"/>
          <a:lstStyle/>
          <a:p>
            <a:endParaRPr lang="en-US" sz="1351"/>
          </a:p>
        </p:txBody>
      </p:sp>
      <p:sp>
        <p:nvSpPr>
          <p:cNvPr id="11" name="Graphic 13">
            <a:extLst>
              <a:ext uri="{FF2B5EF4-FFF2-40B4-BE49-F238E27FC236}">
                <a16:creationId xmlns:a16="http://schemas.microsoft.com/office/drawing/2014/main" id="{252929D8-8E6C-4089-B3B0-DBF775EB5EAC}"/>
              </a:ext>
            </a:extLst>
          </p:cNvPr>
          <p:cNvSpPr/>
          <p:nvPr userDrawn="1"/>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i="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US-67278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495558086"/>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a:extLst>
              <a:ext uri="{FF2B5EF4-FFF2-40B4-BE49-F238E27FC236}">
                <a16:creationId xmlns:a16="http://schemas.microsoft.com/office/drawing/2014/main" id="{7968DCA5-A186-4547-84E8-65CB34A215EC}"/>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8" name="TextBox 7">
            <a:extLst>
              <a:ext uri="{FF2B5EF4-FFF2-40B4-BE49-F238E27FC236}">
                <a16:creationId xmlns:a16="http://schemas.microsoft.com/office/drawing/2014/main" id="{1A580BC7-9368-477A-A717-C3647E529788}"/>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41056022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52_Title Slide">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E6F3305-1D15-4833-B7CE-0229DED62FC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F3FA37F2-E185-4A53-B817-E19D9B8C4EDA}"/>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chemeClr val="accent4">
              <a:alpha val="91000"/>
            </a:schemeClr>
          </a:solidFill>
          <a:ln w="12821" cap="flat">
            <a:noFill/>
            <a:prstDash val="solid"/>
            <a:miter/>
          </a:ln>
        </p:spPr>
        <p:txBody>
          <a:bodyPr rtlCol="0" anchor="ctr"/>
          <a:lstStyle/>
          <a:p>
            <a:endParaRPr lang="en-US" sz="1351"/>
          </a:p>
        </p:txBody>
      </p:sp>
      <p:sp>
        <p:nvSpPr>
          <p:cNvPr id="14" name="Graphic 13">
            <a:extLst>
              <a:ext uri="{FF2B5EF4-FFF2-40B4-BE49-F238E27FC236}">
                <a16:creationId xmlns:a16="http://schemas.microsoft.com/office/drawing/2014/main" id="{4E04DC95-2E6C-4F22-A41E-9C45383E0B42}"/>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chemeClr val="bg2"/>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US-67278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2040994612"/>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51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chemeClr val="bg2">
              <a:alpha val="91000"/>
            </a:scheme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chemeClr val="bg2"/>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US-67278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651082297"/>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50_Title Slide">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FC0FA25D-6E0C-41DA-8423-64D058196DA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24" name="Rectangle 23">
            <a:extLst>
              <a:ext uri="{FF2B5EF4-FFF2-40B4-BE49-F238E27FC236}">
                <a16:creationId xmlns:a16="http://schemas.microsoft.com/office/drawing/2014/main" id="{6CBF7FF0-CBB4-4FD4-A422-FA562D129BDC}"/>
              </a:ext>
            </a:extLst>
          </p:cNvPr>
          <p:cNvSpPr/>
          <p:nvPr userDrawn="1"/>
        </p:nvSpPr>
        <p:spPr>
          <a:xfrm>
            <a:off x="0" y="-1"/>
            <a:ext cx="12192000" cy="57584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US-67278 Last Updated XXXX</a:t>
            </a:r>
          </a:p>
        </p:txBody>
      </p:sp>
      <p:sp>
        <p:nvSpPr>
          <p:cNvPr id="17" name="Graphic 13">
            <a:extLst>
              <a:ext uri="{FF2B5EF4-FFF2-40B4-BE49-F238E27FC236}">
                <a16:creationId xmlns:a16="http://schemas.microsoft.com/office/drawing/2014/main" id="{33E49045-112B-468B-9DDC-A08A5FE0AD49}"/>
              </a:ext>
            </a:extLst>
          </p:cNvPr>
          <p:cNvSpPr/>
          <p:nvPr userDrawn="1"/>
        </p:nvSpPr>
        <p:spPr>
          <a:xfrm>
            <a:off x="268967"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1"/>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1073" y="1465945"/>
            <a:ext cx="9372832" cy="2548975"/>
          </a:xfrm>
        </p:spPr>
        <p:txBody>
          <a:bodyPr>
            <a:normAutofit/>
          </a:bodyPr>
          <a:lstStyle>
            <a:lvl1pPr algn="l">
              <a:defRPr sz="3600" b="1">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484224" y="4159049"/>
            <a:ext cx="8790077" cy="1518376"/>
          </a:xfrm>
        </p:spPr>
        <p:txBody>
          <a:bodyPr>
            <a:normAutofit/>
          </a:bodyPr>
          <a:lstStyle>
            <a:lvl1pPr marL="0" indent="0" algn="l">
              <a:buNone/>
              <a:defRPr sz="240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20" name="Picture 19" descr="LYNPARZA_Tablets 150mg_RGB.eps">
            <a:extLst>
              <a:ext uri="{FF2B5EF4-FFF2-40B4-BE49-F238E27FC236}">
                <a16:creationId xmlns:a16="http://schemas.microsoft.com/office/drawing/2014/main" id="{96240686-3CC0-4510-B4D1-E7093FF788B2}"/>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4" y="418247"/>
            <a:ext cx="1848811" cy="779608"/>
          </a:xfrm>
          <a:prstGeom prst="rect">
            <a:avLst/>
          </a:prstGeom>
        </p:spPr>
      </p:pic>
    </p:spTree>
    <p:extLst>
      <p:ext uri="{BB962C8B-B14F-4D97-AF65-F5344CB8AC3E}">
        <p14:creationId xmlns:p14="http://schemas.microsoft.com/office/powerpoint/2010/main" val="3332881575"/>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49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ADC7D23-8A57-4F56-A194-43D0FA05911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2"/>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US-67278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2978819311"/>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48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AF9DCC"/>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2023 AstraZeneca. All rights reserved. </a:t>
            </a:r>
            <a:r>
              <a:rPr lang="en-US" sz="800" kern="1200" dirty="0">
                <a:solidFill>
                  <a:schemeClr val="tx1"/>
                </a:solidFill>
                <a:latin typeface="+mn-lt"/>
                <a:ea typeface="+mn-ea"/>
                <a:cs typeface="+mn-cs"/>
              </a:rPr>
              <a:t>US-71649 Last Updated 05/23</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2436299897"/>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47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rgbClr val="F6F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5424C0"/>
          </a:solidFill>
          <a:ln w="12821" cap="flat">
            <a:noFill/>
            <a:prstDash val="solid"/>
            <a:miter/>
          </a:ln>
        </p:spPr>
        <p:txBody>
          <a:bodyPr rtlCol="0" anchor="ctr"/>
          <a:lstStyle/>
          <a:p>
            <a:endParaRPr lang="en-US" sz="1351" dirty="0"/>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1"/>
          </a:solidFill>
          <a:ln w="12821" cap="flat">
            <a:noFill/>
            <a:prstDash val="solid"/>
            <a:miter/>
          </a:ln>
          <a:effectLst>
            <a:outerShdw blurRad="50800" dist="38100" dir="2700000" algn="tl" rotWithShape="0">
              <a:prstClr val="black">
                <a:alpha val="40000"/>
              </a:prstClr>
            </a:outerShdw>
          </a:effectLst>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rgbClr val="5424C0"/>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rgbClr val="5424C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61701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2023 AstraZeneca. All rights reserved. US-81835 Last Updated 12/23</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pic>
        <p:nvPicPr>
          <p:cNvPr id="5" name="Picture 4">
            <a:extLst>
              <a:ext uri="{FF2B5EF4-FFF2-40B4-BE49-F238E27FC236}">
                <a16:creationId xmlns:a16="http://schemas.microsoft.com/office/drawing/2014/main" id="{1FD6A887-C539-4C07-9343-97D7F90B676A}"/>
              </a:ext>
            </a:extLst>
          </p:cNvPr>
          <p:cNvPicPr>
            <a:picLocks noChangeAspect="1"/>
          </p:cNvPicPr>
          <p:nvPr userDrawn="1"/>
        </p:nvPicPr>
        <p:blipFill>
          <a:blip r:embed="rId5"/>
          <a:stretch>
            <a:fillRect/>
          </a:stretch>
        </p:blipFill>
        <p:spPr>
          <a:xfrm>
            <a:off x="1486065" y="341862"/>
            <a:ext cx="2120425" cy="1054355"/>
          </a:xfrm>
          <a:prstGeom prst="rect">
            <a:avLst/>
          </a:prstGeom>
        </p:spPr>
      </p:pic>
    </p:spTree>
    <p:extLst>
      <p:ext uri="{BB962C8B-B14F-4D97-AF65-F5344CB8AC3E}">
        <p14:creationId xmlns:p14="http://schemas.microsoft.com/office/powerpoint/2010/main" val="478371100"/>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46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rgbClr val="F6F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5424C0"/>
          </a:solidFill>
          <a:ln w="12821" cap="flat">
            <a:noFill/>
            <a:prstDash val="solid"/>
            <a:miter/>
          </a:ln>
        </p:spPr>
        <p:txBody>
          <a:bodyPr rtlCol="0" anchor="ctr"/>
          <a:lstStyle/>
          <a:p>
            <a:endParaRPr lang="en-US" sz="1351" dirty="0"/>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1"/>
          </a:solidFill>
          <a:ln w="12821" cap="flat">
            <a:noFill/>
            <a:prstDash val="solid"/>
            <a:miter/>
          </a:ln>
          <a:effectLst>
            <a:outerShdw blurRad="50800" dist="38100" dir="2700000" algn="tl" rotWithShape="0">
              <a:prstClr val="black">
                <a:alpha val="40000"/>
              </a:prstClr>
            </a:outerShdw>
          </a:effectLst>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rgbClr val="5424C0"/>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rgbClr val="5424C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pic>
        <p:nvPicPr>
          <p:cNvPr id="5" name="Picture 4">
            <a:extLst>
              <a:ext uri="{FF2B5EF4-FFF2-40B4-BE49-F238E27FC236}">
                <a16:creationId xmlns:a16="http://schemas.microsoft.com/office/drawing/2014/main" id="{1FD6A887-C539-4C07-9343-97D7F90B676A}"/>
              </a:ext>
            </a:extLst>
          </p:cNvPr>
          <p:cNvPicPr>
            <a:picLocks noChangeAspect="1"/>
          </p:cNvPicPr>
          <p:nvPr userDrawn="1"/>
        </p:nvPicPr>
        <p:blipFill>
          <a:blip r:embed="rId5"/>
          <a:stretch>
            <a:fillRect/>
          </a:stretch>
        </p:blipFill>
        <p:spPr>
          <a:xfrm>
            <a:off x="1486065" y="341862"/>
            <a:ext cx="2120425" cy="1054355"/>
          </a:xfrm>
          <a:prstGeom prst="rect">
            <a:avLst/>
          </a:prstGeom>
        </p:spPr>
      </p:pic>
    </p:spTree>
    <p:extLst>
      <p:ext uri="{BB962C8B-B14F-4D97-AF65-F5344CB8AC3E}">
        <p14:creationId xmlns:p14="http://schemas.microsoft.com/office/powerpoint/2010/main" val="3245051362"/>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45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1261024"/>
            <a:ext cx="12192000" cy="4192625"/>
          </a:xfrm>
          <a:prstGeom prst="rect">
            <a:avLst/>
          </a:prstGeom>
          <a:solidFill>
            <a:srgbClr val="F5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t>1</a:t>
            </a:r>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261024"/>
            <a:ext cx="11284405" cy="419262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5424C0"/>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91651"/>
            <a:ext cx="11445879" cy="419262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1"/>
          </a:solidFill>
          <a:ln w="12821" cap="flat">
            <a:noFill/>
            <a:prstDash val="solid"/>
            <a:miter/>
          </a:ln>
          <a:effectLst>
            <a:outerShdw blurRad="50800" dist="38100" dir="2700000" algn="tl" rotWithShape="0">
              <a:prstClr val="black">
                <a:alpha val="40000"/>
              </a:prstClr>
            </a:outerShdw>
          </a:effectLst>
        </p:spPr>
        <p:txBody>
          <a:bodyPr rtlCol="0" anchor="ctr"/>
          <a:lstStyle/>
          <a:p>
            <a:endParaRPr lang="en-US" sz="1351"/>
          </a:p>
        </p:txBody>
      </p:sp>
      <p:sp>
        <p:nvSpPr>
          <p:cNvPr id="2" name="Title 1"/>
          <p:cNvSpPr>
            <a:spLocks noGrp="1"/>
          </p:cNvSpPr>
          <p:nvPr>
            <p:ph type="ctrTitle"/>
          </p:nvPr>
        </p:nvSpPr>
        <p:spPr>
          <a:xfrm>
            <a:off x="1465023" y="1261024"/>
            <a:ext cx="9391664" cy="2449096"/>
          </a:xfrm>
        </p:spPr>
        <p:txBody>
          <a:bodyPr>
            <a:normAutofit/>
          </a:bodyPr>
          <a:lstStyle>
            <a:lvl1pPr algn="l">
              <a:defRPr sz="3600" b="1">
                <a:solidFill>
                  <a:srgbClr val="5424C0"/>
                </a:solidFill>
                <a:effectLst/>
              </a:defRPr>
            </a:lvl1pPr>
          </a:lstStyle>
          <a:p>
            <a:r>
              <a:rPr lang="en-US" dirty="0"/>
              <a:t>Click to edit Master title style</a:t>
            </a:r>
          </a:p>
        </p:txBody>
      </p:sp>
      <p:sp>
        <p:nvSpPr>
          <p:cNvPr id="3" name="Subtitle 2"/>
          <p:cNvSpPr>
            <a:spLocks noGrp="1"/>
          </p:cNvSpPr>
          <p:nvPr>
            <p:ph type="subTitle" idx="1"/>
          </p:nvPr>
        </p:nvSpPr>
        <p:spPr>
          <a:xfrm>
            <a:off x="1472577" y="3835302"/>
            <a:ext cx="7482739" cy="1528987"/>
          </a:xfrm>
        </p:spPr>
        <p:txBody>
          <a:bodyPr>
            <a:normAutofit/>
          </a:bodyPr>
          <a:lstStyle>
            <a:lvl1pPr marL="0" indent="0" algn="l">
              <a:buNone/>
              <a:defRPr sz="2400">
                <a:solidFill>
                  <a:srgbClr val="5424C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1536153"/>
            <a:ext cx="1848811" cy="803776"/>
          </a:xfrm>
          <a:prstGeom prst="rect">
            <a:avLst/>
          </a:prstGeom>
        </p:spPr>
      </p:pic>
      <p:pic>
        <p:nvPicPr>
          <p:cNvPr id="5" name="Picture 4">
            <a:extLst>
              <a:ext uri="{FF2B5EF4-FFF2-40B4-BE49-F238E27FC236}">
                <a16:creationId xmlns:a16="http://schemas.microsoft.com/office/drawing/2014/main" id="{2D2FFC78-EC94-4AA9-AAF9-AAF61EE77328}"/>
              </a:ext>
            </a:extLst>
          </p:cNvPr>
          <p:cNvPicPr>
            <a:picLocks noChangeAspect="1"/>
          </p:cNvPicPr>
          <p:nvPr userDrawn="1"/>
        </p:nvPicPr>
        <p:blipFill>
          <a:blip r:embed="rId5"/>
          <a:stretch>
            <a:fillRect/>
          </a:stretch>
        </p:blipFill>
        <p:spPr>
          <a:xfrm>
            <a:off x="1791205" y="1731920"/>
            <a:ext cx="1724025" cy="857250"/>
          </a:xfrm>
          <a:prstGeom prst="rect">
            <a:avLst/>
          </a:prstGeom>
        </p:spPr>
      </p:pic>
    </p:spTree>
    <p:extLst>
      <p:ext uri="{BB962C8B-B14F-4D97-AF65-F5344CB8AC3E}">
        <p14:creationId xmlns:p14="http://schemas.microsoft.com/office/powerpoint/2010/main" val="3135088966"/>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44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rgbClr val="AF9DCC">
              <a:alpha val="91000"/>
            </a:srgb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rgbClr val="AF9DCC"/>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©2023 AstraZeneca. All rights reserved. US-71649 Last Updated 6/23</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724914110"/>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43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7515A9C-C2E6-4FF1-A197-EF7DB66113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2023 AstraZeneca. All rights reserved. US-71649 Last Updated 6/23</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1011749267"/>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a:extLst>
              <a:ext uri="{FF2B5EF4-FFF2-40B4-BE49-F238E27FC236}">
                <a16:creationId xmlns:a16="http://schemas.microsoft.com/office/drawing/2014/main" id="{CD1EEE8F-44A0-4FBB-AF7F-54D67596E75B}"/>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8" name="TextBox 7">
            <a:extLst>
              <a:ext uri="{FF2B5EF4-FFF2-40B4-BE49-F238E27FC236}">
                <a16:creationId xmlns:a16="http://schemas.microsoft.com/office/drawing/2014/main" id="{336A14FE-C602-4244-A6B7-AFE2FCB596B8}"/>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2613120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42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50F9EDFE-E2B4-43F0-8D47-B0BA3380024F}"/>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3" name="Graphic 13">
            <a:extLst>
              <a:ext uri="{FF2B5EF4-FFF2-40B4-BE49-F238E27FC236}">
                <a16:creationId xmlns:a16="http://schemas.microsoft.com/office/drawing/2014/main" id="{926B7261-7C0C-409D-979A-CB6F748376DF}"/>
              </a:ext>
            </a:extLst>
          </p:cNvPr>
          <p:cNvSpPr/>
          <p:nvPr userDrawn="1"/>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801852">
              <a:alpha val="50196"/>
            </a:srgbClr>
          </a:solidFill>
          <a:ln w="12821" cap="flat">
            <a:noFill/>
            <a:prstDash val="solid"/>
            <a:miter/>
          </a:ln>
        </p:spPr>
        <p:txBody>
          <a:bodyPr rtlCol="0" anchor="ctr"/>
          <a:lstStyle/>
          <a:p>
            <a:endParaRPr lang="en-US" sz="1351">
              <a:solidFill>
                <a:schemeClr val="tx1">
                  <a:alpha val="53000"/>
                </a:schemeClr>
              </a:solidFill>
            </a:endParaRPr>
          </a:p>
        </p:txBody>
      </p:sp>
      <p:pic>
        <p:nvPicPr>
          <p:cNvPr id="11" name="Graphic 10">
            <a:extLst>
              <a:ext uri="{FF2B5EF4-FFF2-40B4-BE49-F238E27FC236}">
                <a16:creationId xmlns:a16="http://schemas.microsoft.com/office/drawing/2014/main" id="{07515A9C-C2E6-4FF1-A197-EF7DB66113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2023 AstraZeneca. All rights reserved. US-71649 Last Updated 6/23</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1795215246"/>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41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1406105"/>
            <a:ext cx="12192000" cy="354699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50F9EDFE-E2B4-43F0-8D47-B0BA3380024F}"/>
              </a:ext>
            </a:extLst>
          </p:cNvPr>
          <p:cNvSpPr/>
          <p:nvPr userDrawn="1"/>
        </p:nvSpPr>
        <p:spPr>
          <a:xfrm>
            <a:off x="-8621" y="1188911"/>
            <a:ext cx="11284405" cy="3546991"/>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3" name="Graphic 13">
            <a:extLst>
              <a:ext uri="{FF2B5EF4-FFF2-40B4-BE49-F238E27FC236}">
                <a16:creationId xmlns:a16="http://schemas.microsoft.com/office/drawing/2014/main" id="{926B7261-7C0C-409D-979A-CB6F748376DF}"/>
              </a:ext>
            </a:extLst>
          </p:cNvPr>
          <p:cNvSpPr/>
          <p:nvPr userDrawn="1"/>
        </p:nvSpPr>
        <p:spPr>
          <a:xfrm>
            <a:off x="268967" y="1319538"/>
            <a:ext cx="11445879" cy="3633560"/>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801852">
              <a:alpha val="50196"/>
            </a:srgbClr>
          </a:solidFill>
          <a:ln w="12821" cap="flat">
            <a:noFill/>
            <a:prstDash val="solid"/>
            <a:miter/>
          </a:ln>
        </p:spPr>
        <p:txBody>
          <a:bodyPr rtlCol="0" anchor="ctr"/>
          <a:lstStyle/>
          <a:p>
            <a:endParaRPr lang="en-US" sz="1351">
              <a:solidFill>
                <a:schemeClr val="tx1">
                  <a:alpha val="53000"/>
                </a:schemeClr>
              </a:solidFill>
            </a:endParaRPr>
          </a:p>
        </p:txBody>
      </p:sp>
      <p:pic>
        <p:nvPicPr>
          <p:cNvPr id="11" name="Graphic 10">
            <a:extLst>
              <a:ext uri="{FF2B5EF4-FFF2-40B4-BE49-F238E27FC236}">
                <a16:creationId xmlns:a16="http://schemas.microsoft.com/office/drawing/2014/main" id="{07515A9C-C2E6-4FF1-A197-EF7DB66113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2023 AstraZeneca. All rights reserved. US-71649 Last Updated 6/23</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45926" y="1565823"/>
            <a:ext cx="1848811" cy="803776"/>
          </a:xfrm>
          <a:prstGeom prst="rect">
            <a:avLst/>
          </a:prstGeom>
        </p:spPr>
      </p:pic>
    </p:spTree>
    <p:extLst>
      <p:ext uri="{BB962C8B-B14F-4D97-AF65-F5344CB8AC3E}">
        <p14:creationId xmlns:p14="http://schemas.microsoft.com/office/powerpoint/2010/main" val="638135189"/>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40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chemeClr val="accent1">
              <a:alpha val="91000"/>
            </a:scheme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chemeClr val="bg1"/>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©2023 AstraZeneca. All rights reserved. US-71649 Last Updated 6/23</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363725163"/>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39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ADC7D23-8A57-4F56-A194-43D0FA05911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2023 AstraZeneca. All rights reserved. US-71649 Last Updated 6/23</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42600013"/>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38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alpha val="34902"/>
            </a:srgbClr>
          </a:solidFill>
          <a:ln w="12821" cap="flat">
            <a:noFill/>
            <a:prstDash val="solid"/>
            <a:miter/>
          </a:ln>
        </p:spPr>
        <p:txBody>
          <a:bodyPr rtlCol="0" anchor="ctr"/>
          <a:lstStyle/>
          <a:p>
            <a:endParaRPr lang="en-US" sz="1351"/>
          </a:p>
        </p:txBody>
      </p:sp>
      <p:pic>
        <p:nvPicPr>
          <p:cNvPr id="12" name="Picture 11" descr="LYNPARZA_Tablets 150mg_RGB.eps">
            <a:extLst>
              <a:ext uri="{FF2B5EF4-FFF2-40B4-BE49-F238E27FC236}">
                <a16:creationId xmlns:a16="http://schemas.microsoft.com/office/drawing/2014/main" id="{1582B140-81A0-4D5D-BE8D-73623268845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1565721" y="412430"/>
            <a:ext cx="1848811" cy="821737"/>
          </a:xfrm>
          <a:prstGeom prst="rect">
            <a:avLst/>
          </a:prstGeom>
        </p:spPr>
      </p:pic>
      <p:pic>
        <p:nvPicPr>
          <p:cNvPr id="11" name="Graphic 10">
            <a:extLst>
              <a:ext uri="{FF2B5EF4-FFF2-40B4-BE49-F238E27FC236}">
                <a16:creationId xmlns:a16="http://schemas.microsoft.com/office/drawing/2014/main" id="{EADC7D23-8A57-4F56-A194-43D0FA05911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811" r="13139"/>
          <a:stretch/>
        </p:blipFill>
        <p:spPr>
          <a:xfrm>
            <a:off x="9782176" y="6082758"/>
            <a:ext cx="2409824" cy="687607"/>
          </a:xfrm>
          <a:prstGeom prst="rect">
            <a:avLst/>
          </a:prstGeom>
        </p:spPr>
      </p:pic>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2023 AstraZeneca. All rights reserved. US-71649 Last Updated 6/23</a:t>
            </a:r>
          </a:p>
        </p:txBody>
      </p:sp>
    </p:spTree>
    <p:extLst>
      <p:ext uri="{BB962C8B-B14F-4D97-AF65-F5344CB8AC3E}">
        <p14:creationId xmlns:p14="http://schemas.microsoft.com/office/powerpoint/2010/main" val="2634290110"/>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37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rgbClr val="FCC50B">
              <a:alpha val="91000"/>
            </a:srgb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rgbClr val="FCC50B"/>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©2023 AstraZeneca. All rights reserved. US-71649 Last Updated 6/23</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93417878"/>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with dark pictur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4314583A-B0E7-49A5-AD11-8866E6BB8A3E}"/>
              </a:ext>
            </a:extLst>
          </p:cNvPr>
          <p:cNvSpPr>
            <a:spLocks noGrp="1"/>
          </p:cNvSpPr>
          <p:nvPr>
            <p:ph type="pic" sz="quarter" idx="13"/>
          </p:nvPr>
        </p:nvSpPr>
        <p:spPr>
          <a:xfrm>
            <a:off x="1" y="0"/>
            <a:ext cx="12192000" cy="6858000"/>
          </a:xfrm>
          <a:solidFill>
            <a:schemeClr val="bg1">
              <a:lumMod val="95000"/>
            </a:schemeClr>
          </a:solidFill>
        </p:spPr>
        <p:txBody>
          <a:bodyPr anchor="b" anchorCtr="1">
            <a:noAutofit/>
          </a:bodyPr>
          <a:lstStyle/>
          <a:p>
            <a:r>
              <a:rPr lang="en-US" noProof="0" dirty="0"/>
              <a:t>Click icon to add picture</a:t>
            </a:r>
          </a:p>
        </p:txBody>
      </p:sp>
      <p:sp>
        <p:nvSpPr>
          <p:cNvPr id="2" name="Title 1"/>
          <p:cNvSpPr>
            <a:spLocks noGrp="1"/>
          </p:cNvSpPr>
          <p:nvPr>
            <p:ph type="ctrTitle"/>
          </p:nvPr>
        </p:nvSpPr>
        <p:spPr>
          <a:xfrm>
            <a:off x="850903" y="1384301"/>
            <a:ext cx="5477932" cy="2218267"/>
          </a:xfrm>
          <a:prstGeom prst="rect">
            <a:avLst/>
          </a:prstGeom>
        </p:spPr>
        <p:txBody>
          <a:bodyPr anchor="t" anchorCtr="0"/>
          <a:lstStyle>
            <a:lvl1pPr algn="l">
              <a:lnSpc>
                <a:spcPct val="100000"/>
              </a:lnSpc>
              <a:defRPr sz="48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850903" y="3602569"/>
            <a:ext cx="5477933" cy="1046771"/>
          </a:xfrm>
          <a:prstGeom prst="rect">
            <a:avLst/>
          </a:prstGeom>
        </p:spPr>
        <p:txBody>
          <a:bodyPr anchor="t" anchorCtr="0"/>
          <a:lstStyle>
            <a:lvl1pPr marL="0" indent="0" algn="l">
              <a:buNone/>
              <a:defRPr sz="1600" b="1">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noProof="0"/>
              <a:t>Click to edit Master subtitle style</a:t>
            </a:r>
          </a:p>
        </p:txBody>
      </p:sp>
    </p:spTree>
    <p:extLst>
      <p:ext uri="{BB962C8B-B14F-4D97-AF65-F5344CB8AC3E}">
        <p14:creationId xmlns:p14="http://schemas.microsoft.com/office/powerpoint/2010/main" val="2496099531"/>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extLst>
    <p:ext uri="{DCECCB84-F9BA-43D5-87BE-67443E8EF086}">
      <p15:sldGuideLst xmlns:p15="http://schemas.microsoft.com/office/powerpoint/2012/main">
        <p15:guide id="1" orient="horz" pos="55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C8A2DB1-9736-4261-8C7F-C4522612CAD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E4F6AAF0-20D6-4D5A-B74F-517768076464}"/>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4"/>
          </a:solidFill>
          <a:ln w="12821" cap="flat">
            <a:noFill/>
            <a:prstDash val="solid"/>
            <a:miter/>
          </a:ln>
        </p:spPr>
        <p:txBody>
          <a:bodyPr rtlCol="0" anchor="ctr"/>
          <a:lstStyle/>
          <a:p>
            <a:endParaRPr lang="en-US" sz="1351"/>
          </a:p>
        </p:txBody>
      </p:sp>
      <p:sp>
        <p:nvSpPr>
          <p:cNvPr id="11" name="Graphic 13">
            <a:extLst>
              <a:ext uri="{FF2B5EF4-FFF2-40B4-BE49-F238E27FC236}">
                <a16:creationId xmlns:a16="http://schemas.microsoft.com/office/drawing/2014/main" id="{252929D8-8E6C-4089-B3B0-DBF775EB5EAC}"/>
              </a:ext>
            </a:extLst>
          </p:cNvPr>
          <p:cNvSpPr/>
          <p:nvPr userDrawn="1"/>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i="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US-67278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1222456062"/>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E6F3305-1D15-4833-B7CE-0229DED62FC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F3FA37F2-E185-4A53-B817-E19D9B8C4EDA}"/>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chemeClr val="accent4">
              <a:alpha val="91000"/>
            </a:schemeClr>
          </a:solidFill>
          <a:ln w="12821" cap="flat">
            <a:noFill/>
            <a:prstDash val="solid"/>
            <a:miter/>
          </a:ln>
        </p:spPr>
        <p:txBody>
          <a:bodyPr rtlCol="0" anchor="ctr"/>
          <a:lstStyle/>
          <a:p>
            <a:endParaRPr lang="en-US" sz="1351"/>
          </a:p>
        </p:txBody>
      </p:sp>
      <p:sp>
        <p:nvSpPr>
          <p:cNvPr id="14" name="Graphic 13">
            <a:extLst>
              <a:ext uri="{FF2B5EF4-FFF2-40B4-BE49-F238E27FC236}">
                <a16:creationId xmlns:a16="http://schemas.microsoft.com/office/drawing/2014/main" id="{4E04DC95-2E6C-4F22-A41E-9C45383E0B42}"/>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chemeClr val="bg2"/>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US-67278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3227898707"/>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chemeClr val="bg2">
              <a:alpha val="91000"/>
            </a:scheme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chemeClr val="bg2"/>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US-67278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902713184"/>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FC0FA25D-6E0C-41DA-8423-64D058196DA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24" name="Rectangle 23">
            <a:extLst>
              <a:ext uri="{FF2B5EF4-FFF2-40B4-BE49-F238E27FC236}">
                <a16:creationId xmlns:a16="http://schemas.microsoft.com/office/drawing/2014/main" id="{6CBF7FF0-CBB4-4FD4-A422-FA562D129BDC}"/>
              </a:ext>
            </a:extLst>
          </p:cNvPr>
          <p:cNvSpPr/>
          <p:nvPr userDrawn="1"/>
        </p:nvSpPr>
        <p:spPr>
          <a:xfrm>
            <a:off x="0" y="-1"/>
            <a:ext cx="12192000" cy="57584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US-XXXXX Last Updated XXXX</a:t>
            </a:r>
          </a:p>
        </p:txBody>
      </p:sp>
      <p:sp>
        <p:nvSpPr>
          <p:cNvPr id="17" name="Graphic 13">
            <a:extLst>
              <a:ext uri="{FF2B5EF4-FFF2-40B4-BE49-F238E27FC236}">
                <a16:creationId xmlns:a16="http://schemas.microsoft.com/office/drawing/2014/main" id="{33E49045-112B-468B-9DDC-A08A5FE0AD49}"/>
              </a:ext>
            </a:extLst>
          </p:cNvPr>
          <p:cNvSpPr/>
          <p:nvPr userDrawn="1"/>
        </p:nvSpPr>
        <p:spPr>
          <a:xfrm>
            <a:off x="268967"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1"/>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1073" y="1465945"/>
            <a:ext cx="9372832" cy="2548975"/>
          </a:xfrm>
        </p:spPr>
        <p:txBody>
          <a:bodyPr>
            <a:normAutofit/>
          </a:bodyPr>
          <a:lstStyle>
            <a:lvl1pPr algn="l">
              <a:defRPr sz="3600" b="1">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484224" y="4159049"/>
            <a:ext cx="8790077" cy="1518376"/>
          </a:xfrm>
        </p:spPr>
        <p:txBody>
          <a:bodyPr>
            <a:normAutofit/>
          </a:bodyPr>
          <a:lstStyle>
            <a:lvl1pPr marL="0" indent="0" algn="l">
              <a:buNone/>
              <a:defRPr sz="240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20" name="Picture 19" descr="LYNPARZA_Tablets 150mg_RGB.eps">
            <a:extLst>
              <a:ext uri="{FF2B5EF4-FFF2-40B4-BE49-F238E27FC236}">
                <a16:creationId xmlns:a16="http://schemas.microsoft.com/office/drawing/2014/main" id="{96240686-3CC0-4510-B4D1-E7093FF788B2}"/>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4" y="418247"/>
            <a:ext cx="1848811" cy="779608"/>
          </a:xfrm>
          <a:prstGeom prst="rect">
            <a:avLst/>
          </a:prstGeom>
        </p:spPr>
      </p:pic>
    </p:spTree>
    <p:extLst>
      <p:ext uri="{BB962C8B-B14F-4D97-AF65-F5344CB8AC3E}">
        <p14:creationId xmlns:p14="http://schemas.microsoft.com/office/powerpoint/2010/main" val="401888854"/>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a:extLst>
              <a:ext uri="{FF2B5EF4-FFF2-40B4-BE49-F238E27FC236}">
                <a16:creationId xmlns:a16="http://schemas.microsoft.com/office/drawing/2014/main" id="{031D1D40-7C23-4915-9232-B85009028C57}"/>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8" name="TextBox 7">
            <a:extLst>
              <a:ext uri="{FF2B5EF4-FFF2-40B4-BE49-F238E27FC236}">
                <a16:creationId xmlns:a16="http://schemas.microsoft.com/office/drawing/2014/main" id="{8EC69298-A419-4D8B-A4AA-AA69F5C481A6}"/>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8075102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a:extLst>
              <a:ext uri="{FF2B5EF4-FFF2-40B4-BE49-F238E27FC236}">
                <a16:creationId xmlns:a16="http://schemas.microsoft.com/office/drawing/2014/main" id="{7968DCA5-A186-4547-84E8-65CB34A215EC}"/>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8" name="TextBox 7">
            <a:extLst>
              <a:ext uri="{FF2B5EF4-FFF2-40B4-BE49-F238E27FC236}">
                <a16:creationId xmlns:a16="http://schemas.microsoft.com/office/drawing/2014/main" id="{1A580BC7-9368-477A-A717-C3647E529788}"/>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41286084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a:extLst>
              <a:ext uri="{FF2B5EF4-FFF2-40B4-BE49-F238E27FC236}">
                <a16:creationId xmlns:a16="http://schemas.microsoft.com/office/drawing/2014/main" id="{CD1EEE8F-44A0-4FBB-AF7F-54D67596E75B}"/>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8" name="TextBox 7">
            <a:extLst>
              <a:ext uri="{FF2B5EF4-FFF2-40B4-BE49-F238E27FC236}">
                <a16:creationId xmlns:a16="http://schemas.microsoft.com/office/drawing/2014/main" id="{336A14FE-C602-4244-A6B7-AFE2FCB596B8}"/>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9847826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FC0FA25D-6E0C-41DA-8423-64D058196DA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24" name="Rectangle 23">
            <a:extLst>
              <a:ext uri="{FF2B5EF4-FFF2-40B4-BE49-F238E27FC236}">
                <a16:creationId xmlns:a16="http://schemas.microsoft.com/office/drawing/2014/main" id="{6CBF7FF0-CBB4-4FD4-A422-FA562D129BDC}"/>
              </a:ext>
            </a:extLst>
          </p:cNvPr>
          <p:cNvSpPr/>
          <p:nvPr userDrawn="1"/>
        </p:nvSpPr>
        <p:spPr>
          <a:xfrm>
            <a:off x="0" y="-1"/>
            <a:ext cx="12192000" cy="57584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US-67278 Last Updated XXXX</a:t>
            </a:r>
          </a:p>
        </p:txBody>
      </p:sp>
      <p:sp>
        <p:nvSpPr>
          <p:cNvPr id="17" name="Graphic 13">
            <a:extLst>
              <a:ext uri="{FF2B5EF4-FFF2-40B4-BE49-F238E27FC236}">
                <a16:creationId xmlns:a16="http://schemas.microsoft.com/office/drawing/2014/main" id="{33E49045-112B-468B-9DDC-A08A5FE0AD49}"/>
              </a:ext>
            </a:extLst>
          </p:cNvPr>
          <p:cNvSpPr/>
          <p:nvPr userDrawn="1"/>
        </p:nvSpPr>
        <p:spPr>
          <a:xfrm>
            <a:off x="268967"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1"/>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1073" y="1465945"/>
            <a:ext cx="9372832" cy="2548975"/>
          </a:xfrm>
        </p:spPr>
        <p:txBody>
          <a:bodyPr>
            <a:normAutofit/>
          </a:bodyPr>
          <a:lstStyle>
            <a:lvl1pPr algn="l">
              <a:defRPr sz="3600" b="1">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484224" y="4159049"/>
            <a:ext cx="8790077" cy="1518376"/>
          </a:xfrm>
        </p:spPr>
        <p:txBody>
          <a:bodyPr>
            <a:normAutofit/>
          </a:bodyPr>
          <a:lstStyle>
            <a:lvl1pPr marL="0" indent="0" algn="l">
              <a:buNone/>
              <a:defRPr sz="240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20" name="Picture 19" descr="LYNPARZA_Tablets 150mg_RGB.eps">
            <a:extLst>
              <a:ext uri="{FF2B5EF4-FFF2-40B4-BE49-F238E27FC236}">
                <a16:creationId xmlns:a16="http://schemas.microsoft.com/office/drawing/2014/main" id="{96240686-3CC0-4510-B4D1-E7093FF788B2}"/>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4" y="418247"/>
            <a:ext cx="1848811" cy="779608"/>
          </a:xfrm>
          <a:prstGeom prst="rect">
            <a:avLst/>
          </a:prstGeom>
        </p:spPr>
      </p:pic>
    </p:spTree>
    <p:extLst>
      <p:ext uri="{BB962C8B-B14F-4D97-AF65-F5344CB8AC3E}">
        <p14:creationId xmlns:p14="http://schemas.microsoft.com/office/powerpoint/2010/main" val="1845997704"/>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ADC7D23-8A57-4F56-A194-43D0FA05911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2"/>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US-67278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2314960832"/>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3676A1C4-9204-49E7-85DA-ABA4397C96DF}"/>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1" name="TextBox 10">
            <a:extLst>
              <a:ext uri="{FF2B5EF4-FFF2-40B4-BE49-F238E27FC236}">
                <a16:creationId xmlns:a16="http://schemas.microsoft.com/office/drawing/2014/main" id="{F9A989DA-FE6C-4F30-9A90-6BF7A2FD8881}"/>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8211888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0" name="Graphic 12">
            <a:extLst>
              <a:ext uri="{FF2B5EF4-FFF2-40B4-BE49-F238E27FC236}">
                <a16:creationId xmlns:a16="http://schemas.microsoft.com/office/drawing/2014/main" id="{AE921252-C7BF-4491-AC94-DAE14D177126}"/>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1" name="Graphic 12">
            <a:extLst>
              <a:ext uri="{FF2B5EF4-FFF2-40B4-BE49-F238E27FC236}">
                <a16:creationId xmlns:a16="http://schemas.microsoft.com/office/drawing/2014/main" id="{4CD5D533-1AD0-4275-8B6D-08C8213DFA47}"/>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8" name="Graphic 7">
            <a:extLst>
              <a:ext uri="{FF2B5EF4-FFF2-40B4-BE49-F238E27FC236}">
                <a16:creationId xmlns:a16="http://schemas.microsoft.com/office/drawing/2014/main" id="{77D22B65-10AF-4448-9EB8-66E552365E49}"/>
              </a:ext>
            </a:extLst>
          </p:cNvPr>
          <p:cNvSpPr/>
          <p:nvPr userDrawn="1"/>
        </p:nvSpPr>
        <p:spPr>
          <a:xfrm>
            <a:off x="10414003" y="-10215"/>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bg2">
              <a:alpha val="90000"/>
            </a:schemeClr>
          </a:solidFill>
          <a:ln w="9525"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 name="Group 3">
            <a:extLst>
              <a:ext uri="{FF2B5EF4-FFF2-40B4-BE49-F238E27FC236}">
                <a16:creationId xmlns:a16="http://schemas.microsoft.com/office/drawing/2014/main" id="{5FB16867-CB47-4050-A1FB-BCC31A45957A}"/>
              </a:ext>
            </a:extLst>
          </p:cNvPr>
          <p:cNvGrpSpPr/>
          <p:nvPr userDrawn="1"/>
        </p:nvGrpSpPr>
        <p:grpSpPr>
          <a:xfrm>
            <a:off x="10770538" y="107919"/>
            <a:ext cx="1275417" cy="469940"/>
            <a:chOff x="10770536" y="107917"/>
            <a:chExt cx="1275417" cy="469940"/>
          </a:xfrm>
        </p:grpSpPr>
        <p:pic>
          <p:nvPicPr>
            <p:cNvPr id="9" name="Picture 8">
              <a:extLst>
                <a:ext uri="{FF2B5EF4-FFF2-40B4-BE49-F238E27FC236}">
                  <a16:creationId xmlns:a16="http://schemas.microsoft.com/office/drawing/2014/main" id="{E08DF6E7-2CBC-460A-A7E9-BE6972A3E9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70536" y="107945"/>
              <a:ext cx="1275417" cy="469912"/>
            </a:xfrm>
            <a:prstGeom prst="rect">
              <a:avLst/>
            </a:prstGeom>
          </p:spPr>
        </p:pic>
        <p:pic>
          <p:nvPicPr>
            <p:cNvPr id="12" name="Picture 11" descr="LYNPARZA_Tablets 150mg_ALT.eps">
              <a:extLst>
                <a:ext uri="{FF2B5EF4-FFF2-40B4-BE49-F238E27FC236}">
                  <a16:creationId xmlns:a16="http://schemas.microsoft.com/office/drawing/2014/main" id="{F795FBF8-EBA3-415D-835C-B2F5C8103B28}"/>
                </a:ext>
              </a:extLst>
            </p:cNvPr>
            <p:cNvPicPr>
              <a:picLocks/>
            </p:cNvPicPr>
            <p:nvPr userDrawn="1"/>
          </p:nvPicPr>
          <p:blipFill rotWithShape="1">
            <a:blip r:embed="rId3" cstate="email">
              <a:extLst>
                <a:ext uri="{28A0092B-C50C-407E-A947-70E740481C1C}">
                  <a14:useLocalDpi xmlns:a14="http://schemas.microsoft.com/office/drawing/2010/main"/>
                </a:ext>
              </a:extLst>
            </a:blip>
            <a:srcRect l="-1" r="87121" b="41537"/>
            <a:stretch/>
          </p:blipFill>
          <p:spPr>
            <a:xfrm>
              <a:off x="10795871" y="107917"/>
              <a:ext cx="172168" cy="339758"/>
            </a:xfrm>
            <a:prstGeom prst="parallelogram">
              <a:avLst>
                <a:gd name="adj" fmla="val 8402"/>
              </a:avLst>
            </a:prstGeom>
          </p:spPr>
        </p:pic>
      </p:grpSp>
      <p:sp>
        <p:nvSpPr>
          <p:cNvPr id="13" name="Text Placeholder 9">
            <a:extLst>
              <a:ext uri="{FF2B5EF4-FFF2-40B4-BE49-F238E27FC236}">
                <a16:creationId xmlns:a16="http://schemas.microsoft.com/office/drawing/2014/main" id="{156C91E5-C2C1-4BBC-AB62-8A915E0856BC}"/>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4" name="TextBox 13">
            <a:extLst>
              <a:ext uri="{FF2B5EF4-FFF2-40B4-BE49-F238E27FC236}">
                <a16:creationId xmlns:a16="http://schemas.microsoft.com/office/drawing/2014/main" id="{77D36FE3-8BC4-4105-96A8-6E2A02E8BE2E}"/>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0902106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Graphic 12">
            <a:extLst>
              <a:ext uri="{FF2B5EF4-FFF2-40B4-BE49-F238E27FC236}">
                <a16:creationId xmlns:a16="http://schemas.microsoft.com/office/drawing/2014/main" id="{478FDF49-9307-41C1-99B6-693EA1DF999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0" name="Graphic 12">
            <a:extLst>
              <a:ext uri="{FF2B5EF4-FFF2-40B4-BE49-F238E27FC236}">
                <a16:creationId xmlns:a16="http://schemas.microsoft.com/office/drawing/2014/main" id="{899971D2-1653-4CA7-BDD6-4CB87A30F70E}"/>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Graphic 7">
            <a:extLst>
              <a:ext uri="{FF2B5EF4-FFF2-40B4-BE49-F238E27FC236}">
                <a16:creationId xmlns:a16="http://schemas.microsoft.com/office/drawing/2014/main" id="{77D22B65-10AF-4448-9EB8-66E552365E49}"/>
              </a:ext>
            </a:extLst>
          </p:cNvPr>
          <p:cNvSpPr/>
          <p:nvPr userDrawn="1"/>
        </p:nvSpPr>
        <p:spPr>
          <a:xfrm>
            <a:off x="10414003" y="-10215"/>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bg2">
              <a:alpha val="90000"/>
            </a:schemeClr>
          </a:solidFill>
          <a:ln w="9525" cap="flat">
            <a:noFill/>
            <a:prstDash val="solid"/>
            <a:miter/>
          </a:ln>
        </p:spPr>
        <p:txBody>
          <a:bodyPr rtlCol="0" anchor="ctr"/>
          <a:lstStyle/>
          <a:p>
            <a:endParaRPr lang="en-US" sz="1351"/>
          </a:p>
        </p:txBody>
      </p:sp>
      <p:pic>
        <p:nvPicPr>
          <p:cNvPr id="7" name="Picture 6">
            <a:extLst>
              <a:ext uri="{FF2B5EF4-FFF2-40B4-BE49-F238E27FC236}">
                <a16:creationId xmlns:a16="http://schemas.microsoft.com/office/drawing/2014/main" id="{807AF23D-BD73-41A0-890A-AAEAB24A9D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9978" y="135327"/>
            <a:ext cx="1274351" cy="444622"/>
          </a:xfrm>
          <a:prstGeom prst="rect">
            <a:avLst/>
          </a:prstGeom>
        </p:spPr>
      </p:pic>
      <p:sp>
        <p:nvSpPr>
          <p:cNvPr id="11" name="Text Placeholder 9">
            <a:extLst>
              <a:ext uri="{FF2B5EF4-FFF2-40B4-BE49-F238E27FC236}">
                <a16:creationId xmlns:a16="http://schemas.microsoft.com/office/drawing/2014/main" id="{095E3B9E-984A-4A56-AB55-3108576D7F6A}"/>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2" name="TextBox 11">
            <a:extLst>
              <a:ext uri="{FF2B5EF4-FFF2-40B4-BE49-F238E27FC236}">
                <a16:creationId xmlns:a16="http://schemas.microsoft.com/office/drawing/2014/main" id="{A3B45438-7039-48CA-9443-F5EF5A0DFB76}"/>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3714954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9" name="Graphic 12">
            <a:extLst>
              <a:ext uri="{FF2B5EF4-FFF2-40B4-BE49-F238E27FC236}">
                <a16:creationId xmlns:a16="http://schemas.microsoft.com/office/drawing/2014/main" id="{478FDF49-9307-41C1-99B6-693EA1DF999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0" name="Graphic 12">
            <a:extLst>
              <a:ext uri="{FF2B5EF4-FFF2-40B4-BE49-F238E27FC236}">
                <a16:creationId xmlns:a16="http://schemas.microsoft.com/office/drawing/2014/main" id="{899971D2-1653-4CA7-BDD6-4CB87A30F70E}"/>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Graphic 7">
            <a:extLst>
              <a:ext uri="{FF2B5EF4-FFF2-40B4-BE49-F238E27FC236}">
                <a16:creationId xmlns:a16="http://schemas.microsoft.com/office/drawing/2014/main" id="{77D22B65-10AF-4448-9EB8-66E552365E49}"/>
              </a:ext>
            </a:extLst>
          </p:cNvPr>
          <p:cNvSpPr/>
          <p:nvPr userDrawn="1"/>
        </p:nvSpPr>
        <p:spPr>
          <a:xfrm>
            <a:off x="10414003" y="-10215"/>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tx2">
              <a:lumMod val="50000"/>
              <a:alpha val="90000"/>
            </a:schemeClr>
          </a:solidFill>
          <a:ln w="9525" cap="flat">
            <a:noFill/>
            <a:prstDash val="solid"/>
            <a:miter/>
          </a:ln>
        </p:spPr>
        <p:txBody>
          <a:bodyPr rtlCol="0" anchor="ctr"/>
          <a:lstStyle/>
          <a:p>
            <a:endParaRPr lang="en-US" sz="1351"/>
          </a:p>
        </p:txBody>
      </p:sp>
      <p:pic>
        <p:nvPicPr>
          <p:cNvPr id="12" name="Picture 11">
            <a:extLst>
              <a:ext uri="{FF2B5EF4-FFF2-40B4-BE49-F238E27FC236}">
                <a16:creationId xmlns:a16="http://schemas.microsoft.com/office/drawing/2014/main" id="{EF331914-1A93-41CA-BCEC-646FD6D903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0451" y="154378"/>
            <a:ext cx="1307932" cy="417124"/>
          </a:xfrm>
          <a:prstGeom prst="rect">
            <a:avLst/>
          </a:prstGeom>
        </p:spPr>
      </p:pic>
      <p:sp>
        <p:nvSpPr>
          <p:cNvPr id="11" name="Text Placeholder 9">
            <a:extLst>
              <a:ext uri="{FF2B5EF4-FFF2-40B4-BE49-F238E27FC236}">
                <a16:creationId xmlns:a16="http://schemas.microsoft.com/office/drawing/2014/main" id="{CA5D8223-9414-447C-85DD-700E34F8BDE0}"/>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3" name="TextBox 12">
            <a:extLst>
              <a:ext uri="{FF2B5EF4-FFF2-40B4-BE49-F238E27FC236}">
                <a16:creationId xmlns:a16="http://schemas.microsoft.com/office/drawing/2014/main" id="{779C9724-23A4-435D-94DB-5627F12A003F}"/>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5339820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9" name="Graphic 12">
            <a:extLst>
              <a:ext uri="{FF2B5EF4-FFF2-40B4-BE49-F238E27FC236}">
                <a16:creationId xmlns:a16="http://schemas.microsoft.com/office/drawing/2014/main" id="{478FDF49-9307-41C1-99B6-693EA1DF999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0" name="Graphic 12">
            <a:extLst>
              <a:ext uri="{FF2B5EF4-FFF2-40B4-BE49-F238E27FC236}">
                <a16:creationId xmlns:a16="http://schemas.microsoft.com/office/drawing/2014/main" id="{899971D2-1653-4CA7-BDD6-4CB87A30F70E}"/>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a:xfrm>
            <a:off x="495301" y="0"/>
            <a:ext cx="10333451" cy="1143000"/>
          </a:xfrm>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Graphic 7">
            <a:extLst>
              <a:ext uri="{FF2B5EF4-FFF2-40B4-BE49-F238E27FC236}">
                <a16:creationId xmlns:a16="http://schemas.microsoft.com/office/drawing/2014/main" id="{749BAF11-07DA-4B81-8348-B1453B51E905}"/>
              </a:ext>
            </a:extLst>
          </p:cNvPr>
          <p:cNvSpPr/>
          <p:nvPr userDrawn="1"/>
        </p:nvSpPr>
        <p:spPr>
          <a:xfrm>
            <a:off x="10508177" y="324238"/>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tx2">
              <a:lumMod val="50000"/>
              <a:alpha val="90000"/>
            </a:schemeClr>
          </a:solidFill>
          <a:ln w="38100" cap="flat">
            <a:solidFill>
              <a:schemeClr val="bg2"/>
            </a:solidFill>
            <a:prstDash val="solid"/>
            <a:miter/>
          </a:ln>
        </p:spPr>
        <p:txBody>
          <a:bodyPr rtlCol="0" anchor="ctr"/>
          <a:lstStyle/>
          <a:p>
            <a:endParaRPr lang="en-US" sz="1351"/>
          </a:p>
        </p:txBody>
      </p:sp>
      <p:pic>
        <p:nvPicPr>
          <p:cNvPr id="14" name="Picture 13">
            <a:extLst>
              <a:ext uri="{FF2B5EF4-FFF2-40B4-BE49-F238E27FC236}">
                <a16:creationId xmlns:a16="http://schemas.microsoft.com/office/drawing/2014/main" id="{E8A7B948-8384-4C02-931D-E4EC5A7185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00503" y="470830"/>
            <a:ext cx="1307932" cy="417124"/>
          </a:xfrm>
          <a:prstGeom prst="rect">
            <a:avLst/>
          </a:prstGeom>
        </p:spPr>
      </p:pic>
      <p:sp>
        <p:nvSpPr>
          <p:cNvPr id="11" name="Text Placeholder 9">
            <a:extLst>
              <a:ext uri="{FF2B5EF4-FFF2-40B4-BE49-F238E27FC236}">
                <a16:creationId xmlns:a16="http://schemas.microsoft.com/office/drawing/2014/main" id="{D0FAD3BB-0FB6-4519-AEE4-2C5FC438CCA1}"/>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3" name="TextBox 12">
            <a:extLst>
              <a:ext uri="{FF2B5EF4-FFF2-40B4-BE49-F238E27FC236}">
                <a16:creationId xmlns:a16="http://schemas.microsoft.com/office/drawing/2014/main" id="{AD7680CF-231F-459D-936E-2B549EAA0C0A}"/>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804775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ADC7D23-8A57-4F56-A194-43D0FA05911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2"/>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US-XXXXX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3882895647"/>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9" name="Graphic 12">
            <a:extLst>
              <a:ext uri="{FF2B5EF4-FFF2-40B4-BE49-F238E27FC236}">
                <a16:creationId xmlns:a16="http://schemas.microsoft.com/office/drawing/2014/main" id="{478FDF49-9307-41C1-99B6-693EA1DF999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0" name="Graphic 12">
            <a:extLst>
              <a:ext uri="{FF2B5EF4-FFF2-40B4-BE49-F238E27FC236}">
                <a16:creationId xmlns:a16="http://schemas.microsoft.com/office/drawing/2014/main" id="{899971D2-1653-4CA7-BDD6-4CB87A30F70E}"/>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Graphic 7">
            <a:extLst>
              <a:ext uri="{FF2B5EF4-FFF2-40B4-BE49-F238E27FC236}">
                <a16:creationId xmlns:a16="http://schemas.microsoft.com/office/drawing/2014/main" id="{A8AA46C2-5BF3-426D-A07C-BD9D87EEF9BB}"/>
              </a:ext>
            </a:extLst>
          </p:cNvPr>
          <p:cNvSpPr/>
          <p:nvPr userDrawn="1"/>
        </p:nvSpPr>
        <p:spPr>
          <a:xfrm>
            <a:off x="10508177" y="324238"/>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bg2">
              <a:alpha val="90000"/>
            </a:schemeClr>
          </a:solidFill>
          <a:ln w="38100" cap="flat">
            <a:solidFill>
              <a:schemeClr val="tx2"/>
            </a:solidFill>
            <a:prstDash val="solid"/>
            <a:miter/>
          </a:ln>
        </p:spPr>
        <p:txBody>
          <a:bodyPr rtlCol="0" anchor="ctr"/>
          <a:lstStyle/>
          <a:p>
            <a:endParaRPr lang="en-US" sz="1351"/>
          </a:p>
        </p:txBody>
      </p:sp>
      <p:pic>
        <p:nvPicPr>
          <p:cNvPr id="13" name="Picture 12">
            <a:extLst>
              <a:ext uri="{FF2B5EF4-FFF2-40B4-BE49-F238E27FC236}">
                <a16:creationId xmlns:a16="http://schemas.microsoft.com/office/drawing/2014/main" id="{6C44AF5C-C350-45BA-ABFC-1794643774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651" y="457080"/>
            <a:ext cx="1274351" cy="444622"/>
          </a:xfrm>
          <a:prstGeom prst="rect">
            <a:avLst/>
          </a:prstGeom>
        </p:spPr>
      </p:pic>
      <p:sp>
        <p:nvSpPr>
          <p:cNvPr id="12" name="Text Placeholder 9">
            <a:extLst>
              <a:ext uri="{FF2B5EF4-FFF2-40B4-BE49-F238E27FC236}">
                <a16:creationId xmlns:a16="http://schemas.microsoft.com/office/drawing/2014/main" id="{99B4D0C3-074F-42A6-8B7A-AD5B7D6F74C5}"/>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4" name="TextBox 13">
            <a:extLst>
              <a:ext uri="{FF2B5EF4-FFF2-40B4-BE49-F238E27FC236}">
                <a16:creationId xmlns:a16="http://schemas.microsoft.com/office/drawing/2014/main" id="{C2A7391D-B93A-4A56-A24A-1B45C082DBD2}"/>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1820794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6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AF9DCC"/>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a:t>
            </a:r>
            <a:r>
              <a:rPr lang="en-US" sz="800" dirty="0">
                <a:solidFill>
                  <a:srgbClr val="FE22F4"/>
                </a:solidFill>
              </a:rPr>
              <a:t>US-67278 Last Updated xx/21</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773863222"/>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15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AF9DCC"/>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6">
              <a:alpha val="91000"/>
            </a:scheme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153304947"/>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17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1261024"/>
            <a:ext cx="12192000" cy="41926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261024"/>
            <a:ext cx="11284405" cy="419262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AF9DCC"/>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91651"/>
            <a:ext cx="11445879" cy="419262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6">
              <a:alpha val="91000"/>
            </a:scheme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2610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38353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1536153"/>
            <a:ext cx="1848811" cy="803776"/>
          </a:xfrm>
          <a:prstGeom prst="rect">
            <a:avLst/>
          </a:prstGeom>
        </p:spPr>
      </p:pic>
    </p:spTree>
    <p:extLst>
      <p:ext uri="{BB962C8B-B14F-4D97-AF65-F5344CB8AC3E}">
        <p14:creationId xmlns:p14="http://schemas.microsoft.com/office/powerpoint/2010/main" val="3428458867"/>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10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rgbClr val="AF9DCC">
              <a:alpha val="91000"/>
            </a:srgb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rgbClr val="AF9DCC"/>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1549294773"/>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urple_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746F086-BF49-480B-9016-9F645609ECA3}"/>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AF9DCC"/>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a:extLst>
              <a:ext uri="{FF2B5EF4-FFF2-40B4-BE49-F238E27FC236}">
                <a16:creationId xmlns:a16="http://schemas.microsoft.com/office/drawing/2014/main" id="{049CF30D-8AFB-44B9-9687-20E2292033A1}"/>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2275408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Purple_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746F086-BF49-480B-9016-9F645609ECA3}"/>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670FD4"/>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1"/>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a:extLst>
              <a:ext uri="{FF2B5EF4-FFF2-40B4-BE49-F238E27FC236}">
                <a16:creationId xmlns:a16="http://schemas.microsoft.com/office/drawing/2014/main" id="{074C0C0D-6A8D-4037-86DD-314771264FAC}"/>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3583737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urple_Title Only">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746F086-BF49-480B-9016-9F645609ECA3}"/>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AF9DCC"/>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11" name="TextBox 10">
            <a:extLst>
              <a:ext uri="{FF2B5EF4-FFF2-40B4-BE49-F238E27FC236}">
                <a16:creationId xmlns:a16="http://schemas.microsoft.com/office/drawing/2014/main" id="{7A1D8FA1-82ED-41A7-89D8-192A99FB5280}"/>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2002376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11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7515A9C-C2E6-4FF1-A197-EF7DB66113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2189407591"/>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50F9EDFE-E2B4-43F0-8D47-B0BA3380024F}"/>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3" name="Graphic 13">
            <a:extLst>
              <a:ext uri="{FF2B5EF4-FFF2-40B4-BE49-F238E27FC236}">
                <a16:creationId xmlns:a16="http://schemas.microsoft.com/office/drawing/2014/main" id="{926B7261-7C0C-409D-979A-CB6F748376DF}"/>
              </a:ext>
            </a:extLst>
          </p:cNvPr>
          <p:cNvSpPr/>
          <p:nvPr userDrawn="1"/>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801852">
              <a:alpha val="50196"/>
            </a:srgbClr>
          </a:solidFill>
          <a:ln w="12821" cap="flat">
            <a:noFill/>
            <a:prstDash val="solid"/>
            <a:miter/>
          </a:ln>
        </p:spPr>
        <p:txBody>
          <a:bodyPr rtlCol="0" anchor="ctr"/>
          <a:lstStyle/>
          <a:p>
            <a:endParaRPr lang="en-US" sz="1351">
              <a:solidFill>
                <a:schemeClr val="tx1">
                  <a:alpha val="53000"/>
                </a:schemeClr>
              </a:solidFill>
            </a:endParaRPr>
          </a:p>
        </p:txBody>
      </p:sp>
      <p:pic>
        <p:nvPicPr>
          <p:cNvPr id="11" name="Graphic 10">
            <a:extLst>
              <a:ext uri="{FF2B5EF4-FFF2-40B4-BE49-F238E27FC236}">
                <a16:creationId xmlns:a16="http://schemas.microsoft.com/office/drawing/2014/main" id="{07515A9C-C2E6-4FF1-A197-EF7DB66113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3631806570"/>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3676A1C4-9204-49E7-85DA-ABA4397C96DF}"/>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1" name="TextBox 10">
            <a:extLst>
              <a:ext uri="{FF2B5EF4-FFF2-40B4-BE49-F238E27FC236}">
                <a16:creationId xmlns:a16="http://schemas.microsoft.com/office/drawing/2014/main" id="{F9A989DA-FE6C-4F30-9A90-6BF7A2FD8881}"/>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40470020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18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1406105"/>
            <a:ext cx="12192000" cy="354699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50F9EDFE-E2B4-43F0-8D47-B0BA3380024F}"/>
              </a:ext>
            </a:extLst>
          </p:cNvPr>
          <p:cNvSpPr/>
          <p:nvPr userDrawn="1"/>
        </p:nvSpPr>
        <p:spPr>
          <a:xfrm>
            <a:off x="-8621" y="1188911"/>
            <a:ext cx="11284405" cy="3546991"/>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3" name="Graphic 13">
            <a:extLst>
              <a:ext uri="{FF2B5EF4-FFF2-40B4-BE49-F238E27FC236}">
                <a16:creationId xmlns:a16="http://schemas.microsoft.com/office/drawing/2014/main" id="{926B7261-7C0C-409D-979A-CB6F748376DF}"/>
              </a:ext>
            </a:extLst>
          </p:cNvPr>
          <p:cNvSpPr/>
          <p:nvPr userDrawn="1"/>
        </p:nvSpPr>
        <p:spPr>
          <a:xfrm>
            <a:off x="268967" y="1319538"/>
            <a:ext cx="11445879" cy="3633560"/>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801852">
              <a:alpha val="50196"/>
            </a:srgbClr>
          </a:solidFill>
          <a:ln w="12821" cap="flat">
            <a:noFill/>
            <a:prstDash val="solid"/>
            <a:miter/>
          </a:ln>
        </p:spPr>
        <p:txBody>
          <a:bodyPr rtlCol="0" anchor="ctr"/>
          <a:lstStyle/>
          <a:p>
            <a:endParaRPr lang="en-US" sz="1351">
              <a:solidFill>
                <a:schemeClr val="tx1">
                  <a:alpha val="53000"/>
                </a:schemeClr>
              </a:solidFill>
            </a:endParaRPr>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2022 AstraZeneca. All rights reserved. US-57228 Last Updated 3/22</a:t>
            </a:r>
          </a:p>
        </p:txBody>
      </p:sp>
    </p:spTree>
    <p:extLst>
      <p:ext uri="{BB962C8B-B14F-4D97-AF65-F5344CB8AC3E}">
        <p14:creationId xmlns:p14="http://schemas.microsoft.com/office/powerpoint/2010/main" val="1702870678"/>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13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chemeClr val="accent1">
              <a:alpha val="91000"/>
            </a:scheme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chemeClr val="bg1"/>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1317886442"/>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1"/>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CC8FD663-FD6A-43E4-AB5D-22E88FE1038C}"/>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1" name="TextBox 10">
            <a:extLst>
              <a:ext uri="{FF2B5EF4-FFF2-40B4-BE49-F238E27FC236}">
                <a16:creationId xmlns:a16="http://schemas.microsoft.com/office/drawing/2014/main" id="{8E991232-686D-4BE2-9DEF-13AA908D664E}"/>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3352957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7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ADC7D23-8A57-4F56-A194-43D0FA05911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3130312418"/>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12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alpha val="34902"/>
            </a:srgbClr>
          </a:solidFill>
          <a:ln w="12821" cap="flat">
            <a:noFill/>
            <a:prstDash val="solid"/>
            <a:miter/>
          </a:ln>
        </p:spPr>
        <p:txBody>
          <a:bodyPr rtlCol="0" anchor="ctr"/>
          <a:lstStyle/>
          <a:p>
            <a:endParaRPr lang="en-US" sz="1351"/>
          </a:p>
        </p:txBody>
      </p:sp>
      <p:pic>
        <p:nvPicPr>
          <p:cNvPr id="12" name="Picture 11" descr="LYNPARZA_Tablets 150mg_RGB.eps">
            <a:extLst>
              <a:ext uri="{FF2B5EF4-FFF2-40B4-BE49-F238E27FC236}">
                <a16:creationId xmlns:a16="http://schemas.microsoft.com/office/drawing/2014/main" id="{1582B140-81A0-4D5D-BE8D-73623268845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1565721" y="412430"/>
            <a:ext cx="1848811" cy="821737"/>
          </a:xfrm>
          <a:prstGeom prst="rect">
            <a:avLst/>
          </a:prstGeom>
        </p:spPr>
      </p:pic>
      <p:pic>
        <p:nvPicPr>
          <p:cNvPr id="11" name="Graphic 10">
            <a:extLst>
              <a:ext uri="{FF2B5EF4-FFF2-40B4-BE49-F238E27FC236}">
                <a16:creationId xmlns:a16="http://schemas.microsoft.com/office/drawing/2014/main" id="{EADC7D23-8A57-4F56-A194-43D0FA05911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811" r="13139"/>
          <a:stretch/>
        </p:blipFill>
        <p:spPr>
          <a:xfrm>
            <a:off x="9782176" y="6082758"/>
            <a:ext cx="2409824" cy="687607"/>
          </a:xfrm>
          <a:prstGeom prst="rect">
            <a:avLst/>
          </a:prstGeom>
        </p:spPr>
      </p:pic>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spTree>
    <p:extLst>
      <p:ext uri="{BB962C8B-B14F-4D97-AF65-F5344CB8AC3E}">
        <p14:creationId xmlns:p14="http://schemas.microsoft.com/office/powerpoint/2010/main" val="2209154849"/>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14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rgbClr val="FCC50B">
              <a:alpha val="91000"/>
            </a:srgb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rgbClr val="FCC50B"/>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1390569162"/>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FCC50B"/>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623F5076-62DA-4767-B348-EA9342809D8F}"/>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1" name="TextBox 10">
            <a:extLst>
              <a:ext uri="{FF2B5EF4-FFF2-40B4-BE49-F238E27FC236}">
                <a16:creationId xmlns:a16="http://schemas.microsoft.com/office/drawing/2014/main" id="{CF9AEE7E-A5FE-46AC-A93B-6BB5A5B9DA26}"/>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0932396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1_UNBRANDED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801852">
              <a:alpha val="50196"/>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528212" y="6405045"/>
            <a:ext cx="999162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800" dirty="0">
              <a:solidFill>
                <a:schemeClr val="tx1"/>
              </a:solidFill>
            </a:endParaRPr>
          </a:p>
        </p:txBody>
      </p:sp>
      <p:pic>
        <p:nvPicPr>
          <p:cNvPr id="5" name="Picture 4" descr="A picture containing text, clipart&#10;&#10;Description automatically generated">
            <a:extLst>
              <a:ext uri="{FF2B5EF4-FFF2-40B4-BE49-F238E27FC236}">
                <a16:creationId xmlns:a16="http://schemas.microsoft.com/office/drawing/2014/main" id="{5DF17C87-5303-4052-A113-E0A1AD728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1" name="TextBox 10">
            <a:extLst>
              <a:ext uri="{FF2B5EF4-FFF2-40B4-BE49-F238E27FC236}">
                <a16:creationId xmlns:a16="http://schemas.microsoft.com/office/drawing/2014/main" id="{1D34835C-E1D8-47FC-91AD-84F60A9C4C03}"/>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295460685"/>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UNBRANDED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BC4433B-5229-44F0-9532-D4E75ED9613C}"/>
              </a:ext>
            </a:extLst>
          </p:cNvPr>
          <p:cNvSpPr/>
          <p:nvPr userDrawn="1"/>
        </p:nvSpPr>
        <p:spPr>
          <a:xfrm>
            <a:off x="9359902" y="5872164"/>
            <a:ext cx="2832100" cy="945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1"/>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1">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picture containing text, clipart&#10;&#10;Description automatically generated">
            <a:extLst>
              <a:ext uri="{FF2B5EF4-FFF2-40B4-BE49-F238E27FC236}">
                <a16:creationId xmlns:a16="http://schemas.microsoft.com/office/drawing/2014/main" id="{F6A10BF7-D70B-4FD0-B07D-FA7C70FF55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2" name="Text Placeholder 9">
            <a:extLst>
              <a:ext uri="{FF2B5EF4-FFF2-40B4-BE49-F238E27FC236}">
                <a16:creationId xmlns:a16="http://schemas.microsoft.com/office/drawing/2014/main" id="{CD16F75A-11C6-4529-BC45-A779D09AA230}"/>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4" name="TextBox 3">
            <a:extLst>
              <a:ext uri="{FF2B5EF4-FFF2-40B4-BE49-F238E27FC236}">
                <a16:creationId xmlns:a16="http://schemas.microsoft.com/office/drawing/2014/main" id="{FD9E8555-9444-85E5-272B-543D72D29F22}"/>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7081852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UNBRANDED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alpha val="91000"/>
            </a:scheme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528212" y="6405045"/>
            <a:ext cx="999162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800" dirty="0">
              <a:solidFill>
                <a:schemeClr val="tx1"/>
              </a:solidFill>
            </a:endParaRPr>
          </a:p>
        </p:txBody>
      </p:sp>
      <p:pic>
        <p:nvPicPr>
          <p:cNvPr id="5" name="Picture 4" descr="A picture containing text, clipart&#10;&#10;Description automatically generated">
            <a:extLst>
              <a:ext uri="{FF2B5EF4-FFF2-40B4-BE49-F238E27FC236}">
                <a16:creationId xmlns:a16="http://schemas.microsoft.com/office/drawing/2014/main" id="{5DF17C87-5303-4052-A113-E0A1AD728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1" name="TextBox 10">
            <a:extLst>
              <a:ext uri="{FF2B5EF4-FFF2-40B4-BE49-F238E27FC236}">
                <a16:creationId xmlns:a16="http://schemas.microsoft.com/office/drawing/2014/main" id="{0A02D73A-0768-467B-ABDB-D162869EC5A7}"/>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513149544"/>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image" Target="../media/image2.sv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image" Target="../media/image12.png"/><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4" Type="http://schemas.openxmlformats.org/officeDocument/2006/relationships/theme" Target="../theme/theme2.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8" Type="http://schemas.openxmlformats.org/officeDocument/2006/relationships/slideLayout" Target="../slideLayouts/slideLayout74.xml"/><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image" Target="../media/image13.svg"/><Relationship Id="rId20" Type="http://schemas.openxmlformats.org/officeDocument/2006/relationships/slideLayout" Target="../slideLayouts/slideLayout86.xml"/><Relationship Id="rId41" Type="http://schemas.openxmlformats.org/officeDocument/2006/relationships/slideLayout" Target="../slideLayouts/slideLayout10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5" Type="http://schemas.openxmlformats.org/officeDocument/2006/relationships/slideLayout" Target="../slideLayouts/slideLayout114.xml"/><Relationship Id="rId10" Type="http://schemas.openxmlformats.org/officeDocument/2006/relationships/image" Target="../media/image15.png"/><Relationship Id="rId4" Type="http://schemas.openxmlformats.org/officeDocument/2006/relationships/slideLayout" Target="../slideLayouts/slideLayout113.xml"/><Relationship Id="rId9" Type="http://schemas.openxmlformats.org/officeDocument/2006/relationships/image" Target="../media/image1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image" Target="../media/image19.png"/><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image" Target="../media/image18.png"/><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theme" Target="../theme/theme5.xml"/><Relationship Id="rId1" Type="http://schemas.openxmlformats.org/officeDocument/2006/relationships/slideLayout" Target="../slideLayouts/slideLayout13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26" Type="http://schemas.openxmlformats.org/officeDocument/2006/relationships/slideLayout" Target="../slideLayouts/slideLayout164.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slideLayout" Target="../slideLayouts/slideLayout163.xml"/><Relationship Id="rId33" Type="http://schemas.openxmlformats.org/officeDocument/2006/relationships/theme" Target="../theme/theme6.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29" Type="http://schemas.openxmlformats.org/officeDocument/2006/relationships/slideLayout" Target="../slideLayouts/slideLayout167.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slideLayout" Target="../slideLayouts/slideLayout162.xml"/><Relationship Id="rId32" Type="http://schemas.openxmlformats.org/officeDocument/2006/relationships/slideLayout" Target="../slideLayouts/slideLayout170.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28" Type="http://schemas.openxmlformats.org/officeDocument/2006/relationships/slideLayout" Target="../slideLayouts/slideLayout166.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31" Type="http://schemas.openxmlformats.org/officeDocument/2006/relationships/slideLayout" Target="../slideLayouts/slideLayout169.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 Id="rId27" Type="http://schemas.openxmlformats.org/officeDocument/2006/relationships/slideLayout" Target="../slideLayouts/slideLayout165.xml"/><Relationship Id="rId30" Type="http://schemas.openxmlformats.org/officeDocument/2006/relationships/slideLayout" Target="../slideLayouts/slideLayout168.xml"/><Relationship Id="rId8" Type="http://schemas.openxmlformats.org/officeDocument/2006/relationships/slideLayout" Target="../slideLayouts/slideLayout1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6" Type="http://schemas.openxmlformats.org/officeDocument/2006/relationships/theme" Target="../theme/theme7.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9284D76-1B13-46D8-A938-7BAC2EBC28EB}"/>
              </a:ext>
            </a:extLst>
          </p:cNvPr>
          <p:cNvPicPr>
            <a:picLocks noChangeAspect="1"/>
          </p:cNvPicPr>
          <p:nvPr userDrawn="1"/>
        </p:nvPicPr>
        <p:blipFill rotWithShape="1">
          <a:blip r:embed="rId68">
            <a:extLst>
              <a:ext uri="{96DAC541-7B7A-43D3-8B79-37D633B846F1}">
                <asvg:svgBlip xmlns:asvg="http://schemas.microsoft.com/office/drawing/2016/SVG/main" r:embed="rId69"/>
              </a:ext>
            </a:extLst>
          </a:blip>
          <a:srcRect l="-59" r="13139"/>
          <a:stretch/>
        </p:blipFill>
        <p:spPr>
          <a:xfrm>
            <a:off x="9829803" y="6082758"/>
            <a:ext cx="2362199" cy="687607"/>
          </a:xfrm>
          <a:prstGeom prst="rect">
            <a:avLst/>
          </a:prstGeom>
        </p:spPr>
      </p:pic>
      <p:sp>
        <p:nvSpPr>
          <p:cNvPr id="5" name="Rectangle 4">
            <a:extLst>
              <a:ext uri="{FF2B5EF4-FFF2-40B4-BE49-F238E27FC236}">
                <a16:creationId xmlns:a16="http://schemas.microsoft.com/office/drawing/2014/main" id="{386D056A-F4BD-4508-B152-B3C18DBA7E30}"/>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6" name="Graphic 12">
            <a:extLst>
              <a:ext uri="{FF2B5EF4-FFF2-40B4-BE49-F238E27FC236}">
                <a16:creationId xmlns:a16="http://schemas.microsoft.com/office/drawing/2014/main" id="{0B165E3D-D999-46D5-BAA3-1597839874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4"/>
          </a:solidFill>
          <a:ln w="14730" cap="flat">
            <a:noFill/>
            <a:prstDash val="solid"/>
            <a:miter/>
          </a:ln>
        </p:spPr>
        <p:txBody>
          <a:bodyPr rtlCol="0" anchor="ctr"/>
          <a:lstStyle/>
          <a:p>
            <a:endParaRPr lang="en-US" sz="1351"/>
          </a:p>
        </p:txBody>
      </p:sp>
      <p:sp>
        <p:nvSpPr>
          <p:cNvPr id="14" name="Graphic 12">
            <a:extLst>
              <a:ext uri="{FF2B5EF4-FFF2-40B4-BE49-F238E27FC236}">
                <a16:creationId xmlns:a16="http://schemas.microsoft.com/office/drawing/2014/main" id="{0F867918-25C4-4821-A930-CDD1587240E1}"/>
              </a:ext>
            </a:extLst>
          </p:cNvPr>
          <p:cNvSpPr/>
          <p:nvPr/>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Placeholder 1"/>
          <p:cNvSpPr>
            <a:spLocks noGrp="1"/>
          </p:cNvSpPr>
          <p:nvPr>
            <p:ph type="title"/>
          </p:nvPr>
        </p:nvSpPr>
        <p:spPr>
          <a:xfrm>
            <a:off x="495302" y="0"/>
            <a:ext cx="10646833" cy="11430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95299" y="1346202"/>
            <a:ext cx="11171768"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152A82A-5A1B-4F8F-96B2-DB4A1EFC1FAD}"/>
              </a:ext>
            </a:extLst>
          </p:cNvPr>
          <p:cNvSpPr>
            <a:spLocks noGrp="1"/>
          </p:cNvSpPr>
          <p:nvPr>
            <p:ph type="ftr" sz="quarter" idx="3"/>
          </p:nvPr>
        </p:nvSpPr>
        <p:spPr>
          <a:xfrm>
            <a:off x="495299" y="6035357"/>
            <a:ext cx="10444844" cy="782411"/>
          </a:xfrm>
          <a:prstGeom prst="rect">
            <a:avLst/>
          </a:prstGeom>
        </p:spPr>
        <p:txBody>
          <a:bodyPr vert="horz" lIns="91440" tIns="45720" rIns="91440" bIns="45720" rtlCol="0" anchor="b"/>
          <a:lstStyle>
            <a:lvl1pPr algn="l">
              <a:defRPr sz="1000">
                <a:solidFill>
                  <a:schemeClr val="tx1"/>
                </a:solidFill>
              </a:defRPr>
            </a:lvl1pPr>
          </a:lstStyle>
          <a:p>
            <a:endParaRPr lang="en-US" dirty="0"/>
          </a:p>
        </p:txBody>
      </p:sp>
    </p:spTree>
    <p:extLst>
      <p:ext uri="{BB962C8B-B14F-4D97-AF65-F5344CB8AC3E}">
        <p14:creationId xmlns:p14="http://schemas.microsoft.com/office/powerpoint/2010/main" val="2858818667"/>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4046" r:id="rId17"/>
    <p:sldLayoutId id="2147483978" r:id="rId18"/>
    <p:sldLayoutId id="2147483979" r:id="rId19"/>
    <p:sldLayoutId id="2147483980" r:id="rId20"/>
    <p:sldLayoutId id="2147483981" r:id="rId21"/>
    <p:sldLayoutId id="2147483982" r:id="rId22"/>
    <p:sldLayoutId id="2147483983" r:id="rId23"/>
    <p:sldLayoutId id="2147484047" r:id="rId24"/>
    <p:sldLayoutId id="2147483984" r:id="rId25"/>
    <p:sldLayoutId id="2147483985" r:id="rId26"/>
    <p:sldLayoutId id="2147483986" r:id="rId27"/>
    <p:sldLayoutId id="2147483987" r:id="rId28"/>
    <p:sldLayoutId id="2147483988" r:id="rId29"/>
    <p:sldLayoutId id="2147483989" r:id="rId30"/>
    <p:sldLayoutId id="2147483990" r:id="rId31"/>
    <p:sldLayoutId id="2147483991" r:id="rId32"/>
    <p:sldLayoutId id="2147483992" r:id="rId33"/>
    <p:sldLayoutId id="2147484042" r:id="rId34"/>
    <p:sldLayoutId id="2147483993" r:id="rId35"/>
    <p:sldLayoutId id="2147483995" r:id="rId36"/>
    <p:sldLayoutId id="2147483996" r:id="rId37"/>
    <p:sldLayoutId id="2147483997" r:id="rId38"/>
    <p:sldLayoutId id="2147483998" r:id="rId39"/>
    <p:sldLayoutId id="2147484039" r:id="rId40"/>
    <p:sldLayoutId id="2147484040" r:id="rId41"/>
    <p:sldLayoutId id="2147484043" r:id="rId42"/>
    <p:sldLayoutId id="2147484044" r:id="rId43"/>
    <p:sldLayoutId id="2147484064" r:id="rId44"/>
    <p:sldLayoutId id="2147484065" r:id="rId45"/>
    <p:sldLayoutId id="2147484068" r:id="rId46"/>
    <p:sldLayoutId id="2147484072" r:id="rId47"/>
    <p:sldLayoutId id="2147484087" r:id="rId48"/>
    <p:sldLayoutId id="2147484321" r:id="rId49"/>
    <p:sldLayoutId id="2147484322" r:id="rId50"/>
    <p:sldLayoutId id="2147484323" r:id="rId51"/>
    <p:sldLayoutId id="2147484327" r:id="rId52"/>
    <p:sldLayoutId id="2147484328" r:id="rId53"/>
    <p:sldLayoutId id="2147484335" r:id="rId54"/>
    <p:sldLayoutId id="2147484336" r:id="rId55"/>
    <p:sldLayoutId id="2147484337" r:id="rId56"/>
    <p:sldLayoutId id="2147484338" r:id="rId57"/>
    <p:sldLayoutId id="2147484339" r:id="rId58"/>
    <p:sldLayoutId id="2147484343" r:id="rId59"/>
    <p:sldLayoutId id="2147484344" r:id="rId60"/>
    <p:sldLayoutId id="2147484345" r:id="rId61"/>
    <p:sldLayoutId id="2147484346" r:id="rId62"/>
    <p:sldLayoutId id="2147484348" r:id="rId63"/>
    <p:sldLayoutId id="2147484349" r:id="rId64"/>
    <p:sldLayoutId id="2147484350" r:id="rId65"/>
    <p:sldLayoutId id="2147484832" r:id="rId66"/>
  </p:sldLayoutIdLst>
  <p:hf hdr="0" dt="0"/>
  <p:txStyles>
    <p:titleStyle>
      <a:lvl1pPr algn="l" defTabSz="914377" rtl="0" eaLnBrk="1" latinLnBrk="0" hangingPunct="1">
        <a:lnSpc>
          <a:spcPct val="95000"/>
        </a:lnSpc>
        <a:spcBef>
          <a:spcPct val="0"/>
        </a:spcBef>
        <a:buNone/>
        <a:defRPr sz="3200" b="1" i="0" kern="1200">
          <a:solidFill>
            <a:schemeClr val="bg1"/>
          </a:solidFill>
          <a:latin typeface="+mj-lt"/>
          <a:ea typeface="+mj-ea"/>
          <a:cs typeface="+mj-cs"/>
        </a:defRPr>
      </a:lvl1pPr>
    </p:titleStyle>
    <p:bodyStyle>
      <a:lvl1pPr marL="228594" indent="-228594" algn="l" defTabSz="914377" rtl="0" eaLnBrk="1" latinLnBrk="0" hangingPunct="1">
        <a:spcBef>
          <a:spcPct val="20000"/>
        </a:spcBef>
        <a:buClr>
          <a:schemeClr val="tx2"/>
        </a:buClr>
        <a:buFont typeface="Arial" panose="020B0604020202020204" pitchFamily="34" charset="0"/>
        <a:buChar char="•"/>
        <a:defRPr sz="2800" kern="1200">
          <a:solidFill>
            <a:schemeClr val="tx1"/>
          </a:solidFill>
          <a:latin typeface="+mn-lt"/>
          <a:ea typeface="+mn-ea"/>
          <a:cs typeface="+mn-cs"/>
        </a:defRPr>
      </a:lvl1pPr>
      <a:lvl2pPr marL="742932" indent="-285744" algn="l" defTabSz="914377" rtl="0" eaLnBrk="1" latinLnBrk="0" hangingPunct="1">
        <a:spcBef>
          <a:spcPct val="200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spcBef>
          <a:spcPct val="200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spcBef>
          <a:spcPct val="200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9284D76-1B13-46D8-A938-7BAC2EBC28EB}"/>
              </a:ext>
            </a:extLst>
          </p:cNvPr>
          <p:cNvPicPr>
            <a:picLocks noChangeAspect="1"/>
          </p:cNvPicPr>
          <p:nvPr userDrawn="1"/>
        </p:nvPicPr>
        <p:blipFill rotWithShape="1">
          <a:blip r:embed="rId45">
            <a:extLst>
              <a:ext uri="{96DAC541-7B7A-43D3-8B79-37D633B846F1}">
                <asvg:svgBlip xmlns:asvg="http://schemas.microsoft.com/office/drawing/2016/SVG/main" r:embed="rId46"/>
              </a:ext>
            </a:extLst>
          </a:blip>
          <a:srcRect l="-59" r="13139"/>
          <a:stretch/>
        </p:blipFill>
        <p:spPr>
          <a:xfrm>
            <a:off x="9829803" y="6082758"/>
            <a:ext cx="2362199" cy="687607"/>
          </a:xfrm>
          <a:prstGeom prst="rect">
            <a:avLst/>
          </a:prstGeom>
        </p:spPr>
      </p:pic>
      <p:sp>
        <p:nvSpPr>
          <p:cNvPr id="5" name="Rectangle 4">
            <a:extLst>
              <a:ext uri="{FF2B5EF4-FFF2-40B4-BE49-F238E27FC236}">
                <a16:creationId xmlns:a16="http://schemas.microsoft.com/office/drawing/2014/main" id="{386D056A-F4BD-4508-B152-B3C18DBA7E30}"/>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6" name="Graphic 12">
            <a:extLst>
              <a:ext uri="{FF2B5EF4-FFF2-40B4-BE49-F238E27FC236}">
                <a16:creationId xmlns:a16="http://schemas.microsoft.com/office/drawing/2014/main" id="{0B165E3D-D999-46D5-BAA3-1597839874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4"/>
          </a:solidFill>
          <a:ln w="14730" cap="flat">
            <a:noFill/>
            <a:prstDash val="solid"/>
            <a:miter/>
          </a:ln>
        </p:spPr>
        <p:txBody>
          <a:bodyPr rtlCol="0" anchor="ctr"/>
          <a:lstStyle/>
          <a:p>
            <a:endParaRPr lang="en-US" sz="1351"/>
          </a:p>
        </p:txBody>
      </p:sp>
      <p:sp>
        <p:nvSpPr>
          <p:cNvPr id="14" name="Graphic 12">
            <a:extLst>
              <a:ext uri="{FF2B5EF4-FFF2-40B4-BE49-F238E27FC236}">
                <a16:creationId xmlns:a16="http://schemas.microsoft.com/office/drawing/2014/main" id="{0F867918-25C4-4821-A930-CDD1587240E1}"/>
              </a:ext>
            </a:extLst>
          </p:cNvPr>
          <p:cNvSpPr/>
          <p:nvPr/>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Placeholder 1"/>
          <p:cNvSpPr>
            <a:spLocks noGrp="1"/>
          </p:cNvSpPr>
          <p:nvPr>
            <p:ph type="title"/>
          </p:nvPr>
        </p:nvSpPr>
        <p:spPr>
          <a:xfrm>
            <a:off x="495302" y="0"/>
            <a:ext cx="10646833" cy="11430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95299" y="1346202"/>
            <a:ext cx="11171768"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152A82A-5A1B-4F8F-96B2-DB4A1EFC1FAD}"/>
              </a:ext>
            </a:extLst>
          </p:cNvPr>
          <p:cNvSpPr>
            <a:spLocks noGrp="1"/>
          </p:cNvSpPr>
          <p:nvPr>
            <p:ph type="ftr" sz="quarter" idx="3"/>
          </p:nvPr>
        </p:nvSpPr>
        <p:spPr>
          <a:xfrm>
            <a:off x="495299" y="6035357"/>
            <a:ext cx="10444844" cy="782411"/>
          </a:xfrm>
          <a:prstGeom prst="rect">
            <a:avLst/>
          </a:prstGeom>
        </p:spPr>
        <p:txBody>
          <a:bodyPr vert="horz" lIns="91440" tIns="45720" rIns="91440" bIns="45720" rtlCol="0" anchor="b"/>
          <a:lstStyle>
            <a:lvl1pPr algn="l">
              <a:defRPr sz="1000">
                <a:solidFill>
                  <a:schemeClr val="tx1"/>
                </a:solidFill>
              </a:defRPr>
            </a:lvl1pPr>
          </a:lstStyle>
          <a:p>
            <a:endParaRPr lang="en-US" dirty="0"/>
          </a:p>
        </p:txBody>
      </p:sp>
      <p:sp>
        <p:nvSpPr>
          <p:cNvPr id="4" name="TextBox 3">
            <a:extLst>
              <a:ext uri="{FF2B5EF4-FFF2-40B4-BE49-F238E27FC236}">
                <a16:creationId xmlns:a16="http://schemas.microsoft.com/office/drawing/2014/main" id="{F29966E2-8CC6-C55D-8E94-8ABCC4934C30}"/>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395414577"/>
      </p:ext>
    </p:extLst>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 id="2147484287" r:id="rId12"/>
    <p:sldLayoutId id="2147484288" r:id="rId13"/>
    <p:sldLayoutId id="2147484289" r:id="rId14"/>
    <p:sldLayoutId id="2147484290" r:id="rId15"/>
    <p:sldLayoutId id="2147484291" r:id="rId16"/>
    <p:sldLayoutId id="2147484292" r:id="rId17"/>
    <p:sldLayoutId id="2147484293" r:id="rId18"/>
    <p:sldLayoutId id="2147484294" r:id="rId19"/>
    <p:sldLayoutId id="2147484295" r:id="rId20"/>
    <p:sldLayoutId id="2147484296" r:id="rId21"/>
    <p:sldLayoutId id="2147484297" r:id="rId22"/>
    <p:sldLayoutId id="2147484298" r:id="rId23"/>
    <p:sldLayoutId id="2147484299" r:id="rId24"/>
    <p:sldLayoutId id="2147484300" r:id="rId25"/>
    <p:sldLayoutId id="2147484301" r:id="rId26"/>
    <p:sldLayoutId id="2147484302" r:id="rId27"/>
    <p:sldLayoutId id="2147484303" r:id="rId28"/>
    <p:sldLayoutId id="2147484304" r:id="rId29"/>
    <p:sldLayoutId id="2147484305" r:id="rId30"/>
    <p:sldLayoutId id="2147484306" r:id="rId31"/>
    <p:sldLayoutId id="2147484307" r:id="rId32"/>
    <p:sldLayoutId id="2147484308" r:id="rId33"/>
    <p:sldLayoutId id="2147484309" r:id="rId34"/>
    <p:sldLayoutId id="2147484310" r:id="rId35"/>
    <p:sldLayoutId id="2147484311" r:id="rId36"/>
    <p:sldLayoutId id="2147484312" r:id="rId37"/>
    <p:sldLayoutId id="2147484313" r:id="rId38"/>
    <p:sldLayoutId id="2147484314" r:id="rId39"/>
    <p:sldLayoutId id="2147484315" r:id="rId40"/>
    <p:sldLayoutId id="2147484316" r:id="rId41"/>
    <p:sldLayoutId id="2147484317" r:id="rId42"/>
    <p:sldLayoutId id="2147484318" r:id="rId43"/>
  </p:sldLayoutIdLst>
  <p:hf hdr="0" dt="0"/>
  <p:txStyles>
    <p:titleStyle>
      <a:lvl1pPr algn="l" defTabSz="914377" rtl="0" eaLnBrk="1" latinLnBrk="0" hangingPunct="1">
        <a:lnSpc>
          <a:spcPct val="95000"/>
        </a:lnSpc>
        <a:spcBef>
          <a:spcPct val="0"/>
        </a:spcBef>
        <a:buNone/>
        <a:defRPr sz="3200" b="1" i="0" kern="1200">
          <a:solidFill>
            <a:schemeClr val="bg1"/>
          </a:solidFill>
          <a:latin typeface="+mj-lt"/>
          <a:ea typeface="+mj-ea"/>
          <a:cs typeface="+mj-cs"/>
        </a:defRPr>
      </a:lvl1pPr>
    </p:titleStyle>
    <p:bodyStyle>
      <a:lvl1pPr marL="228594" indent="-228594" algn="l" defTabSz="914377" rtl="0" eaLnBrk="1" latinLnBrk="0" hangingPunct="1">
        <a:spcBef>
          <a:spcPct val="20000"/>
        </a:spcBef>
        <a:buClr>
          <a:schemeClr val="tx2"/>
        </a:buClr>
        <a:buFont typeface="Arial" panose="020B0604020202020204" pitchFamily="34" charset="0"/>
        <a:buChar char="•"/>
        <a:defRPr sz="2800" kern="1200">
          <a:solidFill>
            <a:schemeClr val="tx1"/>
          </a:solidFill>
          <a:latin typeface="+mn-lt"/>
          <a:ea typeface="+mn-ea"/>
          <a:cs typeface="+mn-cs"/>
        </a:defRPr>
      </a:lvl1pPr>
      <a:lvl2pPr marL="742932" indent="-285744" algn="l" defTabSz="914377" rtl="0" eaLnBrk="1" latinLnBrk="0" hangingPunct="1">
        <a:spcBef>
          <a:spcPct val="200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spcBef>
          <a:spcPct val="200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spcBef>
          <a:spcPct val="200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0" y="1"/>
            <a:ext cx="121920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7913DD86-AC1A-4F31-99A0-4DA5A3E518E0}"/>
              </a:ext>
            </a:extLst>
          </p:cNvPr>
          <p:cNvPicPr>
            <a:picLocks/>
          </p:cNvPicPr>
          <p:nvPr/>
        </p:nvPicPr>
        <p:blipFill rotWithShape="1">
          <a:blip r:embed="rId10" cstate="email">
            <a:extLst>
              <a:ext uri="{28A0092B-C50C-407E-A947-70E740481C1C}">
                <a14:useLocalDpi xmlns:a14="http://schemas.microsoft.com/office/drawing/2010/main"/>
              </a:ext>
            </a:extLst>
          </a:blip>
          <a:srcRect/>
          <a:stretch/>
        </p:blipFill>
        <p:spPr>
          <a:xfrm>
            <a:off x="11525157" y="-9524"/>
            <a:ext cx="666843" cy="1162050"/>
          </a:xfrm>
          <a:prstGeom prst="rect">
            <a:avLst/>
          </a:prstGeom>
        </p:spPr>
      </p:pic>
      <p:sp>
        <p:nvSpPr>
          <p:cNvPr id="2" name="Title Placeholder 1"/>
          <p:cNvSpPr>
            <a:spLocks noGrp="1"/>
          </p:cNvSpPr>
          <p:nvPr>
            <p:ph type="title"/>
          </p:nvPr>
        </p:nvSpPr>
        <p:spPr>
          <a:xfrm>
            <a:off x="504825" y="0"/>
            <a:ext cx="10905940" cy="1143000"/>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504825" y="1346201"/>
            <a:ext cx="11162242"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08267" y="6492876"/>
            <a:ext cx="1083733" cy="365125"/>
          </a:xfrm>
          <a:prstGeom prst="rect">
            <a:avLst/>
          </a:prstGeom>
        </p:spPr>
        <p:txBody>
          <a:bodyPr vert="horz" lIns="91440" tIns="45720" rIns="91440" bIns="45720" rtlCol="0" anchor="ctr"/>
          <a:lstStyle>
            <a:lvl1pPr algn="r">
              <a:defRPr sz="800">
                <a:solidFill>
                  <a:schemeClr val="tx1"/>
                </a:solidFill>
              </a:defRPr>
            </a:lvl1pPr>
          </a:lstStyle>
          <a:p>
            <a:fld id="{F1EA5AB6-293F-491D-A3F2-68594311D61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20593956"/>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Lst>
  <p:hf hdr="0" ftr="0" dt="0"/>
  <p:txStyles>
    <p:titleStyle>
      <a:lvl1pPr algn="l" defTabSz="914400" rtl="0" eaLnBrk="1" latinLnBrk="0" hangingPunct="1">
        <a:lnSpc>
          <a:spcPct val="95000"/>
        </a:lnSpc>
        <a:spcBef>
          <a:spcPct val="0"/>
        </a:spcBef>
        <a:buNone/>
        <a:defRPr sz="3200" kern="1200">
          <a:solidFill>
            <a:schemeClr val="bg1"/>
          </a:solidFill>
          <a:latin typeface="+mj-lt"/>
          <a:ea typeface="+mj-ea"/>
          <a:cs typeface="+mj-cs"/>
        </a:defRPr>
      </a:lvl1pPr>
    </p:titleStyle>
    <p:bodyStyle>
      <a:lvl1pPr marL="228600" indent="-228600" algn="l" defTabSz="914400" rtl="0" eaLnBrk="1" latinLnBrk="0" hangingPunct="1">
        <a:spcBef>
          <a:spcPts val="12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4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ts val="4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4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575083-FF10-AB49-9943-0392EA82C6A4}"/>
              </a:ext>
            </a:extLst>
          </p:cNvPr>
          <p:cNvSpPr>
            <a:spLocks noGrp="1"/>
          </p:cNvSpPr>
          <p:nvPr>
            <p:ph type="title"/>
          </p:nvPr>
        </p:nvSpPr>
        <p:spPr>
          <a:xfrm>
            <a:off x="457200" y="411480"/>
            <a:ext cx="11277600" cy="868393"/>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E50F90DC-2AC0-024B-ADFF-94166A7EF9F5}"/>
              </a:ext>
            </a:extLst>
          </p:cNvPr>
          <p:cNvSpPr>
            <a:spLocks noGrp="1"/>
          </p:cNvSpPr>
          <p:nvPr>
            <p:ph type="body" idx="1"/>
          </p:nvPr>
        </p:nvSpPr>
        <p:spPr>
          <a:xfrm>
            <a:off x="457200" y="1591056"/>
            <a:ext cx="11277600" cy="410165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63762C0-BA52-A347-A72A-D6EE353B8B8E}"/>
              </a:ext>
            </a:extLst>
          </p:cNvPr>
          <p:cNvSpPr>
            <a:spLocks noGrp="1"/>
          </p:cNvSpPr>
          <p:nvPr>
            <p:ph type="ftr" sz="quarter" idx="3"/>
          </p:nvPr>
        </p:nvSpPr>
        <p:spPr>
          <a:xfrm>
            <a:off x="914400" y="6309360"/>
            <a:ext cx="4114800" cy="365125"/>
          </a:xfrm>
          <a:prstGeom prst="rect">
            <a:avLst/>
          </a:prstGeom>
        </p:spPr>
        <p:txBody>
          <a:bodyPr vert="horz" lIns="0" tIns="0" rIns="0" bIns="0" rtlCol="0" anchor="ctr">
            <a:noAutofit/>
          </a:bodyPr>
          <a:lstStyle>
            <a:lvl1pPr algn="l">
              <a:defRPr sz="10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4CC7E3DA-62C8-B149-8D77-FA13611C91E1}"/>
              </a:ext>
            </a:extLst>
          </p:cNvPr>
          <p:cNvSpPr>
            <a:spLocks noGrp="1"/>
          </p:cNvSpPr>
          <p:nvPr>
            <p:ph type="sldNum" sz="quarter" idx="4"/>
          </p:nvPr>
        </p:nvSpPr>
        <p:spPr>
          <a:xfrm>
            <a:off x="457200" y="6309360"/>
            <a:ext cx="331077" cy="365125"/>
          </a:xfrm>
          <a:prstGeom prst="rect">
            <a:avLst/>
          </a:prstGeom>
        </p:spPr>
        <p:txBody>
          <a:bodyPr vert="horz" lIns="0" tIns="0" rIns="0" bIns="0" rtlCol="0" anchor="ctr">
            <a:noAutofit/>
          </a:bodyPr>
          <a:lstStyle>
            <a:lvl1pPr algn="l">
              <a:defRPr sz="1000">
                <a:solidFill>
                  <a:schemeClr val="tx1"/>
                </a:solidFill>
              </a:defRPr>
            </a:lvl1pPr>
          </a:lstStyle>
          <a:p>
            <a:fld id="{0E627469-E42A-6C49-B11C-E8BEC0D4F63F}" type="slidenum">
              <a:rPr lang="en-US" smtClean="0"/>
              <a:pPr/>
              <a:t>‹#›</a:t>
            </a:fld>
            <a:endParaRPr lang="en-US" dirty="0"/>
          </a:p>
        </p:txBody>
      </p:sp>
      <p:pic>
        <p:nvPicPr>
          <p:cNvPr id="4" name="Picture 3" descr="A yellow triangle shaped object&#10;&#10;Description automatically generated with medium confidence">
            <a:extLst>
              <a:ext uri="{FF2B5EF4-FFF2-40B4-BE49-F238E27FC236}">
                <a16:creationId xmlns:a16="http://schemas.microsoft.com/office/drawing/2014/main" id="{85F3471D-AA6F-ADEB-937F-C41FADFD3EA8}"/>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1700608" y="193838"/>
            <a:ext cx="344428" cy="417398"/>
          </a:xfrm>
          <a:prstGeom prst="rect">
            <a:avLst/>
          </a:prstGeom>
        </p:spPr>
      </p:pic>
      <p:pic>
        <p:nvPicPr>
          <p:cNvPr id="7" name="Picture 6">
            <a:extLst>
              <a:ext uri="{FF2B5EF4-FFF2-40B4-BE49-F238E27FC236}">
                <a16:creationId xmlns:a16="http://schemas.microsoft.com/office/drawing/2014/main" id="{FB3FAC81-39D2-7B94-476C-39D96C961483}"/>
              </a:ext>
            </a:extLst>
          </p:cNvPr>
          <p:cNvPicPr>
            <a:picLocks noChangeAspect="1"/>
          </p:cNvPicPr>
          <p:nvPr userDrawn="1"/>
        </p:nvPicPr>
        <p:blipFill>
          <a:blip r:embed="rId24"/>
          <a:srcRect t="348" b="348"/>
          <a:stretch/>
        </p:blipFill>
        <p:spPr>
          <a:xfrm>
            <a:off x="10210800" y="5956564"/>
            <a:ext cx="1522730" cy="609600"/>
          </a:xfrm>
          <a:prstGeom prst="rect">
            <a:avLst/>
          </a:prstGeom>
        </p:spPr>
      </p:pic>
    </p:spTree>
    <p:extLst>
      <p:ext uri="{BB962C8B-B14F-4D97-AF65-F5344CB8AC3E}">
        <p14:creationId xmlns:p14="http://schemas.microsoft.com/office/powerpoint/2010/main" val="2994373988"/>
      </p:ext>
    </p:extLst>
  </p:cSld>
  <p:clrMap bg1="lt1" tx1="dk1" bg2="lt2" tx2="dk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 id="2147484393" r:id="rId12"/>
    <p:sldLayoutId id="2147484394" r:id="rId13"/>
    <p:sldLayoutId id="2147484395" r:id="rId14"/>
    <p:sldLayoutId id="2147484396" r:id="rId15"/>
    <p:sldLayoutId id="2147484397" r:id="rId16"/>
    <p:sldLayoutId id="2147484398" r:id="rId17"/>
    <p:sldLayoutId id="2147484399" r:id="rId18"/>
    <p:sldLayoutId id="2147484400" r:id="rId19"/>
    <p:sldLayoutId id="2147484401" r:id="rId20"/>
    <p:sldLayoutId id="2147484402" r:id="rId21"/>
  </p:sldLayoutIdLst>
  <p:hf hdr="0" ftr="0" dt="0"/>
  <p:txStyles>
    <p:titleStyle>
      <a:lvl1pPr algn="l" defTabSz="914400" rtl="0" eaLnBrk="1" fontAlgn="ctr" latinLnBrk="0" hangingPunct="1">
        <a:lnSpc>
          <a:spcPct val="95000"/>
        </a:lnSpc>
        <a:spcBef>
          <a:spcPct val="0"/>
        </a:spcBef>
        <a:buNone/>
        <a:defRPr sz="2400" b="1" kern="1200">
          <a:solidFill>
            <a:schemeClr val="tx2"/>
          </a:solidFill>
          <a:latin typeface="+mj-lt"/>
          <a:ea typeface="+mj-ea"/>
          <a:cs typeface="+mj-cs"/>
        </a:defRPr>
      </a:lvl1pPr>
    </p:titleStyle>
    <p:bodyStyle>
      <a:lvl1pPr marL="0" indent="0" algn="l" defTabSz="914400" rtl="0" eaLnBrk="1" fontAlgn="ctr" latinLnBrk="0" hangingPunct="1">
        <a:lnSpc>
          <a:spcPct val="110000"/>
        </a:lnSpc>
        <a:spcBef>
          <a:spcPts val="1000"/>
        </a:spcBef>
        <a:buFont typeface="Arial" panose="020B0604020202020204" pitchFamily="34" charset="0"/>
        <a:buNone/>
        <a:defRPr sz="1600" kern="1200">
          <a:solidFill>
            <a:schemeClr val="tx1"/>
          </a:solidFill>
          <a:latin typeface="+mn-lt"/>
          <a:ea typeface="+mn-ea"/>
          <a:cs typeface="+mn-cs"/>
        </a:defRPr>
      </a:lvl1pPr>
      <a:lvl2pPr marL="137160" indent="-137160" algn="l" defTabSz="914400" rtl="0" eaLnBrk="1" fontAlgn="ctr" latinLnBrk="0" hangingPunct="1">
        <a:lnSpc>
          <a:spcPct val="110000"/>
        </a:lnSpc>
        <a:spcBef>
          <a:spcPts val="800"/>
        </a:spcBef>
        <a:buFont typeface="Arial" panose="020B0604020202020204" pitchFamily="34" charset="0"/>
        <a:buChar char="•"/>
        <a:defRPr sz="1600" kern="1200">
          <a:solidFill>
            <a:schemeClr val="tx1"/>
          </a:solidFill>
          <a:latin typeface="+mn-lt"/>
          <a:ea typeface="+mn-ea"/>
          <a:cs typeface="+mn-cs"/>
        </a:defRPr>
      </a:lvl2pPr>
      <a:lvl3pPr marL="274320" indent="-137160" algn="l" defTabSz="914400" rtl="0" eaLnBrk="1" fontAlgn="ctr" latinLnBrk="0" hangingPunct="1">
        <a:lnSpc>
          <a:spcPct val="110000"/>
        </a:lnSpc>
        <a:spcBef>
          <a:spcPts val="800"/>
        </a:spcBef>
        <a:buFont typeface="System Font Regular"/>
        <a:buChar char="–"/>
        <a:defRPr sz="1400" kern="1200">
          <a:solidFill>
            <a:schemeClr val="tx1"/>
          </a:solidFill>
          <a:latin typeface="+mn-lt"/>
          <a:ea typeface="+mn-ea"/>
          <a:cs typeface="+mn-cs"/>
        </a:defRPr>
      </a:lvl3pPr>
      <a:lvl4pPr marL="411480" indent="-137160" algn="l" defTabSz="914400" rtl="0" eaLnBrk="1" fontAlgn="ctr" latinLnBrk="0" hangingPunct="1">
        <a:lnSpc>
          <a:spcPct val="110000"/>
        </a:lnSpc>
        <a:spcBef>
          <a:spcPts val="800"/>
        </a:spcBef>
        <a:buFont typeface="Arial" panose="020B0604020202020204" pitchFamily="34" charset="0"/>
        <a:buChar char="•"/>
        <a:defRPr sz="1400" kern="1200">
          <a:solidFill>
            <a:schemeClr val="tx1"/>
          </a:solidFill>
          <a:latin typeface="+mn-lt"/>
          <a:ea typeface="+mn-ea"/>
          <a:cs typeface="+mn-cs"/>
        </a:defRPr>
      </a:lvl4pPr>
      <a:lvl5pPr marL="548640" indent="-137160" algn="l" defTabSz="914400" rtl="0" eaLnBrk="1" fontAlgn="ctr" latinLnBrk="0" hangingPunct="1">
        <a:lnSpc>
          <a:spcPct val="110000"/>
        </a:lnSpc>
        <a:spcBef>
          <a:spcPts val="800"/>
        </a:spcBef>
        <a:buFont typeface="System Font Regular"/>
        <a:buChar char="–"/>
        <a:defRPr sz="1200" kern="1200">
          <a:solidFill>
            <a:schemeClr val="tx1"/>
          </a:solidFill>
          <a:latin typeface="+mn-lt"/>
          <a:ea typeface="+mn-ea"/>
          <a:cs typeface="+mn-cs"/>
        </a:defRPr>
      </a:lvl5pPr>
      <a:lvl6pPr marL="25146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fontAlgn="ctr" latinLnBrk="0" hangingPunct="1">
        <a:defRPr sz="1800" kern="1200">
          <a:solidFill>
            <a:schemeClr val="tx1"/>
          </a:solidFill>
          <a:latin typeface="+mn-lt"/>
          <a:ea typeface="+mn-ea"/>
          <a:cs typeface="+mn-cs"/>
        </a:defRPr>
      </a:lvl1pPr>
      <a:lvl2pPr marL="457200" algn="l" defTabSz="914400" rtl="0" eaLnBrk="1" fontAlgn="ctr" latinLnBrk="0" hangingPunct="1">
        <a:defRPr sz="1800" kern="1200">
          <a:solidFill>
            <a:schemeClr val="tx1"/>
          </a:solidFill>
          <a:latin typeface="+mn-lt"/>
          <a:ea typeface="+mn-ea"/>
          <a:cs typeface="+mn-cs"/>
        </a:defRPr>
      </a:lvl2pPr>
      <a:lvl3pPr marL="914400" algn="l" defTabSz="914400" rtl="0" eaLnBrk="1" fontAlgn="ctr" latinLnBrk="0" hangingPunct="1">
        <a:defRPr sz="1800" kern="1200">
          <a:solidFill>
            <a:schemeClr val="tx1"/>
          </a:solidFill>
          <a:latin typeface="+mn-lt"/>
          <a:ea typeface="+mn-ea"/>
          <a:cs typeface="+mn-cs"/>
        </a:defRPr>
      </a:lvl3pPr>
      <a:lvl4pPr marL="1371600" algn="l" defTabSz="914400" rtl="0" eaLnBrk="1" fontAlgn="ctr" latinLnBrk="0" hangingPunct="1">
        <a:defRPr sz="1800" kern="1200">
          <a:solidFill>
            <a:schemeClr val="tx1"/>
          </a:solidFill>
          <a:latin typeface="+mn-lt"/>
          <a:ea typeface="+mn-ea"/>
          <a:cs typeface="+mn-cs"/>
        </a:defRPr>
      </a:lvl4pPr>
      <a:lvl5pPr marL="1828800" algn="l" defTabSz="914400" rtl="0" eaLnBrk="1" fontAlgn="ctr" latinLnBrk="0" hangingPunct="1">
        <a:defRPr sz="1800" kern="1200">
          <a:solidFill>
            <a:schemeClr val="tx1"/>
          </a:solidFill>
          <a:latin typeface="+mn-lt"/>
          <a:ea typeface="+mn-ea"/>
          <a:cs typeface="+mn-cs"/>
        </a:defRPr>
      </a:lvl5pPr>
      <a:lvl6pPr marL="2286000" algn="l" defTabSz="914400" rtl="0" eaLnBrk="1" fontAlgn="ctr" latinLnBrk="0" hangingPunct="1">
        <a:defRPr sz="1800" kern="1200">
          <a:solidFill>
            <a:schemeClr val="tx1"/>
          </a:solidFill>
          <a:latin typeface="+mn-lt"/>
          <a:ea typeface="+mn-ea"/>
          <a:cs typeface="+mn-cs"/>
        </a:defRPr>
      </a:lvl6pPr>
      <a:lvl7pPr marL="2743200" algn="l" defTabSz="914400" rtl="0" eaLnBrk="1" fontAlgn="ctr" latinLnBrk="0" hangingPunct="1">
        <a:defRPr sz="1800" kern="1200">
          <a:solidFill>
            <a:schemeClr val="tx1"/>
          </a:solidFill>
          <a:latin typeface="+mn-lt"/>
          <a:ea typeface="+mn-ea"/>
          <a:cs typeface="+mn-cs"/>
        </a:defRPr>
      </a:lvl7pPr>
      <a:lvl8pPr marL="3200400" algn="l" defTabSz="914400" rtl="0" eaLnBrk="1" fontAlgn="ctr" latinLnBrk="0" hangingPunct="1">
        <a:defRPr sz="1800" kern="1200">
          <a:solidFill>
            <a:schemeClr val="tx1"/>
          </a:solidFill>
          <a:latin typeface="+mn-lt"/>
          <a:ea typeface="+mn-ea"/>
          <a:cs typeface="+mn-cs"/>
        </a:defRPr>
      </a:lvl8pPr>
      <a:lvl9pPr marL="3657600" algn="l" defTabSz="914400" rtl="0" eaLnBrk="1" fontAlgn="ctr"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p15:clr>
            <a:srgbClr val="F26B43"/>
          </p15:clr>
        </p15:guide>
        <p15:guide id="2" orient="horz" pos="3585">
          <p15:clr>
            <a:srgbClr val="F26B43"/>
          </p15:clr>
        </p15:guide>
        <p15:guide id="3" pos="288">
          <p15:clr>
            <a:srgbClr val="F26B43"/>
          </p15:clr>
        </p15:guide>
        <p15:guide id="4" pos="3770">
          <p15:clr>
            <a:srgbClr val="F26B43"/>
          </p15:clr>
        </p15:guide>
        <p15:guide id="5" orient="horz" pos="1000">
          <p15:clr>
            <a:srgbClr val="F26B43"/>
          </p15:clr>
        </p15:guide>
        <p15:guide id="6" orient="horz" pos="3584">
          <p15:clr>
            <a:srgbClr val="F26B43"/>
          </p15:clr>
        </p15:guide>
        <p15:guide id="7" pos="3909">
          <p15:clr>
            <a:srgbClr val="F26B43"/>
          </p15:clr>
        </p15:guide>
        <p15:guide id="8" pos="7392">
          <p15:clr>
            <a:srgbClr val="F26B43"/>
          </p15:clr>
        </p15:guide>
        <p15:guide id="10" pos="576">
          <p15:clr>
            <a:srgbClr val="F26B43"/>
          </p15:clr>
        </p15:guide>
        <p15:guide id="11" pos="6384">
          <p15:clr>
            <a:srgbClr val="F26B43"/>
          </p15:clr>
        </p15:guide>
        <p15:guide id="12" orient="horz" pos="456">
          <p15:clr>
            <a:srgbClr val="F26B43"/>
          </p15:clr>
        </p15:guide>
        <p15:guide id="13" orient="horz" pos="69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2" y="6238560"/>
            <a:ext cx="12198050"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
        <p:nvSpPr>
          <p:cNvPr id="5" name="Text Placeholder 4">
            <a:extLst>
              <a:ext uri="{FF2B5EF4-FFF2-40B4-BE49-F238E27FC236}">
                <a16:creationId xmlns:a16="http://schemas.microsoft.com/office/drawing/2014/main" id="{C38614F4-5F07-3818-414A-7F174ECCEE21}"/>
              </a:ext>
            </a:extLst>
          </p:cNvPr>
          <p:cNvSpPr txBox="1">
            <a:spLocks/>
          </p:cNvSpPr>
          <p:nvPr userDrawn="1"/>
        </p:nvSpPr>
        <p:spPr>
          <a:xfrm>
            <a:off x="3324404" y="6271847"/>
            <a:ext cx="5852160" cy="281354"/>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Joyce O’Shaughnessy, MD, Texas Oncology, Sarah Cannon Research Institute</a:t>
            </a:r>
            <a:endParaRPr lang="en-US" dirty="0"/>
          </a:p>
        </p:txBody>
      </p:sp>
    </p:spTree>
    <p:extLst>
      <p:ext uri="{BB962C8B-B14F-4D97-AF65-F5344CB8AC3E}">
        <p14:creationId xmlns:p14="http://schemas.microsoft.com/office/powerpoint/2010/main" val="2993753490"/>
      </p:ext>
    </p:extLst>
  </p:cSld>
  <p:clrMap bg1="lt1" tx1="dk1" bg2="lt2" tx2="dk2" accent1="accent1" accent2="accent2" accent3="accent3" accent4="accent4" accent5="accent5" accent6="accent6" hlink="hlink" folHlink="folHlink"/>
  <p:sldLayoutIdLst>
    <p:sldLayoutId id="2147484444" r:id="rId1"/>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5200" y="384000"/>
            <a:ext cx="11001600" cy="960000"/>
          </a:xfrm>
          <a:prstGeom prst="rect">
            <a:avLst/>
          </a:prstGeom>
        </p:spPr>
        <p:txBody>
          <a:bodyPr vert="horz" lIns="0" tIns="0" rIns="0" bIns="0" rtlCol="0" anchor="t" anchorCtr="0">
            <a:noAutofit/>
          </a:bodyPr>
          <a:lstStyle/>
          <a:p>
            <a:r>
              <a:rPr lang="en-US" noProof="0"/>
              <a:t>Click to edit Master title style</a:t>
            </a:r>
          </a:p>
        </p:txBody>
      </p:sp>
      <p:sp>
        <p:nvSpPr>
          <p:cNvPr id="3" name="Text Placeholder 2"/>
          <p:cNvSpPr>
            <a:spLocks noGrp="1"/>
          </p:cNvSpPr>
          <p:nvPr>
            <p:ph type="body" idx="1"/>
          </p:nvPr>
        </p:nvSpPr>
        <p:spPr>
          <a:xfrm>
            <a:off x="835201" y="2197303"/>
            <a:ext cx="11007067" cy="4162656"/>
          </a:xfrm>
          <a:prstGeom prst="rect">
            <a:avLst/>
          </a:prstGeom>
        </p:spPr>
        <p:txBody>
          <a:bodyPr vert="horz" lIns="0" tIns="0" rIns="0" bIns="0" rtlCol="0" anchor="t" anchorCtr="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2"/>
          </p:nvPr>
        </p:nvSpPr>
        <p:spPr>
          <a:xfrm rot="-5400000">
            <a:off x="26499" y="5773573"/>
            <a:ext cx="576000" cy="144000"/>
          </a:xfrm>
          <a:prstGeom prst="rect">
            <a:avLst/>
          </a:prstGeom>
        </p:spPr>
        <p:txBody>
          <a:bodyPr vert="horz" lIns="0" tIns="0" rIns="0" bIns="0" rtlCol="0" anchor="t" anchorCtr="0">
            <a:noAutofit/>
          </a:bodyPr>
          <a:lstStyle>
            <a:lvl1pPr algn="l">
              <a:lnSpc>
                <a:spcPct val="100000"/>
              </a:lnSpc>
              <a:spcBef>
                <a:spcPts val="0"/>
              </a:spcBef>
              <a:defRPr sz="800" b="0">
                <a:solidFill>
                  <a:schemeClr val="tx1"/>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rot="-5400000">
            <a:off x="-850724" y="4327489"/>
            <a:ext cx="2330445" cy="144000"/>
          </a:xfrm>
          <a:prstGeom prst="rect">
            <a:avLst/>
          </a:prstGeom>
        </p:spPr>
        <p:txBody>
          <a:bodyPr vert="horz" lIns="0" tIns="0" rIns="0" bIns="0" rtlCol="0" anchor="t" anchorCtr="0">
            <a:noAutofit/>
          </a:bodyPr>
          <a:lstStyle>
            <a:lvl1pPr algn="l">
              <a:lnSpc>
                <a:spcPct val="100000"/>
              </a:lnSpc>
              <a:spcBef>
                <a:spcPts val="0"/>
              </a:spcBef>
              <a:defRPr sz="800" b="0">
                <a:solidFill>
                  <a:schemeClr val="tx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rot="-5400000">
            <a:off x="194499" y="6190393"/>
            <a:ext cx="240000" cy="144000"/>
          </a:xfrm>
          <a:prstGeom prst="rect">
            <a:avLst/>
          </a:prstGeom>
        </p:spPr>
        <p:txBody>
          <a:bodyPr vert="horz" lIns="0" tIns="0" rIns="0" bIns="0" rtlCol="0" anchor="t" anchorCtr="0">
            <a:noAutofit/>
          </a:bodyPr>
          <a:lstStyle>
            <a:lvl1pPr algn="l">
              <a:lnSpc>
                <a:spcPct val="100000"/>
              </a:lnSpc>
              <a:spcBef>
                <a:spcPts val="0"/>
              </a:spcBef>
              <a:defRPr sz="800" b="1">
                <a:solidFill>
                  <a:schemeClr val="tx1"/>
                </a:solidFill>
                <a:latin typeface="Arial" panose="020B0604020202020204" pitchFamily="34" charset="0"/>
                <a:cs typeface="Arial" panose="020B0604020202020204" pitchFamily="34" charset="0"/>
              </a:defRPr>
            </a:lvl1pPr>
          </a:lstStyle>
          <a:p>
            <a:fld id="{7402B711-A71A-452E-950A-8AB93037233C}" type="slidenum">
              <a:rPr lang="en-US" smtClean="0"/>
              <a:pPr/>
              <a:t>‹#›</a:t>
            </a:fld>
            <a:endParaRPr lang="en-US" dirty="0"/>
          </a:p>
        </p:txBody>
      </p:sp>
      <p:grpSp>
        <p:nvGrpSpPr>
          <p:cNvPr id="7" name="Group 6">
            <a:extLst>
              <a:ext uri="{FF2B5EF4-FFF2-40B4-BE49-F238E27FC236}">
                <a16:creationId xmlns:a16="http://schemas.microsoft.com/office/drawing/2014/main" id="{3273E599-F341-E6FB-8FD8-3642C1C2C9F9}"/>
              </a:ext>
            </a:extLst>
          </p:cNvPr>
          <p:cNvGrpSpPr/>
          <p:nvPr userDrawn="1"/>
        </p:nvGrpSpPr>
        <p:grpSpPr>
          <a:xfrm>
            <a:off x="-297264" y="381000"/>
            <a:ext cx="180000" cy="5994400"/>
            <a:chOff x="-222948" y="285750"/>
            <a:chExt cx="135000" cy="4495800"/>
          </a:xfrm>
        </p:grpSpPr>
        <p:cxnSp>
          <p:nvCxnSpPr>
            <p:cNvPr id="8" name="Gerade Verbindung 26">
              <a:extLst>
                <a:ext uri="{FF2B5EF4-FFF2-40B4-BE49-F238E27FC236}">
                  <a16:creationId xmlns:a16="http://schemas.microsoft.com/office/drawing/2014/main" id="{F014380B-B247-3C19-55EC-29FE8AFA3398}"/>
                </a:ext>
              </a:extLst>
            </p:cNvPr>
            <p:cNvCxnSpPr/>
            <p:nvPr userDrawn="1"/>
          </p:nvCxnSpPr>
          <p:spPr>
            <a:xfrm rot="5400000">
              <a:off x="-155448" y="291275"/>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26">
              <a:extLst>
                <a:ext uri="{FF2B5EF4-FFF2-40B4-BE49-F238E27FC236}">
                  <a16:creationId xmlns:a16="http://schemas.microsoft.com/office/drawing/2014/main" id="{24E514B9-DF2A-C1C8-FDC3-9E9096DABE97}"/>
                </a:ext>
              </a:extLst>
            </p:cNvPr>
            <p:cNvCxnSpPr/>
            <p:nvPr userDrawn="1"/>
          </p:nvCxnSpPr>
          <p:spPr>
            <a:xfrm rot="5400000">
              <a:off x="-155448" y="218250"/>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cxnSp>
          <p:nvCxnSpPr>
            <p:cNvPr id="10" name="Gerade Verbindung 26">
              <a:extLst>
                <a:ext uri="{FF2B5EF4-FFF2-40B4-BE49-F238E27FC236}">
                  <a16:creationId xmlns:a16="http://schemas.microsoft.com/office/drawing/2014/main" id="{B51CEF24-ED73-F5F0-ABFC-270A3F0A0611}"/>
                </a:ext>
              </a:extLst>
            </p:cNvPr>
            <p:cNvCxnSpPr/>
            <p:nvPr userDrawn="1"/>
          </p:nvCxnSpPr>
          <p:spPr>
            <a:xfrm rot="5400000">
              <a:off x="-155448" y="107874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26">
              <a:extLst>
                <a:ext uri="{FF2B5EF4-FFF2-40B4-BE49-F238E27FC236}">
                  <a16:creationId xmlns:a16="http://schemas.microsoft.com/office/drawing/2014/main" id="{C74BFCDF-A0EC-6337-6BCA-2A3E2E433985}"/>
                </a:ext>
              </a:extLst>
            </p:cNvPr>
            <p:cNvCxnSpPr>
              <a:cxnSpLocks/>
            </p:cNvCxnSpPr>
            <p:nvPr userDrawn="1"/>
          </p:nvCxnSpPr>
          <p:spPr>
            <a:xfrm flipH="1">
              <a:off x="-222948" y="1647977"/>
              <a:ext cx="135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26">
              <a:extLst>
                <a:ext uri="{FF2B5EF4-FFF2-40B4-BE49-F238E27FC236}">
                  <a16:creationId xmlns:a16="http://schemas.microsoft.com/office/drawing/2014/main" id="{A2D5ED5D-B006-80EB-A2B3-BE728F5A395B}"/>
                </a:ext>
              </a:extLst>
            </p:cNvPr>
            <p:cNvCxnSpPr/>
            <p:nvPr userDrawn="1"/>
          </p:nvCxnSpPr>
          <p:spPr>
            <a:xfrm rot="5400000">
              <a:off x="-155448" y="4714050"/>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B3FF41AF-C805-8322-2C4B-B3FCB75C8872}"/>
              </a:ext>
            </a:extLst>
          </p:cNvPr>
          <p:cNvGrpSpPr/>
          <p:nvPr userDrawn="1"/>
        </p:nvGrpSpPr>
        <p:grpSpPr>
          <a:xfrm>
            <a:off x="563419" y="-286175"/>
            <a:ext cx="11272983" cy="180000"/>
            <a:chOff x="422563" y="-214631"/>
            <a:chExt cx="8454737" cy="135000"/>
          </a:xfrm>
        </p:grpSpPr>
        <p:cxnSp>
          <p:nvCxnSpPr>
            <p:cNvPr id="14" name="Gerade Verbindung 26">
              <a:extLst>
                <a:ext uri="{FF2B5EF4-FFF2-40B4-BE49-F238E27FC236}">
                  <a16:creationId xmlns:a16="http://schemas.microsoft.com/office/drawing/2014/main" id="{D37C5A85-B31D-318E-4C07-8048D1DA5CCB}"/>
                </a:ext>
              </a:extLst>
            </p:cNvPr>
            <p:cNvCxnSpPr>
              <a:cxnSpLocks/>
            </p:cNvCxnSpPr>
            <p:nvPr userDrawn="1"/>
          </p:nvCxnSpPr>
          <p:spPr>
            <a:xfrm rot="10800000">
              <a:off x="422563"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26">
              <a:extLst>
                <a:ext uri="{FF2B5EF4-FFF2-40B4-BE49-F238E27FC236}">
                  <a16:creationId xmlns:a16="http://schemas.microsoft.com/office/drawing/2014/main" id="{2BCCFB81-69B7-8346-864E-5366735F10A3}"/>
                </a:ext>
              </a:extLst>
            </p:cNvPr>
            <p:cNvCxnSpPr>
              <a:cxnSpLocks/>
            </p:cNvCxnSpPr>
            <p:nvPr userDrawn="1"/>
          </p:nvCxnSpPr>
          <p:spPr>
            <a:xfrm rot="10800000">
              <a:off x="177800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26">
              <a:extLst>
                <a:ext uri="{FF2B5EF4-FFF2-40B4-BE49-F238E27FC236}">
                  <a16:creationId xmlns:a16="http://schemas.microsoft.com/office/drawing/2014/main" id="{02DBC1B0-E232-F552-FCDA-7F688C780E89}"/>
                </a:ext>
              </a:extLst>
            </p:cNvPr>
            <p:cNvCxnSpPr>
              <a:cxnSpLocks/>
            </p:cNvCxnSpPr>
            <p:nvPr userDrawn="1"/>
          </p:nvCxnSpPr>
          <p:spPr>
            <a:xfrm rot="10800000">
              <a:off x="2046288"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26">
              <a:extLst>
                <a:ext uri="{FF2B5EF4-FFF2-40B4-BE49-F238E27FC236}">
                  <a16:creationId xmlns:a16="http://schemas.microsoft.com/office/drawing/2014/main" id="{70E1CC2D-ED14-D1BB-B1B7-C6531FBAA8E3}"/>
                </a:ext>
              </a:extLst>
            </p:cNvPr>
            <p:cNvCxnSpPr>
              <a:cxnSpLocks/>
            </p:cNvCxnSpPr>
            <p:nvPr userDrawn="1"/>
          </p:nvCxnSpPr>
          <p:spPr>
            <a:xfrm rot="10800000">
              <a:off x="3189288"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26">
              <a:extLst>
                <a:ext uri="{FF2B5EF4-FFF2-40B4-BE49-F238E27FC236}">
                  <a16:creationId xmlns:a16="http://schemas.microsoft.com/office/drawing/2014/main" id="{2E3DA46C-93D2-C6AA-777D-BC9A57D56244}"/>
                </a:ext>
              </a:extLst>
            </p:cNvPr>
            <p:cNvCxnSpPr>
              <a:cxnSpLocks/>
            </p:cNvCxnSpPr>
            <p:nvPr userDrawn="1"/>
          </p:nvCxnSpPr>
          <p:spPr>
            <a:xfrm rot="10800000">
              <a:off x="346392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26">
              <a:extLst>
                <a:ext uri="{FF2B5EF4-FFF2-40B4-BE49-F238E27FC236}">
                  <a16:creationId xmlns:a16="http://schemas.microsoft.com/office/drawing/2014/main" id="{6496A83B-264C-4A56-AF51-D67E8050388A}"/>
                </a:ext>
              </a:extLst>
            </p:cNvPr>
            <p:cNvCxnSpPr>
              <a:cxnSpLocks/>
            </p:cNvCxnSpPr>
            <p:nvPr userDrawn="1"/>
          </p:nvCxnSpPr>
          <p:spPr>
            <a:xfrm flipV="1">
              <a:off x="461327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6">
              <a:extLst>
                <a:ext uri="{FF2B5EF4-FFF2-40B4-BE49-F238E27FC236}">
                  <a16:creationId xmlns:a16="http://schemas.microsoft.com/office/drawing/2014/main" id="{BC3615BB-F686-22B4-8074-AFE8EEB50D15}"/>
                </a:ext>
              </a:extLst>
            </p:cNvPr>
            <p:cNvCxnSpPr>
              <a:cxnSpLocks/>
            </p:cNvCxnSpPr>
            <p:nvPr userDrawn="1"/>
          </p:nvCxnSpPr>
          <p:spPr>
            <a:xfrm flipV="1">
              <a:off x="488990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6">
              <a:extLst>
                <a:ext uri="{FF2B5EF4-FFF2-40B4-BE49-F238E27FC236}">
                  <a16:creationId xmlns:a16="http://schemas.microsoft.com/office/drawing/2014/main" id="{E565313F-550C-6BF2-C3D9-5870EA0E21A0}"/>
                </a:ext>
              </a:extLst>
            </p:cNvPr>
            <p:cNvCxnSpPr>
              <a:cxnSpLocks/>
            </p:cNvCxnSpPr>
            <p:nvPr userDrawn="1"/>
          </p:nvCxnSpPr>
          <p:spPr>
            <a:xfrm flipV="1">
              <a:off x="6034629"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26">
              <a:extLst>
                <a:ext uri="{FF2B5EF4-FFF2-40B4-BE49-F238E27FC236}">
                  <a16:creationId xmlns:a16="http://schemas.microsoft.com/office/drawing/2014/main" id="{3DE5CFCC-50F7-2656-5FFC-DB7D7BBA546B}"/>
                </a:ext>
              </a:extLst>
            </p:cNvPr>
            <p:cNvCxnSpPr>
              <a:cxnSpLocks/>
            </p:cNvCxnSpPr>
            <p:nvPr userDrawn="1"/>
          </p:nvCxnSpPr>
          <p:spPr>
            <a:xfrm flipV="1">
              <a:off x="630872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26">
              <a:extLst>
                <a:ext uri="{FF2B5EF4-FFF2-40B4-BE49-F238E27FC236}">
                  <a16:creationId xmlns:a16="http://schemas.microsoft.com/office/drawing/2014/main" id="{E6EE0F70-9A94-FD21-2E37-02966DD51DE3}"/>
                </a:ext>
              </a:extLst>
            </p:cNvPr>
            <p:cNvCxnSpPr>
              <a:cxnSpLocks/>
            </p:cNvCxnSpPr>
            <p:nvPr userDrawn="1"/>
          </p:nvCxnSpPr>
          <p:spPr>
            <a:xfrm flipV="1">
              <a:off x="7457918"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6">
              <a:extLst>
                <a:ext uri="{FF2B5EF4-FFF2-40B4-BE49-F238E27FC236}">
                  <a16:creationId xmlns:a16="http://schemas.microsoft.com/office/drawing/2014/main" id="{BE912B43-2A12-0DCA-B73E-183B29EB1C84}"/>
                </a:ext>
              </a:extLst>
            </p:cNvPr>
            <p:cNvCxnSpPr>
              <a:cxnSpLocks/>
            </p:cNvCxnSpPr>
            <p:nvPr userDrawn="1"/>
          </p:nvCxnSpPr>
          <p:spPr>
            <a:xfrm flipV="1">
              <a:off x="772795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26">
              <a:extLst>
                <a:ext uri="{FF2B5EF4-FFF2-40B4-BE49-F238E27FC236}">
                  <a16:creationId xmlns:a16="http://schemas.microsoft.com/office/drawing/2014/main" id="{0E706BDE-1724-7727-C6AD-4A2BD7A453CA}"/>
                </a:ext>
              </a:extLst>
            </p:cNvPr>
            <p:cNvCxnSpPr>
              <a:cxnSpLocks/>
            </p:cNvCxnSpPr>
            <p:nvPr userDrawn="1"/>
          </p:nvCxnSpPr>
          <p:spPr>
            <a:xfrm flipV="1">
              <a:off x="8877300" y="-214631"/>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CA920068-3439-2042-AC33-0A6C3C13A815}"/>
                </a:ext>
              </a:extLst>
            </p:cNvPr>
            <p:cNvCxnSpPr>
              <a:cxnSpLocks/>
            </p:cNvCxnSpPr>
            <p:nvPr userDrawn="1"/>
          </p:nvCxnSpPr>
          <p:spPr>
            <a:xfrm rot="10800000">
              <a:off x="1338613"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26">
              <a:extLst>
                <a:ext uri="{FF2B5EF4-FFF2-40B4-BE49-F238E27FC236}">
                  <a16:creationId xmlns:a16="http://schemas.microsoft.com/office/drawing/2014/main" id="{32A354DE-EB23-DFB0-CAC3-B79DEC59A0D5}"/>
                </a:ext>
              </a:extLst>
            </p:cNvPr>
            <p:cNvCxnSpPr>
              <a:cxnSpLocks/>
            </p:cNvCxnSpPr>
            <p:nvPr userDrawn="1"/>
          </p:nvCxnSpPr>
          <p:spPr>
            <a:xfrm rot="10800000">
              <a:off x="1071419"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6">
              <a:extLst>
                <a:ext uri="{FF2B5EF4-FFF2-40B4-BE49-F238E27FC236}">
                  <a16:creationId xmlns:a16="http://schemas.microsoft.com/office/drawing/2014/main" id="{CA82FE88-E7BD-339F-BDE7-11775A9B5740}"/>
                </a:ext>
              </a:extLst>
            </p:cNvPr>
            <p:cNvCxnSpPr>
              <a:cxnSpLocks/>
            </p:cNvCxnSpPr>
            <p:nvPr userDrawn="1"/>
          </p:nvCxnSpPr>
          <p:spPr>
            <a:xfrm flipV="1">
              <a:off x="4179826"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26">
              <a:extLst>
                <a:ext uri="{FF2B5EF4-FFF2-40B4-BE49-F238E27FC236}">
                  <a16:creationId xmlns:a16="http://schemas.microsoft.com/office/drawing/2014/main" id="{B4FECB16-7243-EDDF-2826-64FAABD12948}"/>
                </a:ext>
              </a:extLst>
            </p:cNvPr>
            <p:cNvCxnSpPr>
              <a:cxnSpLocks/>
            </p:cNvCxnSpPr>
            <p:nvPr userDrawn="1"/>
          </p:nvCxnSpPr>
          <p:spPr>
            <a:xfrm flipV="1">
              <a:off x="3912631"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26">
              <a:extLst>
                <a:ext uri="{FF2B5EF4-FFF2-40B4-BE49-F238E27FC236}">
                  <a16:creationId xmlns:a16="http://schemas.microsoft.com/office/drawing/2014/main" id="{CAC5BE04-A659-E55A-42E5-6BB6F4B03043}"/>
                </a:ext>
              </a:extLst>
            </p:cNvPr>
            <p:cNvCxnSpPr>
              <a:cxnSpLocks/>
            </p:cNvCxnSpPr>
            <p:nvPr userDrawn="1"/>
          </p:nvCxnSpPr>
          <p:spPr>
            <a:xfrm flipV="1">
              <a:off x="275590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26">
              <a:extLst>
                <a:ext uri="{FF2B5EF4-FFF2-40B4-BE49-F238E27FC236}">
                  <a16:creationId xmlns:a16="http://schemas.microsoft.com/office/drawing/2014/main" id="{692773A5-9797-1BC9-F6AD-D876002A60B7}"/>
                </a:ext>
              </a:extLst>
            </p:cNvPr>
            <p:cNvCxnSpPr>
              <a:cxnSpLocks/>
            </p:cNvCxnSpPr>
            <p:nvPr userDrawn="1"/>
          </p:nvCxnSpPr>
          <p:spPr>
            <a:xfrm flipV="1">
              <a:off x="2484169"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26">
              <a:extLst>
                <a:ext uri="{FF2B5EF4-FFF2-40B4-BE49-F238E27FC236}">
                  <a16:creationId xmlns:a16="http://schemas.microsoft.com/office/drawing/2014/main" id="{54CD8802-F1C0-5E48-1CD9-C8DBBB84A954}"/>
                </a:ext>
              </a:extLst>
            </p:cNvPr>
            <p:cNvCxnSpPr>
              <a:cxnSpLocks/>
            </p:cNvCxnSpPr>
            <p:nvPr userDrawn="1"/>
          </p:nvCxnSpPr>
          <p:spPr>
            <a:xfrm flipV="1">
              <a:off x="5329292"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26">
              <a:extLst>
                <a:ext uri="{FF2B5EF4-FFF2-40B4-BE49-F238E27FC236}">
                  <a16:creationId xmlns:a16="http://schemas.microsoft.com/office/drawing/2014/main" id="{D830314D-3F6A-911E-3D98-3FAE0FBEF756}"/>
                </a:ext>
              </a:extLst>
            </p:cNvPr>
            <p:cNvCxnSpPr>
              <a:cxnSpLocks/>
            </p:cNvCxnSpPr>
            <p:nvPr userDrawn="1"/>
          </p:nvCxnSpPr>
          <p:spPr>
            <a:xfrm flipV="1">
              <a:off x="559435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26">
              <a:extLst>
                <a:ext uri="{FF2B5EF4-FFF2-40B4-BE49-F238E27FC236}">
                  <a16:creationId xmlns:a16="http://schemas.microsoft.com/office/drawing/2014/main" id="{2B343094-6903-DDB2-8A38-61CCCC353AE2}"/>
                </a:ext>
              </a:extLst>
            </p:cNvPr>
            <p:cNvCxnSpPr>
              <a:cxnSpLocks/>
            </p:cNvCxnSpPr>
            <p:nvPr userDrawn="1"/>
          </p:nvCxnSpPr>
          <p:spPr>
            <a:xfrm flipV="1">
              <a:off x="6748112"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26">
              <a:extLst>
                <a:ext uri="{FF2B5EF4-FFF2-40B4-BE49-F238E27FC236}">
                  <a16:creationId xmlns:a16="http://schemas.microsoft.com/office/drawing/2014/main" id="{E3072879-DD66-EFA7-DE91-B8480A7A7347}"/>
                </a:ext>
              </a:extLst>
            </p:cNvPr>
            <p:cNvCxnSpPr>
              <a:cxnSpLocks/>
            </p:cNvCxnSpPr>
            <p:nvPr userDrawn="1"/>
          </p:nvCxnSpPr>
          <p:spPr>
            <a:xfrm flipV="1">
              <a:off x="702124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18E72BE0-36F8-DE29-64CD-2DA8F6E198B0}"/>
                </a:ext>
              </a:extLst>
            </p:cNvPr>
            <p:cNvCxnSpPr>
              <a:cxnSpLocks/>
            </p:cNvCxnSpPr>
            <p:nvPr userDrawn="1"/>
          </p:nvCxnSpPr>
          <p:spPr>
            <a:xfrm flipV="1">
              <a:off x="8172793"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21528C26-4EF5-5468-0B3C-5EB341B98BBF}"/>
                </a:ext>
              </a:extLst>
            </p:cNvPr>
            <p:cNvCxnSpPr>
              <a:cxnSpLocks/>
            </p:cNvCxnSpPr>
            <p:nvPr userDrawn="1"/>
          </p:nvCxnSpPr>
          <p:spPr>
            <a:xfrm flipV="1">
              <a:off x="8437581"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6897DD67-8625-5463-9D0F-68B102E27470}"/>
                </a:ext>
              </a:extLst>
            </p:cNvPr>
            <p:cNvCxnSpPr>
              <a:cxnSpLocks/>
            </p:cNvCxnSpPr>
            <p:nvPr userDrawn="1"/>
          </p:nvCxnSpPr>
          <p:spPr>
            <a:xfrm rot="10800000">
              <a:off x="628650" y="-214631"/>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cxnSp>
          <p:nvCxnSpPr>
            <p:cNvPr id="70" name="Gerade Verbindung 26">
              <a:extLst>
                <a:ext uri="{FF2B5EF4-FFF2-40B4-BE49-F238E27FC236}">
                  <a16:creationId xmlns:a16="http://schemas.microsoft.com/office/drawing/2014/main" id="{88807430-15C5-C677-A7DF-CCE08D8FB9BB}"/>
                </a:ext>
              </a:extLst>
            </p:cNvPr>
            <p:cNvCxnSpPr>
              <a:cxnSpLocks/>
            </p:cNvCxnSpPr>
            <p:nvPr userDrawn="1"/>
          </p:nvCxnSpPr>
          <p:spPr>
            <a:xfrm flipV="1">
              <a:off x="4752975" y="-214631"/>
              <a:ext cx="0" cy="135000"/>
            </a:xfrm>
            <a:prstGeom prst="line">
              <a:avLst/>
            </a:prstGeom>
            <a:ln>
              <a:solidFill>
                <a:srgbClr val="E22F00"/>
              </a:solidFill>
            </a:ln>
          </p:spPr>
          <p:style>
            <a:lnRef idx="1">
              <a:schemeClr val="accent1"/>
            </a:lnRef>
            <a:fillRef idx="0">
              <a:schemeClr val="accent1"/>
            </a:fillRef>
            <a:effectRef idx="0">
              <a:schemeClr val="accent1"/>
            </a:effectRef>
            <a:fontRef idx="minor">
              <a:schemeClr val="tx1"/>
            </a:fontRef>
          </p:style>
        </p:cxnSp>
      </p:grpSp>
      <p:cxnSp>
        <p:nvCxnSpPr>
          <p:cNvPr id="15" name="Gerade Verbindung 26">
            <a:extLst>
              <a:ext uri="{FF2B5EF4-FFF2-40B4-BE49-F238E27FC236}">
                <a16:creationId xmlns:a16="http://schemas.microsoft.com/office/drawing/2014/main" id="{3C309FA3-9C14-0523-9777-A9FC9B6CD9A4}"/>
              </a:ext>
            </a:extLst>
          </p:cNvPr>
          <p:cNvCxnSpPr>
            <a:cxnSpLocks/>
          </p:cNvCxnSpPr>
          <p:nvPr userDrawn="1"/>
        </p:nvCxnSpPr>
        <p:spPr>
          <a:xfrm flipH="1">
            <a:off x="-297264" y="2840115"/>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CFD1FEE1-241E-2FDD-2388-54B7FB943391}"/>
              </a:ext>
            </a:extLst>
          </p:cNvPr>
          <p:cNvCxnSpPr>
            <a:cxnSpLocks/>
          </p:cNvCxnSpPr>
          <p:nvPr userDrawn="1"/>
        </p:nvCxnSpPr>
        <p:spPr>
          <a:xfrm flipH="1">
            <a:off x="-293241" y="3235779"/>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2F8A83F3-9470-A305-4C13-4319CB5A5D8A}"/>
              </a:ext>
            </a:extLst>
          </p:cNvPr>
          <p:cNvCxnSpPr>
            <a:cxnSpLocks/>
          </p:cNvCxnSpPr>
          <p:nvPr userDrawn="1"/>
        </p:nvCxnSpPr>
        <p:spPr>
          <a:xfrm flipH="1">
            <a:off x="-297264" y="3913112"/>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3C85B89D-43D8-6607-7698-D77E43AE413D}"/>
              </a:ext>
            </a:extLst>
          </p:cNvPr>
          <p:cNvCxnSpPr/>
          <p:nvPr userDrawn="1"/>
        </p:nvCxnSpPr>
        <p:spPr>
          <a:xfrm rot="5400000">
            <a:off x="-207264" y="449038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79A2B01F-B8BA-C6FA-7C0C-6A66F047A1EC}"/>
              </a:ext>
            </a:extLst>
          </p:cNvPr>
          <p:cNvCxnSpPr>
            <a:cxnSpLocks/>
          </p:cNvCxnSpPr>
          <p:nvPr userDrawn="1"/>
        </p:nvCxnSpPr>
        <p:spPr>
          <a:xfrm flipH="1">
            <a:off x="-297264" y="2561167"/>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26">
            <a:extLst>
              <a:ext uri="{FF2B5EF4-FFF2-40B4-BE49-F238E27FC236}">
                <a16:creationId xmlns:a16="http://schemas.microsoft.com/office/drawing/2014/main" id="{74A7CD2C-DFD7-CADD-D9E8-A1378CD79141}"/>
              </a:ext>
            </a:extLst>
          </p:cNvPr>
          <p:cNvCxnSpPr>
            <a:cxnSpLocks/>
          </p:cNvCxnSpPr>
          <p:nvPr userDrawn="1"/>
        </p:nvCxnSpPr>
        <p:spPr>
          <a:xfrm flipH="1">
            <a:off x="-297264" y="4288367"/>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 Verbindung 26">
            <a:extLst>
              <a:ext uri="{FF2B5EF4-FFF2-40B4-BE49-F238E27FC236}">
                <a16:creationId xmlns:a16="http://schemas.microsoft.com/office/drawing/2014/main" id="{4F6A8E1D-C553-223E-FD75-6B9897D018BA}"/>
              </a:ext>
            </a:extLst>
          </p:cNvPr>
          <p:cNvCxnSpPr/>
          <p:nvPr userDrawn="1"/>
        </p:nvCxnSpPr>
        <p:spPr>
          <a:xfrm rot="5400000">
            <a:off x="-207264" y="1262852"/>
            <a:ext cx="0" cy="18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86BC5DDB-3141-5D2A-E345-34F745D61A04}"/>
              </a:ext>
            </a:extLst>
          </p:cNvPr>
          <p:cNvCxnSpPr>
            <a:cxnSpLocks/>
          </p:cNvCxnSpPr>
          <p:nvPr userDrawn="1"/>
        </p:nvCxnSpPr>
        <p:spPr>
          <a:xfrm rot="5400000">
            <a:off x="-203241" y="5600572"/>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16D806CC-EAEE-54D4-2790-1BE7A40A9FB6}"/>
              </a:ext>
            </a:extLst>
          </p:cNvPr>
          <p:cNvCxnSpPr>
            <a:cxnSpLocks/>
          </p:cNvCxnSpPr>
          <p:nvPr userDrawn="1"/>
        </p:nvCxnSpPr>
        <p:spPr>
          <a:xfrm rot="5400000">
            <a:off x="-203241" y="5239737"/>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0ED6559F-11C0-4A54-B8F8-E61A2BA3351F}"/>
              </a:ext>
            </a:extLst>
          </p:cNvPr>
          <p:cNvCxnSpPr>
            <a:cxnSpLocks/>
          </p:cNvCxnSpPr>
          <p:nvPr userDrawn="1"/>
        </p:nvCxnSpPr>
        <p:spPr>
          <a:xfrm rot="5400000">
            <a:off x="-203241" y="3519416"/>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5698546"/>
      </p:ext>
    </p:extLst>
  </p:cSld>
  <p:clrMap bg1="lt1" tx1="dk1" bg2="lt2" tx2="dk2" accent1="accent1" accent2="accent2" accent3="accent3" accent4="accent4" accent5="accent5" accent6="accent6" hlink="hlink" folHlink="folHlink"/>
  <p:sldLayoutIdLst>
    <p:sldLayoutId id="2147484488" r:id="rId1"/>
    <p:sldLayoutId id="2147484489" r:id="rId2"/>
    <p:sldLayoutId id="2147484490" r:id="rId3"/>
    <p:sldLayoutId id="2147484491" r:id="rId4"/>
    <p:sldLayoutId id="2147484492" r:id="rId5"/>
    <p:sldLayoutId id="2147484493" r:id="rId6"/>
    <p:sldLayoutId id="2147484494" r:id="rId7"/>
    <p:sldLayoutId id="2147484495" r:id="rId8"/>
    <p:sldLayoutId id="2147484496" r:id="rId9"/>
    <p:sldLayoutId id="2147484497" r:id="rId10"/>
    <p:sldLayoutId id="2147484498" r:id="rId11"/>
    <p:sldLayoutId id="2147484499" r:id="rId12"/>
    <p:sldLayoutId id="2147484500" r:id="rId13"/>
    <p:sldLayoutId id="2147484501" r:id="rId14"/>
    <p:sldLayoutId id="2147484502" r:id="rId15"/>
    <p:sldLayoutId id="2147484503" r:id="rId16"/>
    <p:sldLayoutId id="2147484504" r:id="rId17"/>
    <p:sldLayoutId id="2147484505" r:id="rId18"/>
    <p:sldLayoutId id="2147484506" r:id="rId19"/>
    <p:sldLayoutId id="2147484507" r:id="rId20"/>
    <p:sldLayoutId id="2147484508" r:id="rId21"/>
    <p:sldLayoutId id="2147484509" r:id="rId22"/>
    <p:sldLayoutId id="2147484510" r:id="rId23"/>
    <p:sldLayoutId id="2147484511" r:id="rId24"/>
    <p:sldLayoutId id="2147484512" r:id="rId25"/>
    <p:sldLayoutId id="2147484513" r:id="rId26"/>
    <p:sldLayoutId id="2147484514" r:id="rId27"/>
    <p:sldLayoutId id="2147484515" r:id="rId28"/>
    <p:sldLayoutId id="2147484516" r:id="rId29"/>
    <p:sldLayoutId id="2147484517" r:id="rId30"/>
    <p:sldLayoutId id="2147484518" r:id="rId31"/>
    <p:sldLayoutId id="2147484607" r:id="rId32"/>
  </p:sldLayoutIdLst>
  <p:hf sldNum="0" hdr="0" ftr="0" dt="0"/>
  <p:txStyles>
    <p:titleStyle>
      <a:lvl1pPr marL="0" marR="0" indent="0" algn="l" defTabSz="914354" rtl="0" eaLnBrk="1" fontAlgn="auto" latinLnBrk="0" hangingPunct="1">
        <a:lnSpc>
          <a:spcPct val="100000"/>
        </a:lnSpc>
        <a:spcBef>
          <a:spcPts val="0"/>
        </a:spcBef>
        <a:spcAft>
          <a:spcPts val="0"/>
        </a:spcAft>
        <a:buClrTx/>
        <a:buSzTx/>
        <a:buFontTx/>
        <a:buNone/>
        <a:tabLst/>
        <a:defRPr sz="2933" kern="1200">
          <a:solidFill>
            <a:schemeClr val="tx1"/>
          </a:solidFill>
          <a:latin typeface="+mj-lt"/>
          <a:ea typeface="+mj-ea"/>
          <a:cs typeface="Arial" panose="020B0604020202020204" pitchFamily="34" charset="0"/>
        </a:defRPr>
      </a:lvl1pPr>
    </p:titleStyle>
    <p:bodyStyle>
      <a:lvl1pPr marL="0" indent="0" algn="l" defTabSz="231637" rtl="0" eaLnBrk="1" latinLnBrk="0" hangingPunct="1">
        <a:lnSpc>
          <a:spcPct val="100000"/>
        </a:lnSpc>
        <a:spcBef>
          <a:spcPts val="0"/>
        </a:spcBef>
        <a:spcAft>
          <a:spcPts val="800"/>
        </a:spcAft>
        <a:buFont typeface="Arial" panose="020B0604020202020204" pitchFamily="34" charset="0"/>
        <a:buNone/>
        <a:tabLst>
          <a:tab pos="231637" algn="l"/>
          <a:tab pos="463272" algn="l"/>
          <a:tab pos="694909" algn="l"/>
          <a:tab pos="926546" algn="l"/>
        </a:tabLst>
        <a:defRPr sz="1867" kern="1200">
          <a:solidFill>
            <a:schemeClr val="tx2"/>
          </a:solidFill>
          <a:latin typeface="+mn-lt"/>
          <a:ea typeface="+mn-ea"/>
          <a:cs typeface="Arial" panose="020B0604020202020204" pitchFamily="34" charset="0"/>
        </a:defRPr>
      </a:lvl1pPr>
      <a:lvl2pPr marL="230389" indent="-230389" algn="l" defTabSz="231637" rtl="0" eaLnBrk="1" latinLnBrk="0" hangingPunct="1">
        <a:lnSpc>
          <a:spcPct val="100000"/>
        </a:lnSpc>
        <a:spcBef>
          <a:spcPts val="0"/>
        </a:spcBef>
        <a:spcAft>
          <a:spcPts val="800"/>
        </a:spcAft>
        <a:buFont typeface="Arial" panose="020B0604020202020204" pitchFamily="34" charset="0"/>
        <a:buChar char="•"/>
        <a:tabLst>
          <a:tab pos="231637" algn="l"/>
          <a:tab pos="463272" algn="l"/>
          <a:tab pos="694909" algn="l"/>
          <a:tab pos="926546" algn="l"/>
        </a:tabLst>
        <a:defRPr sz="1867" kern="1200">
          <a:solidFill>
            <a:schemeClr val="tx2"/>
          </a:solidFill>
          <a:latin typeface="+mn-lt"/>
          <a:ea typeface="+mn-ea"/>
          <a:cs typeface="Arial" panose="020B0604020202020204" pitchFamily="34" charset="0"/>
        </a:defRPr>
      </a:lvl2pPr>
      <a:lvl3pPr marL="460776" indent="-230389" algn="l" defTabSz="231637" rtl="0" eaLnBrk="1" latinLnBrk="0" hangingPunct="1">
        <a:lnSpc>
          <a:spcPct val="100000"/>
        </a:lnSpc>
        <a:spcBef>
          <a:spcPts val="0"/>
        </a:spcBef>
        <a:spcAft>
          <a:spcPts val="800"/>
        </a:spcAft>
        <a:buFont typeface="Symbol" panose="05050102010706020507" pitchFamily="18" charset="2"/>
        <a:buChar char=""/>
        <a:tabLst>
          <a:tab pos="231637" algn="l"/>
          <a:tab pos="463272" algn="l"/>
          <a:tab pos="694909" algn="l"/>
          <a:tab pos="926546" algn="l"/>
        </a:tabLst>
        <a:defRPr sz="1867" kern="1200">
          <a:solidFill>
            <a:schemeClr val="tx2"/>
          </a:solidFill>
          <a:latin typeface="+mn-lt"/>
          <a:ea typeface="+mn-ea"/>
          <a:cs typeface="Arial" panose="020B0604020202020204" pitchFamily="34" charset="0"/>
        </a:defRPr>
      </a:lvl3pPr>
      <a:lvl4pPr marL="691165" indent="-230389" algn="l" defTabSz="231637" rtl="0" eaLnBrk="1" latinLnBrk="0" hangingPunct="1">
        <a:lnSpc>
          <a:spcPct val="100000"/>
        </a:lnSpc>
        <a:spcBef>
          <a:spcPts val="0"/>
        </a:spcBef>
        <a:spcAft>
          <a:spcPts val="800"/>
        </a:spcAft>
        <a:buFont typeface="Arial" panose="020B0604020202020204" pitchFamily="34" charset="0"/>
        <a:buChar char="•"/>
        <a:tabLst>
          <a:tab pos="231637" algn="l"/>
          <a:tab pos="463272" algn="l"/>
          <a:tab pos="694909" algn="l"/>
          <a:tab pos="926546" algn="l"/>
        </a:tabLst>
        <a:defRPr sz="1867" kern="1200">
          <a:solidFill>
            <a:schemeClr val="tx2"/>
          </a:solidFill>
          <a:latin typeface="+mn-lt"/>
          <a:ea typeface="+mn-ea"/>
          <a:cs typeface="Arial" panose="020B0604020202020204" pitchFamily="34" charset="0"/>
        </a:defRPr>
      </a:lvl4pPr>
      <a:lvl5pPr marL="921554" indent="-230389" algn="l" defTabSz="231637" rtl="0" eaLnBrk="1" latinLnBrk="0" hangingPunct="1">
        <a:lnSpc>
          <a:spcPct val="100000"/>
        </a:lnSpc>
        <a:spcBef>
          <a:spcPts val="0"/>
        </a:spcBef>
        <a:spcAft>
          <a:spcPts val="800"/>
        </a:spcAft>
        <a:buFont typeface="Symbol" panose="05050102010706020507" pitchFamily="18" charset="2"/>
        <a:buChar char=""/>
        <a:tabLst>
          <a:tab pos="231637" algn="l"/>
          <a:tab pos="463272" algn="l"/>
          <a:tab pos="694909" algn="l"/>
          <a:tab pos="926546" algn="l"/>
        </a:tabLst>
        <a:defRPr sz="1867" kern="1200">
          <a:solidFill>
            <a:schemeClr val="tx2"/>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12">
          <p15:clr>
            <a:srgbClr val="F26B43"/>
          </p15:clr>
        </p15:guide>
        <p15:guide id="2" pos="264">
          <p15:clr>
            <a:srgbClr val="A4A3A4"/>
          </p15:clr>
        </p15:guide>
        <p15:guide id="3" pos="396">
          <p15:clr>
            <a:srgbClr val="F26B43"/>
          </p15:clr>
        </p15:guide>
        <p15:guide id="4" pos="674">
          <p15:clr>
            <a:srgbClr val="547EBF"/>
          </p15:clr>
        </p15:guide>
        <p15:guide id="5" pos="842">
          <p15:clr>
            <a:srgbClr val="547EBF"/>
          </p15:clr>
        </p15:guide>
        <p15:guide id="6" pos="1120">
          <p15:clr>
            <a:srgbClr val="547EBF"/>
          </p15:clr>
        </p15:guide>
        <p15:guide id="7" pos="1288">
          <p15:clr>
            <a:srgbClr val="547EBF"/>
          </p15:clr>
        </p15:guide>
        <p15:guide id="8" pos="1564">
          <p15:clr>
            <a:srgbClr val="547EBF"/>
          </p15:clr>
        </p15:guide>
        <p15:guide id="9" pos="1736">
          <p15:clr>
            <a:srgbClr val="547EBF"/>
          </p15:clr>
        </p15:guide>
        <p15:guide id="10" pos="2008">
          <p15:clr>
            <a:srgbClr val="547EBF"/>
          </p15:clr>
        </p15:guide>
        <p15:guide id="11" pos="2182">
          <p15:clr>
            <a:srgbClr val="547EBF"/>
          </p15:clr>
        </p15:guide>
        <p15:guide id="12" orient="horz" pos="180">
          <p15:clr>
            <a:srgbClr val="F26B43"/>
          </p15:clr>
        </p15:guide>
        <p15:guide id="13" orient="horz" pos="226">
          <p15:clr>
            <a:srgbClr val="A4A3A4"/>
          </p15:clr>
        </p15:guide>
        <p15:guide id="14" orient="horz" pos="722">
          <p15:clr>
            <a:srgbClr val="A4A3A4"/>
          </p15:clr>
        </p15:guide>
        <p15:guide id="15" orient="horz" pos="1038">
          <p15:clr>
            <a:srgbClr val="A4A3A4"/>
          </p15:clr>
        </p15:guide>
        <p15:guide id="16" pos="2464">
          <p15:clr>
            <a:srgbClr val="547EBF"/>
          </p15:clr>
        </p15:guide>
        <p15:guide id="17" pos="2631">
          <p15:clr>
            <a:srgbClr val="547EBF"/>
          </p15:clr>
        </p15:guide>
        <p15:guide id="18" pos="2906">
          <p15:clr>
            <a:srgbClr val="547EBF"/>
          </p15:clr>
        </p15:guide>
        <p15:guide id="19" pos="3080">
          <p15:clr>
            <a:srgbClr val="547EBF"/>
          </p15:clr>
        </p15:guide>
        <p15:guide id="20" pos="3356">
          <p15:clr>
            <a:srgbClr val="547EBF"/>
          </p15:clr>
        </p15:guide>
        <p15:guide id="21" pos="3522">
          <p15:clr>
            <a:srgbClr val="547EBF"/>
          </p15:clr>
        </p15:guide>
        <p15:guide id="22" pos="3800">
          <p15:clr>
            <a:srgbClr val="547EBF"/>
          </p15:clr>
        </p15:guide>
        <p15:guide id="23" pos="3973">
          <p15:clr>
            <a:srgbClr val="547EBF"/>
          </p15:clr>
        </p15:guide>
        <p15:guide id="24" pos="5591">
          <p15:clr>
            <a:srgbClr val="F26B43"/>
          </p15:clr>
        </p15:guide>
        <p15:guide id="25" pos="4249">
          <p15:clr>
            <a:srgbClr val="547EBF"/>
          </p15:clr>
        </p15:guide>
        <p15:guide id="26" pos="4422">
          <p15:clr>
            <a:srgbClr val="547EBF"/>
          </p15:clr>
        </p15:guide>
        <p15:guide id="27" pos="4698">
          <p15:clr>
            <a:srgbClr val="547EBF"/>
          </p15:clr>
        </p15:guide>
        <p15:guide id="28" pos="4867">
          <p15:clr>
            <a:srgbClr val="547EBF"/>
          </p15:clr>
        </p15:guide>
        <p15:guide id="29" pos="5148">
          <p15:clr>
            <a:srgbClr val="547EBF"/>
          </p15:clr>
        </p15:guide>
        <p15:guide id="30" pos="5314">
          <p15:clr>
            <a:srgbClr val="547EBF"/>
          </p15:clr>
        </p15:guide>
        <p15:guide id="31" pos="2994">
          <p15:clr>
            <a:srgbClr val="A4A3A4"/>
          </p15:clr>
        </p15:guide>
        <p15:guide id="32" orient="horz" pos="1341">
          <p15:clr>
            <a:srgbClr val="A4A3A4"/>
          </p15:clr>
        </p15:guide>
        <p15:guide id="33" orient="horz" pos="1528">
          <p15:clr>
            <a:srgbClr val="A4A3A4"/>
          </p15:clr>
        </p15:guide>
        <p15:guide id="34" orient="horz" pos="1847">
          <p15:clr>
            <a:srgbClr val="A4A3A4"/>
          </p15:clr>
        </p15:guide>
        <p15:guide id="35" orient="horz" pos="2162">
          <p15:clr>
            <a:srgbClr val="A4A3A4"/>
          </p15:clr>
        </p15:guide>
        <p15:guide id="36" orient="horz" pos="1210">
          <p15:clr>
            <a:srgbClr val="A4A3A4"/>
          </p15:clr>
        </p15:guide>
        <p15:guide id="37" orient="horz" pos="2026">
          <p15:clr>
            <a:srgbClr val="A4A3A4"/>
          </p15:clr>
        </p15:guide>
        <p15:guide id="38" orient="horz" pos="636">
          <p15:clr>
            <a:srgbClr val="A4A3A4"/>
          </p15:clr>
        </p15:guide>
        <p15:guide id="39" orient="horz" pos="1701">
          <p15:clr>
            <a:srgbClr val="A4A3A4"/>
          </p15:clr>
        </p15:guide>
        <p15:guide id="40" orient="horz" pos="2518">
          <p15:clr>
            <a:srgbClr val="A4A3A4"/>
          </p15:clr>
        </p15:guide>
        <p15:guide id="41" orient="horz" pos="2689">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070156-A2C3-B063-3FEA-A53013E06D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620CC7-1BF7-36A7-BEB5-C96AC971A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C8696-4288-5D90-9219-727A814D59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D3564EC-CD63-E84E-8FC9-2AB7D26EF4E7}" type="datetimeFigureOut">
              <a:rPr lang="en-US" smtClean="0"/>
              <a:t>1/25/2025</a:t>
            </a:fld>
            <a:endParaRPr lang="en-US"/>
          </a:p>
        </p:txBody>
      </p:sp>
      <p:sp>
        <p:nvSpPr>
          <p:cNvPr id="5" name="Footer Placeholder 4">
            <a:extLst>
              <a:ext uri="{FF2B5EF4-FFF2-40B4-BE49-F238E27FC236}">
                <a16:creationId xmlns:a16="http://schemas.microsoft.com/office/drawing/2014/main" id="{C29C51D3-5577-D441-3749-4142350F7C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50D6339-BA19-D9DD-AB7B-135B62E86E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DF28CCC-FCC3-544A-985C-BE45D910B5B1}" type="slidenum">
              <a:rPr lang="en-US" smtClean="0"/>
              <a:t>‹#›</a:t>
            </a:fld>
            <a:endParaRPr lang="en-US"/>
          </a:p>
        </p:txBody>
      </p:sp>
    </p:spTree>
    <p:extLst>
      <p:ext uri="{BB962C8B-B14F-4D97-AF65-F5344CB8AC3E}">
        <p14:creationId xmlns:p14="http://schemas.microsoft.com/office/powerpoint/2010/main" val="1118864595"/>
      </p:ext>
    </p:extLst>
  </p:cSld>
  <p:clrMap bg1="lt1" tx1="dk1" bg2="lt2" tx2="dk2" accent1="accent1" accent2="accent2" accent3="accent3" accent4="accent4" accent5="accent5" accent6="accent6" hlink="hlink" folHlink="folHlink"/>
  <p:sldLayoutIdLst>
    <p:sldLayoutId id="2147484593" r:id="rId1"/>
    <p:sldLayoutId id="2147484594" r:id="rId2"/>
    <p:sldLayoutId id="2147484595" r:id="rId3"/>
    <p:sldLayoutId id="2147484596" r:id="rId4"/>
    <p:sldLayoutId id="2147484597" r:id="rId5"/>
    <p:sldLayoutId id="2147484598" r:id="rId6"/>
    <p:sldLayoutId id="2147484599" r:id="rId7"/>
    <p:sldLayoutId id="2147484600" r:id="rId8"/>
    <p:sldLayoutId id="2147484601" r:id="rId9"/>
    <p:sldLayoutId id="2147484602" r:id="rId10"/>
    <p:sldLayoutId id="2147484603" r:id="rId11"/>
    <p:sldLayoutId id="2147484604" r:id="rId12"/>
    <p:sldLayoutId id="2147484605" r:id="rId13"/>
    <p:sldLayoutId id="2147484606" r:id="rId14"/>
    <p:sldLayoutId id="214748460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66.xml"/><Relationship Id="rId5" Type="http://schemas.openxmlformats.org/officeDocument/2006/relationships/image" Target="../media/image36.png"/><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84.xml"/></Relationships>
</file>

<file path=ppt/slides/_rels/slide1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184.xml"/></Relationships>
</file>

<file path=ppt/slides/_rels/slide1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18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184.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172.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2.xml"/></Relationships>
</file>

<file path=ppt/slides/_rels/slide1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xml"/><Relationship Id="rId1" Type="http://schemas.openxmlformats.org/officeDocument/2006/relationships/slideLayout" Target="../slideLayouts/slideLayout172.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72.xml"/></Relationships>
</file>

<file path=ppt/slides/_rels/slide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0.xml"/></Relationships>
</file>

<file path=ppt/slides/_rels/slide2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172.xml"/><Relationship Id="rId4" Type="http://schemas.openxmlformats.org/officeDocument/2006/relationships/image" Target="../media/image58.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72.xml"/></Relationships>
</file>

<file path=ppt/slides/_rels/slide2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tmp"/><Relationship Id="rId1" Type="http://schemas.openxmlformats.org/officeDocument/2006/relationships/slideLayout" Target="../slideLayouts/slideLayout172.xml"/><Relationship Id="rId4" Type="http://schemas.openxmlformats.org/officeDocument/2006/relationships/image" Target="../media/image62.emf"/></Relationships>
</file>

<file path=ppt/slides/_rels/slide24.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72.xml"/></Relationships>
</file>

<file path=ppt/slides/_rels/slide2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172.xml"/></Relationships>
</file>

<file path=ppt/slides/_rels/slide26.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7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2.xml"/></Relationships>
</file>

<file path=ppt/slides/_rels/slide2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172.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71.xml"/><Relationship Id="rId4" Type="http://schemas.openxmlformats.org/officeDocument/2006/relationships/image" Target="../media/image39.jpeg"/></Relationships>
</file>

<file path=ppt/slides/_rels/slide3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172.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emf"/><Relationship Id="rId1" Type="http://schemas.openxmlformats.org/officeDocument/2006/relationships/slideLayout" Target="../slideLayouts/slideLayout17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3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7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7D73B-2612-B127-1877-C6DB00395DC5}"/>
            </a:ext>
          </a:extLst>
        </p:cNvPr>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149B4CC5-8A6D-1D32-800D-1A0FDE80067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576" r="5576"/>
          <a:stretch/>
        </p:blipFill>
        <p:spPr/>
      </p:pic>
      <p:pic>
        <p:nvPicPr>
          <p:cNvPr id="9" name="Picture 8" descr="A black and blue gradient&#10;&#10;Description automatically generated">
            <a:extLst>
              <a:ext uri="{FF2B5EF4-FFF2-40B4-BE49-F238E27FC236}">
                <a16:creationId xmlns:a16="http://schemas.microsoft.com/office/drawing/2014/main" id="{34A32CEB-5E4E-D887-F4BA-D2E349B459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409" y="1154321"/>
            <a:ext cx="7380864" cy="4665876"/>
          </a:xfrm>
          <a:prstGeom prst="rect">
            <a:avLst/>
          </a:prstGeom>
        </p:spPr>
      </p:pic>
      <p:sp>
        <p:nvSpPr>
          <p:cNvPr id="3" name="Title 2">
            <a:extLst>
              <a:ext uri="{FF2B5EF4-FFF2-40B4-BE49-F238E27FC236}">
                <a16:creationId xmlns:a16="http://schemas.microsoft.com/office/drawing/2014/main" id="{B994707E-79F4-DE0A-3319-641ABB705E93}"/>
              </a:ext>
            </a:extLst>
          </p:cNvPr>
          <p:cNvSpPr>
            <a:spLocks noGrp="1"/>
          </p:cNvSpPr>
          <p:nvPr>
            <p:ph type="ctrTitle"/>
          </p:nvPr>
        </p:nvSpPr>
        <p:spPr>
          <a:xfrm>
            <a:off x="850901" y="1384301"/>
            <a:ext cx="6607175" cy="2218267"/>
          </a:xfrm>
        </p:spPr>
        <p:txBody>
          <a:bodyPr>
            <a:normAutofit fontScale="90000"/>
          </a:bodyPr>
          <a:lstStyle/>
          <a:p>
            <a:r>
              <a:rPr lang="en-US" dirty="0">
                <a:latin typeface="Arial" panose="020B0604020202020204" pitchFamily="34" charset="0"/>
                <a:cs typeface="Arial" panose="020B0604020202020204" pitchFamily="34" charset="0"/>
              </a:rPr>
              <a:t>Best of San Antonio Breast Cancer</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4" name="Subtitle 3">
            <a:extLst>
              <a:ext uri="{FF2B5EF4-FFF2-40B4-BE49-F238E27FC236}">
                <a16:creationId xmlns:a16="http://schemas.microsoft.com/office/drawing/2014/main" id="{284EF901-610E-573D-97F2-9A9E4A4530DF}"/>
              </a:ext>
            </a:extLst>
          </p:cNvPr>
          <p:cNvSpPr>
            <a:spLocks noGrp="1"/>
          </p:cNvSpPr>
          <p:nvPr>
            <p:ph type="subTitle" idx="1"/>
          </p:nvPr>
        </p:nvSpPr>
        <p:spPr>
          <a:xfrm>
            <a:off x="850901" y="3832550"/>
            <a:ext cx="3711575" cy="1052681"/>
          </a:xfrm>
        </p:spPr>
        <p:txBody>
          <a:bodyPr>
            <a:normAutofit/>
          </a:bodyPr>
          <a:lstStyle/>
          <a:p>
            <a:r>
              <a:rPr lang="en-US" sz="2800" b="0" dirty="0">
                <a:latin typeface="Arial" panose="020B0604020202020204" pitchFamily="34" charset="0"/>
                <a:cs typeface="Arial" panose="020B0604020202020204" pitchFamily="34" charset="0"/>
              </a:rPr>
              <a:t>January 25, 2025</a:t>
            </a:r>
          </a:p>
        </p:txBody>
      </p:sp>
      <p:pic>
        <p:nvPicPr>
          <p:cNvPr id="7" name="Picture 6" descr="A white circle with a black background&#10;&#10;Description automatically generated">
            <a:extLst>
              <a:ext uri="{FF2B5EF4-FFF2-40B4-BE49-F238E27FC236}">
                <a16:creationId xmlns:a16="http://schemas.microsoft.com/office/drawing/2014/main" id="{D19A18AB-CF17-4281-935D-4DE42B2D57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575" y="406742"/>
            <a:ext cx="1527175" cy="218385"/>
          </a:xfrm>
          <a:prstGeom prst="rect">
            <a:avLst/>
          </a:prstGeom>
        </p:spPr>
      </p:pic>
    </p:spTree>
    <p:extLst>
      <p:ext uri="{BB962C8B-B14F-4D97-AF65-F5344CB8AC3E}">
        <p14:creationId xmlns:p14="http://schemas.microsoft.com/office/powerpoint/2010/main" val="4130277239"/>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6FACF-398E-4C4A-95B9-E2B510FC127A}"/>
              </a:ext>
            </a:extLst>
          </p:cNvPr>
          <p:cNvSpPr>
            <a:spLocks noGrp="1"/>
          </p:cNvSpPr>
          <p:nvPr>
            <p:ph type="title"/>
          </p:nvPr>
        </p:nvSpPr>
        <p:spPr/>
        <p:txBody>
          <a:bodyPr/>
          <a:lstStyle/>
          <a:p>
            <a:r>
              <a:rPr lang="en-US" sz="2600" dirty="0">
                <a:solidFill>
                  <a:schemeClr val="tx1"/>
                </a:solidFill>
              </a:rPr>
              <a:t>Primary Results From PATINA Phase 3 Trial of Palbociclib + Anti-HER2 Therapy + ET in </a:t>
            </a:r>
            <a:r>
              <a:rPr lang="en-US" sz="2600" dirty="0"/>
              <a:t>HR+/HER2</a:t>
            </a:r>
            <a:r>
              <a:rPr lang="en-US" sz="2600" dirty="0">
                <a:latin typeface="Franklin Gothic Book" panose="020B0503020102020204" pitchFamily="34" charset="0"/>
                <a:cs typeface="Calibri"/>
              </a:rPr>
              <a:t>+</a:t>
            </a:r>
            <a:r>
              <a:rPr lang="en-US" sz="2600" dirty="0"/>
              <a:t> MBC: </a:t>
            </a:r>
            <a:r>
              <a:rPr lang="en-US" sz="2600" dirty="0">
                <a:solidFill>
                  <a:schemeClr val="accent6"/>
                </a:solidFill>
              </a:rPr>
              <a:t>PFS</a:t>
            </a:r>
          </a:p>
        </p:txBody>
      </p:sp>
      <p:sp>
        <p:nvSpPr>
          <p:cNvPr id="5" name="Text Placeholder 4">
            <a:extLst>
              <a:ext uri="{FF2B5EF4-FFF2-40B4-BE49-F238E27FC236}">
                <a16:creationId xmlns:a16="http://schemas.microsoft.com/office/drawing/2014/main" id="{DBFBEC38-FA02-0B40-BA64-C28D2539F018}"/>
              </a:ext>
            </a:extLst>
          </p:cNvPr>
          <p:cNvSpPr>
            <a:spLocks noGrp="1"/>
          </p:cNvSpPr>
          <p:nvPr>
            <p:ph type="body" sz="quarter" idx="10"/>
          </p:nvPr>
        </p:nvSpPr>
        <p:spPr/>
        <p:txBody>
          <a:bodyPr/>
          <a:lstStyle/>
          <a:p>
            <a:r>
              <a:rPr lang="en-US" sz="1000" dirty="0"/>
              <a:t>Metzger O, et al. SABCS 2024. Abstract GS2-12</a:t>
            </a:r>
            <a:r>
              <a:rPr lang="en-US" dirty="0"/>
              <a:t>.</a:t>
            </a:r>
          </a:p>
        </p:txBody>
      </p:sp>
      <p:sp>
        <p:nvSpPr>
          <p:cNvPr id="13" name="TextBox 12">
            <a:extLst>
              <a:ext uri="{FF2B5EF4-FFF2-40B4-BE49-F238E27FC236}">
                <a16:creationId xmlns:a16="http://schemas.microsoft.com/office/drawing/2014/main" id="{3224E407-D6E1-E3CA-0928-BC05AA411836}"/>
              </a:ext>
            </a:extLst>
          </p:cNvPr>
          <p:cNvSpPr txBox="1"/>
          <p:nvPr/>
        </p:nvSpPr>
        <p:spPr>
          <a:xfrm>
            <a:off x="457199" y="1575492"/>
            <a:ext cx="398834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PFS (Investigator Assessed)</a:t>
            </a: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14" name="TextBox 13">
            <a:extLst>
              <a:ext uri="{FF2B5EF4-FFF2-40B4-BE49-F238E27FC236}">
                <a16:creationId xmlns:a16="http://schemas.microsoft.com/office/drawing/2014/main" id="{0AF465EA-AD6B-4AE0-2DB6-12852E91CD54}"/>
              </a:ext>
            </a:extLst>
          </p:cNvPr>
          <p:cNvSpPr txBox="1"/>
          <p:nvPr/>
        </p:nvSpPr>
        <p:spPr>
          <a:xfrm>
            <a:off x="6494429" y="3626708"/>
            <a:ext cx="398834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PFS Subgroup Analysis</a:t>
            </a: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graphicFrame>
        <p:nvGraphicFramePr>
          <p:cNvPr id="15" name="Content Placeholder 5">
            <a:extLst>
              <a:ext uri="{FF2B5EF4-FFF2-40B4-BE49-F238E27FC236}">
                <a16:creationId xmlns:a16="http://schemas.microsoft.com/office/drawing/2014/main" id="{8D800461-9172-A7F9-298D-E5950C154B29}"/>
              </a:ext>
            </a:extLst>
          </p:cNvPr>
          <p:cNvGraphicFramePr>
            <a:graphicFrameLocks/>
          </p:cNvGraphicFramePr>
          <p:nvPr/>
        </p:nvGraphicFramePr>
        <p:xfrm>
          <a:off x="6591411" y="1405020"/>
          <a:ext cx="5364971" cy="1884619"/>
        </p:xfrm>
        <a:graphic>
          <a:graphicData uri="http://schemas.openxmlformats.org/drawingml/2006/table">
            <a:tbl>
              <a:tblPr firstRow="1" bandRow="1">
                <a:tableStyleId>{10A1B5D5-9B99-4C35-A422-299274C87663}</a:tableStyleId>
              </a:tblPr>
              <a:tblGrid>
                <a:gridCol w="2043712">
                  <a:extLst>
                    <a:ext uri="{9D8B030D-6E8A-4147-A177-3AD203B41FA5}">
                      <a16:colId xmlns:a16="http://schemas.microsoft.com/office/drawing/2014/main" val="2797482651"/>
                    </a:ext>
                  </a:extLst>
                </a:gridCol>
                <a:gridCol w="1731383">
                  <a:extLst>
                    <a:ext uri="{9D8B030D-6E8A-4147-A177-3AD203B41FA5}">
                      <a16:colId xmlns:a16="http://schemas.microsoft.com/office/drawing/2014/main" val="514890373"/>
                    </a:ext>
                  </a:extLst>
                </a:gridCol>
                <a:gridCol w="1589876">
                  <a:extLst>
                    <a:ext uri="{9D8B030D-6E8A-4147-A177-3AD203B41FA5}">
                      <a16:colId xmlns:a16="http://schemas.microsoft.com/office/drawing/2014/main" val="3852432865"/>
                    </a:ext>
                  </a:extLst>
                </a:gridCol>
              </a:tblGrid>
              <a:tr h="423489">
                <a:tc>
                  <a:txBody>
                    <a:bodyPr/>
                    <a:lstStyle/>
                    <a:p>
                      <a:pPr>
                        <a:lnSpc>
                          <a:spcPct val="100000"/>
                        </a:lnSpc>
                      </a:pPr>
                      <a:r>
                        <a:rPr lang="en-US" sz="1400" dirty="0"/>
                        <a:t>PFS</a:t>
                      </a:r>
                    </a:p>
                  </a:txBody>
                  <a:tcPr marL="18288" marR="18288" marT="9144" marB="9144" anchor="ctr"/>
                </a:tc>
                <a:tc>
                  <a:txBody>
                    <a:bodyPr/>
                    <a:lstStyle/>
                    <a:p>
                      <a:pPr algn="ctr">
                        <a:lnSpc>
                          <a:spcPct val="90000"/>
                        </a:lnSpc>
                      </a:pPr>
                      <a:r>
                        <a:rPr lang="en-US" sz="1400" dirty="0"/>
                        <a:t>Palbo + Anti-HER2 + ET (n=261)</a:t>
                      </a:r>
                    </a:p>
                  </a:txBody>
                  <a:tcPr marL="18288" marR="18288" marT="9144" marB="9144" anchor="ctr">
                    <a:solidFill>
                      <a:srgbClr val="E1251B"/>
                    </a:solidFill>
                  </a:tcPr>
                </a:tc>
                <a:tc>
                  <a:txBody>
                    <a:bodyPr/>
                    <a:lstStyle/>
                    <a:p>
                      <a:pPr algn="ctr">
                        <a:lnSpc>
                          <a:spcPct val="90000"/>
                        </a:lnSpc>
                      </a:pPr>
                      <a:r>
                        <a:rPr lang="en-US" sz="1400" dirty="0"/>
                        <a:t>Anti-HER2 + ET</a:t>
                      </a:r>
                    </a:p>
                    <a:p>
                      <a:pPr algn="ctr">
                        <a:lnSpc>
                          <a:spcPct val="90000"/>
                        </a:lnSpc>
                      </a:pPr>
                      <a:r>
                        <a:rPr lang="en-US" sz="1400" dirty="0"/>
                        <a:t>(n=257)</a:t>
                      </a:r>
                    </a:p>
                  </a:txBody>
                  <a:tcPr marL="18288" marR="18288" marT="9144" marB="9144" anchor="ctr">
                    <a:solidFill>
                      <a:srgbClr val="2C70E7"/>
                    </a:solidFill>
                  </a:tcPr>
                </a:tc>
                <a:extLst>
                  <a:ext uri="{0D108BD9-81ED-4DB2-BD59-A6C34878D82A}">
                    <a16:rowId xmlns:a16="http://schemas.microsoft.com/office/drawing/2014/main" val="4175112532"/>
                  </a:ext>
                </a:extLst>
              </a:tr>
              <a:tr h="3033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effectLst/>
                          <a:latin typeface="+mn-lt"/>
                          <a:ea typeface="+mn-ea"/>
                          <a:cs typeface="+mn-cs"/>
                        </a:rPr>
                        <a:t>Events</a:t>
                      </a:r>
                    </a:p>
                  </a:txBody>
                  <a:tcPr marL="18288" marR="18288" marT="9144" marB="9144" anchor="ctr"/>
                </a:tc>
                <a:tc>
                  <a:txBody>
                    <a:bodyPr/>
                    <a:lstStyle/>
                    <a:p>
                      <a:pPr algn="ctr">
                        <a:lnSpc>
                          <a:spcPct val="100000"/>
                        </a:lnSpc>
                      </a:pPr>
                      <a:r>
                        <a:rPr lang="en-US" sz="1400" dirty="0"/>
                        <a:t>126</a:t>
                      </a:r>
                    </a:p>
                  </a:txBody>
                  <a:tcPr marL="18288" marR="18288" marT="9144" marB="9144" anchor="ctr"/>
                </a:tc>
                <a:tc>
                  <a:txBody>
                    <a:bodyPr/>
                    <a:lstStyle/>
                    <a:p>
                      <a:pPr algn="ctr">
                        <a:lnSpc>
                          <a:spcPct val="100000"/>
                        </a:lnSpc>
                      </a:pPr>
                      <a:r>
                        <a:rPr lang="en-US" sz="1400" dirty="0"/>
                        <a:t>136</a:t>
                      </a:r>
                    </a:p>
                  </a:txBody>
                  <a:tcPr marL="18288" marR="18288" marT="9144" marB="9144" anchor="ctr"/>
                </a:tc>
                <a:extLst>
                  <a:ext uri="{0D108BD9-81ED-4DB2-BD59-A6C34878D82A}">
                    <a16:rowId xmlns:a16="http://schemas.microsoft.com/office/drawing/2014/main" val="3826375110"/>
                  </a:ext>
                </a:extLst>
              </a:tr>
              <a:tr h="4669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effectLst/>
                          <a:latin typeface="+mn-lt"/>
                          <a:ea typeface="+mn-ea"/>
                          <a:cs typeface="+mn-cs"/>
                        </a:rPr>
                        <a:t>mPFS, months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effectLst/>
                          <a:latin typeface="+mn-lt"/>
                          <a:ea typeface="+mn-ea"/>
                          <a:cs typeface="+mn-cs"/>
                        </a:rPr>
                        <a:t>(95% CI)</a:t>
                      </a:r>
                    </a:p>
                  </a:txBody>
                  <a:tcPr marL="18288" marR="18288" marT="9144" marB="9144" anchor="ctr"/>
                </a:tc>
                <a:tc>
                  <a:txBody>
                    <a:bodyPr/>
                    <a:lstStyle/>
                    <a:p>
                      <a:pPr algn="ctr">
                        <a:lnSpc>
                          <a:spcPct val="100000"/>
                        </a:lnSpc>
                      </a:pPr>
                      <a:r>
                        <a:rPr lang="en-US" sz="1400" b="1" dirty="0"/>
                        <a:t>44.3</a:t>
                      </a:r>
                    </a:p>
                    <a:p>
                      <a:pPr algn="ctr">
                        <a:lnSpc>
                          <a:spcPct val="100000"/>
                        </a:lnSpc>
                      </a:pPr>
                      <a:r>
                        <a:rPr lang="en-US" sz="1400" dirty="0"/>
                        <a:t>(32.4-60.9)</a:t>
                      </a:r>
                    </a:p>
                  </a:txBody>
                  <a:tcPr marL="18288" marR="18288" marT="9144" marB="9144" anchor="ctr"/>
                </a:tc>
                <a:tc>
                  <a:txBody>
                    <a:bodyPr/>
                    <a:lstStyle/>
                    <a:p>
                      <a:pPr algn="ctr">
                        <a:lnSpc>
                          <a:spcPct val="100000"/>
                        </a:lnSpc>
                      </a:pPr>
                      <a:r>
                        <a:rPr lang="en-US" sz="1400" b="1" dirty="0"/>
                        <a:t>29.1</a:t>
                      </a:r>
                    </a:p>
                    <a:p>
                      <a:pPr algn="ctr">
                        <a:lnSpc>
                          <a:spcPct val="100000"/>
                        </a:lnSpc>
                      </a:pPr>
                      <a:r>
                        <a:rPr lang="en-US" sz="1400" dirty="0"/>
                        <a:t>(23.3-38.6)</a:t>
                      </a:r>
                    </a:p>
                  </a:txBody>
                  <a:tcPr marL="18288" marR="18288" marT="9144" marB="9144" anchor="ctr"/>
                </a:tc>
                <a:extLst>
                  <a:ext uri="{0D108BD9-81ED-4DB2-BD59-A6C34878D82A}">
                    <a16:rowId xmlns:a16="http://schemas.microsoft.com/office/drawing/2014/main" val="1080376828"/>
                  </a:ext>
                </a:extLst>
              </a:tr>
              <a:tr h="690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effectLst/>
                          <a:latin typeface="+mn-lt"/>
                          <a:ea typeface="+mn-ea"/>
                          <a:cs typeface="+mn-cs"/>
                        </a:rPr>
                        <a:t>HR (95% CI)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Nominal 1-sided </a:t>
                      </a:r>
                      <a:r>
                        <a:rPr lang="en-US" sz="1400" b="0" i="1" kern="1200" dirty="0">
                          <a:solidFill>
                            <a:schemeClr val="dk1"/>
                          </a:solidFill>
                          <a:effectLst/>
                          <a:latin typeface="+mn-lt"/>
                          <a:ea typeface="+mn-ea"/>
                          <a:cs typeface="+mn-cs"/>
                        </a:rPr>
                        <a:t>P</a:t>
                      </a:r>
                      <a:r>
                        <a:rPr lang="en-US" sz="1400" b="0" kern="1200" dirty="0">
                          <a:solidFill>
                            <a:schemeClr val="dk1"/>
                          </a:solidFill>
                          <a:effectLst/>
                          <a:latin typeface="+mn-lt"/>
                          <a:ea typeface="+mn-ea"/>
                          <a:cs typeface="+mn-cs"/>
                        </a:rPr>
                        <a:t>-value</a:t>
                      </a:r>
                    </a:p>
                  </a:txBody>
                  <a:tcPr marL="18288" marR="18288" marT="9144" marB="9144" anchor="ctr"/>
                </a:tc>
                <a:tc gridSpan="2">
                  <a:txBody>
                    <a:bodyPr/>
                    <a:lstStyle/>
                    <a:p>
                      <a:pPr algn="ctr">
                        <a:lnSpc>
                          <a:spcPct val="100000"/>
                        </a:lnSpc>
                      </a:pPr>
                      <a:r>
                        <a:rPr lang="en-US" sz="1400" dirty="0"/>
                        <a:t>0.74 (0.58-0.94)</a:t>
                      </a:r>
                    </a:p>
                    <a:p>
                      <a:pPr algn="ctr">
                        <a:lnSpc>
                          <a:spcPct val="100000"/>
                        </a:lnSpc>
                      </a:pPr>
                      <a:r>
                        <a:rPr lang="en-US" sz="1400" dirty="0"/>
                        <a:t>0.0074</a:t>
                      </a:r>
                    </a:p>
                  </a:txBody>
                  <a:tcPr marL="18288" marR="18288" marT="9144" marB="9144" anchor="ctr"/>
                </a:tc>
                <a:tc hMerge="1">
                  <a:txBody>
                    <a:bodyPr/>
                    <a:lstStyle/>
                    <a:p>
                      <a:pPr algn="ctr">
                        <a:lnSpc>
                          <a:spcPct val="100000"/>
                        </a:lnSpc>
                      </a:pPr>
                      <a:endParaRPr lang="en-US" sz="1400" dirty="0"/>
                    </a:p>
                  </a:txBody>
                  <a:tcPr marL="18288" marR="18288" marT="9144" marB="9144" anchor="ctr"/>
                </a:tc>
                <a:extLst>
                  <a:ext uri="{0D108BD9-81ED-4DB2-BD59-A6C34878D82A}">
                    <a16:rowId xmlns:a16="http://schemas.microsoft.com/office/drawing/2014/main" val="3741752681"/>
                  </a:ext>
                </a:extLst>
              </a:tr>
            </a:tbl>
          </a:graphicData>
        </a:graphic>
      </p:graphicFrame>
      <p:pic>
        <p:nvPicPr>
          <p:cNvPr id="19" name="Picture 18">
            <a:extLst>
              <a:ext uri="{FF2B5EF4-FFF2-40B4-BE49-F238E27FC236}">
                <a16:creationId xmlns:a16="http://schemas.microsoft.com/office/drawing/2014/main" id="{320A59A7-307D-80F1-FAF5-ED0F979332E5}"/>
              </a:ext>
            </a:extLst>
          </p:cNvPr>
          <p:cNvPicPr>
            <a:picLocks noChangeAspect="1"/>
          </p:cNvPicPr>
          <p:nvPr/>
        </p:nvPicPr>
        <p:blipFill>
          <a:blip r:embed="rId2"/>
          <a:stretch>
            <a:fillRect/>
          </a:stretch>
        </p:blipFill>
        <p:spPr>
          <a:xfrm>
            <a:off x="99830" y="1861111"/>
            <a:ext cx="6197600" cy="4076700"/>
          </a:xfrm>
          <a:prstGeom prst="rect">
            <a:avLst/>
          </a:prstGeom>
        </p:spPr>
      </p:pic>
      <p:sp>
        <p:nvSpPr>
          <p:cNvPr id="20" name="TextBox 19">
            <a:extLst>
              <a:ext uri="{FF2B5EF4-FFF2-40B4-BE49-F238E27FC236}">
                <a16:creationId xmlns:a16="http://schemas.microsoft.com/office/drawing/2014/main" id="{8FB29217-A1B5-9FA9-50D8-BB1A5EF64AD3}"/>
              </a:ext>
            </a:extLst>
          </p:cNvPr>
          <p:cNvSpPr txBox="1"/>
          <p:nvPr/>
        </p:nvSpPr>
        <p:spPr>
          <a:xfrm>
            <a:off x="3312042" y="2251779"/>
            <a:ext cx="2542310" cy="415498"/>
          </a:xfrm>
          <a:prstGeom prst="rect">
            <a:avLst/>
          </a:prstGeom>
          <a:noFill/>
          <a:ln w="12700">
            <a:solidFill>
              <a:schemeClr val="bg1">
                <a:lumMod val="6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follow-up on patients who are alive and disease-free, 52.6 months</a:t>
            </a:r>
          </a:p>
        </p:txBody>
      </p:sp>
      <p:pic>
        <p:nvPicPr>
          <p:cNvPr id="21" name="Picture 20">
            <a:extLst>
              <a:ext uri="{FF2B5EF4-FFF2-40B4-BE49-F238E27FC236}">
                <a16:creationId xmlns:a16="http://schemas.microsoft.com/office/drawing/2014/main" id="{4DD6A674-DC4A-133F-9300-E5F47F56ADDD}"/>
              </a:ext>
            </a:extLst>
          </p:cNvPr>
          <p:cNvPicPr>
            <a:picLocks noChangeAspect="1"/>
          </p:cNvPicPr>
          <p:nvPr/>
        </p:nvPicPr>
        <p:blipFill>
          <a:blip r:embed="rId3"/>
          <a:stretch>
            <a:fillRect/>
          </a:stretch>
        </p:blipFill>
        <p:spPr>
          <a:xfrm>
            <a:off x="6591411" y="4077535"/>
            <a:ext cx="5364971" cy="2407475"/>
          </a:xfrm>
          <a:prstGeom prst="rect">
            <a:avLst/>
          </a:prstGeom>
        </p:spPr>
      </p:pic>
    </p:spTree>
    <p:extLst>
      <p:ext uri="{BB962C8B-B14F-4D97-AF65-F5344CB8AC3E}">
        <p14:creationId xmlns:p14="http://schemas.microsoft.com/office/powerpoint/2010/main" val="295402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B82BCE-4172-25CD-DE44-710EE8EDD562}"/>
              </a:ext>
            </a:extLst>
          </p:cNvPr>
          <p:cNvPicPr>
            <a:picLocks noChangeAspect="1"/>
          </p:cNvPicPr>
          <p:nvPr/>
        </p:nvPicPr>
        <p:blipFill>
          <a:blip r:embed="rId2"/>
          <a:srcRect t="12288" r="54854"/>
          <a:stretch/>
        </p:blipFill>
        <p:spPr>
          <a:xfrm>
            <a:off x="1540265" y="1317033"/>
            <a:ext cx="2926803" cy="2264142"/>
          </a:xfrm>
          <a:prstGeom prst="rect">
            <a:avLst/>
          </a:prstGeom>
        </p:spPr>
      </p:pic>
      <p:sp>
        <p:nvSpPr>
          <p:cNvPr id="2" name="Title 1">
            <a:extLst>
              <a:ext uri="{FF2B5EF4-FFF2-40B4-BE49-F238E27FC236}">
                <a16:creationId xmlns:a16="http://schemas.microsoft.com/office/drawing/2014/main" id="{E756FACF-398E-4C4A-95B9-E2B510FC127A}"/>
              </a:ext>
            </a:extLst>
          </p:cNvPr>
          <p:cNvSpPr>
            <a:spLocks noGrp="1"/>
          </p:cNvSpPr>
          <p:nvPr>
            <p:ph type="title"/>
          </p:nvPr>
        </p:nvSpPr>
        <p:spPr>
          <a:xfrm>
            <a:off x="454302" y="332946"/>
            <a:ext cx="11271379" cy="914401"/>
          </a:xfrm>
        </p:spPr>
        <p:txBody>
          <a:bodyPr/>
          <a:lstStyle/>
          <a:p>
            <a:r>
              <a:rPr lang="en-US" sz="2600" dirty="0">
                <a:solidFill>
                  <a:schemeClr val="tx1"/>
                </a:solidFill>
              </a:rPr>
              <a:t>Primary Results From PATINA Phase 3 Trial of Palbociclib + Anti-HER2 Therapy + ET in </a:t>
            </a:r>
            <a:r>
              <a:rPr lang="en-US" sz="2600" dirty="0"/>
              <a:t>HR+/HER2</a:t>
            </a:r>
            <a:r>
              <a:rPr lang="en-US" sz="2600" dirty="0">
                <a:latin typeface="Franklin Gothic Book" panose="020B0503020102020204" pitchFamily="34" charset="0"/>
                <a:cs typeface="Calibri"/>
              </a:rPr>
              <a:t>+</a:t>
            </a:r>
            <a:r>
              <a:rPr lang="en-US" sz="2600" dirty="0"/>
              <a:t> MBC: </a:t>
            </a:r>
            <a:r>
              <a:rPr lang="en-US" sz="2600" dirty="0">
                <a:solidFill>
                  <a:schemeClr val="accent1"/>
                </a:solidFill>
              </a:rPr>
              <a:t>ORR, CBR, and OS</a:t>
            </a:r>
          </a:p>
        </p:txBody>
      </p:sp>
      <p:sp>
        <p:nvSpPr>
          <p:cNvPr id="5" name="Text Placeholder 4">
            <a:extLst>
              <a:ext uri="{FF2B5EF4-FFF2-40B4-BE49-F238E27FC236}">
                <a16:creationId xmlns:a16="http://schemas.microsoft.com/office/drawing/2014/main" id="{DBFBEC38-FA02-0B40-BA64-C28D2539F018}"/>
              </a:ext>
            </a:extLst>
          </p:cNvPr>
          <p:cNvSpPr>
            <a:spLocks noGrp="1"/>
          </p:cNvSpPr>
          <p:nvPr>
            <p:ph type="body" sz="quarter" idx="10"/>
          </p:nvPr>
        </p:nvSpPr>
        <p:spPr>
          <a:xfrm>
            <a:off x="420059" y="6145883"/>
            <a:ext cx="7011635" cy="693983"/>
          </a:xfrm>
        </p:spPr>
        <p:txBody>
          <a:bodyPr/>
          <a:lstStyle/>
          <a:p>
            <a:r>
              <a:rPr lang="en-US" sz="1000" baseline="30000" dirty="0"/>
              <a:t>a </a:t>
            </a:r>
            <a:r>
              <a:rPr lang="en-US" sz="1000" dirty="0"/>
              <a:t>Patients with a CR or PR on ≥2 consecutive reporting periods according to RECIST v1.1 </a:t>
            </a:r>
            <a:r>
              <a:rPr lang="en-US" sz="1000" baseline="30000" dirty="0"/>
              <a:t>b </a:t>
            </a:r>
            <a:r>
              <a:rPr lang="en-US" sz="1000" dirty="0"/>
              <a:t>Patients with a CR, PR, and/or SD for ≥24 weeks per RECIST v1.1.</a:t>
            </a:r>
          </a:p>
          <a:p>
            <a:r>
              <a:rPr lang="en-US" sz="1000" dirty="0"/>
              <a:t>Metzger O, et al. SABCS 2024. Abstract GS2-12</a:t>
            </a:r>
            <a:r>
              <a:rPr lang="en-US" dirty="0"/>
              <a:t>.</a:t>
            </a:r>
          </a:p>
        </p:txBody>
      </p:sp>
      <p:sp>
        <p:nvSpPr>
          <p:cNvPr id="13" name="TextBox 12">
            <a:extLst>
              <a:ext uri="{FF2B5EF4-FFF2-40B4-BE49-F238E27FC236}">
                <a16:creationId xmlns:a16="http://schemas.microsoft.com/office/drawing/2014/main" id="{3224E407-D6E1-E3CA-0928-BC05AA411836}"/>
              </a:ext>
            </a:extLst>
          </p:cNvPr>
          <p:cNvSpPr txBox="1"/>
          <p:nvPr/>
        </p:nvSpPr>
        <p:spPr>
          <a:xfrm>
            <a:off x="299803" y="1575491"/>
            <a:ext cx="137351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panose="020B0503020102020204"/>
                <a:ea typeface="+mn-ea"/>
                <a:cs typeface="+mn-cs"/>
              </a:rPr>
              <a:t>Confirmed ORR</a:t>
            </a:r>
            <a:r>
              <a:rPr kumimoji="0" lang="en-US" sz="1800" b="1" i="0" u="none" strike="noStrike" kern="1200" cap="none" spc="0" normalizeH="0" baseline="30000" noProof="0" dirty="0">
                <a:ln>
                  <a:noFill/>
                </a:ln>
                <a:solidFill>
                  <a:prstClr val="black"/>
                </a:solidFill>
                <a:effectLst/>
                <a:uLnTx/>
                <a:uFillTx/>
                <a:latin typeface="Franklin Gothic Book" panose="020B0503020102020204"/>
                <a:ea typeface="+mn-ea"/>
                <a:cs typeface="+mn-cs"/>
              </a:rPr>
              <a:t>a</a:t>
            </a:r>
            <a:endParaRPr kumimoji="0" lang="en-US" sz="2000" b="0" i="0" u="none" strike="noStrike" kern="1200" cap="none" spc="0" normalizeH="0" baseline="30000" noProof="0" dirty="0">
              <a:ln>
                <a:noFill/>
              </a:ln>
              <a:solidFill>
                <a:prstClr val="black"/>
              </a:solidFill>
              <a:effectLst/>
              <a:uLnTx/>
              <a:uFillTx/>
              <a:latin typeface="Franklin Gothic Book" panose="020B0503020102020204"/>
              <a:ea typeface="+mn-ea"/>
              <a:cs typeface="+mn-cs"/>
            </a:endParaRPr>
          </a:p>
        </p:txBody>
      </p:sp>
      <p:pic>
        <p:nvPicPr>
          <p:cNvPr id="17" name="Picture 16">
            <a:extLst>
              <a:ext uri="{FF2B5EF4-FFF2-40B4-BE49-F238E27FC236}">
                <a16:creationId xmlns:a16="http://schemas.microsoft.com/office/drawing/2014/main" id="{DB9F1E70-5B87-EF44-13AA-24DBDF6EE98A}"/>
              </a:ext>
            </a:extLst>
          </p:cNvPr>
          <p:cNvPicPr>
            <a:picLocks noChangeAspect="1"/>
          </p:cNvPicPr>
          <p:nvPr/>
        </p:nvPicPr>
        <p:blipFill>
          <a:blip r:embed="rId2"/>
          <a:srcRect l="54854"/>
          <a:stretch/>
        </p:blipFill>
        <p:spPr>
          <a:xfrm>
            <a:off x="1554464" y="3667876"/>
            <a:ext cx="2926801" cy="2581324"/>
          </a:xfrm>
          <a:prstGeom prst="rect">
            <a:avLst/>
          </a:prstGeom>
        </p:spPr>
      </p:pic>
      <p:sp>
        <p:nvSpPr>
          <p:cNvPr id="18" name="TextBox 17">
            <a:extLst>
              <a:ext uri="{FF2B5EF4-FFF2-40B4-BE49-F238E27FC236}">
                <a16:creationId xmlns:a16="http://schemas.microsoft.com/office/drawing/2014/main" id="{69DE7CA7-40FB-9B71-32F6-790659CD9791}"/>
              </a:ext>
            </a:extLst>
          </p:cNvPr>
          <p:cNvSpPr txBox="1"/>
          <p:nvPr/>
        </p:nvSpPr>
        <p:spPr>
          <a:xfrm>
            <a:off x="354957" y="3824034"/>
            <a:ext cx="8922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panose="020B0503020102020204"/>
                <a:ea typeface="+mn-ea"/>
                <a:cs typeface="+mn-cs"/>
              </a:rPr>
              <a:t>CBR</a:t>
            </a:r>
            <a:r>
              <a:rPr kumimoji="0" lang="en-US" sz="1800" b="1" i="0" u="none" strike="noStrike" kern="1200" cap="none" spc="0" normalizeH="0" baseline="30000" noProof="0" dirty="0">
                <a:ln>
                  <a:noFill/>
                </a:ln>
                <a:solidFill>
                  <a:prstClr val="black"/>
                </a:solidFill>
                <a:effectLst/>
                <a:uLnTx/>
                <a:uFillTx/>
                <a:latin typeface="Franklin Gothic Book" panose="020B0503020102020204"/>
                <a:ea typeface="+mn-ea"/>
                <a:cs typeface="+mn-cs"/>
              </a:rPr>
              <a:t>b</a:t>
            </a:r>
            <a:endParaRPr kumimoji="0" lang="en-US" sz="2000" b="0" i="0" u="none" strike="noStrike" kern="1200" cap="none" spc="0" normalizeH="0" baseline="30000" noProof="0" dirty="0">
              <a:ln>
                <a:noFill/>
              </a:ln>
              <a:solidFill>
                <a:prstClr val="black"/>
              </a:solidFill>
              <a:effectLst/>
              <a:uLnTx/>
              <a:uFillTx/>
              <a:latin typeface="Franklin Gothic Book" panose="020B0503020102020204"/>
              <a:ea typeface="+mn-ea"/>
              <a:cs typeface="+mn-cs"/>
            </a:endParaRPr>
          </a:p>
        </p:txBody>
      </p:sp>
      <p:sp>
        <p:nvSpPr>
          <p:cNvPr id="19" name="TextBox 18">
            <a:extLst>
              <a:ext uri="{FF2B5EF4-FFF2-40B4-BE49-F238E27FC236}">
                <a16:creationId xmlns:a16="http://schemas.microsoft.com/office/drawing/2014/main" id="{F4F82AA8-D04E-A75C-554C-DFD82494D4D4}"/>
              </a:ext>
            </a:extLst>
          </p:cNvPr>
          <p:cNvSpPr txBox="1"/>
          <p:nvPr/>
        </p:nvSpPr>
        <p:spPr>
          <a:xfrm>
            <a:off x="6089991" y="1401568"/>
            <a:ext cx="55268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panose="020B0503020102020204"/>
                <a:ea typeface="+mn-ea"/>
                <a:cs typeface="+mn-cs"/>
              </a:rPr>
              <a:t>Secondary Endpoint: Overall Survival</a:t>
            </a:r>
            <a:endParaRPr kumimoji="0" lang="en-US" sz="20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3" name="Picture 2">
            <a:extLst>
              <a:ext uri="{FF2B5EF4-FFF2-40B4-BE49-F238E27FC236}">
                <a16:creationId xmlns:a16="http://schemas.microsoft.com/office/drawing/2014/main" id="{EB1D0281-F9C0-F566-04E9-B63FE3EDD3F1}"/>
              </a:ext>
            </a:extLst>
          </p:cNvPr>
          <p:cNvPicPr>
            <a:picLocks noChangeAspect="1"/>
          </p:cNvPicPr>
          <p:nvPr/>
        </p:nvPicPr>
        <p:blipFill>
          <a:blip r:embed="rId3"/>
          <a:stretch>
            <a:fillRect/>
          </a:stretch>
        </p:blipFill>
        <p:spPr>
          <a:xfrm>
            <a:off x="4788554" y="1970350"/>
            <a:ext cx="6934200" cy="4076700"/>
          </a:xfrm>
          <a:prstGeom prst="rect">
            <a:avLst/>
          </a:prstGeom>
        </p:spPr>
      </p:pic>
    </p:spTree>
    <p:extLst>
      <p:ext uri="{BB962C8B-B14F-4D97-AF65-F5344CB8AC3E}">
        <p14:creationId xmlns:p14="http://schemas.microsoft.com/office/powerpoint/2010/main" val="700329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6FACF-398E-4C4A-95B9-E2B510FC127A}"/>
              </a:ext>
            </a:extLst>
          </p:cNvPr>
          <p:cNvSpPr>
            <a:spLocks noGrp="1"/>
          </p:cNvSpPr>
          <p:nvPr>
            <p:ph type="title"/>
          </p:nvPr>
        </p:nvSpPr>
        <p:spPr>
          <a:xfrm>
            <a:off x="677064" y="323280"/>
            <a:ext cx="11271379" cy="914401"/>
          </a:xfrm>
        </p:spPr>
        <p:txBody>
          <a:bodyPr/>
          <a:lstStyle/>
          <a:p>
            <a:r>
              <a:rPr lang="en-US" sz="2400" b="1" dirty="0">
                <a:latin typeface="Arial"/>
                <a:cs typeface="Arial"/>
              </a:rPr>
              <a:t>Adverse Events </a:t>
            </a:r>
            <a:br>
              <a:rPr lang="en-US" sz="2400" b="1" dirty="0"/>
            </a:br>
            <a:r>
              <a:rPr lang="en-US" sz="2400" b="1" dirty="0">
                <a:latin typeface="Arial"/>
                <a:cs typeface="Arial"/>
              </a:rPr>
              <a:t>(Grade ≥2 in ≥10% of Patients)</a:t>
            </a:r>
            <a:endParaRPr lang="en-US" sz="2600" dirty="0">
              <a:solidFill>
                <a:schemeClr val="accent6"/>
              </a:solidFill>
            </a:endParaRPr>
          </a:p>
        </p:txBody>
      </p:sp>
      <p:sp>
        <p:nvSpPr>
          <p:cNvPr id="5" name="Text Placeholder 4">
            <a:extLst>
              <a:ext uri="{FF2B5EF4-FFF2-40B4-BE49-F238E27FC236}">
                <a16:creationId xmlns:a16="http://schemas.microsoft.com/office/drawing/2014/main" id="{DBFBEC38-FA02-0B40-BA64-C28D2539F018}"/>
              </a:ext>
            </a:extLst>
          </p:cNvPr>
          <p:cNvSpPr>
            <a:spLocks noGrp="1"/>
          </p:cNvSpPr>
          <p:nvPr>
            <p:ph type="body" sz="quarter" idx="10"/>
          </p:nvPr>
        </p:nvSpPr>
        <p:spPr/>
        <p:txBody>
          <a:bodyPr/>
          <a:lstStyle/>
          <a:p>
            <a:r>
              <a:rPr lang="en-US" sz="1000" dirty="0"/>
              <a:t>Metzger O, et al. SABCS 2024. Abstract GS2-12</a:t>
            </a:r>
            <a:r>
              <a:rPr lang="en-US" dirty="0"/>
              <a:t>.</a:t>
            </a:r>
          </a:p>
        </p:txBody>
      </p:sp>
      <p:pic>
        <p:nvPicPr>
          <p:cNvPr id="7" name="Picture 6">
            <a:extLst>
              <a:ext uri="{FF2B5EF4-FFF2-40B4-BE49-F238E27FC236}">
                <a16:creationId xmlns:a16="http://schemas.microsoft.com/office/drawing/2014/main" id="{4696C958-46DB-1A38-5BA5-8490E6188226}"/>
              </a:ext>
            </a:extLst>
          </p:cNvPr>
          <p:cNvPicPr>
            <a:picLocks noChangeAspect="1"/>
          </p:cNvPicPr>
          <p:nvPr/>
        </p:nvPicPr>
        <p:blipFill>
          <a:blip r:embed="rId2"/>
          <a:stretch>
            <a:fillRect/>
          </a:stretch>
        </p:blipFill>
        <p:spPr>
          <a:xfrm>
            <a:off x="677064" y="1125124"/>
            <a:ext cx="10831643" cy="4213253"/>
          </a:xfrm>
          <a:prstGeom prst="rect">
            <a:avLst/>
          </a:prstGeom>
        </p:spPr>
      </p:pic>
      <p:pic>
        <p:nvPicPr>
          <p:cNvPr id="9" name="Picture 8">
            <a:extLst>
              <a:ext uri="{FF2B5EF4-FFF2-40B4-BE49-F238E27FC236}">
                <a16:creationId xmlns:a16="http://schemas.microsoft.com/office/drawing/2014/main" id="{FB362FDF-CBD8-9F7F-A5C6-B5173A3122C5}"/>
              </a:ext>
            </a:extLst>
          </p:cNvPr>
          <p:cNvPicPr>
            <a:picLocks noChangeAspect="1"/>
          </p:cNvPicPr>
          <p:nvPr/>
        </p:nvPicPr>
        <p:blipFill>
          <a:blip r:embed="rId3"/>
          <a:stretch>
            <a:fillRect/>
          </a:stretch>
        </p:blipFill>
        <p:spPr>
          <a:xfrm>
            <a:off x="457199" y="5380222"/>
            <a:ext cx="12119811" cy="1154498"/>
          </a:xfrm>
          <a:prstGeom prst="rect">
            <a:avLst/>
          </a:prstGeom>
        </p:spPr>
      </p:pic>
    </p:spTree>
    <p:extLst>
      <p:ext uri="{BB962C8B-B14F-4D97-AF65-F5344CB8AC3E}">
        <p14:creationId xmlns:p14="http://schemas.microsoft.com/office/powerpoint/2010/main" val="1205715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11C9E-4689-92C0-8654-44EB71E1449D}"/>
              </a:ext>
            </a:extLst>
          </p:cNvPr>
          <p:cNvSpPr>
            <a:spLocks noGrp="1"/>
          </p:cNvSpPr>
          <p:nvPr>
            <p:ph type="title"/>
          </p:nvPr>
        </p:nvSpPr>
        <p:spPr>
          <a:xfrm>
            <a:off x="457199" y="328221"/>
            <a:ext cx="11271379" cy="914401"/>
          </a:xfrm>
        </p:spPr>
        <p:txBody>
          <a:bodyPr>
            <a:normAutofit/>
          </a:bodyPr>
          <a:lstStyle/>
          <a:p>
            <a:r>
              <a:rPr lang="en-US" sz="4000" dirty="0"/>
              <a:t>Implications</a:t>
            </a:r>
          </a:p>
        </p:txBody>
      </p:sp>
      <p:sp>
        <p:nvSpPr>
          <p:cNvPr id="3" name="Content Placeholder 2">
            <a:extLst>
              <a:ext uri="{FF2B5EF4-FFF2-40B4-BE49-F238E27FC236}">
                <a16:creationId xmlns:a16="http://schemas.microsoft.com/office/drawing/2014/main" id="{9C9D8D2E-5701-EEE9-5620-8BD799F1AEAC}"/>
              </a:ext>
            </a:extLst>
          </p:cNvPr>
          <p:cNvSpPr>
            <a:spLocks noGrp="1"/>
          </p:cNvSpPr>
          <p:nvPr>
            <p:ph idx="1"/>
          </p:nvPr>
        </p:nvSpPr>
        <p:spPr>
          <a:xfrm>
            <a:off x="577121" y="1524734"/>
            <a:ext cx="11271379" cy="4265731"/>
          </a:xfrm>
        </p:spPr>
        <p:txBody>
          <a:bodyPr/>
          <a:lstStyle/>
          <a:p>
            <a:r>
              <a:rPr lang="en-US" dirty="0"/>
              <a:t>Adding CDK4/6i to ET + HER2 targeted therapy based on robust preclinical data</a:t>
            </a:r>
          </a:p>
          <a:p>
            <a:r>
              <a:rPr lang="en-US" dirty="0"/>
              <a:t>Remarkable increase in median PFS from 29.1 to 44.3 months </a:t>
            </a:r>
          </a:p>
          <a:p>
            <a:pPr lvl="1"/>
            <a:r>
              <a:rPr lang="el-GR" dirty="0"/>
              <a:t>Δ15.2 </a:t>
            </a:r>
            <a:r>
              <a:rPr lang="en-US" dirty="0"/>
              <a:t>months!</a:t>
            </a:r>
          </a:p>
          <a:p>
            <a:r>
              <a:rPr lang="en-US" dirty="0"/>
              <a:t>Interestingly </a:t>
            </a:r>
            <a:r>
              <a:rPr lang="en-US" dirty="0" err="1"/>
              <a:t>mPFS</a:t>
            </a:r>
            <a:r>
              <a:rPr lang="en-US" dirty="0"/>
              <a:t> across receptor subsets for Cleopatra was 18.7 months</a:t>
            </a:r>
          </a:p>
          <a:p>
            <a:pPr lvl="1"/>
            <a:r>
              <a:rPr lang="en-US" dirty="0"/>
              <a:t>Hazard ratios similar across ER status</a:t>
            </a:r>
          </a:p>
          <a:p>
            <a:r>
              <a:rPr lang="en-US" dirty="0"/>
              <a:t>Expected toxicity profile, low discontinuation rate</a:t>
            </a:r>
          </a:p>
          <a:p>
            <a:r>
              <a:rPr lang="en-US" dirty="0"/>
              <a:t>In my opinion, represents a new standard of care for HR+/HER2+ MBC following response to THP</a:t>
            </a:r>
          </a:p>
          <a:p>
            <a:endParaRPr lang="en-US" dirty="0"/>
          </a:p>
          <a:p>
            <a:pPr lvl="1"/>
            <a:endParaRPr lang="en-US" dirty="0"/>
          </a:p>
          <a:p>
            <a:pPr lvl="1"/>
            <a:endParaRPr lang="en-US" dirty="0"/>
          </a:p>
          <a:p>
            <a:endParaRPr lang="en-US" dirty="0"/>
          </a:p>
        </p:txBody>
      </p:sp>
      <p:sp>
        <p:nvSpPr>
          <p:cNvPr id="4" name="Text Placeholder 3">
            <a:extLst>
              <a:ext uri="{FF2B5EF4-FFF2-40B4-BE49-F238E27FC236}">
                <a16:creationId xmlns:a16="http://schemas.microsoft.com/office/drawing/2014/main" id="{7A13C2D9-B918-4890-0701-6B16C19B9372}"/>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331605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4AEEFEF-E0C1-8304-76D1-3488D3B53C72}"/>
              </a:ext>
            </a:extLst>
          </p:cNvPr>
          <p:cNvSpPr>
            <a:spLocks noGrp="1"/>
          </p:cNvSpPr>
          <p:nvPr>
            <p:ph idx="1"/>
          </p:nvPr>
        </p:nvSpPr>
        <p:spPr>
          <a:xfrm>
            <a:off x="457199" y="4602196"/>
            <a:ext cx="4998815" cy="1036850"/>
          </a:xfrm>
        </p:spPr>
        <p:txBody>
          <a:bodyPr/>
          <a:lstStyle/>
          <a:p>
            <a:r>
              <a:rPr lang="en-US" sz="2600" dirty="0"/>
              <a:t>The DEMETHER Study will evaluate maintenance HP+/-ET post T-</a:t>
            </a:r>
            <a:r>
              <a:rPr lang="en-US" sz="2600" dirty="0" err="1"/>
              <a:t>DXd</a:t>
            </a:r>
            <a:endParaRPr lang="en-US" sz="2600" dirty="0"/>
          </a:p>
          <a:p>
            <a:pPr lvl="1"/>
            <a:r>
              <a:rPr lang="en-US" dirty="0"/>
              <a:t>Role of palbociclib?</a:t>
            </a:r>
          </a:p>
        </p:txBody>
      </p:sp>
      <p:sp>
        <p:nvSpPr>
          <p:cNvPr id="7" name="Text Placeholder 6">
            <a:extLst>
              <a:ext uri="{FF2B5EF4-FFF2-40B4-BE49-F238E27FC236}">
                <a16:creationId xmlns:a16="http://schemas.microsoft.com/office/drawing/2014/main" id="{A2EA4000-2794-3911-7A57-0DEAC43F0F41}"/>
              </a:ext>
            </a:extLst>
          </p:cNvPr>
          <p:cNvSpPr>
            <a:spLocks noGrp="1"/>
          </p:cNvSpPr>
          <p:nvPr>
            <p:ph type="body" sz="quarter" idx="10"/>
          </p:nvPr>
        </p:nvSpPr>
        <p:spPr/>
        <p:txBody>
          <a:bodyPr/>
          <a:lstStyle/>
          <a:p>
            <a:r>
              <a:rPr lang="en-US" dirty="0"/>
              <a:t>Cortex et al, SABCS 2024</a:t>
            </a:r>
          </a:p>
        </p:txBody>
      </p:sp>
      <p:pic>
        <p:nvPicPr>
          <p:cNvPr id="8" name="Picture 7">
            <a:extLst>
              <a:ext uri="{FF2B5EF4-FFF2-40B4-BE49-F238E27FC236}">
                <a16:creationId xmlns:a16="http://schemas.microsoft.com/office/drawing/2014/main" id="{820F24F1-5335-D2D8-2676-9FFEA3C1DBBE}"/>
              </a:ext>
            </a:extLst>
          </p:cNvPr>
          <p:cNvPicPr>
            <a:picLocks noChangeAspect="1"/>
          </p:cNvPicPr>
          <p:nvPr/>
        </p:nvPicPr>
        <p:blipFill>
          <a:blip r:embed="rId2"/>
          <a:srcRect t="16382" r="11639" b="23133"/>
          <a:stretch/>
        </p:blipFill>
        <p:spPr>
          <a:xfrm>
            <a:off x="1575715" y="82902"/>
            <a:ext cx="9255375" cy="3563708"/>
          </a:xfrm>
          <a:prstGeom prst="rect">
            <a:avLst/>
          </a:prstGeom>
        </p:spPr>
      </p:pic>
      <p:pic>
        <p:nvPicPr>
          <p:cNvPr id="9" name="Picture 8">
            <a:extLst>
              <a:ext uri="{FF2B5EF4-FFF2-40B4-BE49-F238E27FC236}">
                <a16:creationId xmlns:a16="http://schemas.microsoft.com/office/drawing/2014/main" id="{A46810B7-1690-59C0-2832-B411AD54B1E0}"/>
              </a:ext>
            </a:extLst>
          </p:cNvPr>
          <p:cNvPicPr>
            <a:picLocks noChangeAspect="1"/>
          </p:cNvPicPr>
          <p:nvPr/>
        </p:nvPicPr>
        <p:blipFill>
          <a:blip r:embed="rId3"/>
          <a:stretch>
            <a:fillRect/>
          </a:stretch>
        </p:blipFill>
        <p:spPr>
          <a:xfrm>
            <a:off x="5456014" y="3646610"/>
            <a:ext cx="5561756" cy="3211390"/>
          </a:xfrm>
          <a:prstGeom prst="rect">
            <a:avLst/>
          </a:prstGeom>
        </p:spPr>
      </p:pic>
      <p:sp>
        <p:nvSpPr>
          <p:cNvPr id="12" name="TextBox 11">
            <a:extLst>
              <a:ext uri="{FF2B5EF4-FFF2-40B4-BE49-F238E27FC236}">
                <a16:creationId xmlns:a16="http://schemas.microsoft.com/office/drawing/2014/main" id="{9EBFEEDD-F7F9-BC30-EE12-F36B14D86AB4}"/>
              </a:ext>
            </a:extLst>
          </p:cNvPr>
          <p:cNvSpPr txBox="1"/>
          <p:nvPr/>
        </p:nvSpPr>
        <p:spPr>
          <a:xfrm>
            <a:off x="1791325" y="849622"/>
            <a:ext cx="610099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97132">
                    <a:lumMod val="75000"/>
                  </a:srgbClr>
                </a:solidFill>
                <a:effectLst/>
                <a:uLnTx/>
                <a:uFillTx/>
                <a:latin typeface="Aptos" panose="02110004020202020204"/>
                <a:ea typeface="+mn-ea"/>
                <a:cs typeface="+mn-cs"/>
              </a:rPr>
              <a:t>Estimated primary completion July 2025</a:t>
            </a:r>
          </a:p>
        </p:txBody>
      </p:sp>
    </p:spTree>
    <p:extLst>
      <p:ext uri="{BB962C8B-B14F-4D97-AF65-F5344CB8AC3E}">
        <p14:creationId xmlns:p14="http://schemas.microsoft.com/office/powerpoint/2010/main" val="2542688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6D75FE-CEBD-DD2B-324F-78CDA40FE476}"/>
              </a:ext>
            </a:extLst>
          </p:cNvPr>
          <p:cNvSpPr>
            <a:spLocks noGrp="1"/>
          </p:cNvSpPr>
          <p:nvPr>
            <p:ph type="title"/>
          </p:nvPr>
        </p:nvSpPr>
        <p:spPr>
          <a:xfrm>
            <a:off x="515679" y="108748"/>
            <a:ext cx="11077353" cy="1325563"/>
          </a:xfrm>
        </p:spPr>
        <p:txBody>
          <a:bodyPr>
            <a:noAutofit/>
          </a:bodyPr>
          <a:lstStyle/>
          <a:p>
            <a:pPr algn="ctr"/>
            <a:r>
              <a:rPr lang="en-GB" sz="3200" dirty="0" err="1">
                <a:solidFill>
                  <a:schemeClr val="tx1"/>
                </a:solidFill>
              </a:rPr>
              <a:t>Disitamab</a:t>
            </a:r>
            <a:r>
              <a:rPr lang="en-GB" sz="3200" dirty="0">
                <a:solidFill>
                  <a:schemeClr val="tx1"/>
                </a:solidFill>
              </a:rPr>
              <a:t> </a:t>
            </a:r>
            <a:r>
              <a:rPr lang="en-GB" sz="3200" dirty="0" err="1">
                <a:solidFill>
                  <a:schemeClr val="tx1"/>
                </a:solidFill>
              </a:rPr>
              <a:t>vedotin</a:t>
            </a:r>
            <a:r>
              <a:rPr lang="en-GB" sz="3200" dirty="0">
                <a:solidFill>
                  <a:schemeClr val="tx1"/>
                </a:solidFill>
              </a:rPr>
              <a:t> vs Lapatinib + Capecitabine in Patients with HER2+ MBC with Liver Metastasis: Final Results of a Phase III Trial</a:t>
            </a:r>
            <a:endParaRPr lang="en-US" sz="3200" dirty="0"/>
          </a:p>
        </p:txBody>
      </p:sp>
      <p:sp>
        <p:nvSpPr>
          <p:cNvPr id="6" name="Content Placeholder 5">
            <a:extLst>
              <a:ext uri="{FF2B5EF4-FFF2-40B4-BE49-F238E27FC236}">
                <a16:creationId xmlns:a16="http://schemas.microsoft.com/office/drawing/2014/main" id="{B4553807-A12E-74F5-B3CE-3CFA428CE0D5}"/>
              </a:ext>
            </a:extLst>
          </p:cNvPr>
          <p:cNvSpPr>
            <a:spLocks noGrp="1"/>
          </p:cNvSpPr>
          <p:nvPr>
            <p:ph idx="1"/>
          </p:nvPr>
        </p:nvSpPr>
        <p:spPr>
          <a:xfrm>
            <a:off x="8050628" y="1364678"/>
            <a:ext cx="4139698" cy="2319811"/>
          </a:xfrm>
        </p:spPr>
        <p:txBody>
          <a:bodyPr>
            <a:normAutofit fontScale="92500" lnSpcReduction="20000"/>
          </a:bodyPr>
          <a:lstStyle/>
          <a:p>
            <a:pPr>
              <a:spcBef>
                <a:spcPts val="400"/>
              </a:spcBef>
              <a:spcAft>
                <a:spcPts val="200"/>
              </a:spcAft>
            </a:pPr>
            <a:r>
              <a:rPr lang="en-US" sz="1600" dirty="0"/>
              <a:t>Most received 1 line prior chemo</a:t>
            </a:r>
          </a:p>
          <a:p>
            <a:pPr>
              <a:spcBef>
                <a:spcPts val="400"/>
              </a:spcBef>
              <a:spcAft>
                <a:spcPts val="200"/>
              </a:spcAft>
            </a:pPr>
            <a:r>
              <a:rPr lang="en-US" sz="1600" dirty="0"/>
              <a:t>38% lung </a:t>
            </a:r>
            <a:r>
              <a:rPr lang="en-US" sz="1600" dirty="0" err="1"/>
              <a:t>mets</a:t>
            </a:r>
            <a:r>
              <a:rPr lang="en-US" sz="1600" dirty="0"/>
              <a:t>, ~55% HR+</a:t>
            </a:r>
          </a:p>
          <a:p>
            <a:pPr>
              <a:spcBef>
                <a:spcPts val="400"/>
              </a:spcBef>
              <a:spcAft>
                <a:spcPts val="200"/>
              </a:spcAft>
            </a:pPr>
            <a:r>
              <a:rPr lang="en-US" sz="1600" dirty="0"/>
              <a:t>29% prior </a:t>
            </a:r>
            <a:r>
              <a:rPr lang="en-US" sz="1600" dirty="0" err="1"/>
              <a:t>pertuzumab</a:t>
            </a:r>
            <a:endParaRPr lang="en-US" sz="1600" dirty="0"/>
          </a:p>
          <a:p>
            <a:pPr>
              <a:spcBef>
                <a:spcPts val="400"/>
              </a:spcBef>
              <a:spcAft>
                <a:spcPts val="200"/>
              </a:spcAft>
            </a:pPr>
            <a:r>
              <a:rPr lang="en-US" sz="1600" dirty="0"/>
              <a:t>Median FU 17-18 </a:t>
            </a:r>
            <a:r>
              <a:rPr lang="en-US" sz="1600" dirty="0" err="1"/>
              <a:t>mo</a:t>
            </a:r>
            <a:endParaRPr lang="en-US" sz="1600" dirty="0"/>
          </a:p>
          <a:p>
            <a:pPr>
              <a:spcBef>
                <a:spcPts val="400"/>
              </a:spcBef>
              <a:spcAft>
                <a:spcPts val="200"/>
              </a:spcAft>
            </a:pPr>
            <a:r>
              <a:rPr lang="en-US" sz="1600" dirty="0"/>
              <a:t>Toxicity: higher neutropenia, neuropathy not reported</a:t>
            </a:r>
          </a:p>
          <a:p>
            <a:pPr>
              <a:spcBef>
                <a:spcPts val="400"/>
              </a:spcBef>
              <a:spcAft>
                <a:spcPts val="200"/>
              </a:spcAft>
            </a:pPr>
            <a:r>
              <a:rPr lang="en-US" sz="1600" dirty="0"/>
              <a:t>41% crossed over</a:t>
            </a:r>
          </a:p>
          <a:p>
            <a:pPr>
              <a:spcBef>
                <a:spcPts val="400"/>
              </a:spcBef>
              <a:spcAft>
                <a:spcPts val="200"/>
              </a:spcAft>
            </a:pPr>
            <a:r>
              <a:rPr lang="en-US" sz="1600" dirty="0"/>
              <a:t>OS immature</a:t>
            </a:r>
          </a:p>
          <a:p>
            <a:pPr>
              <a:spcBef>
                <a:spcPts val="400"/>
              </a:spcBef>
              <a:spcAft>
                <a:spcPts val="200"/>
              </a:spcAft>
            </a:pPr>
            <a:r>
              <a:rPr lang="en-US" sz="1600" dirty="0"/>
              <a:t>Investigations ongoing in US</a:t>
            </a:r>
          </a:p>
          <a:p>
            <a:pPr marL="349250" lvl="1" indent="-169863">
              <a:spcBef>
                <a:spcPts val="400"/>
              </a:spcBef>
              <a:spcAft>
                <a:spcPts val="200"/>
              </a:spcAft>
            </a:pPr>
            <a:r>
              <a:rPr lang="en-US" sz="1500" dirty="0"/>
              <a:t>DV plus tucatinib</a:t>
            </a:r>
          </a:p>
        </p:txBody>
      </p:sp>
      <p:pic>
        <p:nvPicPr>
          <p:cNvPr id="7" name="Picture 6">
            <a:extLst>
              <a:ext uri="{FF2B5EF4-FFF2-40B4-BE49-F238E27FC236}">
                <a16:creationId xmlns:a16="http://schemas.microsoft.com/office/drawing/2014/main" id="{B56F43FE-7AFC-9894-0305-F6D8CE51EF9F}"/>
              </a:ext>
            </a:extLst>
          </p:cNvPr>
          <p:cNvPicPr>
            <a:picLocks noChangeAspect="1"/>
          </p:cNvPicPr>
          <p:nvPr/>
        </p:nvPicPr>
        <p:blipFill>
          <a:blip r:embed="rId2"/>
          <a:stretch>
            <a:fillRect/>
          </a:stretch>
        </p:blipFill>
        <p:spPr>
          <a:xfrm>
            <a:off x="84971" y="1300304"/>
            <a:ext cx="7772400" cy="2333579"/>
          </a:xfrm>
          <a:prstGeom prst="rect">
            <a:avLst/>
          </a:prstGeom>
        </p:spPr>
      </p:pic>
      <p:sp>
        <p:nvSpPr>
          <p:cNvPr id="9" name="TextBox 8">
            <a:extLst>
              <a:ext uri="{FF2B5EF4-FFF2-40B4-BE49-F238E27FC236}">
                <a16:creationId xmlns:a16="http://schemas.microsoft.com/office/drawing/2014/main" id="{7C7020DB-8B10-CF49-DF17-7B8474A92DCE}"/>
              </a:ext>
            </a:extLst>
          </p:cNvPr>
          <p:cNvSpPr txBox="1"/>
          <p:nvPr/>
        </p:nvSpPr>
        <p:spPr>
          <a:xfrm>
            <a:off x="6508012" y="1450977"/>
            <a:ext cx="1459319" cy="830997"/>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557"/>
                </a:solidFill>
                <a:effectLst/>
                <a:uLnTx/>
                <a:uFillTx/>
                <a:latin typeface="Calibri" panose="020F0502020204030204"/>
                <a:ea typeface="+mn-ea"/>
                <a:cs typeface="Arial" panose="020B0604020202020204" pitchFamily="34" charset="0"/>
              </a:rPr>
              <a:t>Primary Endpoint:</a:t>
            </a:r>
            <a:r>
              <a:rPr kumimoji="0" lang="en-US" sz="1200" b="0" i="0" u="none" strike="noStrike" kern="1200" cap="none" spc="0" normalizeH="0" baseline="0" noProof="0" dirty="0">
                <a:ln>
                  <a:noFill/>
                </a:ln>
                <a:solidFill>
                  <a:srgbClr val="002557"/>
                </a:solidFill>
                <a:effectLst/>
                <a:uLnTx/>
                <a:uFillTx/>
                <a:latin typeface="Calibri" panose="020F0502020204030204"/>
                <a:ea typeface="+mn-ea"/>
                <a:cs typeface="Arial" panose="020B0604020202020204" pitchFamily="34" charset="0"/>
              </a:rPr>
              <a:t>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557"/>
                </a:solidFill>
                <a:effectLst/>
                <a:uLnTx/>
                <a:uFillTx/>
                <a:latin typeface="Calibri" panose="020F0502020204030204"/>
                <a:ea typeface="+mn-ea"/>
                <a:cs typeface="Arial" panose="020B0604020202020204" pitchFamily="34" charset="0"/>
              </a:rPr>
              <a:t>IRC-assessed PFS in ITT</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557"/>
              </a:solidFill>
              <a:effectLst/>
              <a:uLnTx/>
              <a:uFillTx/>
              <a:latin typeface="Calibri" panose="020F0502020204030204"/>
              <a:ea typeface="+mn-ea"/>
              <a:cs typeface="Arial" panose="020B0604020202020204" pitchFamily="34" charset="0"/>
            </a:endParaRPr>
          </a:p>
        </p:txBody>
      </p:sp>
      <p:pic>
        <p:nvPicPr>
          <p:cNvPr id="10" name="Picture 9">
            <a:extLst>
              <a:ext uri="{FF2B5EF4-FFF2-40B4-BE49-F238E27FC236}">
                <a16:creationId xmlns:a16="http://schemas.microsoft.com/office/drawing/2014/main" id="{DEF4E05E-2473-F0C6-F416-6B02CBE44355}"/>
              </a:ext>
            </a:extLst>
          </p:cNvPr>
          <p:cNvPicPr>
            <a:picLocks noChangeAspect="1"/>
          </p:cNvPicPr>
          <p:nvPr/>
        </p:nvPicPr>
        <p:blipFill>
          <a:blip r:embed="rId3"/>
          <a:srcRect t="9318"/>
          <a:stretch/>
        </p:blipFill>
        <p:spPr>
          <a:xfrm>
            <a:off x="691403" y="3754934"/>
            <a:ext cx="5322194" cy="3018400"/>
          </a:xfrm>
          <a:prstGeom prst="rect">
            <a:avLst/>
          </a:prstGeom>
        </p:spPr>
      </p:pic>
      <p:sp>
        <p:nvSpPr>
          <p:cNvPr id="11" name="TextBox 10">
            <a:extLst>
              <a:ext uri="{FF2B5EF4-FFF2-40B4-BE49-F238E27FC236}">
                <a16:creationId xmlns:a16="http://schemas.microsoft.com/office/drawing/2014/main" id="{5F14DD2F-E871-8BD7-1747-9D7CEEDBFB22}"/>
              </a:ext>
            </a:extLst>
          </p:cNvPr>
          <p:cNvSpPr txBox="1"/>
          <p:nvPr/>
        </p:nvSpPr>
        <p:spPr>
          <a:xfrm>
            <a:off x="1153633" y="5182920"/>
            <a:ext cx="11911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IRS PFS in the ITT population</a:t>
            </a:r>
          </a:p>
        </p:txBody>
      </p:sp>
      <p:pic>
        <p:nvPicPr>
          <p:cNvPr id="12" name="Picture 11">
            <a:extLst>
              <a:ext uri="{FF2B5EF4-FFF2-40B4-BE49-F238E27FC236}">
                <a16:creationId xmlns:a16="http://schemas.microsoft.com/office/drawing/2014/main" id="{EF8136F6-C026-011E-7ECD-78AF1ECE0725}"/>
              </a:ext>
            </a:extLst>
          </p:cNvPr>
          <p:cNvPicPr>
            <a:picLocks noChangeAspect="1"/>
          </p:cNvPicPr>
          <p:nvPr/>
        </p:nvPicPr>
        <p:blipFill>
          <a:blip r:embed="rId4"/>
          <a:srcRect t="28088" b="20584"/>
          <a:stretch/>
        </p:blipFill>
        <p:spPr>
          <a:xfrm>
            <a:off x="6233518" y="3616434"/>
            <a:ext cx="5594848" cy="3018400"/>
          </a:xfrm>
          <a:prstGeom prst="rect">
            <a:avLst/>
          </a:prstGeom>
        </p:spPr>
      </p:pic>
      <p:sp>
        <p:nvSpPr>
          <p:cNvPr id="14" name="TextBox 13">
            <a:extLst>
              <a:ext uri="{FF2B5EF4-FFF2-40B4-BE49-F238E27FC236}">
                <a16:creationId xmlns:a16="http://schemas.microsoft.com/office/drawing/2014/main" id="{897E2151-A4B9-CCFE-06DC-FB21FA6EEAD6}"/>
              </a:ext>
            </a:extLst>
          </p:cNvPr>
          <p:cNvSpPr txBox="1"/>
          <p:nvPr/>
        </p:nvSpPr>
        <p:spPr>
          <a:xfrm>
            <a:off x="10310923" y="6634834"/>
            <a:ext cx="609777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Wang J, et al. SABCS 2024</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4A9ABEA4-10EF-CDEA-0FC1-72460BE4814D}"/>
              </a:ext>
            </a:extLst>
          </p:cNvPr>
          <p:cNvSpPr txBox="1"/>
          <p:nvPr/>
        </p:nvSpPr>
        <p:spPr>
          <a:xfrm>
            <a:off x="4417642" y="5079468"/>
            <a:ext cx="1705916" cy="369332"/>
          </a:xfrm>
          <a:prstGeom prst="rect">
            <a:avLst/>
          </a:prstGeom>
          <a:noFill/>
          <a:ln>
            <a:solidFill>
              <a:schemeClr val="accent5"/>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Small phase III!</a:t>
            </a:r>
          </a:p>
        </p:txBody>
      </p:sp>
    </p:spTree>
    <p:extLst>
      <p:ext uri="{BB962C8B-B14F-4D97-AF65-F5344CB8AC3E}">
        <p14:creationId xmlns:p14="http://schemas.microsoft.com/office/powerpoint/2010/main" val="3842750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FCB75-C699-D232-5339-C112501FA3FD}"/>
              </a:ext>
            </a:extLst>
          </p:cNvPr>
          <p:cNvSpPr>
            <a:spLocks noGrp="1"/>
          </p:cNvSpPr>
          <p:nvPr>
            <p:ph type="title"/>
          </p:nvPr>
        </p:nvSpPr>
        <p:spPr>
          <a:xfrm>
            <a:off x="736600" y="0"/>
            <a:ext cx="10515600" cy="1325563"/>
          </a:xfrm>
        </p:spPr>
        <p:txBody>
          <a:bodyPr>
            <a:normAutofit/>
          </a:bodyPr>
          <a:lstStyle/>
          <a:p>
            <a:pPr algn="ctr"/>
            <a:r>
              <a:rPr lang="en-US" sz="3600" dirty="0"/>
              <a:t>ZN-1041: BBB Penetrable HER2 Inhibitor </a:t>
            </a:r>
          </a:p>
        </p:txBody>
      </p:sp>
      <p:sp>
        <p:nvSpPr>
          <p:cNvPr id="3" name="Content Placeholder 2">
            <a:extLst>
              <a:ext uri="{FF2B5EF4-FFF2-40B4-BE49-F238E27FC236}">
                <a16:creationId xmlns:a16="http://schemas.microsoft.com/office/drawing/2014/main" id="{4E3BA7E8-6F0E-514A-3F7C-1CA336B579E7}"/>
              </a:ext>
            </a:extLst>
          </p:cNvPr>
          <p:cNvSpPr>
            <a:spLocks noGrp="1"/>
          </p:cNvSpPr>
          <p:nvPr>
            <p:ph idx="1"/>
          </p:nvPr>
        </p:nvSpPr>
        <p:spPr>
          <a:xfrm>
            <a:off x="939800" y="1031802"/>
            <a:ext cx="10858500" cy="4351338"/>
          </a:xfrm>
        </p:spPr>
        <p:txBody>
          <a:bodyPr>
            <a:normAutofit/>
          </a:bodyPr>
          <a:lstStyle/>
          <a:p>
            <a:r>
              <a:rPr lang="en-US" sz="2400" dirty="0"/>
              <a:t>Phase I dose escalation study then expansion in 40 patients</a:t>
            </a:r>
          </a:p>
          <a:p>
            <a:pPr lvl="1"/>
            <a:r>
              <a:rPr lang="en-US" sz="2000" dirty="0"/>
              <a:t>Trastuzumab only prior HER2 directed Rx, median 1 line prior Rx, 32 with active brain </a:t>
            </a:r>
            <a:r>
              <a:rPr lang="en-US" sz="2000" dirty="0" err="1"/>
              <a:t>mets</a:t>
            </a:r>
            <a:endParaRPr lang="en-US" sz="2000" dirty="0"/>
          </a:p>
          <a:p>
            <a:r>
              <a:rPr lang="en-US" sz="2400" dirty="0"/>
              <a:t>ZN-1041/capecitabine/trastuzumab</a:t>
            </a:r>
          </a:p>
          <a:p>
            <a:pPr lvl="1"/>
            <a:r>
              <a:rPr lang="en-US" sz="2000" dirty="0"/>
              <a:t>ORR 73%, IC-ORR 64.9%, median DOR in brain 14.7 mo.</a:t>
            </a:r>
          </a:p>
          <a:p>
            <a:pPr lvl="1"/>
            <a:r>
              <a:rPr lang="en-US" sz="2000" dirty="0"/>
              <a:t>Median PFS 14 </a:t>
            </a:r>
            <a:r>
              <a:rPr lang="en-US" sz="2000" dirty="0" err="1"/>
              <a:t>mo</a:t>
            </a:r>
            <a:r>
              <a:rPr lang="en-US" sz="2000" dirty="0"/>
              <a:t>, IC PFS (RANO-BM) 17.4 </a:t>
            </a:r>
            <a:r>
              <a:rPr lang="en-US" sz="2000" dirty="0" err="1"/>
              <a:t>mo</a:t>
            </a:r>
            <a:endParaRPr lang="en-US" sz="2000" dirty="0"/>
          </a:p>
          <a:p>
            <a:r>
              <a:rPr lang="en-US" sz="2400" dirty="0"/>
              <a:t>Low rate of diarrhea (37.5%, no grade 3); elevated bilirubin (20%), liver enzyme elevation in 15-17%</a:t>
            </a:r>
          </a:p>
        </p:txBody>
      </p:sp>
      <p:pic>
        <p:nvPicPr>
          <p:cNvPr id="4" name="Picture 3">
            <a:extLst>
              <a:ext uri="{FF2B5EF4-FFF2-40B4-BE49-F238E27FC236}">
                <a16:creationId xmlns:a16="http://schemas.microsoft.com/office/drawing/2014/main" id="{9A6DE2F0-CF29-C5BA-8D3D-0006820286BF}"/>
              </a:ext>
            </a:extLst>
          </p:cNvPr>
          <p:cNvPicPr>
            <a:picLocks noChangeAspect="1"/>
          </p:cNvPicPr>
          <p:nvPr/>
        </p:nvPicPr>
        <p:blipFill>
          <a:blip r:embed="rId2"/>
          <a:stretch>
            <a:fillRect/>
          </a:stretch>
        </p:blipFill>
        <p:spPr>
          <a:xfrm>
            <a:off x="923033" y="3655164"/>
            <a:ext cx="10515600" cy="3002812"/>
          </a:xfrm>
          <a:prstGeom prst="rect">
            <a:avLst/>
          </a:prstGeom>
        </p:spPr>
      </p:pic>
      <p:sp>
        <p:nvSpPr>
          <p:cNvPr id="6" name="TextBox 5">
            <a:extLst>
              <a:ext uri="{FF2B5EF4-FFF2-40B4-BE49-F238E27FC236}">
                <a16:creationId xmlns:a16="http://schemas.microsoft.com/office/drawing/2014/main" id="{37584DD1-8AB9-5780-AE12-F02023B9CB31}"/>
              </a:ext>
            </a:extLst>
          </p:cNvPr>
          <p:cNvSpPr txBox="1"/>
          <p:nvPr/>
        </p:nvSpPr>
        <p:spPr>
          <a:xfrm>
            <a:off x="101600" y="6488668"/>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Ma F, et al. SABCS 2024</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1190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BF8B66-CB96-8278-27B1-D388BFD9853D}"/>
              </a:ext>
            </a:extLst>
          </p:cNvPr>
          <p:cNvSpPr>
            <a:spLocks noGrp="1"/>
          </p:cNvSpPr>
          <p:nvPr>
            <p:ph type="title"/>
          </p:nvPr>
        </p:nvSpPr>
        <p:spPr>
          <a:xfrm>
            <a:off x="838199" y="109905"/>
            <a:ext cx="10515600" cy="1098786"/>
          </a:xfrm>
        </p:spPr>
        <p:txBody>
          <a:bodyPr>
            <a:normAutofit/>
          </a:bodyPr>
          <a:lstStyle/>
          <a:p>
            <a:pPr algn="ctr"/>
            <a:r>
              <a:rPr lang="en-US" sz="3600" dirty="0"/>
              <a:t>NRG-BR004: Adding Atezolizumab to Cleopatra in a Phase III Trial</a:t>
            </a:r>
          </a:p>
        </p:txBody>
      </p:sp>
      <p:sp>
        <p:nvSpPr>
          <p:cNvPr id="6" name="Content Placeholder 5">
            <a:extLst>
              <a:ext uri="{FF2B5EF4-FFF2-40B4-BE49-F238E27FC236}">
                <a16:creationId xmlns:a16="http://schemas.microsoft.com/office/drawing/2014/main" id="{8BEF30D0-9105-FF74-179D-3D84F8DDA657}"/>
              </a:ext>
            </a:extLst>
          </p:cNvPr>
          <p:cNvSpPr>
            <a:spLocks noGrp="1"/>
          </p:cNvSpPr>
          <p:nvPr>
            <p:ph idx="1"/>
          </p:nvPr>
        </p:nvSpPr>
        <p:spPr>
          <a:xfrm>
            <a:off x="7830206" y="1847219"/>
            <a:ext cx="4256691" cy="4658684"/>
          </a:xfrm>
        </p:spPr>
        <p:txBody>
          <a:bodyPr>
            <a:normAutofit fontScale="77500" lnSpcReduction="20000"/>
          </a:bodyPr>
          <a:lstStyle/>
          <a:p>
            <a:pPr marL="0" indent="0">
              <a:buNone/>
            </a:pPr>
            <a:r>
              <a:rPr lang="en-US" sz="2000" b="1" dirty="0"/>
              <a:t>Demographics</a:t>
            </a:r>
          </a:p>
          <a:p>
            <a:r>
              <a:rPr lang="en-US" sz="2000" dirty="0"/>
              <a:t>93 Pla, 97 </a:t>
            </a:r>
            <a:r>
              <a:rPr lang="en-US" sz="2000" dirty="0" err="1"/>
              <a:t>Atezo</a:t>
            </a:r>
            <a:endParaRPr lang="en-US" sz="2000" dirty="0"/>
          </a:p>
          <a:p>
            <a:r>
              <a:rPr lang="en-US" sz="2000" dirty="0"/>
              <a:t>81% no prior trastuzumab</a:t>
            </a:r>
          </a:p>
          <a:p>
            <a:r>
              <a:rPr lang="en-US" sz="2000" dirty="0"/>
              <a:t>~75% PD-L1 negative</a:t>
            </a:r>
          </a:p>
          <a:p>
            <a:r>
              <a:rPr lang="en-US" sz="2000" dirty="0"/>
              <a:t>~34% ER negative</a:t>
            </a:r>
          </a:p>
          <a:p>
            <a:pPr marL="0" indent="0">
              <a:buNone/>
            </a:pPr>
            <a:r>
              <a:rPr lang="en-US" sz="2000" b="1" dirty="0"/>
              <a:t>Atezolizumab arm</a:t>
            </a:r>
          </a:p>
          <a:p>
            <a:pPr lvl="1"/>
            <a:r>
              <a:rPr lang="en-US" sz="2000" dirty="0"/>
              <a:t>6 deaths on treatment</a:t>
            </a:r>
          </a:p>
          <a:p>
            <a:pPr lvl="2"/>
            <a:r>
              <a:rPr lang="en-US" sz="1900" dirty="0"/>
              <a:t>5/6 likely related to Rx</a:t>
            </a:r>
          </a:p>
          <a:p>
            <a:pPr marL="0" indent="0">
              <a:buNone/>
            </a:pPr>
            <a:r>
              <a:rPr lang="en-US" sz="2000" b="1" dirty="0"/>
              <a:t>Efficacy</a:t>
            </a:r>
          </a:p>
          <a:p>
            <a:pPr lvl="1"/>
            <a:r>
              <a:rPr lang="en-US" sz="2000" dirty="0"/>
              <a:t>Median PFS (</a:t>
            </a:r>
            <a:r>
              <a:rPr lang="en-US" sz="2000" dirty="0" err="1"/>
              <a:t>mo</a:t>
            </a:r>
            <a:r>
              <a:rPr lang="en-US" sz="2000" dirty="0"/>
              <a:t>), 95% CI</a:t>
            </a:r>
          </a:p>
          <a:p>
            <a:pPr lvl="1"/>
            <a:endParaRPr lang="en-US" sz="2000" dirty="0"/>
          </a:p>
          <a:p>
            <a:pPr lvl="1"/>
            <a:endParaRPr lang="en-US" sz="2000" dirty="0"/>
          </a:p>
          <a:p>
            <a:pPr lvl="1"/>
            <a:endParaRPr lang="en-US" sz="2000" dirty="0"/>
          </a:p>
          <a:p>
            <a:pPr lvl="1"/>
            <a:endParaRPr lang="en-US" sz="2000" dirty="0"/>
          </a:p>
          <a:p>
            <a:pPr lvl="1"/>
            <a:endParaRPr lang="en-US" sz="2000" dirty="0"/>
          </a:p>
          <a:p>
            <a:pPr lvl="1"/>
            <a:r>
              <a:rPr lang="en-US" sz="2000" dirty="0"/>
              <a:t>PFS in Patina 29 months (all HR+)</a:t>
            </a:r>
          </a:p>
          <a:p>
            <a:pPr lvl="1"/>
            <a:r>
              <a:rPr lang="en-US" sz="2000" dirty="0"/>
              <a:t>No difference in OS (17 vs 14 deaths)</a:t>
            </a:r>
          </a:p>
        </p:txBody>
      </p:sp>
      <p:pic>
        <p:nvPicPr>
          <p:cNvPr id="7" name="Picture 6">
            <a:extLst>
              <a:ext uri="{FF2B5EF4-FFF2-40B4-BE49-F238E27FC236}">
                <a16:creationId xmlns:a16="http://schemas.microsoft.com/office/drawing/2014/main" id="{76C85676-3C7F-81D3-C9A0-176BEE77A3B2}"/>
              </a:ext>
            </a:extLst>
          </p:cNvPr>
          <p:cNvPicPr>
            <a:picLocks noChangeAspect="1"/>
          </p:cNvPicPr>
          <p:nvPr/>
        </p:nvPicPr>
        <p:blipFill>
          <a:blip r:embed="rId3"/>
          <a:stretch>
            <a:fillRect/>
          </a:stretch>
        </p:blipFill>
        <p:spPr>
          <a:xfrm>
            <a:off x="332059" y="2186205"/>
            <a:ext cx="6873219" cy="4566692"/>
          </a:xfrm>
          <a:prstGeom prst="rect">
            <a:avLst/>
          </a:prstGeom>
        </p:spPr>
      </p:pic>
      <p:sp>
        <p:nvSpPr>
          <p:cNvPr id="8" name="TextBox 7">
            <a:extLst>
              <a:ext uri="{FF2B5EF4-FFF2-40B4-BE49-F238E27FC236}">
                <a16:creationId xmlns:a16="http://schemas.microsoft.com/office/drawing/2014/main" id="{75423376-5DFD-1287-0CDF-D69C946AF3DC}"/>
              </a:ext>
            </a:extLst>
          </p:cNvPr>
          <p:cNvSpPr txBox="1"/>
          <p:nvPr/>
        </p:nvSpPr>
        <p:spPr>
          <a:xfrm>
            <a:off x="235407" y="1208691"/>
            <a:ext cx="9366475"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Designed to enroll 600 patients; closed early due to excess in deaths in the atezolizumab arm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190 total randomized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Median follow-up for PFS is 31.9 months and for OS is 35.9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1" name="Picture 10">
            <a:extLst>
              <a:ext uri="{FF2B5EF4-FFF2-40B4-BE49-F238E27FC236}">
                <a16:creationId xmlns:a16="http://schemas.microsoft.com/office/drawing/2014/main" id="{7FB4A79D-44BD-5CBF-66AA-72DEEDC19D0F}"/>
              </a:ext>
            </a:extLst>
          </p:cNvPr>
          <p:cNvPicPr>
            <a:picLocks noChangeAspect="1"/>
          </p:cNvPicPr>
          <p:nvPr/>
        </p:nvPicPr>
        <p:blipFill>
          <a:blip r:embed="rId4"/>
          <a:srcRect l="45290"/>
          <a:stretch/>
        </p:blipFill>
        <p:spPr>
          <a:xfrm>
            <a:off x="8250184" y="4794688"/>
            <a:ext cx="3103615" cy="765284"/>
          </a:xfrm>
          <a:prstGeom prst="rect">
            <a:avLst/>
          </a:prstGeom>
        </p:spPr>
      </p:pic>
      <p:sp>
        <p:nvSpPr>
          <p:cNvPr id="12" name="TextBox 11">
            <a:extLst>
              <a:ext uri="{FF2B5EF4-FFF2-40B4-BE49-F238E27FC236}">
                <a16:creationId xmlns:a16="http://schemas.microsoft.com/office/drawing/2014/main" id="{9994E377-1C0C-0164-36A4-D8ECE25E9182}"/>
              </a:ext>
            </a:extLst>
          </p:cNvPr>
          <p:cNvSpPr txBox="1"/>
          <p:nvPr/>
        </p:nvSpPr>
        <p:spPr>
          <a:xfrm>
            <a:off x="8438162" y="4529959"/>
            <a:ext cx="90922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Placebo</a:t>
            </a:r>
          </a:p>
        </p:txBody>
      </p:sp>
      <p:sp>
        <p:nvSpPr>
          <p:cNvPr id="13" name="TextBox 12">
            <a:extLst>
              <a:ext uri="{FF2B5EF4-FFF2-40B4-BE49-F238E27FC236}">
                <a16:creationId xmlns:a16="http://schemas.microsoft.com/office/drawing/2014/main" id="{10D011AC-ED42-BAFA-BD53-5BB9CA978F82}"/>
              </a:ext>
            </a:extLst>
          </p:cNvPr>
          <p:cNvSpPr txBox="1"/>
          <p:nvPr/>
        </p:nvSpPr>
        <p:spPr>
          <a:xfrm>
            <a:off x="10262393" y="4530210"/>
            <a:ext cx="6744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Atezo</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F6EB2841-F383-CAFC-FCF3-3EFB9D2B1D1C}"/>
              </a:ext>
            </a:extLst>
          </p:cNvPr>
          <p:cNvSpPr txBox="1"/>
          <p:nvPr/>
        </p:nvSpPr>
        <p:spPr>
          <a:xfrm>
            <a:off x="235407" y="6527377"/>
            <a:ext cx="181921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Valero et al, SABCS 2024</a:t>
            </a:r>
          </a:p>
        </p:txBody>
      </p:sp>
    </p:spTree>
    <p:extLst>
      <p:ext uri="{BB962C8B-B14F-4D97-AF65-F5344CB8AC3E}">
        <p14:creationId xmlns:p14="http://schemas.microsoft.com/office/powerpoint/2010/main" val="37174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36F10-474A-9FC2-AEFE-3D0E48D13191}"/>
              </a:ext>
            </a:extLst>
          </p:cNvPr>
          <p:cNvSpPr>
            <a:spLocks noGrp="1"/>
          </p:cNvSpPr>
          <p:nvPr>
            <p:ph type="title"/>
          </p:nvPr>
        </p:nvSpPr>
        <p:spPr>
          <a:xfrm>
            <a:off x="721242" y="141854"/>
            <a:ext cx="10515600" cy="1325563"/>
          </a:xfrm>
        </p:spPr>
        <p:txBody>
          <a:bodyPr/>
          <a:lstStyle/>
          <a:p>
            <a:r>
              <a:rPr lang="en-US" dirty="0"/>
              <a:t>Implications</a:t>
            </a:r>
          </a:p>
        </p:txBody>
      </p:sp>
      <p:sp>
        <p:nvSpPr>
          <p:cNvPr id="3" name="Content Placeholder 2">
            <a:extLst>
              <a:ext uri="{FF2B5EF4-FFF2-40B4-BE49-F238E27FC236}">
                <a16:creationId xmlns:a16="http://schemas.microsoft.com/office/drawing/2014/main" id="{B98F8CA3-D36A-1A66-6AB9-F6B7FBB95E2E}"/>
              </a:ext>
            </a:extLst>
          </p:cNvPr>
          <p:cNvSpPr>
            <a:spLocks noGrp="1"/>
          </p:cNvSpPr>
          <p:nvPr>
            <p:ph idx="1"/>
          </p:nvPr>
        </p:nvSpPr>
        <p:spPr>
          <a:xfrm>
            <a:off x="721242" y="1313654"/>
            <a:ext cx="10848458" cy="5248173"/>
          </a:xfrm>
        </p:spPr>
        <p:txBody>
          <a:bodyPr>
            <a:normAutofit/>
          </a:bodyPr>
          <a:lstStyle/>
          <a:p>
            <a:pPr marL="342900" indent="-342900">
              <a:lnSpc>
                <a:spcPts val="1700"/>
              </a:lnSpc>
              <a:spcBef>
                <a:spcPts val="600"/>
              </a:spcBef>
              <a:spcAft>
                <a:spcPts val="400"/>
              </a:spcAft>
              <a:buFont typeface="Arial" panose="020B0604020202020204" pitchFamily="34" charset="0"/>
              <a:buChar char="•"/>
            </a:pPr>
            <a:r>
              <a:rPr lang="en-US" sz="2000" dirty="0">
                <a:solidFill>
                  <a:schemeClr val="tx2">
                    <a:lumMod val="75000"/>
                  </a:schemeClr>
                </a:solidFill>
              </a:rPr>
              <a:t>BR004 closed early due to both slow accrual and an imbalance in deaths</a:t>
            </a:r>
          </a:p>
          <a:p>
            <a:pPr marL="800100" lvl="1" indent="-342900">
              <a:lnSpc>
                <a:spcPts val="1700"/>
              </a:lnSpc>
              <a:spcBef>
                <a:spcPts val="600"/>
              </a:spcBef>
              <a:spcAft>
                <a:spcPts val="400"/>
              </a:spcAft>
            </a:pPr>
            <a:r>
              <a:rPr lang="en-US" sz="2000" dirty="0">
                <a:solidFill>
                  <a:schemeClr val="tx2">
                    <a:lumMod val="75000"/>
                  </a:schemeClr>
                </a:solidFill>
              </a:rPr>
              <a:t>The final analysis showed no difference in Grade 3/4 events or delivery of THP</a:t>
            </a:r>
          </a:p>
          <a:p>
            <a:pPr marL="342900" indent="-342900">
              <a:lnSpc>
                <a:spcPts val="1700"/>
              </a:lnSpc>
              <a:spcBef>
                <a:spcPts val="600"/>
              </a:spcBef>
              <a:spcAft>
                <a:spcPts val="400"/>
              </a:spcAft>
            </a:pPr>
            <a:r>
              <a:rPr lang="en-US" sz="2000" dirty="0">
                <a:solidFill>
                  <a:schemeClr val="tx2">
                    <a:lumMod val="75000"/>
                  </a:schemeClr>
                </a:solidFill>
              </a:rPr>
              <a:t>PFS numerically longer but underpowered for efficacy and NS</a:t>
            </a:r>
          </a:p>
          <a:p>
            <a:pPr marL="342900" indent="-342900">
              <a:lnSpc>
                <a:spcPts val="1700"/>
              </a:lnSpc>
              <a:spcBef>
                <a:spcPts val="600"/>
              </a:spcBef>
              <a:spcAft>
                <a:spcPts val="400"/>
              </a:spcAft>
            </a:pPr>
            <a:r>
              <a:rPr lang="en-US" sz="2000" dirty="0">
                <a:solidFill>
                  <a:schemeClr val="tx2">
                    <a:lumMod val="75000"/>
                  </a:schemeClr>
                </a:solidFill>
              </a:rPr>
              <a:t>Further study could be in combination with ADCs although this remains to be seen.</a:t>
            </a:r>
          </a:p>
          <a:p>
            <a:pPr marL="342900" indent="-342900">
              <a:lnSpc>
                <a:spcPts val="1700"/>
              </a:lnSpc>
              <a:spcBef>
                <a:spcPts val="600"/>
              </a:spcBef>
              <a:spcAft>
                <a:spcPts val="400"/>
              </a:spcAft>
            </a:pPr>
            <a:r>
              <a:rPr lang="en-US" sz="2000" dirty="0">
                <a:solidFill>
                  <a:schemeClr val="tx2">
                    <a:lumMod val="75000"/>
                  </a:schemeClr>
                </a:solidFill>
              </a:rPr>
              <a:t>Additional data with immunotherapy and HER2 targeted therapy</a:t>
            </a:r>
          </a:p>
          <a:p>
            <a:pPr marL="800100" lvl="1" indent="-342900">
              <a:lnSpc>
                <a:spcPts val="1700"/>
              </a:lnSpc>
              <a:spcBef>
                <a:spcPts val="600"/>
              </a:spcBef>
              <a:spcAft>
                <a:spcPts val="400"/>
              </a:spcAft>
            </a:pPr>
            <a:r>
              <a:rPr lang="en-US" sz="2000" dirty="0">
                <a:solidFill>
                  <a:schemeClr val="tx2">
                    <a:lumMod val="75000"/>
                  </a:schemeClr>
                </a:solidFill>
              </a:rPr>
              <a:t>Neoadjuvant </a:t>
            </a:r>
            <a:r>
              <a:rPr lang="en-US" sz="2000" dirty="0" err="1">
                <a:solidFill>
                  <a:schemeClr val="tx2">
                    <a:lumMod val="75000"/>
                  </a:schemeClr>
                </a:solidFill>
              </a:rPr>
              <a:t>IMpassion</a:t>
            </a:r>
            <a:r>
              <a:rPr lang="en-US" sz="2000" dirty="0">
                <a:solidFill>
                  <a:schemeClr val="tx2">
                    <a:lumMod val="75000"/>
                  </a:schemeClr>
                </a:solidFill>
              </a:rPr>
              <a:t> 050</a:t>
            </a:r>
          </a:p>
          <a:p>
            <a:pPr marL="1257300" lvl="2" indent="-342900">
              <a:lnSpc>
                <a:spcPts val="2000"/>
              </a:lnSpc>
              <a:spcBef>
                <a:spcPts val="600"/>
              </a:spcBef>
              <a:spcAft>
                <a:spcPts val="400"/>
              </a:spcAft>
            </a:pPr>
            <a:r>
              <a:rPr lang="en-US" dirty="0">
                <a:solidFill>
                  <a:schemeClr val="tx2">
                    <a:lumMod val="75000"/>
                  </a:schemeClr>
                </a:solidFill>
              </a:rPr>
              <a:t>Randomized 454 patients to receive dose dense AC followed by paclitaxel/HP with atezolizumab or placebo, then </a:t>
            </a:r>
            <a:r>
              <a:rPr lang="en-US" dirty="0" err="1">
                <a:solidFill>
                  <a:schemeClr val="tx2">
                    <a:lumMod val="75000"/>
                  </a:schemeClr>
                </a:solidFill>
              </a:rPr>
              <a:t>atezo</a:t>
            </a:r>
            <a:r>
              <a:rPr lang="en-US" dirty="0">
                <a:solidFill>
                  <a:schemeClr val="tx2">
                    <a:lumMod val="75000"/>
                  </a:schemeClr>
                </a:solidFill>
              </a:rPr>
              <a:t> or placebo with HP to complete one year of Rx. </a:t>
            </a:r>
          </a:p>
          <a:p>
            <a:pPr marL="1714500" lvl="3" indent="-342900">
              <a:lnSpc>
                <a:spcPts val="2000"/>
              </a:lnSpc>
              <a:spcBef>
                <a:spcPts val="600"/>
              </a:spcBef>
              <a:spcAft>
                <a:spcPts val="400"/>
              </a:spcAft>
            </a:pPr>
            <a:r>
              <a:rPr lang="en-US" sz="2000" dirty="0">
                <a:solidFill>
                  <a:schemeClr val="tx2">
                    <a:lumMod val="75000"/>
                  </a:schemeClr>
                </a:solidFill>
              </a:rPr>
              <a:t>Identical </a:t>
            </a:r>
            <a:r>
              <a:rPr lang="en-US" sz="2000" dirty="0" err="1">
                <a:solidFill>
                  <a:schemeClr val="tx2">
                    <a:lumMod val="75000"/>
                  </a:schemeClr>
                </a:solidFill>
              </a:rPr>
              <a:t>pCR</a:t>
            </a:r>
            <a:r>
              <a:rPr lang="en-US" sz="2000" dirty="0">
                <a:solidFill>
                  <a:schemeClr val="tx2">
                    <a:lumMod val="75000"/>
                  </a:schemeClr>
                </a:solidFill>
              </a:rPr>
              <a:t> rates (62-63%); 73 vs 64% in PD-L1+</a:t>
            </a:r>
          </a:p>
          <a:p>
            <a:pPr marL="1714500" lvl="3" indent="-342900">
              <a:lnSpc>
                <a:spcPts val="2000"/>
              </a:lnSpc>
              <a:spcBef>
                <a:spcPts val="600"/>
              </a:spcBef>
              <a:spcAft>
                <a:spcPts val="400"/>
              </a:spcAft>
            </a:pPr>
            <a:r>
              <a:rPr lang="en-US" sz="2000" dirty="0">
                <a:solidFill>
                  <a:schemeClr val="tx2">
                    <a:lumMod val="75000"/>
                  </a:schemeClr>
                </a:solidFill>
              </a:rPr>
              <a:t>More serious AEs and grade 3/4 </a:t>
            </a:r>
            <a:r>
              <a:rPr lang="en-US" sz="2000" dirty="0" err="1">
                <a:solidFill>
                  <a:schemeClr val="tx2">
                    <a:lumMod val="75000"/>
                  </a:schemeClr>
                </a:solidFill>
              </a:rPr>
              <a:t>Aes</a:t>
            </a:r>
            <a:r>
              <a:rPr lang="en-US" sz="2000" dirty="0">
                <a:solidFill>
                  <a:schemeClr val="tx2">
                    <a:lumMod val="75000"/>
                  </a:schemeClr>
                </a:solidFill>
              </a:rPr>
              <a:t> with </a:t>
            </a:r>
            <a:r>
              <a:rPr lang="en-US" sz="2000" dirty="0" err="1">
                <a:solidFill>
                  <a:schemeClr val="tx2">
                    <a:lumMod val="75000"/>
                  </a:schemeClr>
                </a:solidFill>
              </a:rPr>
              <a:t>atezo</a:t>
            </a:r>
            <a:endParaRPr lang="en-US" sz="2000" dirty="0">
              <a:solidFill>
                <a:schemeClr val="tx2">
                  <a:lumMod val="75000"/>
                </a:schemeClr>
              </a:solidFill>
            </a:endParaRPr>
          </a:p>
          <a:p>
            <a:pPr marL="1714500" lvl="3" indent="-342900">
              <a:lnSpc>
                <a:spcPts val="2000"/>
              </a:lnSpc>
              <a:spcBef>
                <a:spcPts val="600"/>
              </a:spcBef>
              <a:spcAft>
                <a:spcPts val="400"/>
              </a:spcAft>
            </a:pPr>
            <a:r>
              <a:rPr lang="en-US" sz="2000" dirty="0">
                <a:solidFill>
                  <a:schemeClr val="tx2">
                    <a:lumMod val="75000"/>
                  </a:schemeClr>
                </a:solidFill>
              </a:rPr>
              <a:t>5 grade 5 AEs, all with </a:t>
            </a:r>
            <a:r>
              <a:rPr lang="en-US" sz="2000" dirty="0" err="1">
                <a:solidFill>
                  <a:schemeClr val="tx2">
                    <a:lumMod val="75000"/>
                  </a:schemeClr>
                </a:solidFill>
              </a:rPr>
              <a:t>atezo</a:t>
            </a:r>
            <a:r>
              <a:rPr lang="en-US" sz="2000" dirty="0">
                <a:solidFill>
                  <a:schemeClr val="tx2">
                    <a:lumMod val="75000"/>
                  </a:schemeClr>
                </a:solidFill>
              </a:rPr>
              <a:t>. (Covid 19 (2), sepsis (2), alveolitis (1))</a:t>
            </a:r>
          </a:p>
          <a:p>
            <a:pPr marL="800100" lvl="1" indent="-342900">
              <a:lnSpc>
                <a:spcPts val="2000"/>
              </a:lnSpc>
              <a:spcBef>
                <a:spcPts val="600"/>
              </a:spcBef>
              <a:spcAft>
                <a:spcPts val="400"/>
              </a:spcAft>
            </a:pPr>
            <a:r>
              <a:rPr lang="en-US" sz="2000" dirty="0">
                <a:solidFill>
                  <a:schemeClr val="tx2">
                    <a:lumMod val="75000"/>
                  </a:schemeClr>
                </a:solidFill>
              </a:rPr>
              <a:t>Perhaps IO cannot add to the efficacy of AC/THP</a:t>
            </a:r>
          </a:p>
          <a:p>
            <a:pPr marL="1257300" lvl="2" indent="-342900">
              <a:lnSpc>
                <a:spcPts val="2000"/>
              </a:lnSpc>
              <a:spcBef>
                <a:spcPts val="600"/>
              </a:spcBef>
              <a:spcAft>
                <a:spcPts val="400"/>
              </a:spcAft>
            </a:pPr>
            <a:r>
              <a:rPr lang="en-US" dirty="0">
                <a:solidFill>
                  <a:schemeClr val="tx2">
                    <a:lumMod val="75000"/>
                  </a:schemeClr>
                </a:solidFill>
              </a:rPr>
              <a:t>Could IO be anthracycline/</a:t>
            </a:r>
            <a:r>
              <a:rPr lang="en-US" dirty="0" err="1">
                <a:solidFill>
                  <a:schemeClr val="tx2">
                    <a:lumMod val="75000"/>
                  </a:schemeClr>
                </a:solidFill>
              </a:rPr>
              <a:t>pertuzumab</a:t>
            </a:r>
            <a:r>
              <a:rPr lang="en-US" dirty="0">
                <a:solidFill>
                  <a:schemeClr val="tx2">
                    <a:lumMod val="75000"/>
                  </a:schemeClr>
                </a:solidFill>
              </a:rPr>
              <a:t> sparing?  Is it worth the toxicity for HER2+ disease?</a:t>
            </a:r>
          </a:p>
          <a:p>
            <a:pPr marL="1257300" lvl="2" indent="-342900">
              <a:lnSpc>
                <a:spcPts val="2000"/>
              </a:lnSpc>
              <a:spcBef>
                <a:spcPts val="600"/>
              </a:spcBef>
              <a:spcAft>
                <a:spcPts val="400"/>
              </a:spcAft>
            </a:pPr>
            <a:endParaRPr lang="en-US" dirty="0">
              <a:solidFill>
                <a:schemeClr val="tx2">
                  <a:lumMod val="75000"/>
                </a:schemeClr>
              </a:solidFill>
            </a:endParaRPr>
          </a:p>
        </p:txBody>
      </p:sp>
      <p:sp>
        <p:nvSpPr>
          <p:cNvPr id="4" name="TextBox 3">
            <a:extLst>
              <a:ext uri="{FF2B5EF4-FFF2-40B4-BE49-F238E27FC236}">
                <a16:creationId xmlns:a16="http://schemas.microsoft.com/office/drawing/2014/main" id="{40B88207-DB70-D879-4CEE-834B5570310A}"/>
              </a:ext>
            </a:extLst>
          </p:cNvPr>
          <p:cNvSpPr txBox="1"/>
          <p:nvPr/>
        </p:nvSpPr>
        <p:spPr>
          <a:xfrm>
            <a:off x="180754" y="6407815"/>
            <a:ext cx="195989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Huober</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et al, JCO 2022</a:t>
            </a:r>
          </a:p>
        </p:txBody>
      </p:sp>
    </p:spTree>
    <p:extLst>
      <p:ext uri="{BB962C8B-B14F-4D97-AF65-F5344CB8AC3E}">
        <p14:creationId xmlns:p14="http://schemas.microsoft.com/office/powerpoint/2010/main" val="1588492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92CDB-6338-F381-0A75-A9074A4D3656}"/>
              </a:ext>
            </a:extLst>
          </p:cNvPr>
          <p:cNvSpPr>
            <a:spLocks noGrp="1"/>
          </p:cNvSpPr>
          <p:nvPr>
            <p:ph type="title"/>
          </p:nvPr>
        </p:nvSpPr>
        <p:spPr/>
        <p:txBody>
          <a:bodyPr/>
          <a:lstStyle/>
          <a:p>
            <a:pPr algn="ctr"/>
            <a:r>
              <a:rPr lang="en-US" dirty="0" err="1"/>
              <a:t>neoHIP</a:t>
            </a:r>
            <a:r>
              <a:rPr lang="en-US" dirty="0"/>
              <a:t>: Phase 2 Neoadjuvant HER2 Targeted Therapy +/- Pembrolizumab</a:t>
            </a:r>
          </a:p>
        </p:txBody>
      </p:sp>
      <p:sp>
        <p:nvSpPr>
          <p:cNvPr id="3" name="Content Placeholder 2">
            <a:extLst>
              <a:ext uri="{FF2B5EF4-FFF2-40B4-BE49-F238E27FC236}">
                <a16:creationId xmlns:a16="http://schemas.microsoft.com/office/drawing/2014/main" id="{99A2EF89-8BAA-F753-59AD-85D8359DF14F}"/>
              </a:ext>
            </a:extLst>
          </p:cNvPr>
          <p:cNvSpPr>
            <a:spLocks noGrp="1"/>
          </p:cNvSpPr>
          <p:nvPr>
            <p:ph idx="1"/>
          </p:nvPr>
        </p:nvSpPr>
        <p:spPr>
          <a:xfrm>
            <a:off x="8280400" y="1997991"/>
            <a:ext cx="3251200" cy="4351338"/>
          </a:xfrm>
        </p:spPr>
        <p:txBody>
          <a:bodyPr>
            <a:normAutofit/>
          </a:bodyPr>
          <a:lstStyle/>
          <a:p>
            <a:pPr marL="0" indent="0">
              <a:buNone/>
            </a:pPr>
            <a:r>
              <a:rPr lang="en-US" sz="2000" b="1" dirty="0"/>
              <a:t>Demographics</a:t>
            </a:r>
          </a:p>
          <a:p>
            <a:r>
              <a:rPr lang="en-US" sz="2000" dirty="0"/>
              <a:t>82-85% T1/2</a:t>
            </a:r>
          </a:p>
          <a:p>
            <a:r>
              <a:rPr lang="en-US" sz="2000" dirty="0"/>
              <a:t>60-68% N0</a:t>
            </a:r>
          </a:p>
          <a:p>
            <a:r>
              <a:rPr lang="en-US" sz="2000" dirty="0"/>
              <a:t>63% HR+</a:t>
            </a:r>
          </a:p>
        </p:txBody>
      </p:sp>
      <p:sp>
        <p:nvSpPr>
          <p:cNvPr id="4" name="TextBox 3">
            <a:extLst>
              <a:ext uri="{FF2B5EF4-FFF2-40B4-BE49-F238E27FC236}">
                <a16:creationId xmlns:a16="http://schemas.microsoft.com/office/drawing/2014/main" id="{E5D331F4-C94B-EE87-5867-459865CB65AA}"/>
              </a:ext>
            </a:extLst>
          </p:cNvPr>
          <p:cNvSpPr txBox="1"/>
          <p:nvPr/>
        </p:nvSpPr>
        <p:spPr>
          <a:xfrm>
            <a:off x="165100" y="6488668"/>
            <a:ext cx="29303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McArthur et al, SABCS 2024</a:t>
            </a:r>
          </a:p>
        </p:txBody>
      </p:sp>
      <p:pic>
        <p:nvPicPr>
          <p:cNvPr id="5" name="Picture 4">
            <a:extLst>
              <a:ext uri="{FF2B5EF4-FFF2-40B4-BE49-F238E27FC236}">
                <a16:creationId xmlns:a16="http://schemas.microsoft.com/office/drawing/2014/main" id="{BAEEFF9A-5AEC-14AC-8E76-7526521438A1}"/>
              </a:ext>
            </a:extLst>
          </p:cNvPr>
          <p:cNvPicPr>
            <a:picLocks noChangeAspect="1"/>
          </p:cNvPicPr>
          <p:nvPr/>
        </p:nvPicPr>
        <p:blipFill>
          <a:blip r:embed="rId2"/>
          <a:stretch>
            <a:fillRect/>
          </a:stretch>
        </p:blipFill>
        <p:spPr>
          <a:xfrm>
            <a:off x="330200" y="1825625"/>
            <a:ext cx="7772400" cy="3353922"/>
          </a:xfrm>
          <a:prstGeom prst="rect">
            <a:avLst/>
          </a:prstGeom>
        </p:spPr>
      </p:pic>
      <p:sp>
        <p:nvSpPr>
          <p:cNvPr id="7" name="TextBox 6">
            <a:extLst>
              <a:ext uri="{FF2B5EF4-FFF2-40B4-BE49-F238E27FC236}">
                <a16:creationId xmlns:a16="http://schemas.microsoft.com/office/drawing/2014/main" id="{DFB68CCC-FA97-2480-1C02-C281C0D5B50B}"/>
              </a:ext>
            </a:extLst>
          </p:cNvPr>
          <p:cNvSpPr txBox="1"/>
          <p:nvPr/>
        </p:nvSpPr>
        <p:spPr>
          <a:xfrm>
            <a:off x="3365500" y="4450834"/>
            <a:ext cx="609600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Helvetica" pitchFamily="2" charset="0"/>
                <a:ea typeface="+mn-ea"/>
                <a:cs typeface="+mn-cs"/>
              </a:rPr>
              <a:t>Paclitaxel (T) 80mg/m2 weekly for 12 weeks (all arms)</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3645CBE4-A31B-8D90-E436-737CF00C4210}"/>
              </a:ext>
            </a:extLst>
          </p:cNvPr>
          <p:cNvSpPr txBox="1"/>
          <p:nvPr/>
        </p:nvSpPr>
        <p:spPr>
          <a:xfrm>
            <a:off x="989796" y="5210556"/>
            <a:ext cx="6278018" cy="1138773"/>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Enrollment to Arm C was terminated after 22 patients underwent surgery due to a prespecified interim efficacy analysis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Additional chemotherapy was permitted before surgery if residual disease was biopsy proven after the intervention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Rounded Rectangle 13">
            <a:extLst>
              <a:ext uri="{FF2B5EF4-FFF2-40B4-BE49-F238E27FC236}">
                <a16:creationId xmlns:a16="http://schemas.microsoft.com/office/drawing/2014/main" id="{B9775483-4CC6-D7B5-F6D9-5B52F41CAE02}"/>
              </a:ext>
            </a:extLst>
          </p:cNvPr>
          <p:cNvSpPr/>
          <p:nvPr/>
        </p:nvSpPr>
        <p:spPr>
          <a:xfrm>
            <a:off x="989796" y="5183703"/>
            <a:ext cx="6195817" cy="822473"/>
          </a:xfrm>
          <a:prstGeom prst="roundRect">
            <a:avLst/>
          </a:prstGeom>
          <a:noFill/>
          <a:ln w="2857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24964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D21A5-819D-39DF-8962-018E4CF8DED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7959E06-EEF7-19E9-F35F-34131AA879E5}"/>
              </a:ext>
            </a:extLst>
          </p:cNvPr>
          <p:cNvSpPr>
            <a:spLocks noGrp="1"/>
          </p:cNvSpPr>
          <p:nvPr>
            <p:ph type="ctrTitle"/>
          </p:nvPr>
        </p:nvSpPr>
        <p:spPr>
          <a:xfrm>
            <a:off x="5032375" y="117251"/>
            <a:ext cx="6832323" cy="704034"/>
          </a:xfrm>
        </p:spPr>
        <p:txBody>
          <a:bodyPr/>
          <a:lstStyle/>
          <a:p>
            <a:r>
              <a:rPr lang="en-US" dirty="0"/>
              <a:t>Hope S. Rugo, MD, FASCO</a:t>
            </a:r>
          </a:p>
        </p:txBody>
      </p:sp>
      <p:sp>
        <p:nvSpPr>
          <p:cNvPr id="4" name="Subtitle 3">
            <a:extLst>
              <a:ext uri="{FF2B5EF4-FFF2-40B4-BE49-F238E27FC236}">
                <a16:creationId xmlns:a16="http://schemas.microsoft.com/office/drawing/2014/main" id="{ED1D3FB1-3315-CC85-F76C-E714CBAB932F}"/>
              </a:ext>
            </a:extLst>
          </p:cNvPr>
          <p:cNvSpPr>
            <a:spLocks noGrp="1"/>
          </p:cNvSpPr>
          <p:nvPr>
            <p:ph type="subTitle" idx="1"/>
          </p:nvPr>
        </p:nvSpPr>
        <p:spPr>
          <a:xfrm>
            <a:off x="5032377" y="966563"/>
            <a:ext cx="6832323" cy="5404897"/>
          </a:xfrm>
        </p:spPr>
        <p:txBody>
          <a:bodyPr/>
          <a:lstStyle/>
          <a:p>
            <a:r>
              <a:rPr lang="en-US" dirty="0"/>
              <a:t>Hope S. Rugo, MD, FASCO, is a medical oncologist specializing in breast cancer research and treatment. A Professor of Medicine, Dr. Rugo joined the Breast Care Center in 1999 after a decade of experience at University of California San Francisco (UCSF) in malignant hematology/bone marrow transplantation. She entered the field of breast cancer in order to incorporate novel therapies with excellent quality of care into the treatment of breast cancer. Dr. Rugo graduated from the University of Pennsylvania School of Medicine in 1983. She completed a residency in internal medicine and primary care followed by a fellowship in hematology and oncology at UCSF and was a post-doctoral fellow in immunology at Stanford University. Dr. Rugo joined the faculty at UCSF in 1990. Dr. Rugo is the Director of Breast Oncology and Clinical Trials Education at the UCSF Helen Diller Family Comprehensive Cancer Center. She is a principal investigator of multiple clinical trials focusing on novel targeted therapeutics to improve the treatment of breast cancer, publishing widely in this area. Her research interests include immunotherapy and combinations of targeted agents to treat breast cancer, as well as management of toxicity. She is co-chair of the Safety Committee for the multicenter adaptively randomized phase II I-SPY2 trial, co-chair of the Triple Negative Working Group of the Translational Breast Cancer Research Consortium (TBCRC) and a member of the Alliance breast committee. Dr. Rugo is an active clinician and is committed to education. She has received a number of awards honoring her work.</a:t>
            </a:r>
          </a:p>
        </p:txBody>
      </p:sp>
      <p:pic>
        <p:nvPicPr>
          <p:cNvPr id="8" name="Picture Placeholder 7" descr="A person in a suit&#10;&#10;AI-generated content may be incorrect.">
            <a:extLst>
              <a:ext uri="{FF2B5EF4-FFF2-40B4-BE49-F238E27FC236}">
                <a16:creationId xmlns:a16="http://schemas.microsoft.com/office/drawing/2014/main" id="{0ED88838-2589-02CA-1207-CE5BDCE5AA60}"/>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l="45809" t="15078" r="20151"/>
          <a:stretch/>
        </p:blipFill>
        <p:spPr>
          <a:xfrm>
            <a:off x="638175" y="0"/>
            <a:ext cx="4117974" cy="6858000"/>
          </a:xfrm>
        </p:spPr>
      </p:pic>
    </p:spTree>
    <p:extLst>
      <p:ext uri="{BB962C8B-B14F-4D97-AF65-F5344CB8AC3E}">
        <p14:creationId xmlns:p14="http://schemas.microsoft.com/office/powerpoint/2010/main" val="2212168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240A56-2AEA-FAE1-3E52-B6E6852686C8}"/>
              </a:ext>
            </a:extLst>
          </p:cNvPr>
          <p:cNvPicPr>
            <a:picLocks noChangeAspect="1"/>
          </p:cNvPicPr>
          <p:nvPr/>
        </p:nvPicPr>
        <p:blipFill>
          <a:blip r:embed="rId2"/>
          <a:stretch>
            <a:fillRect/>
          </a:stretch>
        </p:blipFill>
        <p:spPr>
          <a:xfrm>
            <a:off x="1393824" y="137773"/>
            <a:ext cx="7927975" cy="3519747"/>
          </a:xfrm>
          <a:prstGeom prst="rect">
            <a:avLst/>
          </a:prstGeom>
        </p:spPr>
      </p:pic>
      <p:pic>
        <p:nvPicPr>
          <p:cNvPr id="5" name="Picture 4">
            <a:extLst>
              <a:ext uri="{FF2B5EF4-FFF2-40B4-BE49-F238E27FC236}">
                <a16:creationId xmlns:a16="http://schemas.microsoft.com/office/drawing/2014/main" id="{237D0DB7-A03B-D1FB-261A-6084C58BAB75}"/>
              </a:ext>
            </a:extLst>
          </p:cNvPr>
          <p:cNvPicPr>
            <a:picLocks noChangeAspect="1"/>
          </p:cNvPicPr>
          <p:nvPr/>
        </p:nvPicPr>
        <p:blipFill>
          <a:blip r:embed="rId3"/>
          <a:srcRect r="47059" b="4896"/>
          <a:stretch/>
        </p:blipFill>
        <p:spPr>
          <a:xfrm>
            <a:off x="292100" y="3657520"/>
            <a:ext cx="4114800" cy="3073480"/>
          </a:xfrm>
          <a:prstGeom prst="rect">
            <a:avLst/>
          </a:prstGeom>
        </p:spPr>
      </p:pic>
      <p:pic>
        <p:nvPicPr>
          <p:cNvPr id="6" name="Picture 5">
            <a:extLst>
              <a:ext uri="{FF2B5EF4-FFF2-40B4-BE49-F238E27FC236}">
                <a16:creationId xmlns:a16="http://schemas.microsoft.com/office/drawing/2014/main" id="{03DA32F7-DB2C-6943-2E2F-C23416F387B1}"/>
              </a:ext>
            </a:extLst>
          </p:cNvPr>
          <p:cNvPicPr>
            <a:picLocks noChangeAspect="1"/>
          </p:cNvPicPr>
          <p:nvPr/>
        </p:nvPicPr>
        <p:blipFill>
          <a:blip r:embed="rId4"/>
          <a:stretch>
            <a:fillRect/>
          </a:stretch>
        </p:blipFill>
        <p:spPr>
          <a:xfrm>
            <a:off x="5232400" y="4254500"/>
            <a:ext cx="4762500" cy="2336800"/>
          </a:xfrm>
          <a:prstGeom prst="rect">
            <a:avLst/>
          </a:prstGeom>
        </p:spPr>
      </p:pic>
      <p:sp>
        <p:nvSpPr>
          <p:cNvPr id="7" name="Rectangle 6">
            <a:extLst>
              <a:ext uri="{FF2B5EF4-FFF2-40B4-BE49-F238E27FC236}">
                <a16:creationId xmlns:a16="http://schemas.microsoft.com/office/drawing/2014/main" id="{B558AC7E-7403-7116-5D4A-15854AC198C2}"/>
              </a:ext>
            </a:extLst>
          </p:cNvPr>
          <p:cNvSpPr/>
          <p:nvPr/>
        </p:nvSpPr>
        <p:spPr>
          <a:xfrm>
            <a:off x="5276850" y="4965700"/>
            <a:ext cx="4673600" cy="711200"/>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FFF1DF5-14C4-4FC3-76EC-65308BB1927A}"/>
              </a:ext>
            </a:extLst>
          </p:cNvPr>
          <p:cNvSpPr txBox="1"/>
          <p:nvPr/>
        </p:nvSpPr>
        <p:spPr>
          <a:xfrm>
            <a:off x="5105400" y="3771344"/>
            <a:ext cx="34770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ptos" panose="02110004020202020204"/>
                <a:ea typeface="+mn-ea"/>
                <a:cs typeface="+mn-cs"/>
              </a:rPr>
              <a:t>Immune related adverse events</a:t>
            </a:r>
          </a:p>
        </p:txBody>
      </p:sp>
    </p:spTree>
    <p:extLst>
      <p:ext uri="{BB962C8B-B14F-4D97-AF65-F5344CB8AC3E}">
        <p14:creationId xmlns:p14="http://schemas.microsoft.com/office/powerpoint/2010/main" val="786082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922F1-B11D-DC4D-AF56-76E5D9D35BF1}"/>
              </a:ext>
            </a:extLst>
          </p:cNvPr>
          <p:cNvSpPr>
            <a:spLocks noGrp="1"/>
          </p:cNvSpPr>
          <p:nvPr>
            <p:ph type="title"/>
          </p:nvPr>
        </p:nvSpPr>
        <p:spPr>
          <a:xfrm>
            <a:off x="838200" y="136525"/>
            <a:ext cx="10515600" cy="1325563"/>
          </a:xfrm>
        </p:spPr>
        <p:txBody>
          <a:bodyPr/>
          <a:lstStyle/>
          <a:p>
            <a:r>
              <a:rPr lang="en-US" dirty="0"/>
              <a:t>Implications</a:t>
            </a:r>
          </a:p>
        </p:txBody>
      </p:sp>
      <p:sp>
        <p:nvSpPr>
          <p:cNvPr id="3" name="Content Placeholder 2">
            <a:extLst>
              <a:ext uri="{FF2B5EF4-FFF2-40B4-BE49-F238E27FC236}">
                <a16:creationId xmlns:a16="http://schemas.microsoft.com/office/drawing/2014/main" id="{FF753852-6B5E-70A9-D09F-193A1D3E0C3B}"/>
              </a:ext>
            </a:extLst>
          </p:cNvPr>
          <p:cNvSpPr>
            <a:spLocks noGrp="1"/>
          </p:cNvSpPr>
          <p:nvPr>
            <p:ph idx="1"/>
          </p:nvPr>
        </p:nvSpPr>
        <p:spPr>
          <a:xfrm>
            <a:off x="838200" y="1374776"/>
            <a:ext cx="10922000" cy="4976812"/>
          </a:xfrm>
        </p:spPr>
        <p:txBody>
          <a:bodyPr>
            <a:normAutofit/>
          </a:bodyPr>
          <a:lstStyle/>
          <a:p>
            <a:r>
              <a:rPr lang="en-US" dirty="0"/>
              <a:t>The addition of pembrolizumab improved </a:t>
            </a:r>
            <a:r>
              <a:rPr lang="en-US" dirty="0" err="1"/>
              <a:t>pCR</a:t>
            </a:r>
            <a:r>
              <a:rPr lang="en-US" dirty="0"/>
              <a:t> </a:t>
            </a:r>
          </a:p>
          <a:p>
            <a:pPr lvl="1"/>
            <a:r>
              <a:rPr lang="en-US" dirty="0"/>
              <a:t>Non-anthracycline regimen still required </a:t>
            </a:r>
            <a:r>
              <a:rPr lang="en-US" dirty="0" err="1"/>
              <a:t>pertuzumab</a:t>
            </a:r>
            <a:r>
              <a:rPr lang="en-US" dirty="0"/>
              <a:t> </a:t>
            </a:r>
          </a:p>
          <a:p>
            <a:pPr lvl="1"/>
            <a:r>
              <a:rPr lang="en-US" dirty="0" err="1"/>
              <a:t>pCR</a:t>
            </a:r>
            <a:r>
              <a:rPr lang="en-US" dirty="0"/>
              <a:t> similar to </a:t>
            </a:r>
            <a:r>
              <a:rPr lang="en-US" dirty="0" err="1"/>
              <a:t>IMpassion</a:t>
            </a:r>
            <a:r>
              <a:rPr lang="en-US" dirty="0"/>
              <a:t> 050 regardless of </a:t>
            </a:r>
            <a:r>
              <a:rPr lang="en-US" dirty="0" err="1"/>
              <a:t>atezo</a:t>
            </a:r>
            <a:r>
              <a:rPr lang="en-US" dirty="0"/>
              <a:t> – but without anthracycline</a:t>
            </a:r>
          </a:p>
          <a:p>
            <a:pPr lvl="1"/>
            <a:r>
              <a:rPr lang="en-US" dirty="0"/>
              <a:t>Immune adverse events ~19%</a:t>
            </a:r>
          </a:p>
          <a:p>
            <a:r>
              <a:rPr lang="en-US" dirty="0"/>
              <a:t>Differences in receptor status, intrinsic subtype impact </a:t>
            </a:r>
            <a:r>
              <a:rPr lang="en-US" dirty="0" err="1"/>
              <a:t>pCR</a:t>
            </a:r>
            <a:endParaRPr lang="en-US" dirty="0"/>
          </a:p>
          <a:p>
            <a:r>
              <a:rPr lang="en-US" dirty="0"/>
              <a:t>Compass </a:t>
            </a:r>
            <a:r>
              <a:rPr lang="en-US" dirty="0" err="1"/>
              <a:t>pCR</a:t>
            </a:r>
            <a:r>
              <a:rPr lang="en-US" dirty="0"/>
              <a:t> results will help understand the true </a:t>
            </a:r>
            <a:r>
              <a:rPr lang="en-US" dirty="0" err="1"/>
              <a:t>pCR</a:t>
            </a:r>
            <a:r>
              <a:rPr lang="en-US" dirty="0"/>
              <a:t> rate from THP</a:t>
            </a:r>
          </a:p>
          <a:p>
            <a:r>
              <a:rPr lang="en-US" dirty="0"/>
              <a:t>How will this compare to T-</a:t>
            </a:r>
            <a:r>
              <a:rPr lang="en-US" dirty="0" err="1"/>
              <a:t>DXd</a:t>
            </a:r>
            <a:r>
              <a:rPr lang="en-US" dirty="0"/>
              <a:t> plus pembrolizumab? </a:t>
            </a:r>
          </a:p>
          <a:p>
            <a:pPr lvl="1"/>
            <a:r>
              <a:rPr lang="en-US" dirty="0"/>
              <a:t>No long-term toxicity with T-</a:t>
            </a:r>
            <a:r>
              <a:rPr lang="en-US" dirty="0" err="1"/>
              <a:t>DXd</a:t>
            </a:r>
            <a:endParaRPr lang="en-US" dirty="0"/>
          </a:p>
          <a:p>
            <a:r>
              <a:rPr lang="en-US" dirty="0"/>
              <a:t>EFS data to follow, although underpowered for longer term outcome</a:t>
            </a:r>
          </a:p>
        </p:txBody>
      </p:sp>
    </p:spTree>
    <p:extLst>
      <p:ext uri="{BB962C8B-B14F-4D97-AF65-F5344CB8AC3E}">
        <p14:creationId xmlns:p14="http://schemas.microsoft.com/office/powerpoint/2010/main" val="2259126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723ED-F005-6211-C107-B50B1CCEFAA8}"/>
              </a:ext>
            </a:extLst>
          </p:cNvPr>
          <p:cNvSpPr>
            <a:spLocks noGrp="1"/>
          </p:cNvSpPr>
          <p:nvPr>
            <p:ph type="title"/>
          </p:nvPr>
        </p:nvSpPr>
        <p:spPr>
          <a:xfrm>
            <a:off x="685800" y="339725"/>
            <a:ext cx="10515600" cy="1325563"/>
          </a:xfrm>
        </p:spPr>
        <p:txBody>
          <a:bodyPr>
            <a:normAutofit/>
          </a:bodyPr>
          <a:lstStyle/>
          <a:p>
            <a:pPr algn="ctr"/>
            <a:r>
              <a:rPr lang="en-US" sz="4000" dirty="0"/>
              <a:t>Phase II TOUCH Trial: Neoadjuvant ET/</a:t>
            </a:r>
            <a:r>
              <a:rPr lang="en-US" sz="4000" dirty="0" err="1"/>
              <a:t>Palbo</a:t>
            </a:r>
            <a:r>
              <a:rPr lang="en-US" sz="4000" dirty="0"/>
              <a:t>/HP vs Paclitaxel/HP for HR+/HER2-</a:t>
            </a:r>
          </a:p>
        </p:txBody>
      </p:sp>
      <p:sp>
        <p:nvSpPr>
          <p:cNvPr id="3" name="Content Placeholder 2">
            <a:extLst>
              <a:ext uri="{FF2B5EF4-FFF2-40B4-BE49-F238E27FC236}">
                <a16:creationId xmlns:a16="http://schemas.microsoft.com/office/drawing/2014/main" id="{E8CA1012-87B1-A87E-5666-D9163CFF18C5}"/>
              </a:ext>
            </a:extLst>
          </p:cNvPr>
          <p:cNvSpPr>
            <a:spLocks noGrp="1"/>
          </p:cNvSpPr>
          <p:nvPr>
            <p:ph idx="1"/>
          </p:nvPr>
        </p:nvSpPr>
        <p:spPr>
          <a:xfrm>
            <a:off x="838200" y="1825625"/>
            <a:ext cx="10515600" cy="1717675"/>
          </a:xfrm>
        </p:spPr>
        <p:txBody>
          <a:bodyPr>
            <a:normAutofit/>
          </a:bodyPr>
          <a:lstStyle/>
          <a:p>
            <a:r>
              <a:rPr lang="en-US" sz="2000" dirty="0"/>
              <a:t>Investigators prior data showed that high levels of </a:t>
            </a:r>
            <a:r>
              <a:rPr lang="en-US" sz="2000" dirty="0" err="1"/>
              <a:t>RBsig</a:t>
            </a:r>
            <a:r>
              <a:rPr lang="en-US" sz="2000" dirty="0"/>
              <a:t>, a gene-expression signature of functional loss of RB1, composed of E2F-1 and 2 associated genes, is associated with:</a:t>
            </a:r>
          </a:p>
          <a:p>
            <a:pPr lvl="1"/>
            <a:r>
              <a:rPr lang="en-US" sz="1800" dirty="0"/>
              <a:t>Resistance to CDK4/6i in ER+/HER2neg  BC models/clinical samples</a:t>
            </a:r>
          </a:p>
          <a:p>
            <a:pPr lvl="1"/>
            <a:r>
              <a:rPr lang="en-US" sz="1800" dirty="0"/>
              <a:t>Sensitivity to chemo+ anti-HER2 in pts with ER+/HER2+ </a:t>
            </a:r>
            <a:r>
              <a:rPr lang="en-US" sz="1800" dirty="0" err="1"/>
              <a:t>eBC</a:t>
            </a:r>
            <a:endParaRPr lang="en-US" sz="1800" dirty="0"/>
          </a:p>
          <a:p>
            <a:r>
              <a:rPr lang="en-US" sz="2000" dirty="0"/>
              <a:t>The study was designed to look for differential response in </a:t>
            </a:r>
            <a:r>
              <a:rPr lang="en-US" sz="2000" dirty="0" err="1"/>
              <a:t>RBsig</a:t>
            </a:r>
            <a:r>
              <a:rPr lang="en-US" sz="2000" dirty="0"/>
              <a:t> HIGH vs LOW</a:t>
            </a:r>
          </a:p>
        </p:txBody>
      </p:sp>
      <p:sp>
        <p:nvSpPr>
          <p:cNvPr id="4" name="TextBox 3">
            <a:extLst>
              <a:ext uri="{FF2B5EF4-FFF2-40B4-BE49-F238E27FC236}">
                <a16:creationId xmlns:a16="http://schemas.microsoft.com/office/drawing/2014/main" id="{20717D23-0FA6-34BF-815B-95C3EFC8A834}"/>
              </a:ext>
            </a:extLst>
          </p:cNvPr>
          <p:cNvSpPr txBox="1"/>
          <p:nvPr/>
        </p:nvSpPr>
        <p:spPr>
          <a:xfrm>
            <a:off x="101600" y="6488668"/>
            <a:ext cx="246875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Malorni</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et al, SABCS 2024</a:t>
            </a:r>
          </a:p>
        </p:txBody>
      </p:sp>
      <p:pic>
        <p:nvPicPr>
          <p:cNvPr id="5" name="Picture 4">
            <a:extLst>
              <a:ext uri="{FF2B5EF4-FFF2-40B4-BE49-F238E27FC236}">
                <a16:creationId xmlns:a16="http://schemas.microsoft.com/office/drawing/2014/main" id="{A0D1F66F-9E30-8610-D548-70838E0F3E1B}"/>
              </a:ext>
            </a:extLst>
          </p:cNvPr>
          <p:cNvPicPr>
            <a:picLocks noChangeAspect="1"/>
          </p:cNvPicPr>
          <p:nvPr/>
        </p:nvPicPr>
        <p:blipFill>
          <a:blip r:embed="rId2"/>
          <a:stretch>
            <a:fillRect/>
          </a:stretch>
        </p:blipFill>
        <p:spPr>
          <a:xfrm>
            <a:off x="279400" y="3703637"/>
            <a:ext cx="7772400" cy="2370221"/>
          </a:xfrm>
          <a:prstGeom prst="rect">
            <a:avLst/>
          </a:prstGeom>
        </p:spPr>
      </p:pic>
      <p:sp>
        <p:nvSpPr>
          <p:cNvPr id="7" name="TextBox 6">
            <a:extLst>
              <a:ext uri="{FF2B5EF4-FFF2-40B4-BE49-F238E27FC236}">
                <a16:creationId xmlns:a16="http://schemas.microsoft.com/office/drawing/2014/main" id="{90598FAD-8B0F-9469-11CA-D9B400AAAE5C}"/>
              </a:ext>
            </a:extLst>
          </p:cNvPr>
          <p:cNvSpPr txBox="1"/>
          <p:nvPr/>
        </p:nvSpPr>
        <p:spPr>
          <a:xfrm>
            <a:off x="3467100" y="5697102"/>
            <a:ext cx="609600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Paclitaxel: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80 mg/m2 iv; day 1,8,15 q28d x 4 cycles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2DFEA56A-2CA2-CAE4-3C0D-2A3C214A5EE0}"/>
              </a:ext>
            </a:extLst>
          </p:cNvPr>
          <p:cNvSpPr txBox="1"/>
          <p:nvPr/>
        </p:nvSpPr>
        <p:spPr>
          <a:xfrm>
            <a:off x="8318500" y="4103917"/>
            <a:ext cx="35941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Primary Objective</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Explore the interaction between treatment activity (</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pCR</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ypT0/</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ypTis</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ypN0</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and </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RBsig</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status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(HIGH or LOW) measured on pre-treatment biopsies by RNA-sequencing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53372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2048F88-A0BD-4DCD-8D2D-C5F5B3C3E4B4}"/>
              </a:ext>
            </a:extLst>
          </p:cNvPr>
          <p:cNvGrpSpPr/>
          <p:nvPr/>
        </p:nvGrpSpPr>
        <p:grpSpPr>
          <a:xfrm>
            <a:off x="283518" y="461962"/>
            <a:ext cx="6028690" cy="2461178"/>
            <a:chOff x="5764381" y="4354310"/>
            <a:chExt cx="5128233" cy="1653445"/>
          </a:xfrm>
        </p:grpSpPr>
        <p:pic>
          <p:nvPicPr>
            <p:cNvPr id="5" name="Picture 4" descr="A table with numbers and symbols&#10;&#10;Description automatically generated">
              <a:extLst>
                <a:ext uri="{FF2B5EF4-FFF2-40B4-BE49-F238E27FC236}">
                  <a16:creationId xmlns:a16="http://schemas.microsoft.com/office/drawing/2014/main" id="{F92B8365-0D6B-8EBF-88C6-2DAF7D44AA4F}"/>
                </a:ext>
              </a:extLst>
            </p:cNvPr>
            <p:cNvPicPr>
              <a:picLocks noChangeAspect="1"/>
            </p:cNvPicPr>
            <p:nvPr/>
          </p:nvPicPr>
          <p:blipFill>
            <a:blip r:embed="rId2">
              <a:extLst>
                <a:ext uri="{28A0092B-C50C-407E-A947-70E740481C1C}">
                  <a14:useLocalDpi xmlns:a14="http://schemas.microsoft.com/office/drawing/2010/main" val="0"/>
                </a:ext>
              </a:extLst>
            </a:blip>
            <a:srcRect b="80300"/>
            <a:stretch/>
          </p:blipFill>
          <p:spPr>
            <a:xfrm>
              <a:off x="5764381" y="4354310"/>
              <a:ext cx="5128233" cy="435881"/>
            </a:xfrm>
            <a:prstGeom prst="rect">
              <a:avLst/>
            </a:prstGeom>
          </p:spPr>
        </p:pic>
        <p:pic>
          <p:nvPicPr>
            <p:cNvPr id="6" name="Picture 5" descr="A table with numbers and symbols&#10;&#10;Description automatically generated">
              <a:extLst>
                <a:ext uri="{FF2B5EF4-FFF2-40B4-BE49-F238E27FC236}">
                  <a16:creationId xmlns:a16="http://schemas.microsoft.com/office/drawing/2014/main" id="{8A98A664-9160-0520-0DEF-1F2C9C48A1A2}"/>
                </a:ext>
              </a:extLst>
            </p:cNvPr>
            <p:cNvPicPr>
              <a:picLocks noChangeAspect="1"/>
            </p:cNvPicPr>
            <p:nvPr/>
          </p:nvPicPr>
          <p:blipFill>
            <a:blip r:embed="rId2">
              <a:extLst>
                <a:ext uri="{28A0092B-C50C-407E-A947-70E740481C1C}">
                  <a14:useLocalDpi xmlns:a14="http://schemas.microsoft.com/office/drawing/2010/main" val="0"/>
                </a:ext>
              </a:extLst>
            </a:blip>
            <a:srcRect t="44893"/>
            <a:stretch/>
          </p:blipFill>
          <p:spPr>
            <a:xfrm>
              <a:off x="5764381" y="4788466"/>
              <a:ext cx="5128233" cy="1219289"/>
            </a:xfrm>
            <a:prstGeom prst="rect">
              <a:avLst/>
            </a:prstGeom>
          </p:spPr>
        </p:pic>
      </p:grpSp>
      <p:sp>
        <p:nvSpPr>
          <p:cNvPr id="7" name="TextBox 6">
            <a:extLst>
              <a:ext uri="{FF2B5EF4-FFF2-40B4-BE49-F238E27FC236}">
                <a16:creationId xmlns:a16="http://schemas.microsoft.com/office/drawing/2014/main" id="{DBEC20C2-DEEA-474C-7941-2E55F6C2FCE0}"/>
              </a:ext>
            </a:extLst>
          </p:cNvPr>
          <p:cNvSpPr txBox="1"/>
          <p:nvPr/>
        </p:nvSpPr>
        <p:spPr>
          <a:xfrm>
            <a:off x="283518" y="2910891"/>
            <a:ext cx="75713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Completed 4 cycles of Rx		   79.5%	           94.4%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Early d/c due to AE		    16.4%	             2.8%				</a:t>
            </a:r>
          </a:p>
        </p:txBody>
      </p:sp>
      <p:sp>
        <p:nvSpPr>
          <p:cNvPr id="2" name="Title 1">
            <a:extLst>
              <a:ext uri="{FF2B5EF4-FFF2-40B4-BE49-F238E27FC236}">
                <a16:creationId xmlns:a16="http://schemas.microsoft.com/office/drawing/2014/main" id="{080B77F7-0114-837D-1D2D-9EC757E93668}"/>
              </a:ext>
            </a:extLst>
          </p:cNvPr>
          <p:cNvSpPr>
            <a:spLocks noGrp="1"/>
          </p:cNvSpPr>
          <p:nvPr>
            <p:ph type="title"/>
          </p:nvPr>
        </p:nvSpPr>
        <p:spPr>
          <a:xfrm>
            <a:off x="283518" y="461962"/>
            <a:ext cx="10515600" cy="219075"/>
          </a:xfrm>
        </p:spPr>
        <p:txBody>
          <a:bodyPr>
            <a:noAutofit/>
          </a:bodyPr>
          <a:lstStyle/>
          <a:p>
            <a:r>
              <a:rPr lang="en-US" sz="3600" dirty="0"/>
              <a:t>Results</a:t>
            </a:r>
          </a:p>
        </p:txBody>
      </p:sp>
      <p:sp>
        <p:nvSpPr>
          <p:cNvPr id="3" name="Content Placeholder 2">
            <a:extLst>
              <a:ext uri="{FF2B5EF4-FFF2-40B4-BE49-F238E27FC236}">
                <a16:creationId xmlns:a16="http://schemas.microsoft.com/office/drawing/2014/main" id="{3482865C-D1C0-4D90-5572-4257655AF11D}"/>
              </a:ext>
            </a:extLst>
          </p:cNvPr>
          <p:cNvSpPr>
            <a:spLocks noGrp="1"/>
          </p:cNvSpPr>
          <p:nvPr>
            <p:ph idx="1"/>
          </p:nvPr>
        </p:nvSpPr>
        <p:spPr>
          <a:xfrm>
            <a:off x="6707658" y="718119"/>
            <a:ext cx="5393297" cy="2582863"/>
          </a:xfrm>
        </p:spPr>
        <p:txBody>
          <a:bodyPr>
            <a:noAutofit/>
          </a:bodyPr>
          <a:lstStyle/>
          <a:p>
            <a:r>
              <a:rPr lang="en-US" sz="1800" dirty="0"/>
              <a:t>Although </a:t>
            </a:r>
            <a:r>
              <a:rPr lang="en-US" sz="1800" dirty="0" err="1"/>
              <a:t>Rbsig</a:t>
            </a:r>
            <a:r>
              <a:rPr lang="en-US" sz="1800" dirty="0"/>
              <a:t> did not predict differential benefit:</a:t>
            </a:r>
          </a:p>
          <a:p>
            <a:pPr lvl="1"/>
            <a:r>
              <a:rPr lang="en-US" sz="1800" dirty="0"/>
              <a:t>P/L/HP was less toxic with higher completion rate</a:t>
            </a:r>
          </a:p>
          <a:p>
            <a:pPr lvl="1"/>
            <a:r>
              <a:rPr lang="en-US" sz="1800" dirty="0"/>
              <a:t>Similar </a:t>
            </a:r>
            <a:r>
              <a:rPr lang="en-US" sz="1800" dirty="0" err="1"/>
              <a:t>pCR</a:t>
            </a:r>
            <a:r>
              <a:rPr lang="en-US" sz="1800" dirty="0"/>
              <a:t> rates between the two arms</a:t>
            </a:r>
          </a:p>
          <a:p>
            <a:pPr lvl="2"/>
            <a:r>
              <a:rPr lang="en-US" sz="1800" dirty="0"/>
              <a:t>Clearly effective regimen that merits further exploration</a:t>
            </a:r>
          </a:p>
          <a:p>
            <a:pPr lvl="3"/>
            <a:r>
              <a:rPr lang="en-US" dirty="0"/>
              <a:t>Older patients,  MMP low risk?</a:t>
            </a:r>
          </a:p>
          <a:p>
            <a:pPr lvl="2"/>
            <a:r>
              <a:rPr lang="en-US" sz="1800" dirty="0"/>
              <a:t>Lower than </a:t>
            </a:r>
            <a:r>
              <a:rPr lang="en-US" sz="1800" dirty="0" err="1"/>
              <a:t>neoHIP</a:t>
            </a:r>
            <a:r>
              <a:rPr lang="en-US" sz="1800" dirty="0"/>
              <a:t> demonstrating importance of ER</a:t>
            </a:r>
          </a:p>
          <a:p>
            <a:pPr lvl="2"/>
            <a:endParaRPr lang="en-US" sz="1800" dirty="0"/>
          </a:p>
        </p:txBody>
      </p:sp>
      <p:pic>
        <p:nvPicPr>
          <p:cNvPr id="9" name="Picture 8">
            <a:extLst>
              <a:ext uri="{FF2B5EF4-FFF2-40B4-BE49-F238E27FC236}">
                <a16:creationId xmlns:a16="http://schemas.microsoft.com/office/drawing/2014/main" id="{5578B714-8F6A-9A9A-0612-44B902EC7323}"/>
              </a:ext>
            </a:extLst>
          </p:cNvPr>
          <p:cNvPicPr>
            <a:picLocks noChangeAspect="1"/>
          </p:cNvPicPr>
          <p:nvPr/>
        </p:nvPicPr>
        <p:blipFill>
          <a:blip r:embed="rId3"/>
          <a:stretch>
            <a:fillRect/>
          </a:stretch>
        </p:blipFill>
        <p:spPr>
          <a:xfrm>
            <a:off x="2349500" y="3429000"/>
            <a:ext cx="7302500" cy="1110269"/>
          </a:xfrm>
          <a:prstGeom prst="rect">
            <a:avLst/>
          </a:prstGeom>
        </p:spPr>
      </p:pic>
      <p:pic>
        <p:nvPicPr>
          <p:cNvPr id="10" name="Picture 9">
            <a:extLst>
              <a:ext uri="{FF2B5EF4-FFF2-40B4-BE49-F238E27FC236}">
                <a16:creationId xmlns:a16="http://schemas.microsoft.com/office/drawing/2014/main" id="{AD3EC4B5-6AEC-2EF3-EE76-74D99A05EE5F}"/>
              </a:ext>
            </a:extLst>
          </p:cNvPr>
          <p:cNvPicPr>
            <a:picLocks noChangeAspect="1"/>
          </p:cNvPicPr>
          <p:nvPr/>
        </p:nvPicPr>
        <p:blipFill>
          <a:blip r:embed="rId4"/>
          <a:stretch>
            <a:fillRect/>
          </a:stretch>
        </p:blipFill>
        <p:spPr>
          <a:xfrm>
            <a:off x="2889250" y="4759252"/>
            <a:ext cx="6413500" cy="2196750"/>
          </a:xfrm>
          <a:prstGeom prst="rect">
            <a:avLst/>
          </a:prstGeom>
        </p:spPr>
      </p:pic>
      <p:sp>
        <p:nvSpPr>
          <p:cNvPr id="11" name="TextBox 10">
            <a:extLst>
              <a:ext uri="{FF2B5EF4-FFF2-40B4-BE49-F238E27FC236}">
                <a16:creationId xmlns:a16="http://schemas.microsoft.com/office/drawing/2014/main" id="{345422F6-5B28-8B26-BFFE-0FBFBCE9A3F5}"/>
              </a:ext>
            </a:extLst>
          </p:cNvPr>
          <p:cNvSpPr txBox="1"/>
          <p:nvPr/>
        </p:nvSpPr>
        <p:spPr>
          <a:xfrm>
            <a:off x="6707658" y="348787"/>
            <a:ext cx="15611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Aptos" panose="02110004020202020204"/>
                <a:ea typeface="+mn-ea"/>
                <a:cs typeface="+mn-cs"/>
              </a:rPr>
              <a:t>Implications</a:t>
            </a:r>
          </a:p>
        </p:txBody>
      </p:sp>
    </p:spTree>
    <p:extLst>
      <p:ext uri="{BB962C8B-B14F-4D97-AF65-F5344CB8AC3E}">
        <p14:creationId xmlns:p14="http://schemas.microsoft.com/office/powerpoint/2010/main" val="3061551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C1FF4-BCB5-9E0F-B9E8-0518E760AEB2}"/>
              </a:ext>
            </a:extLst>
          </p:cNvPr>
          <p:cNvSpPr>
            <a:spLocks noGrp="1"/>
          </p:cNvSpPr>
          <p:nvPr>
            <p:ph type="title"/>
          </p:nvPr>
        </p:nvSpPr>
        <p:spPr>
          <a:xfrm>
            <a:off x="1016330" y="76944"/>
            <a:ext cx="10515600" cy="1325563"/>
          </a:xfrm>
        </p:spPr>
        <p:txBody>
          <a:bodyPr>
            <a:normAutofit/>
          </a:bodyPr>
          <a:lstStyle/>
          <a:p>
            <a:pPr algn="ctr"/>
            <a:r>
              <a:rPr lang="en-US" sz="3600" dirty="0"/>
              <a:t>MARGOT/TBCRC052: </a:t>
            </a:r>
            <a:br>
              <a:rPr lang="en-US" sz="3600" dirty="0"/>
            </a:br>
            <a:r>
              <a:rPr lang="en-US" sz="3600" dirty="0"/>
              <a:t>Phase II Neoadjuvant </a:t>
            </a:r>
            <a:r>
              <a:rPr lang="en-US" sz="3600" dirty="0" err="1"/>
              <a:t>Margetuximab</a:t>
            </a:r>
            <a:endParaRPr lang="en-US" sz="3600" dirty="0"/>
          </a:p>
        </p:txBody>
      </p:sp>
      <p:sp>
        <p:nvSpPr>
          <p:cNvPr id="3" name="Content Placeholder 2">
            <a:extLst>
              <a:ext uri="{FF2B5EF4-FFF2-40B4-BE49-F238E27FC236}">
                <a16:creationId xmlns:a16="http://schemas.microsoft.com/office/drawing/2014/main" id="{D77C53E3-83A9-BE4C-E293-47555BA1EA26}"/>
              </a:ext>
            </a:extLst>
          </p:cNvPr>
          <p:cNvSpPr>
            <a:spLocks noGrp="1"/>
          </p:cNvSpPr>
          <p:nvPr>
            <p:ph idx="1"/>
          </p:nvPr>
        </p:nvSpPr>
        <p:spPr>
          <a:xfrm>
            <a:off x="83129" y="1282547"/>
            <a:ext cx="5586350" cy="5326082"/>
          </a:xfrm>
        </p:spPr>
        <p:txBody>
          <a:bodyPr>
            <a:normAutofit lnSpcReduction="10000"/>
          </a:bodyPr>
          <a:lstStyle/>
          <a:p>
            <a:r>
              <a:rPr lang="en-US" sz="2400" dirty="0" err="1"/>
              <a:t>Margetuximab</a:t>
            </a:r>
            <a:endParaRPr lang="en-US" sz="2400" dirty="0"/>
          </a:p>
          <a:p>
            <a:pPr lvl="1"/>
            <a:r>
              <a:rPr lang="en-US" dirty="0"/>
              <a:t>Anti-HER2 antibody with modified FC receptor to increase ADCC</a:t>
            </a:r>
          </a:p>
          <a:p>
            <a:pPr lvl="2"/>
            <a:r>
              <a:rPr lang="en-US" sz="2400" dirty="0"/>
              <a:t>Higher receptor binding to the low affinity </a:t>
            </a:r>
            <a:r>
              <a:rPr lang="en-US" sz="2400" dirty="0">
                <a:latin typeface="+mn-lt"/>
              </a:rPr>
              <a:t>Fc</a:t>
            </a:r>
            <a:r>
              <a:rPr lang="el-GR" sz="2400" dirty="0">
                <a:latin typeface="+mn-lt"/>
              </a:rPr>
              <a:t>γ</a:t>
            </a:r>
            <a:r>
              <a:rPr lang="en-US" sz="2400" dirty="0" err="1">
                <a:latin typeface="+mn-lt"/>
              </a:rPr>
              <a:t>RIIIa</a:t>
            </a:r>
            <a:r>
              <a:rPr lang="en-US" sz="2400" dirty="0">
                <a:latin typeface="+mn-lt"/>
              </a:rPr>
              <a:t> (CD16A) F polymorphism where trastuzumab may have less efficacy </a:t>
            </a:r>
          </a:p>
          <a:p>
            <a:pPr lvl="1"/>
            <a:r>
              <a:rPr lang="en-US" dirty="0"/>
              <a:t>Sophia phase III trial in HER2+ MBC: </a:t>
            </a:r>
            <a:r>
              <a:rPr lang="en-US" dirty="0" err="1"/>
              <a:t>Margetuximab</a:t>
            </a:r>
            <a:r>
              <a:rPr lang="en-US" dirty="0"/>
              <a:t> improved PFS but not OS compared to trastuzumab (both with chemotherapy) in heavily pre-treated disease</a:t>
            </a:r>
          </a:p>
          <a:p>
            <a:pPr lvl="2"/>
            <a:r>
              <a:rPr lang="en-US" sz="2400" dirty="0"/>
              <a:t>Trend toward improved efficacy in patients with CD16A F polymorphism</a:t>
            </a:r>
          </a:p>
          <a:p>
            <a:pPr lvl="2"/>
            <a:endParaRPr lang="en-US" sz="2400" dirty="0"/>
          </a:p>
        </p:txBody>
      </p:sp>
      <p:sp>
        <p:nvSpPr>
          <p:cNvPr id="4" name="TextBox 3">
            <a:extLst>
              <a:ext uri="{FF2B5EF4-FFF2-40B4-BE49-F238E27FC236}">
                <a16:creationId xmlns:a16="http://schemas.microsoft.com/office/drawing/2014/main" id="{4C859143-926C-C5B6-96EA-0C5E631F8667}"/>
              </a:ext>
            </a:extLst>
          </p:cNvPr>
          <p:cNvSpPr txBox="1"/>
          <p:nvPr/>
        </p:nvSpPr>
        <p:spPr>
          <a:xfrm>
            <a:off x="142504" y="6488668"/>
            <a:ext cx="25457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Waks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et al, SABCS 2024</a:t>
            </a:r>
          </a:p>
        </p:txBody>
      </p:sp>
      <p:sp>
        <p:nvSpPr>
          <p:cNvPr id="5" name="TextBox 4">
            <a:extLst>
              <a:ext uri="{FF2B5EF4-FFF2-40B4-BE49-F238E27FC236}">
                <a16:creationId xmlns:a16="http://schemas.microsoft.com/office/drawing/2014/main" id="{B5AE8707-77B0-B464-C566-07FA0421C699}"/>
              </a:ext>
            </a:extLst>
          </p:cNvPr>
          <p:cNvSpPr txBox="1"/>
          <p:nvPr/>
        </p:nvSpPr>
        <p:spPr>
          <a:xfrm>
            <a:off x="8817521" y="6565612"/>
            <a:ext cx="323197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Arial" panose="020B0604020202020204" pitchFamily="34" charset="0"/>
                <a:ea typeface="Gulim"/>
                <a:cs typeface="Arial" panose="020B0604020202020204" pitchFamily="34" charset="0"/>
              </a:rPr>
              <a:t>Rugo HS et al JAMA Oncol 2021; Rugo HS et al J Clin Oncol 2023</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CCFB8635-65F0-A25A-E419-C56EA93FA777}"/>
              </a:ext>
            </a:extLst>
          </p:cNvPr>
          <p:cNvPicPr>
            <a:picLocks noChangeAspect="1"/>
          </p:cNvPicPr>
          <p:nvPr/>
        </p:nvPicPr>
        <p:blipFill>
          <a:blip r:embed="rId2"/>
          <a:stretch>
            <a:fillRect/>
          </a:stretch>
        </p:blipFill>
        <p:spPr>
          <a:xfrm>
            <a:off x="5669479" y="1671890"/>
            <a:ext cx="6522521" cy="2595793"/>
          </a:xfrm>
          <a:prstGeom prst="rect">
            <a:avLst/>
          </a:prstGeom>
        </p:spPr>
      </p:pic>
      <p:sp>
        <p:nvSpPr>
          <p:cNvPr id="10" name="TextBox 9">
            <a:extLst>
              <a:ext uri="{FF2B5EF4-FFF2-40B4-BE49-F238E27FC236}">
                <a16:creationId xmlns:a16="http://schemas.microsoft.com/office/drawing/2014/main" id="{4879E646-8660-F829-537E-D64A87EAF609}"/>
              </a:ext>
            </a:extLst>
          </p:cNvPr>
          <p:cNvSpPr txBox="1"/>
          <p:nvPr/>
        </p:nvSpPr>
        <p:spPr>
          <a:xfrm>
            <a:off x="5911438" y="4317180"/>
            <a:ext cx="609797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Enrollment from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10/2020 – 5/2024</a:t>
            </a:r>
            <a:r>
              <a:rPr kumimoji="0" lang="en-US" sz="180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 at 9 national TBCRC sites</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3B37CC2E-F710-C34E-174A-1399D5C805D6}"/>
              </a:ext>
            </a:extLst>
          </p:cNvPr>
          <p:cNvSpPr txBox="1"/>
          <p:nvPr/>
        </p:nvSpPr>
        <p:spPr>
          <a:xfrm>
            <a:off x="5911438" y="5154970"/>
            <a:ext cx="609797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PRIMARY OBJECTIVE: </a:t>
            </a:r>
            <a:r>
              <a:rPr kumimoji="0" lang="en-US" sz="180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To compare rate of pathologic complete response (</a:t>
            </a:r>
            <a:r>
              <a:rPr kumimoji="0" lang="en-US" sz="1800" b="0" i="0" u="none" strike="noStrike" kern="1200" cap="none" spc="0" normalizeH="0" baseline="0" noProof="0" dirty="0" err="1">
                <a:ln>
                  <a:noFill/>
                </a:ln>
                <a:solidFill>
                  <a:srgbClr val="003353"/>
                </a:solidFill>
                <a:effectLst/>
                <a:uLnTx/>
                <a:uFillTx/>
                <a:latin typeface="Arial" panose="020B0604020202020204" pitchFamily="34" charset="0"/>
                <a:ea typeface="+mn-ea"/>
                <a:cs typeface="Arial" panose="020B0604020202020204" pitchFamily="34" charset="0"/>
              </a:rPr>
              <a:t>pCR</a:t>
            </a:r>
            <a:r>
              <a:rPr kumimoji="0" lang="en-US" sz="180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 ypT0/TisN0) in patients with HER2+ early-stage breast cancer treated with neoadjuvant TMP vs THP.</a:t>
            </a:r>
          </a:p>
        </p:txBody>
      </p:sp>
    </p:spTree>
    <p:extLst>
      <p:ext uri="{BB962C8B-B14F-4D97-AF65-F5344CB8AC3E}">
        <p14:creationId xmlns:p14="http://schemas.microsoft.com/office/powerpoint/2010/main" val="2691829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323FDD-728A-CE8F-6C3D-843D968E5A23}"/>
              </a:ext>
            </a:extLst>
          </p:cNvPr>
          <p:cNvSpPr>
            <a:spLocks noGrp="1"/>
          </p:cNvSpPr>
          <p:nvPr>
            <p:ph idx="1"/>
          </p:nvPr>
        </p:nvSpPr>
        <p:spPr>
          <a:xfrm>
            <a:off x="518438" y="365125"/>
            <a:ext cx="5577562" cy="4351338"/>
          </a:xfrm>
        </p:spPr>
        <p:txBody>
          <a:bodyPr/>
          <a:lstStyle/>
          <a:p>
            <a:pPr marL="0" indent="0">
              <a:buNone/>
            </a:pPr>
            <a:r>
              <a:rPr lang="en-US" u="sng" dirty="0"/>
              <a:t>Demographics</a:t>
            </a:r>
          </a:p>
          <a:p>
            <a:r>
              <a:rPr lang="en-US" dirty="0"/>
              <a:t>81% T2, 65% node negative</a:t>
            </a:r>
          </a:p>
          <a:p>
            <a:r>
              <a:rPr lang="en-US" dirty="0"/>
              <a:t>85% clinical stage II</a:t>
            </a:r>
          </a:p>
          <a:p>
            <a:r>
              <a:rPr lang="en-US" dirty="0"/>
              <a:t>65% HR+, 77% HER2 3+</a:t>
            </a:r>
          </a:p>
          <a:p>
            <a:r>
              <a:rPr lang="en-US" dirty="0"/>
              <a:t>CD16A genotype</a:t>
            </a:r>
          </a:p>
          <a:p>
            <a:pPr lvl="1"/>
            <a:r>
              <a:rPr lang="en-US" dirty="0"/>
              <a:t>FF: 47%</a:t>
            </a:r>
          </a:p>
          <a:p>
            <a:pPr lvl="1"/>
            <a:r>
              <a:rPr lang="en-US" dirty="0"/>
              <a:t>FB: 53%</a:t>
            </a:r>
          </a:p>
        </p:txBody>
      </p:sp>
      <p:pic>
        <p:nvPicPr>
          <p:cNvPr id="7" name="Picture 6">
            <a:extLst>
              <a:ext uri="{FF2B5EF4-FFF2-40B4-BE49-F238E27FC236}">
                <a16:creationId xmlns:a16="http://schemas.microsoft.com/office/drawing/2014/main" id="{5FE5CDEF-C0B9-4E07-4BEC-77F966E688D6}"/>
              </a:ext>
            </a:extLst>
          </p:cNvPr>
          <p:cNvPicPr>
            <a:picLocks noChangeAspect="1"/>
          </p:cNvPicPr>
          <p:nvPr/>
        </p:nvPicPr>
        <p:blipFill>
          <a:blip r:embed="rId2"/>
          <a:stretch>
            <a:fillRect/>
          </a:stretch>
        </p:blipFill>
        <p:spPr>
          <a:xfrm>
            <a:off x="5917870" y="275194"/>
            <a:ext cx="5257800" cy="3576201"/>
          </a:xfrm>
          <a:prstGeom prst="rect">
            <a:avLst/>
          </a:prstGeom>
        </p:spPr>
      </p:pic>
      <p:sp>
        <p:nvSpPr>
          <p:cNvPr id="8" name="TextBox 7">
            <a:extLst>
              <a:ext uri="{FF2B5EF4-FFF2-40B4-BE49-F238E27FC236}">
                <a16:creationId xmlns:a16="http://schemas.microsoft.com/office/drawing/2014/main" id="{C7C78B21-C9A4-5EC3-F3B1-3F5712D1906C}"/>
              </a:ext>
            </a:extLst>
          </p:cNvPr>
          <p:cNvSpPr txBox="1"/>
          <p:nvPr/>
        </p:nvSpPr>
        <p:spPr>
          <a:xfrm>
            <a:off x="7051172" y="134292"/>
            <a:ext cx="33474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Primary endpoint: </a:t>
            </a:r>
            <a:r>
              <a:rPr kumimoji="0" lang="en-US" sz="2400" b="1" i="0" u="none" strike="noStrike" kern="1200" cap="none" spc="0" normalizeH="0" baseline="0" noProof="0" dirty="0" err="1">
                <a:ln>
                  <a:noFill/>
                </a:ln>
                <a:solidFill>
                  <a:prstClr val="black"/>
                </a:solidFill>
                <a:effectLst/>
                <a:uLnTx/>
                <a:uFillTx/>
                <a:latin typeface="Aptos" panose="02110004020202020204"/>
                <a:ea typeface="+mn-ea"/>
                <a:cs typeface="+mn-cs"/>
              </a:rPr>
              <a:t>pCR</a:t>
            </a:r>
            <a:endPar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54BE0C67-9E9E-9894-0222-F544167742CF}"/>
              </a:ext>
            </a:extLst>
          </p:cNvPr>
          <p:cNvPicPr>
            <a:picLocks noChangeAspect="1"/>
          </p:cNvPicPr>
          <p:nvPr/>
        </p:nvPicPr>
        <p:blipFill>
          <a:blip r:embed="rId3"/>
          <a:stretch>
            <a:fillRect/>
          </a:stretch>
        </p:blipFill>
        <p:spPr>
          <a:xfrm>
            <a:off x="1947552" y="3851395"/>
            <a:ext cx="7334003" cy="3114293"/>
          </a:xfrm>
          <a:prstGeom prst="rect">
            <a:avLst/>
          </a:prstGeom>
        </p:spPr>
      </p:pic>
    </p:spTree>
    <p:extLst>
      <p:ext uri="{BB962C8B-B14F-4D97-AF65-F5344CB8AC3E}">
        <p14:creationId xmlns:p14="http://schemas.microsoft.com/office/powerpoint/2010/main" val="424129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60B3A8-E357-69ED-61FD-648110BD01D9}"/>
              </a:ext>
            </a:extLst>
          </p:cNvPr>
          <p:cNvSpPr>
            <a:spLocks noGrp="1"/>
          </p:cNvSpPr>
          <p:nvPr>
            <p:ph idx="1"/>
          </p:nvPr>
        </p:nvSpPr>
        <p:spPr>
          <a:xfrm>
            <a:off x="838200" y="4083203"/>
            <a:ext cx="10515600" cy="2448110"/>
          </a:xfrm>
        </p:spPr>
        <p:txBody>
          <a:bodyPr/>
          <a:lstStyle/>
          <a:p>
            <a:r>
              <a:rPr lang="en-US" dirty="0"/>
              <a:t>&gt;90% in both arms received all 4 intended treatment cycles</a:t>
            </a:r>
          </a:p>
          <a:p>
            <a:r>
              <a:rPr lang="en-US" dirty="0"/>
              <a:t>Safety similar between the two arms </a:t>
            </a:r>
          </a:p>
          <a:p>
            <a:pPr lvl="1"/>
            <a:r>
              <a:rPr lang="en-US" dirty="0"/>
              <a:t>Only exception was increased infusion related reactions in the TMP arm</a:t>
            </a:r>
          </a:p>
          <a:p>
            <a:pPr lvl="2"/>
            <a:r>
              <a:rPr lang="en-US" sz="2400" dirty="0"/>
              <a:t>27 vs 15%</a:t>
            </a:r>
          </a:p>
        </p:txBody>
      </p:sp>
      <p:pic>
        <p:nvPicPr>
          <p:cNvPr id="4" name="Picture 3">
            <a:extLst>
              <a:ext uri="{FF2B5EF4-FFF2-40B4-BE49-F238E27FC236}">
                <a16:creationId xmlns:a16="http://schemas.microsoft.com/office/drawing/2014/main" id="{BBD90C05-B93D-96DB-C646-1223C4414DE3}"/>
              </a:ext>
            </a:extLst>
          </p:cNvPr>
          <p:cNvPicPr>
            <a:picLocks noChangeAspect="1"/>
          </p:cNvPicPr>
          <p:nvPr/>
        </p:nvPicPr>
        <p:blipFill>
          <a:blip r:embed="rId2"/>
          <a:stretch>
            <a:fillRect/>
          </a:stretch>
        </p:blipFill>
        <p:spPr>
          <a:xfrm>
            <a:off x="1745672" y="131539"/>
            <a:ext cx="8414658" cy="3616719"/>
          </a:xfrm>
          <a:prstGeom prst="rect">
            <a:avLst/>
          </a:prstGeom>
        </p:spPr>
      </p:pic>
    </p:spTree>
    <p:extLst>
      <p:ext uri="{BB962C8B-B14F-4D97-AF65-F5344CB8AC3E}">
        <p14:creationId xmlns:p14="http://schemas.microsoft.com/office/powerpoint/2010/main" val="1466249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E59E-B169-8CD3-ED39-D850FA4F30BD}"/>
              </a:ext>
            </a:extLst>
          </p:cNvPr>
          <p:cNvSpPr>
            <a:spLocks noGrp="1"/>
          </p:cNvSpPr>
          <p:nvPr>
            <p:ph type="title"/>
          </p:nvPr>
        </p:nvSpPr>
        <p:spPr/>
        <p:txBody>
          <a:bodyPr/>
          <a:lstStyle/>
          <a:p>
            <a:r>
              <a:rPr lang="en-US" dirty="0"/>
              <a:t>Implications</a:t>
            </a:r>
          </a:p>
        </p:txBody>
      </p:sp>
      <p:sp>
        <p:nvSpPr>
          <p:cNvPr id="3" name="Content Placeholder 2">
            <a:extLst>
              <a:ext uri="{FF2B5EF4-FFF2-40B4-BE49-F238E27FC236}">
                <a16:creationId xmlns:a16="http://schemas.microsoft.com/office/drawing/2014/main" id="{5BAB4A5C-98B9-B591-38AF-C9A37593A35D}"/>
              </a:ext>
            </a:extLst>
          </p:cNvPr>
          <p:cNvSpPr>
            <a:spLocks noGrp="1"/>
          </p:cNvSpPr>
          <p:nvPr>
            <p:ph idx="1"/>
          </p:nvPr>
        </p:nvSpPr>
        <p:spPr>
          <a:xfrm>
            <a:off x="576943" y="1690688"/>
            <a:ext cx="10515600" cy="6237720"/>
          </a:xfrm>
        </p:spPr>
        <p:txBody>
          <a:bodyPr>
            <a:normAutofit/>
          </a:bodyPr>
          <a:lstStyle/>
          <a:p>
            <a:pPr>
              <a:buClr>
                <a:srgbClr val="00629B"/>
              </a:buClr>
              <a:buSzPct val="130000"/>
            </a:pPr>
            <a:r>
              <a:rPr lang="en-US" dirty="0">
                <a:latin typeface="Arial" panose="020B0604020202020204" pitchFamily="34" charset="0"/>
                <a:cs typeface="Arial" panose="020B0604020202020204" pitchFamily="34" charset="0"/>
              </a:rPr>
              <a:t>Phase II signal finding trial</a:t>
            </a:r>
          </a:p>
          <a:p>
            <a:pPr>
              <a:buClr>
                <a:srgbClr val="00629B"/>
              </a:buClr>
              <a:buSzPct val="130000"/>
            </a:pPr>
            <a:r>
              <a:rPr lang="en-US" dirty="0">
                <a:latin typeface="Arial" panose="020B0604020202020204" pitchFamily="34" charset="0"/>
                <a:cs typeface="Arial" panose="020B0604020202020204" pitchFamily="34" charset="0"/>
              </a:rPr>
              <a:t>Numeric non-statistically significant improvement in </a:t>
            </a:r>
            <a:r>
              <a:rPr lang="en-US" dirty="0" err="1">
                <a:latin typeface="Arial" panose="020B0604020202020204" pitchFamily="34" charset="0"/>
                <a:cs typeface="Arial" panose="020B0604020202020204" pitchFamily="34" charset="0"/>
              </a:rPr>
              <a:t>pCR</a:t>
            </a:r>
            <a:r>
              <a:rPr lang="en-US" dirty="0">
                <a:latin typeface="Arial" panose="020B0604020202020204" pitchFamily="34" charset="0"/>
                <a:cs typeface="Arial" panose="020B0604020202020204" pitchFamily="34" charset="0"/>
              </a:rPr>
              <a:t> with TMP vs THP in patients with CD16A FF and FV polymorphisms</a:t>
            </a:r>
          </a:p>
          <a:p>
            <a:pPr lvl="1">
              <a:buClr>
                <a:srgbClr val="00629B"/>
              </a:buClr>
              <a:buSzPct val="130000"/>
            </a:pPr>
            <a:r>
              <a:rPr lang="en-US" dirty="0">
                <a:latin typeface="Arial" panose="020B0604020202020204" pitchFamily="34" charset="0"/>
                <a:cs typeface="Arial" panose="020B0604020202020204" pitchFamily="34" charset="0"/>
              </a:rPr>
              <a:t>High rate of polymorphisms relative to SOPHIA trial</a:t>
            </a:r>
          </a:p>
          <a:p>
            <a:pPr lvl="1">
              <a:buClr>
                <a:srgbClr val="00629B"/>
              </a:buClr>
              <a:buSzPct val="130000"/>
            </a:pPr>
            <a:r>
              <a:rPr lang="en-US" dirty="0">
                <a:latin typeface="Arial" panose="020B0604020202020204" pitchFamily="34" charset="0"/>
                <a:cs typeface="Arial" panose="020B0604020202020204" pitchFamily="34" charset="0"/>
              </a:rPr>
              <a:t>Correlative studies are ongoing in blood and tissue including immune biomarkers</a:t>
            </a:r>
          </a:p>
          <a:p>
            <a:pPr>
              <a:buClr>
                <a:srgbClr val="00629B"/>
              </a:buClr>
              <a:buSzPct val="130000"/>
            </a:pPr>
            <a:r>
              <a:rPr lang="en-US" dirty="0">
                <a:latin typeface="Arial" panose="020B0604020202020204" pitchFamily="34" charset="0"/>
                <a:cs typeface="Arial" panose="020B0604020202020204" pitchFamily="34" charset="0"/>
              </a:rPr>
              <a:t>Patients will be followed for EFS</a:t>
            </a:r>
          </a:p>
          <a:p>
            <a:r>
              <a:rPr lang="en-US" dirty="0" err="1"/>
              <a:t>Margetuximab</a:t>
            </a:r>
            <a:r>
              <a:rPr lang="en-US" dirty="0"/>
              <a:t> approved in combination with chemotherapy as late line therapy for metastatic HER2+ disease</a:t>
            </a:r>
          </a:p>
          <a:p>
            <a:pPr lvl="1"/>
            <a:r>
              <a:rPr lang="en-US" dirty="0"/>
              <a:t>Unknown advantage over trastuzumab post T-</a:t>
            </a:r>
            <a:r>
              <a:rPr lang="en-US" dirty="0" err="1"/>
              <a:t>DXd</a:t>
            </a:r>
            <a:r>
              <a:rPr lang="en-US" dirty="0"/>
              <a:t> and HER2Climb</a:t>
            </a:r>
          </a:p>
        </p:txBody>
      </p:sp>
    </p:spTree>
    <p:extLst>
      <p:ext uri="{BB962C8B-B14F-4D97-AF65-F5344CB8AC3E}">
        <p14:creationId xmlns:p14="http://schemas.microsoft.com/office/powerpoint/2010/main" val="1155115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A7D7C-8F9B-6DF9-DF9A-34F0DEC746F1}"/>
              </a:ext>
            </a:extLst>
          </p:cNvPr>
          <p:cNvSpPr>
            <a:spLocks noGrp="1"/>
          </p:cNvSpPr>
          <p:nvPr>
            <p:ph type="title"/>
          </p:nvPr>
        </p:nvSpPr>
        <p:spPr/>
        <p:txBody>
          <a:bodyPr>
            <a:normAutofit/>
          </a:bodyPr>
          <a:lstStyle/>
          <a:p>
            <a:pPr algn="ctr"/>
            <a:r>
              <a:rPr lang="en-US" sz="4000" dirty="0"/>
              <a:t>FASCINATE-N: Phase II Trial of Neoadjuvant Therapy with a Novel HER2 ADC SHR-A1811</a:t>
            </a:r>
          </a:p>
        </p:txBody>
      </p:sp>
      <p:sp>
        <p:nvSpPr>
          <p:cNvPr id="3" name="Content Placeholder 2">
            <a:extLst>
              <a:ext uri="{FF2B5EF4-FFF2-40B4-BE49-F238E27FC236}">
                <a16:creationId xmlns:a16="http://schemas.microsoft.com/office/drawing/2014/main" id="{4B3C86D5-C365-CDBD-2CF2-4921260586D6}"/>
              </a:ext>
            </a:extLst>
          </p:cNvPr>
          <p:cNvSpPr>
            <a:spLocks noGrp="1"/>
          </p:cNvSpPr>
          <p:nvPr>
            <p:ph idx="1"/>
          </p:nvPr>
        </p:nvSpPr>
        <p:spPr/>
        <p:txBody>
          <a:bodyPr>
            <a:normAutofit/>
          </a:bodyPr>
          <a:lstStyle/>
          <a:p>
            <a:r>
              <a:rPr lang="en-US" dirty="0"/>
              <a:t>SHR-A1811</a:t>
            </a:r>
          </a:p>
          <a:p>
            <a:pPr lvl="1"/>
            <a:r>
              <a:rPr lang="en-US" altLang="zh-CN" dirty="0"/>
              <a:t>T</a:t>
            </a:r>
            <a:r>
              <a:rPr lang="en-US" altLang="zh-CN" sz="2400" dirty="0"/>
              <a:t>rastuzumab, a cleavable and stable linker, and the topoisomerase I inhibitor payload SHR169265</a:t>
            </a:r>
          </a:p>
          <a:p>
            <a:pPr lvl="1"/>
            <a:r>
              <a:rPr lang="en-US" altLang="zh-CN" sz="2400" dirty="0"/>
              <a:t>SHR169265: high membrane permeability and potent cell-killing effect</a:t>
            </a:r>
          </a:p>
          <a:p>
            <a:pPr lvl="1"/>
            <a:r>
              <a:rPr lang="en-US" dirty="0"/>
              <a:t>DAR: 6</a:t>
            </a:r>
          </a:p>
          <a:p>
            <a:r>
              <a:rPr lang="en-US" dirty="0"/>
              <a:t>Phase I trial</a:t>
            </a:r>
          </a:p>
          <a:p>
            <a:pPr marL="612000" lvl="1" indent="-216000">
              <a:lnSpc>
                <a:spcPct val="114000"/>
              </a:lnSpc>
              <a:spcBef>
                <a:spcPts val="200"/>
              </a:spcBef>
              <a:buClr>
                <a:schemeClr val="tx1"/>
              </a:buClr>
            </a:pPr>
            <a:r>
              <a:rPr lang="en-US" altLang="zh-CN" sz="2400" noProof="1">
                <a:ea typeface="Source Han Sans SC Normal" panose="020B0400000000000000" pitchFamily="34" charset="-128"/>
                <a:sym typeface="+mn-ea"/>
              </a:rPr>
              <a:t>ORR </a:t>
            </a:r>
            <a:r>
              <a:rPr lang="en-US" altLang="zh-CN" sz="2400" b="1" noProof="1">
                <a:ea typeface="Source Han Sans SC Normal" panose="020B0400000000000000" pitchFamily="34" charset="-128"/>
                <a:sym typeface="+mn-ea"/>
              </a:rPr>
              <a:t>59.9% </a:t>
            </a:r>
            <a:r>
              <a:rPr lang="en-US" altLang="zh-CN" sz="2400" noProof="1">
                <a:ea typeface="Source Han Sans SC Normal" panose="020B0400000000000000" pitchFamily="34" charset="-128"/>
                <a:sym typeface="+mn-ea"/>
              </a:rPr>
              <a:t>for all tumors</a:t>
            </a:r>
          </a:p>
          <a:p>
            <a:pPr marL="1069200" lvl="2" indent="-216000">
              <a:lnSpc>
                <a:spcPct val="114000"/>
              </a:lnSpc>
              <a:spcBef>
                <a:spcPts val="200"/>
              </a:spcBef>
              <a:buClr>
                <a:schemeClr val="tx1"/>
              </a:buClr>
            </a:pPr>
            <a:r>
              <a:rPr lang="en-US" altLang="zh-CN" b="1" noProof="1">
                <a:ea typeface="Source Han Sans SC Normal" panose="020B0400000000000000" pitchFamily="34" charset="-128"/>
                <a:sym typeface="+mn-ea"/>
              </a:rPr>
              <a:t>76.3% </a:t>
            </a:r>
            <a:r>
              <a:rPr lang="en-US" altLang="zh-CN" noProof="1">
                <a:ea typeface="Source Han Sans SC Normal" panose="020B0400000000000000" pitchFamily="34" charset="-128"/>
                <a:sym typeface="+mn-ea"/>
              </a:rPr>
              <a:t>for HER2+ BC </a:t>
            </a:r>
          </a:p>
          <a:p>
            <a:pPr marL="1069200" lvl="2" indent="-216000">
              <a:lnSpc>
                <a:spcPct val="114000"/>
              </a:lnSpc>
              <a:spcBef>
                <a:spcPts val="200"/>
              </a:spcBef>
              <a:buClr>
                <a:schemeClr val="tx1"/>
              </a:buClr>
            </a:pPr>
            <a:r>
              <a:rPr lang="en-US" altLang="zh-CN" b="1" noProof="1">
                <a:ea typeface="Source Han Sans SC Normal" panose="020B0400000000000000" pitchFamily="34" charset="-128"/>
                <a:sym typeface="+mn-ea"/>
              </a:rPr>
              <a:t>60.4%</a:t>
            </a:r>
            <a:r>
              <a:rPr lang="en-US" altLang="zh-CN" noProof="1">
                <a:ea typeface="Source Han Sans SC Normal" panose="020B0400000000000000" pitchFamily="34" charset="-128"/>
                <a:sym typeface="+mn-ea"/>
              </a:rPr>
              <a:t> for HER2 low-expressing BC;</a:t>
            </a:r>
          </a:p>
          <a:p>
            <a:pPr marL="612000" lvl="1" indent="-216000">
              <a:lnSpc>
                <a:spcPct val="114000"/>
              </a:lnSpc>
              <a:spcBef>
                <a:spcPts val="200"/>
              </a:spcBef>
              <a:buClr>
                <a:schemeClr val="tx1"/>
              </a:buClr>
            </a:pPr>
            <a:r>
              <a:rPr lang="en-US" altLang="zh-CN" sz="2400" b="1" noProof="1">
                <a:ea typeface="Source Han Sans SC Normal" panose="020B0400000000000000" pitchFamily="34" charset="-128"/>
                <a:sym typeface="+mn-ea"/>
              </a:rPr>
              <a:t>ILD: 2.6%</a:t>
            </a:r>
            <a:endParaRPr lang="en-US" dirty="0"/>
          </a:p>
        </p:txBody>
      </p:sp>
      <p:sp>
        <p:nvSpPr>
          <p:cNvPr id="4" name="TextBox 3">
            <a:extLst>
              <a:ext uri="{FF2B5EF4-FFF2-40B4-BE49-F238E27FC236}">
                <a16:creationId xmlns:a16="http://schemas.microsoft.com/office/drawing/2014/main" id="{AF570782-7FBE-90DA-8752-68A3301CAD49}"/>
              </a:ext>
            </a:extLst>
          </p:cNvPr>
          <p:cNvSpPr txBox="1"/>
          <p:nvPr/>
        </p:nvSpPr>
        <p:spPr>
          <a:xfrm>
            <a:off x="130629" y="6441168"/>
            <a:ext cx="24379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Li, JJ et al, SABCS 2024</a:t>
            </a:r>
          </a:p>
        </p:txBody>
      </p:sp>
      <p:pic>
        <p:nvPicPr>
          <p:cNvPr id="5" name="图片 1">
            <a:extLst>
              <a:ext uri="{FF2B5EF4-FFF2-40B4-BE49-F238E27FC236}">
                <a16:creationId xmlns:a16="http://schemas.microsoft.com/office/drawing/2014/main" id="{26197B31-B82B-6758-602A-CC471EE56D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66600" y="3488093"/>
            <a:ext cx="3564372" cy="2823807"/>
          </a:xfrm>
          <a:prstGeom prst="rect">
            <a:avLst/>
          </a:prstGeom>
        </p:spPr>
      </p:pic>
    </p:spTree>
    <p:extLst>
      <p:ext uri="{BB962C8B-B14F-4D97-AF65-F5344CB8AC3E}">
        <p14:creationId xmlns:p14="http://schemas.microsoft.com/office/powerpoint/2010/main" val="1051105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4B119-FAC1-8CE3-DCD1-52135A596220}"/>
              </a:ext>
            </a:extLst>
          </p:cNvPr>
          <p:cNvPicPr>
            <a:picLocks noChangeAspect="1"/>
          </p:cNvPicPr>
          <p:nvPr/>
        </p:nvPicPr>
        <p:blipFill>
          <a:blip r:embed="rId2"/>
          <a:stretch>
            <a:fillRect/>
          </a:stretch>
        </p:blipFill>
        <p:spPr>
          <a:xfrm>
            <a:off x="838200" y="0"/>
            <a:ext cx="10354425" cy="3525860"/>
          </a:xfrm>
          <a:prstGeom prst="rect">
            <a:avLst/>
          </a:prstGeom>
        </p:spPr>
      </p:pic>
      <p:sp>
        <p:nvSpPr>
          <p:cNvPr id="5" name="TextBox 4">
            <a:extLst>
              <a:ext uri="{FF2B5EF4-FFF2-40B4-BE49-F238E27FC236}">
                <a16:creationId xmlns:a16="http://schemas.microsoft.com/office/drawing/2014/main" id="{1548BC7C-52DB-F30F-75D1-A4918DD55131}"/>
              </a:ext>
            </a:extLst>
          </p:cNvPr>
          <p:cNvSpPr txBox="1"/>
          <p:nvPr/>
        </p:nvSpPr>
        <p:spPr>
          <a:xfrm>
            <a:off x="522696" y="5381227"/>
            <a:ext cx="14668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265 patients</a:t>
            </a:r>
          </a:p>
        </p:txBody>
      </p:sp>
      <p:pic>
        <p:nvPicPr>
          <p:cNvPr id="6" name="Picture 5">
            <a:extLst>
              <a:ext uri="{FF2B5EF4-FFF2-40B4-BE49-F238E27FC236}">
                <a16:creationId xmlns:a16="http://schemas.microsoft.com/office/drawing/2014/main" id="{69C417F0-8B54-FF76-BE5E-30B95651648F}"/>
              </a:ext>
            </a:extLst>
          </p:cNvPr>
          <p:cNvPicPr>
            <a:picLocks noChangeAspect="1"/>
          </p:cNvPicPr>
          <p:nvPr/>
        </p:nvPicPr>
        <p:blipFill>
          <a:blip r:embed="rId3"/>
          <a:stretch>
            <a:fillRect/>
          </a:stretch>
        </p:blipFill>
        <p:spPr>
          <a:xfrm>
            <a:off x="2363608" y="3525861"/>
            <a:ext cx="8184649" cy="3332140"/>
          </a:xfrm>
          <a:prstGeom prst="rect">
            <a:avLst/>
          </a:prstGeom>
        </p:spPr>
      </p:pic>
      <p:sp>
        <p:nvSpPr>
          <p:cNvPr id="8" name="TextBox 7">
            <a:extLst>
              <a:ext uri="{FF2B5EF4-FFF2-40B4-BE49-F238E27FC236}">
                <a16:creationId xmlns:a16="http://schemas.microsoft.com/office/drawing/2014/main" id="{AD0F0215-7722-DEF1-92BB-0626AC83AC71}"/>
              </a:ext>
            </a:extLst>
          </p:cNvPr>
          <p:cNvSpPr txBox="1"/>
          <p:nvPr/>
        </p:nvSpPr>
        <p:spPr>
          <a:xfrm>
            <a:off x="240531" y="4180898"/>
            <a:ext cx="208642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Aptos" panose="02110004020202020204"/>
                <a:ea typeface="等线" panose="02010600030101010101" pitchFamily="2" charset="-122"/>
                <a:cs typeface="+mn-cs"/>
              </a:rPr>
              <a:t>HER2+ Subtype Study Design</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92196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407E1-B44C-3C0C-B151-DE33215D0179}"/>
              </a:ext>
            </a:extLst>
          </p:cNvPr>
          <p:cNvSpPr>
            <a:spLocks noGrp="1"/>
          </p:cNvSpPr>
          <p:nvPr>
            <p:ph type="ctrTitle"/>
          </p:nvPr>
        </p:nvSpPr>
        <p:spPr>
          <a:xfrm>
            <a:off x="1523999" y="2065792"/>
            <a:ext cx="9144000" cy="2387600"/>
          </a:xfrm>
        </p:spPr>
        <p:txBody>
          <a:bodyPr/>
          <a:lstStyle/>
          <a:p>
            <a:r>
              <a:rPr lang="en-US" dirty="0"/>
              <a:t>Best of SABCS 2024: </a:t>
            </a:r>
            <a:br>
              <a:rPr lang="en-US" dirty="0"/>
            </a:br>
            <a:r>
              <a:rPr lang="en-US" dirty="0"/>
              <a:t>HER2+ Breast Cancer</a:t>
            </a:r>
          </a:p>
        </p:txBody>
      </p:sp>
      <p:sp>
        <p:nvSpPr>
          <p:cNvPr id="3" name="Subtitle 2">
            <a:extLst>
              <a:ext uri="{FF2B5EF4-FFF2-40B4-BE49-F238E27FC236}">
                <a16:creationId xmlns:a16="http://schemas.microsoft.com/office/drawing/2014/main" id="{34C11F07-D2E8-7B3D-5499-2F7827BE2B98}"/>
              </a:ext>
            </a:extLst>
          </p:cNvPr>
          <p:cNvSpPr>
            <a:spLocks noGrp="1"/>
          </p:cNvSpPr>
          <p:nvPr>
            <p:ph type="subTitle" idx="1"/>
          </p:nvPr>
        </p:nvSpPr>
        <p:spPr>
          <a:xfrm>
            <a:off x="655503" y="5029859"/>
            <a:ext cx="10880993" cy="1655762"/>
          </a:xfrm>
        </p:spPr>
        <p:txBody>
          <a:bodyPr>
            <a:normAutofit lnSpcReduction="10000"/>
          </a:bodyPr>
          <a:lstStyle/>
          <a:p>
            <a:r>
              <a:rPr lang="en-US" dirty="0"/>
              <a:t>Hope S. Rugo, MD</a:t>
            </a:r>
          </a:p>
          <a:p>
            <a:r>
              <a:rPr lang="en-US" dirty="0"/>
              <a:t>Professor of Medicine </a:t>
            </a:r>
          </a:p>
          <a:p>
            <a:r>
              <a:rPr lang="en-US" dirty="0" err="1"/>
              <a:t>Winterhof</a:t>
            </a:r>
            <a:r>
              <a:rPr lang="en-US" dirty="0"/>
              <a:t> Family Distinguished Professor of Breast Oncology</a:t>
            </a:r>
          </a:p>
          <a:p>
            <a:r>
              <a:rPr lang="en-US" dirty="0"/>
              <a:t>University of California San Francisco Comprehensive Cancer Center</a:t>
            </a:r>
          </a:p>
        </p:txBody>
      </p:sp>
      <p:pic>
        <p:nvPicPr>
          <p:cNvPr id="4" name="Picture 3">
            <a:extLst>
              <a:ext uri="{FF2B5EF4-FFF2-40B4-BE49-F238E27FC236}">
                <a16:creationId xmlns:a16="http://schemas.microsoft.com/office/drawing/2014/main" id="{8D39427A-7334-13A4-1F7F-AF4D6B8CC19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588" y="-25401"/>
            <a:ext cx="4688655" cy="2201041"/>
          </a:xfrm>
          <a:prstGeom prst="rect">
            <a:avLst/>
          </a:prstGeom>
          <a:solidFill>
            <a:srgbClr val="FFFFFF"/>
          </a:solidFill>
        </p:spPr>
      </p:pic>
      <p:pic>
        <p:nvPicPr>
          <p:cNvPr id="5" name="Picture 2" descr="About the UCSF Cancer Center | UCSF Breast Care Center Internship Program">
            <a:extLst>
              <a:ext uri="{FF2B5EF4-FFF2-40B4-BE49-F238E27FC236}">
                <a16:creationId xmlns:a16="http://schemas.microsoft.com/office/drawing/2014/main" id="{4A21EB2D-866E-0577-5A91-7A8B41243E4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34400" y="0"/>
            <a:ext cx="3657600" cy="222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0024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B4B5AD-DA96-BF15-787A-56409A05B968}"/>
              </a:ext>
            </a:extLst>
          </p:cNvPr>
          <p:cNvSpPr>
            <a:spLocks noGrp="1"/>
          </p:cNvSpPr>
          <p:nvPr>
            <p:ph idx="1"/>
          </p:nvPr>
        </p:nvSpPr>
        <p:spPr>
          <a:xfrm>
            <a:off x="9241638" y="1274082"/>
            <a:ext cx="3577771" cy="1033690"/>
          </a:xfrm>
        </p:spPr>
        <p:txBody>
          <a:bodyPr>
            <a:normAutofit fontScale="92500" lnSpcReduction="20000"/>
          </a:bodyPr>
          <a:lstStyle/>
          <a:p>
            <a:pPr>
              <a:lnSpc>
                <a:spcPct val="110000"/>
              </a:lnSpc>
              <a:spcBef>
                <a:spcPts val="400"/>
              </a:spcBef>
            </a:pPr>
            <a:r>
              <a:rPr kumimoji="1" lang="en" altLang="zh-CN" sz="2200" dirty="0">
                <a:latin typeface="Arial" panose="020B0604020202020204" pitchFamily="34" charset="0"/>
                <a:cs typeface="Arial" panose="020B0604020202020204" pitchFamily="34" charset="0"/>
              </a:rPr>
              <a:t>55% HR-</a:t>
            </a:r>
          </a:p>
          <a:p>
            <a:pPr>
              <a:lnSpc>
                <a:spcPct val="110000"/>
              </a:lnSpc>
              <a:spcBef>
                <a:spcPts val="400"/>
              </a:spcBef>
            </a:pPr>
            <a:r>
              <a:rPr kumimoji="1" lang="en" altLang="zh-CN" sz="2200" dirty="0">
                <a:latin typeface="Arial" panose="020B0604020202020204" pitchFamily="34" charset="0"/>
                <a:cs typeface="Arial" panose="020B0604020202020204" pitchFamily="34" charset="0"/>
              </a:rPr>
              <a:t>90% </a:t>
            </a:r>
            <a:r>
              <a:rPr kumimoji="1" lang="en-US" altLang="zh-CN" sz="2200" dirty="0">
                <a:latin typeface="Arial" panose="020B0604020202020204" pitchFamily="34" charset="0"/>
                <a:cs typeface="Arial" panose="020B0604020202020204" pitchFamily="34" charset="0"/>
              </a:rPr>
              <a:t>node positive</a:t>
            </a:r>
          </a:p>
          <a:p>
            <a:pPr>
              <a:lnSpc>
                <a:spcPct val="110000"/>
              </a:lnSpc>
              <a:spcBef>
                <a:spcPts val="400"/>
              </a:spcBef>
            </a:pPr>
            <a:r>
              <a:rPr kumimoji="1" lang="en-US" altLang="zh-CN" sz="2200" dirty="0">
                <a:latin typeface="Arial" panose="020B0604020202020204" pitchFamily="34" charset="0"/>
                <a:cs typeface="Arial" panose="020B0604020202020204" pitchFamily="34" charset="0"/>
              </a:rPr>
              <a:t>70% Stage III</a:t>
            </a:r>
            <a:endParaRPr lang="en-US" sz="2200" dirty="0"/>
          </a:p>
        </p:txBody>
      </p:sp>
      <p:pic>
        <p:nvPicPr>
          <p:cNvPr id="4" name="Picture 3">
            <a:extLst>
              <a:ext uri="{FF2B5EF4-FFF2-40B4-BE49-F238E27FC236}">
                <a16:creationId xmlns:a16="http://schemas.microsoft.com/office/drawing/2014/main" id="{40E311B0-7210-B409-89DF-F1AB40E81D9C}"/>
              </a:ext>
            </a:extLst>
          </p:cNvPr>
          <p:cNvPicPr>
            <a:picLocks noChangeAspect="1"/>
          </p:cNvPicPr>
          <p:nvPr/>
        </p:nvPicPr>
        <p:blipFill>
          <a:blip r:embed="rId2"/>
          <a:stretch>
            <a:fillRect/>
          </a:stretch>
        </p:blipFill>
        <p:spPr>
          <a:xfrm>
            <a:off x="584199" y="130630"/>
            <a:ext cx="8657439" cy="3691436"/>
          </a:xfrm>
          <a:prstGeom prst="rect">
            <a:avLst/>
          </a:prstGeom>
        </p:spPr>
      </p:pic>
      <p:pic>
        <p:nvPicPr>
          <p:cNvPr id="5" name="Picture 4">
            <a:extLst>
              <a:ext uri="{FF2B5EF4-FFF2-40B4-BE49-F238E27FC236}">
                <a16:creationId xmlns:a16="http://schemas.microsoft.com/office/drawing/2014/main" id="{ABC956DC-2F42-C903-A305-3ADABFFD30E9}"/>
              </a:ext>
            </a:extLst>
          </p:cNvPr>
          <p:cNvPicPr>
            <a:picLocks noChangeAspect="1"/>
          </p:cNvPicPr>
          <p:nvPr/>
        </p:nvPicPr>
        <p:blipFill>
          <a:blip r:embed="rId3"/>
          <a:stretch>
            <a:fillRect/>
          </a:stretch>
        </p:blipFill>
        <p:spPr>
          <a:xfrm>
            <a:off x="933584" y="4037692"/>
            <a:ext cx="5162416" cy="2339522"/>
          </a:xfrm>
          <a:prstGeom prst="rect">
            <a:avLst/>
          </a:prstGeom>
        </p:spPr>
      </p:pic>
      <p:sp>
        <p:nvSpPr>
          <p:cNvPr id="6" name="TextBox 5">
            <a:extLst>
              <a:ext uri="{FF2B5EF4-FFF2-40B4-BE49-F238E27FC236}">
                <a16:creationId xmlns:a16="http://schemas.microsoft.com/office/drawing/2014/main" id="{7E8F5675-7664-3568-1D31-2F401483F209}"/>
              </a:ext>
            </a:extLst>
          </p:cNvPr>
          <p:cNvSpPr txBox="1"/>
          <p:nvPr/>
        </p:nvSpPr>
        <p:spPr>
          <a:xfrm>
            <a:off x="6662056" y="4130445"/>
            <a:ext cx="5760797"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Toxicity highest in the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pyrotinib</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arm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55% grade 3/4 neutropenia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95.5% diarrhea, ~10% grade ¾</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Most common toxicity with ADC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~40% grade 3/4 neutropenia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Moderate liver enzyme elevation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14903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E9099-D889-D502-EF30-4FCE974FCAC6}"/>
              </a:ext>
            </a:extLst>
          </p:cNvPr>
          <p:cNvSpPr>
            <a:spLocks noGrp="1"/>
          </p:cNvSpPr>
          <p:nvPr>
            <p:ph type="title"/>
          </p:nvPr>
        </p:nvSpPr>
        <p:spPr>
          <a:xfrm>
            <a:off x="576942" y="0"/>
            <a:ext cx="10515600" cy="1325563"/>
          </a:xfrm>
        </p:spPr>
        <p:txBody>
          <a:bodyPr/>
          <a:lstStyle/>
          <a:p>
            <a:r>
              <a:rPr lang="en-US" dirty="0"/>
              <a:t>Implications</a:t>
            </a:r>
          </a:p>
        </p:txBody>
      </p:sp>
      <p:sp>
        <p:nvSpPr>
          <p:cNvPr id="3" name="Content Placeholder 2">
            <a:extLst>
              <a:ext uri="{FF2B5EF4-FFF2-40B4-BE49-F238E27FC236}">
                <a16:creationId xmlns:a16="http://schemas.microsoft.com/office/drawing/2014/main" id="{39D69DB0-8797-5850-01C8-2ECC8B38317F}"/>
              </a:ext>
            </a:extLst>
          </p:cNvPr>
          <p:cNvSpPr>
            <a:spLocks noGrp="1"/>
          </p:cNvSpPr>
          <p:nvPr>
            <p:ph idx="1"/>
          </p:nvPr>
        </p:nvSpPr>
        <p:spPr>
          <a:xfrm>
            <a:off x="717551" y="982125"/>
            <a:ext cx="9501415" cy="4351338"/>
          </a:xfrm>
        </p:spPr>
        <p:txBody>
          <a:bodyPr/>
          <a:lstStyle/>
          <a:p>
            <a:r>
              <a:rPr lang="en-US" sz="2800" dirty="0"/>
              <a:t>Promising HER2 ADC with differential safety profile</a:t>
            </a:r>
          </a:p>
          <a:p>
            <a:pPr lvl="1"/>
            <a:r>
              <a:rPr lang="en-US" dirty="0"/>
              <a:t>High </a:t>
            </a:r>
            <a:r>
              <a:rPr lang="en-US" dirty="0" err="1"/>
              <a:t>pCR</a:t>
            </a:r>
            <a:r>
              <a:rPr lang="en-US" dirty="0"/>
              <a:t> rates with single agent </a:t>
            </a:r>
          </a:p>
          <a:p>
            <a:pPr lvl="1"/>
            <a:r>
              <a:rPr lang="en-US" dirty="0"/>
              <a:t>Should not be given with </a:t>
            </a:r>
            <a:r>
              <a:rPr lang="en-US" dirty="0" err="1"/>
              <a:t>pyrotinib</a:t>
            </a:r>
            <a:r>
              <a:rPr lang="en-US" dirty="0"/>
              <a:t> due to significant toxicity</a:t>
            </a:r>
          </a:p>
          <a:p>
            <a:r>
              <a:rPr lang="en-US" dirty="0"/>
              <a:t>Ongoing trials</a:t>
            </a:r>
          </a:p>
          <a:p>
            <a:pPr lvl="1"/>
            <a:r>
              <a:rPr lang="en-US" dirty="0"/>
              <a:t>Destiny Breast11</a:t>
            </a:r>
          </a:p>
          <a:p>
            <a:pPr lvl="1"/>
            <a:r>
              <a:rPr lang="en-US" dirty="0"/>
              <a:t>ISPY2</a:t>
            </a:r>
          </a:p>
          <a:p>
            <a:pPr lvl="1"/>
            <a:endParaRPr lang="en-US" dirty="0"/>
          </a:p>
          <a:p>
            <a:endParaRPr lang="en-US" dirty="0"/>
          </a:p>
        </p:txBody>
      </p:sp>
      <p:pic>
        <p:nvPicPr>
          <p:cNvPr id="4" name="Picture 3">
            <a:extLst>
              <a:ext uri="{FF2B5EF4-FFF2-40B4-BE49-F238E27FC236}">
                <a16:creationId xmlns:a16="http://schemas.microsoft.com/office/drawing/2014/main" id="{70CC33B5-E7E2-E768-F139-7CD629A4033E}"/>
              </a:ext>
            </a:extLst>
          </p:cNvPr>
          <p:cNvPicPr>
            <a:picLocks noChangeAspect="1"/>
          </p:cNvPicPr>
          <p:nvPr/>
        </p:nvPicPr>
        <p:blipFill>
          <a:blip r:embed="rId2"/>
          <a:stretch>
            <a:fillRect/>
          </a:stretch>
        </p:blipFill>
        <p:spPr>
          <a:xfrm>
            <a:off x="4101100" y="2230489"/>
            <a:ext cx="7772400" cy="3436928"/>
          </a:xfrm>
          <a:prstGeom prst="rect">
            <a:avLst/>
          </a:prstGeom>
        </p:spPr>
      </p:pic>
      <p:sp>
        <p:nvSpPr>
          <p:cNvPr id="6" name="TextBox 5">
            <a:extLst>
              <a:ext uri="{FF2B5EF4-FFF2-40B4-BE49-F238E27FC236}">
                <a16:creationId xmlns:a16="http://schemas.microsoft.com/office/drawing/2014/main" id="{214A1D9C-2BB2-C50D-D699-9D7A1C41C46A}"/>
              </a:ext>
            </a:extLst>
          </p:cNvPr>
          <p:cNvSpPr txBox="1"/>
          <p:nvPr/>
        </p:nvSpPr>
        <p:spPr>
          <a:xfrm>
            <a:off x="717551" y="3726934"/>
            <a:ext cx="3251200" cy="923330"/>
          </a:xfrm>
          <a:prstGeom prst="rect">
            <a:avLst/>
          </a:prstGeom>
          <a:noFill/>
        </p:spPr>
        <p:txBody>
          <a:bodyPr wrap="square">
            <a:spAutoFit/>
          </a:bodyPr>
          <a:lstStyle/>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Modifying treatment based on response</a:t>
            </a:r>
          </a:p>
        </p:txBody>
      </p:sp>
      <p:grpSp>
        <p:nvGrpSpPr>
          <p:cNvPr id="9" name="Group 8">
            <a:extLst>
              <a:ext uri="{FF2B5EF4-FFF2-40B4-BE49-F238E27FC236}">
                <a16:creationId xmlns:a16="http://schemas.microsoft.com/office/drawing/2014/main" id="{D90CB7D6-51B4-A915-60B4-061E109C8FE6}"/>
              </a:ext>
            </a:extLst>
          </p:cNvPr>
          <p:cNvGrpSpPr/>
          <p:nvPr/>
        </p:nvGrpSpPr>
        <p:grpSpPr>
          <a:xfrm>
            <a:off x="444594" y="5333463"/>
            <a:ext cx="7163520" cy="1523517"/>
            <a:chOff x="444594" y="5333463"/>
            <a:chExt cx="7163520" cy="1523517"/>
          </a:xfrm>
        </p:grpSpPr>
        <p:pic>
          <p:nvPicPr>
            <p:cNvPr id="7" name="Picture 6">
              <a:extLst>
                <a:ext uri="{FF2B5EF4-FFF2-40B4-BE49-F238E27FC236}">
                  <a16:creationId xmlns:a16="http://schemas.microsoft.com/office/drawing/2014/main" id="{328A6D12-AE46-9E76-C4F3-35ACEF295870}"/>
                </a:ext>
              </a:extLst>
            </p:cNvPr>
            <p:cNvPicPr>
              <a:picLocks noChangeAspect="1"/>
            </p:cNvPicPr>
            <p:nvPr/>
          </p:nvPicPr>
          <p:blipFill>
            <a:blip r:embed="rId3"/>
            <a:srcRect l="14577" t="17970" r="14834" b="58041"/>
            <a:stretch/>
          </p:blipFill>
          <p:spPr>
            <a:xfrm>
              <a:off x="444594" y="5333463"/>
              <a:ext cx="7163520" cy="1523517"/>
            </a:xfrm>
            <a:prstGeom prst="rect">
              <a:avLst/>
            </a:prstGeom>
          </p:spPr>
        </p:pic>
        <p:sp>
          <p:nvSpPr>
            <p:cNvPr id="8" name="Rounded Rectangle 7">
              <a:extLst>
                <a:ext uri="{FF2B5EF4-FFF2-40B4-BE49-F238E27FC236}">
                  <a16:creationId xmlns:a16="http://schemas.microsoft.com/office/drawing/2014/main" id="{8D899D9B-BEC8-ADD9-051A-A9DD56B8EEE6}"/>
                </a:ext>
              </a:extLst>
            </p:cNvPr>
            <p:cNvSpPr/>
            <p:nvPr/>
          </p:nvSpPr>
          <p:spPr>
            <a:xfrm>
              <a:off x="2343150" y="6328229"/>
              <a:ext cx="298449" cy="52875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274067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B1F4F-074A-54EF-DB39-1D1100D03035}"/>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1A5DFB9-0BB2-1D38-48A8-E418BAFA337D}"/>
              </a:ext>
            </a:extLst>
          </p:cNvPr>
          <p:cNvSpPr>
            <a:spLocks noGrp="1"/>
          </p:cNvSpPr>
          <p:nvPr>
            <p:ph idx="1"/>
          </p:nvPr>
        </p:nvSpPr>
        <p:spPr>
          <a:xfrm>
            <a:off x="838200" y="1690688"/>
            <a:ext cx="10515600" cy="6132512"/>
          </a:xfrm>
        </p:spPr>
        <p:txBody>
          <a:bodyPr>
            <a:normAutofit/>
          </a:bodyPr>
          <a:lstStyle/>
          <a:p>
            <a:r>
              <a:rPr lang="en-US" dirty="0"/>
              <a:t>Practice changing studies </a:t>
            </a:r>
          </a:p>
          <a:p>
            <a:pPr lvl="1"/>
            <a:r>
              <a:rPr lang="en-US" dirty="0"/>
              <a:t>Patina relevant to todays clinical practice</a:t>
            </a:r>
          </a:p>
          <a:p>
            <a:pPr lvl="1"/>
            <a:r>
              <a:rPr lang="en-US" dirty="0"/>
              <a:t>Little downside</a:t>
            </a:r>
          </a:p>
          <a:p>
            <a:r>
              <a:rPr lang="en-US" dirty="0"/>
              <a:t>Application of this data to the neoadjuvant setting</a:t>
            </a:r>
          </a:p>
          <a:p>
            <a:pPr lvl="1"/>
            <a:r>
              <a:rPr lang="en-US" dirty="0"/>
              <a:t>Merits further exploration in carefully selected subgroups</a:t>
            </a:r>
          </a:p>
          <a:p>
            <a:r>
              <a:rPr lang="en-US" dirty="0"/>
              <a:t>Several interesting novel agents</a:t>
            </a:r>
          </a:p>
          <a:p>
            <a:pPr lvl="1"/>
            <a:r>
              <a:rPr lang="en-US" dirty="0"/>
              <a:t>Oral TKI</a:t>
            </a:r>
          </a:p>
          <a:p>
            <a:pPr lvl="1"/>
            <a:r>
              <a:rPr lang="en-US" dirty="0"/>
              <a:t>ADCs</a:t>
            </a:r>
          </a:p>
          <a:p>
            <a:r>
              <a:rPr lang="en-US" dirty="0"/>
              <a:t>Future path for IO unclear although interesting data</a:t>
            </a:r>
          </a:p>
          <a:p>
            <a:pPr lvl="1"/>
            <a:r>
              <a:rPr lang="en-US" dirty="0"/>
              <a:t>Toxicity is a concern</a:t>
            </a:r>
          </a:p>
        </p:txBody>
      </p:sp>
    </p:spTree>
    <p:extLst>
      <p:ext uri="{BB962C8B-B14F-4D97-AF65-F5344CB8AC3E}">
        <p14:creationId xmlns:p14="http://schemas.microsoft.com/office/powerpoint/2010/main" val="1065648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bird sitting on a branch&#10;&#10;Description automatically generated">
            <a:extLst>
              <a:ext uri="{FF2B5EF4-FFF2-40B4-BE49-F238E27FC236}">
                <a16:creationId xmlns:a16="http://schemas.microsoft.com/office/drawing/2014/main" id="{8E8B5BE4-321E-94C7-9704-5221781AD7C8}"/>
              </a:ext>
            </a:extLst>
          </p:cNvPr>
          <p:cNvPicPr>
            <a:picLocks noGrp="1" noChangeAspect="1"/>
          </p:cNvPicPr>
          <p:nvPr>
            <p:ph idx="1"/>
          </p:nvPr>
        </p:nvPicPr>
        <p:blipFill>
          <a:blip r:embed="rId2"/>
          <a:srcRect t="22245" r="-2" b="2794"/>
          <a:stretch/>
        </p:blipFill>
        <p:spPr>
          <a:xfrm>
            <a:off x="-6588" y="10"/>
            <a:ext cx="12198588" cy="6857990"/>
          </a:xfrm>
          <a:prstGeom prst="rect">
            <a:avLst/>
          </a:prstGeom>
        </p:spPr>
      </p:pic>
      <p:sp>
        <p:nvSpPr>
          <p:cNvPr id="10" name="TextBox 9">
            <a:extLst>
              <a:ext uri="{FF2B5EF4-FFF2-40B4-BE49-F238E27FC236}">
                <a16:creationId xmlns:a16="http://schemas.microsoft.com/office/drawing/2014/main" id="{020A0A66-D71A-728D-15E9-C5E412541AB1}"/>
              </a:ext>
            </a:extLst>
          </p:cNvPr>
          <p:cNvSpPr txBox="1"/>
          <p:nvPr/>
        </p:nvSpPr>
        <p:spPr>
          <a:xfrm>
            <a:off x="3367314" y="6052457"/>
            <a:ext cx="22717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ple Chancery" panose="03020702040506060504" pitchFamily="66" charset="-79"/>
                <a:ea typeface="+mn-ea"/>
                <a:cs typeface="Apple Chancery" panose="03020702040506060504" pitchFamily="66" charset="-79"/>
              </a:rPr>
              <a:t>Thank you!</a:t>
            </a:r>
          </a:p>
        </p:txBody>
      </p:sp>
    </p:spTree>
    <p:extLst>
      <p:ext uri="{BB962C8B-B14F-4D97-AF65-F5344CB8AC3E}">
        <p14:creationId xmlns:p14="http://schemas.microsoft.com/office/powerpoint/2010/main" val="2132692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D3DC6-357E-864E-9381-017F6ED3E4A1}"/>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41E0628C-1BE1-F143-9073-7591E04462B8}"/>
              </a:ext>
            </a:extLst>
          </p:cNvPr>
          <p:cNvSpPr>
            <a:spLocks noGrp="1"/>
          </p:cNvSpPr>
          <p:nvPr>
            <p:ph idx="1"/>
          </p:nvPr>
        </p:nvSpPr>
        <p:spPr>
          <a:xfrm>
            <a:off x="838200" y="1576243"/>
            <a:ext cx="10515600" cy="4351338"/>
          </a:xfrm>
        </p:spPr>
        <p:txBody>
          <a:bodyPr>
            <a:normAutofit/>
          </a:bodyPr>
          <a:lstStyle/>
          <a:p>
            <a:pPr marL="0" marR="0" indent="0">
              <a:buNone/>
            </a:pPr>
            <a:r>
              <a:rPr lang="en-US" i="1" u="sng" dirty="0">
                <a:solidFill>
                  <a:srgbClr val="212121"/>
                </a:solidFill>
                <a:effectLst/>
                <a:ea typeface="Times New Roman" panose="02020603050405020304" pitchFamily="18" charset="0"/>
                <a:cs typeface="Arial" panose="020B0604020202020204" pitchFamily="34" charset="0"/>
              </a:rPr>
              <a:t>Institutional research support</a:t>
            </a:r>
            <a:r>
              <a:rPr lang="en-US" u="sng" dirty="0">
                <a:solidFill>
                  <a:srgbClr val="212121"/>
                </a:solidFill>
                <a:effectLst/>
                <a:ea typeface="Times New Roman" panose="02020603050405020304" pitchFamily="18" charset="0"/>
                <a:cs typeface="Arial" panose="020B0604020202020204" pitchFamily="34" charset="0"/>
              </a:rPr>
              <a:t>:</a:t>
            </a:r>
            <a:r>
              <a:rPr lang="en-US" dirty="0">
                <a:solidFill>
                  <a:srgbClr val="212121"/>
                </a:solidFill>
                <a:effectLst/>
                <a:ea typeface="Times New Roman" panose="02020603050405020304" pitchFamily="18" charset="0"/>
                <a:cs typeface="Arial" panose="020B0604020202020204" pitchFamily="34" charset="0"/>
              </a:rPr>
              <a:t> AstraZeneca, Daiichi Sankyo, Inc., F. Hoffmann-La Roche AG/Genentech, Inc., Gilead Sciences, Inc., Lilly; Merck &amp; Co., Inc., Novartis Pharmaceuticals Corporation; Pfizer; </a:t>
            </a:r>
            <a:r>
              <a:rPr lang="en-US" dirty="0" err="1">
                <a:solidFill>
                  <a:srgbClr val="212121"/>
                </a:solidFill>
                <a:effectLst/>
                <a:ea typeface="Times New Roman" panose="02020603050405020304" pitchFamily="18" charset="0"/>
                <a:cs typeface="Arial" panose="020B0604020202020204" pitchFamily="34" charset="0"/>
              </a:rPr>
              <a:t>Stemline</a:t>
            </a:r>
            <a:r>
              <a:rPr lang="en-US" dirty="0">
                <a:solidFill>
                  <a:srgbClr val="212121"/>
                </a:solidFill>
                <a:effectLst/>
                <a:ea typeface="Times New Roman" panose="02020603050405020304" pitchFamily="18" charset="0"/>
                <a:cs typeface="Arial" panose="020B0604020202020204" pitchFamily="34" charset="0"/>
              </a:rPr>
              <a:t> Therapeutics, OBI Pharma, </a:t>
            </a:r>
            <a:r>
              <a:rPr lang="en-US" dirty="0" err="1">
                <a:solidFill>
                  <a:srgbClr val="212121"/>
                </a:solidFill>
                <a:effectLst/>
                <a:ea typeface="Times New Roman" panose="02020603050405020304" pitchFamily="18" charset="0"/>
                <a:cs typeface="Arial" panose="020B0604020202020204" pitchFamily="34" charset="0"/>
              </a:rPr>
              <a:t>Ambryx</a:t>
            </a:r>
            <a:endParaRPr lang="en-US" dirty="0">
              <a:effectLst/>
              <a:ea typeface="Times New Roman" panose="02020603050405020304" pitchFamily="18" charset="0"/>
              <a:cs typeface="Arial" panose="020B0604020202020204" pitchFamily="34" charset="0"/>
            </a:endParaRPr>
          </a:p>
          <a:p>
            <a:pPr marL="0" marR="0" indent="0">
              <a:buNone/>
            </a:pPr>
            <a:r>
              <a:rPr lang="en-US" dirty="0">
                <a:solidFill>
                  <a:srgbClr val="212121"/>
                </a:solidFill>
                <a:effectLst/>
                <a:ea typeface="Times New Roman" panose="02020603050405020304" pitchFamily="18" charset="0"/>
                <a:cs typeface="Arial" panose="020B0604020202020204" pitchFamily="34" charset="0"/>
              </a:rPr>
              <a:t> </a:t>
            </a:r>
            <a:endParaRPr lang="en-US" dirty="0">
              <a:effectLst/>
              <a:ea typeface="Times New Roman" panose="02020603050405020304" pitchFamily="18" charset="0"/>
              <a:cs typeface="Arial" panose="020B0604020202020204" pitchFamily="34" charset="0"/>
            </a:endParaRPr>
          </a:p>
          <a:p>
            <a:pPr marL="0" marR="0" indent="0">
              <a:buNone/>
            </a:pPr>
            <a:r>
              <a:rPr lang="en-US" i="1" u="sng" dirty="0">
                <a:solidFill>
                  <a:srgbClr val="212121"/>
                </a:solidFill>
                <a:effectLst/>
                <a:ea typeface="Times New Roman" panose="02020603050405020304" pitchFamily="18" charset="0"/>
                <a:cs typeface="Arial" panose="020B0604020202020204" pitchFamily="34" charset="0"/>
              </a:rPr>
              <a:t>Consultancy/advisory</a:t>
            </a:r>
            <a:r>
              <a:rPr lang="en-US" dirty="0">
                <a:solidFill>
                  <a:srgbClr val="212121"/>
                </a:solidFill>
                <a:effectLst/>
                <a:ea typeface="Times New Roman" panose="02020603050405020304" pitchFamily="18" charset="0"/>
                <a:cs typeface="Arial" panose="020B0604020202020204" pitchFamily="34" charset="0"/>
              </a:rPr>
              <a:t>: Chugai, Sanofi, Napo, Mylan</a:t>
            </a:r>
            <a:endParaRPr lang="en-US" dirty="0">
              <a:effectLst/>
              <a:ea typeface="Times New Roman" panose="02020603050405020304" pitchFamily="18" charset="0"/>
              <a:cs typeface="Arial" panose="020B0604020202020204" pitchFamily="34" charset="0"/>
            </a:endParaRPr>
          </a:p>
          <a:p>
            <a:pPr marL="0" indent="0">
              <a:buNone/>
            </a:pPr>
            <a:endParaRPr lang="en-US" sz="4000" dirty="0">
              <a:cs typeface="Arial" panose="020B0604020202020204" pitchFamily="34" charset="0"/>
            </a:endParaRPr>
          </a:p>
          <a:p>
            <a:pPr marL="0" indent="0">
              <a:buNone/>
            </a:pPr>
            <a:endParaRPr lang="en-US" sz="4000" dirty="0">
              <a:cs typeface="Arial" panose="020B0604020202020204" pitchFamily="34" charset="0"/>
            </a:endParaRPr>
          </a:p>
        </p:txBody>
      </p:sp>
    </p:spTree>
    <p:extLst>
      <p:ext uri="{BB962C8B-B14F-4D97-AF65-F5344CB8AC3E}">
        <p14:creationId xmlns:p14="http://schemas.microsoft.com/office/powerpoint/2010/main" val="1915999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9D64C-56EF-4AE8-4705-0897176995BD}"/>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A871AA00-236B-04BC-378E-212A5E6E7F19}"/>
              </a:ext>
            </a:extLst>
          </p:cNvPr>
          <p:cNvSpPr>
            <a:spLocks noGrp="1"/>
          </p:cNvSpPr>
          <p:nvPr>
            <p:ph idx="1"/>
          </p:nvPr>
        </p:nvSpPr>
        <p:spPr/>
        <p:txBody>
          <a:bodyPr/>
          <a:lstStyle/>
          <a:p>
            <a:pPr marL="0" indent="0">
              <a:buNone/>
            </a:pPr>
            <a:r>
              <a:rPr lang="en-US" b="0" i="0" u="none" strike="noStrike" dirty="0">
                <a:solidFill>
                  <a:srgbClr val="212121"/>
                </a:solidFill>
                <a:effectLst/>
                <a:latin typeface="Aptos" panose="020B0004020202020204" pitchFamily="34" charset="0"/>
              </a:rPr>
              <a:t>Speaker is being compensated for their presentation today by the group purchasing organization affiliated directly or indirectly with AB Specialty Solutions, LLC (the “GPO”) . However, neither the GPO nor any pharmaceutical company has influenced the content of this presentation nor has the GPO independently verified the presentation for accuracy.</a:t>
            </a:r>
            <a:endParaRPr lang="en-US" dirty="0"/>
          </a:p>
        </p:txBody>
      </p:sp>
    </p:spTree>
    <p:extLst>
      <p:ext uri="{BB962C8B-B14F-4D97-AF65-F5344CB8AC3E}">
        <p14:creationId xmlns:p14="http://schemas.microsoft.com/office/powerpoint/2010/main" val="193778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1CDC8-0A89-8F53-8B16-F3E18274FDD8}"/>
              </a:ext>
            </a:extLst>
          </p:cNvPr>
          <p:cNvSpPr>
            <a:spLocks noGrp="1"/>
          </p:cNvSpPr>
          <p:nvPr>
            <p:ph type="title"/>
          </p:nvPr>
        </p:nvSpPr>
        <p:spPr>
          <a:xfrm>
            <a:off x="838200" y="104038"/>
            <a:ext cx="10515600" cy="1325563"/>
          </a:xfrm>
        </p:spPr>
        <p:txBody>
          <a:bodyPr/>
          <a:lstStyle/>
          <a:p>
            <a:r>
              <a:rPr lang="en-US" dirty="0"/>
              <a:t>Topics</a:t>
            </a:r>
          </a:p>
        </p:txBody>
      </p:sp>
      <p:sp>
        <p:nvSpPr>
          <p:cNvPr id="3" name="Content Placeholder 2">
            <a:extLst>
              <a:ext uri="{FF2B5EF4-FFF2-40B4-BE49-F238E27FC236}">
                <a16:creationId xmlns:a16="http://schemas.microsoft.com/office/drawing/2014/main" id="{BBDE337B-6748-5B32-B54C-7589AF496FE7}"/>
              </a:ext>
            </a:extLst>
          </p:cNvPr>
          <p:cNvSpPr>
            <a:spLocks noGrp="1"/>
          </p:cNvSpPr>
          <p:nvPr>
            <p:ph idx="1"/>
          </p:nvPr>
        </p:nvSpPr>
        <p:spPr>
          <a:xfrm>
            <a:off x="838200" y="1429601"/>
            <a:ext cx="10515600" cy="4939668"/>
          </a:xfrm>
        </p:spPr>
        <p:txBody>
          <a:bodyPr>
            <a:normAutofit fontScale="92500"/>
          </a:bodyPr>
          <a:lstStyle/>
          <a:p>
            <a:r>
              <a:rPr lang="en-US" dirty="0"/>
              <a:t>HER2 metastatic disease</a:t>
            </a:r>
          </a:p>
          <a:p>
            <a:pPr lvl="1"/>
            <a:r>
              <a:rPr lang="en-GB" dirty="0"/>
              <a:t>GS02-12 </a:t>
            </a:r>
            <a:r>
              <a:rPr lang="en-US" dirty="0"/>
              <a:t>Patina: Maintenance therapy in HR+/HER2+ disease with palbociclib</a:t>
            </a:r>
          </a:p>
          <a:p>
            <a:pPr lvl="1"/>
            <a:r>
              <a:rPr lang="en-US" dirty="0"/>
              <a:t>PS8-06 </a:t>
            </a:r>
            <a:r>
              <a:rPr lang="en-US" dirty="0" err="1"/>
              <a:t>Disitimab</a:t>
            </a:r>
            <a:r>
              <a:rPr lang="en-US" dirty="0"/>
              <a:t> </a:t>
            </a:r>
            <a:r>
              <a:rPr lang="en-US" dirty="0" err="1"/>
              <a:t>vedotin</a:t>
            </a:r>
            <a:r>
              <a:rPr lang="en-US" dirty="0"/>
              <a:t>:  versus lapatinib and capecitabine in patients with liver </a:t>
            </a:r>
            <a:r>
              <a:rPr lang="en-US" dirty="0" err="1"/>
              <a:t>mets</a:t>
            </a:r>
            <a:endParaRPr lang="en-US" dirty="0"/>
          </a:p>
          <a:p>
            <a:pPr lvl="1"/>
            <a:r>
              <a:rPr lang="en-US" dirty="0"/>
              <a:t>PS5-01 ZN-1041: BBB penetrable HER2 inhibitor in patients with CNS metastases</a:t>
            </a:r>
          </a:p>
          <a:p>
            <a:pPr lvl="1"/>
            <a:r>
              <a:rPr lang="en-US" dirty="0"/>
              <a:t>RF3-04 NRG-BR004: Atezolizumab plus HER2 targeted therapy</a:t>
            </a:r>
          </a:p>
          <a:p>
            <a:pPr lvl="1"/>
            <a:endParaRPr lang="en-US" dirty="0"/>
          </a:p>
          <a:p>
            <a:r>
              <a:rPr lang="en-US" dirty="0"/>
              <a:t>HER2+ early-stage disease</a:t>
            </a:r>
          </a:p>
          <a:p>
            <a:pPr lvl="1"/>
            <a:r>
              <a:rPr lang="en-US" dirty="0"/>
              <a:t>RF3-05 </a:t>
            </a:r>
            <a:r>
              <a:rPr lang="en-US" dirty="0" err="1"/>
              <a:t>NeoHIP</a:t>
            </a:r>
            <a:r>
              <a:rPr lang="en-US" dirty="0"/>
              <a:t>: Atezolizumab as neoadjuvant therapy</a:t>
            </a:r>
          </a:p>
          <a:p>
            <a:pPr lvl="1"/>
            <a:r>
              <a:rPr lang="en-US" dirty="0"/>
              <a:t>RF1-02 TOUCH: Neoadjuvant therapy with ET/CDK4/6i vs paclitaxel </a:t>
            </a:r>
          </a:p>
          <a:p>
            <a:pPr lvl="1"/>
            <a:r>
              <a:rPr lang="en-US" dirty="0"/>
              <a:t>LB1-02 MARGOT/TBCRC 052: </a:t>
            </a:r>
            <a:r>
              <a:rPr lang="en-US" dirty="0" err="1"/>
              <a:t>Margetuximab</a:t>
            </a:r>
            <a:r>
              <a:rPr lang="en-US" dirty="0"/>
              <a:t> as neoadjuvant therapy</a:t>
            </a:r>
          </a:p>
          <a:p>
            <a:pPr lvl="1"/>
            <a:r>
              <a:rPr lang="en-US" dirty="0"/>
              <a:t>GS1-04 FASCINATE-N: A novel HER2 ADC as neoadjuvant therapy</a:t>
            </a:r>
          </a:p>
        </p:txBody>
      </p:sp>
    </p:spTree>
    <p:extLst>
      <p:ext uri="{BB962C8B-B14F-4D97-AF65-F5344CB8AC3E}">
        <p14:creationId xmlns:p14="http://schemas.microsoft.com/office/powerpoint/2010/main" val="2372268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E8AD0D4-2382-DCF1-0DC9-87F93F5FBBE0}"/>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E63B13F-2CA2-73C2-3FE0-C4D1ACBF5964}"/>
              </a:ext>
            </a:extLst>
          </p:cNvPr>
          <p:cNvGrpSpPr/>
          <p:nvPr/>
        </p:nvGrpSpPr>
        <p:grpSpPr>
          <a:xfrm>
            <a:off x="198783" y="396809"/>
            <a:ext cx="11993217" cy="6227260"/>
            <a:chOff x="198783" y="396809"/>
            <a:chExt cx="11993217" cy="6227260"/>
          </a:xfrm>
        </p:grpSpPr>
        <p:sp>
          <p:nvSpPr>
            <p:cNvPr id="4" name="Title 1">
              <a:extLst>
                <a:ext uri="{FF2B5EF4-FFF2-40B4-BE49-F238E27FC236}">
                  <a16:creationId xmlns:a16="http://schemas.microsoft.com/office/drawing/2014/main" id="{5F5439A4-E543-F291-0E3E-69BA2046E635}"/>
                </a:ext>
              </a:extLst>
            </p:cNvPr>
            <p:cNvSpPr txBox="1">
              <a:spLocks/>
            </p:cNvSpPr>
            <p:nvPr/>
          </p:nvSpPr>
          <p:spPr>
            <a:xfrm>
              <a:off x="245533" y="396809"/>
              <a:ext cx="11946467" cy="990600"/>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2400" b="1" kern="1200" baseline="0">
                  <a:solidFill>
                    <a:schemeClr val="accent1"/>
                  </a:solidFill>
                  <a:latin typeface="Arial" panose="020B0604020202020204" pitchFamily="34" charset="0"/>
                  <a:ea typeface="+mj-ea"/>
                  <a:cs typeface="Arial" panose="020B0604020202020204" pitchFamily="34" charset="0"/>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CA" sz="3200" b="1" i="0" u="none" strike="noStrike" kern="1200" cap="none" spc="0" normalizeH="0" baseline="0" noProof="0" dirty="0">
                  <a:ln>
                    <a:noFill/>
                  </a:ln>
                  <a:solidFill>
                    <a:srgbClr val="09345A"/>
                  </a:solidFill>
                  <a:effectLst/>
                  <a:uLnTx/>
                  <a:uFillTx/>
                  <a:latin typeface="Arial" panose="020B0604020202020204" pitchFamily="34" charset="0"/>
                  <a:ea typeface="+mj-ea"/>
                  <a:cs typeface="Arial" panose="020B0604020202020204" pitchFamily="34" charset="0"/>
                </a:rPr>
                <a:t>CLEOPATRA End-of-Study Results:</a:t>
              </a:r>
              <a:br>
                <a:rPr kumimoji="0" lang="en-CA" sz="3200" b="1" i="0" u="none" strike="noStrike" kern="1200" cap="none" spc="0" normalizeH="0" baseline="0" noProof="0" dirty="0">
                  <a:ln>
                    <a:noFill/>
                  </a:ln>
                  <a:solidFill>
                    <a:srgbClr val="09345A"/>
                  </a:solidFill>
                  <a:effectLst/>
                  <a:uLnTx/>
                  <a:uFillTx/>
                  <a:latin typeface="Arial" panose="020B0604020202020204" pitchFamily="34" charset="0"/>
                  <a:ea typeface="+mj-ea"/>
                  <a:cs typeface="Arial" panose="020B0604020202020204" pitchFamily="34" charset="0"/>
                </a:rPr>
              </a:br>
              <a:r>
                <a:rPr kumimoji="0" lang="en-CA" sz="2667" b="1" i="0" u="none" strike="noStrike" kern="1200" cap="none" spc="0" normalizeH="0" baseline="0" noProof="0" dirty="0">
                  <a:ln>
                    <a:noFill/>
                  </a:ln>
                  <a:solidFill>
                    <a:srgbClr val="09345A"/>
                  </a:solidFill>
                  <a:effectLst/>
                  <a:uLnTx/>
                  <a:uFillTx/>
                  <a:latin typeface="Arial" panose="020B0604020202020204" pitchFamily="34" charset="0"/>
                  <a:ea typeface="+mj-ea"/>
                  <a:cs typeface="Arial" panose="020B0604020202020204" pitchFamily="34" charset="0"/>
                </a:rPr>
                <a:t>Taxane + Trastuzumab +/- Pertuzumab in 1</a:t>
              </a:r>
              <a:r>
                <a:rPr kumimoji="0" lang="en-CA" sz="2667" b="1" i="0" u="none" strike="noStrike" kern="1200" cap="none" spc="0" normalizeH="0" baseline="30000" noProof="0" dirty="0">
                  <a:ln>
                    <a:noFill/>
                  </a:ln>
                  <a:solidFill>
                    <a:srgbClr val="09345A"/>
                  </a:solidFill>
                  <a:effectLst/>
                  <a:uLnTx/>
                  <a:uFillTx/>
                  <a:latin typeface="Arial" panose="020B0604020202020204" pitchFamily="34" charset="0"/>
                  <a:ea typeface="+mj-ea"/>
                  <a:cs typeface="Arial" panose="020B0604020202020204" pitchFamily="34" charset="0"/>
                </a:rPr>
                <a:t>st</a:t>
              </a:r>
              <a:r>
                <a:rPr kumimoji="0" lang="en-CA" sz="2667" b="1" i="0" u="none" strike="noStrike" kern="1200" cap="none" spc="0" normalizeH="0" baseline="0" noProof="0" dirty="0">
                  <a:ln>
                    <a:noFill/>
                  </a:ln>
                  <a:solidFill>
                    <a:srgbClr val="09345A"/>
                  </a:solidFill>
                  <a:effectLst/>
                  <a:uLnTx/>
                  <a:uFillTx/>
                  <a:latin typeface="Arial" panose="020B0604020202020204" pitchFamily="34" charset="0"/>
                  <a:ea typeface="+mj-ea"/>
                  <a:cs typeface="Arial" panose="020B0604020202020204" pitchFamily="34" charset="0"/>
                </a:rPr>
                <a:t> line HER2+ MBC</a:t>
              </a:r>
              <a:endParaRPr kumimoji="0" lang="en-US" sz="2667" b="1" i="0" u="none" strike="noStrike" kern="1200" cap="none" spc="0" normalizeH="0" baseline="30000" noProof="0" dirty="0">
                <a:ln>
                  <a:noFill/>
                </a:ln>
                <a:solidFill>
                  <a:srgbClr val="09345A"/>
                </a:solidFill>
                <a:effectLst/>
                <a:uLnTx/>
                <a:uFillTx/>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58E4F5BF-79F3-51CD-7E00-CE4DC2321AB7}"/>
                </a:ext>
              </a:extLst>
            </p:cNvPr>
            <p:cNvSpPr txBox="1"/>
            <p:nvPr/>
          </p:nvSpPr>
          <p:spPr>
            <a:xfrm>
              <a:off x="6137988" y="4557392"/>
              <a:ext cx="2514713" cy="913199"/>
            </a:xfrm>
            <a:prstGeom prst="rect">
              <a:avLst/>
            </a:prstGeom>
            <a:solidFill>
              <a:schemeClr val="bg1"/>
            </a:solidFill>
            <a:ln>
              <a:solidFill>
                <a:schemeClr val="tx2"/>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00000"/>
                  </a:solidFill>
                  <a:effectLst/>
                  <a:uLnTx/>
                  <a:uFillTx/>
                  <a:latin typeface="Arial"/>
                  <a:ea typeface="+mn-ea"/>
                  <a:cs typeface="+mn-cs"/>
                </a:rPr>
                <a:t>Median PFS: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00000"/>
                  </a:solidFill>
                  <a:effectLst/>
                  <a:uLnTx/>
                  <a:uFillTx/>
                  <a:latin typeface="Arial"/>
                  <a:ea typeface="+mn-ea"/>
                  <a:cs typeface="+mn-cs"/>
                </a:rPr>
                <a:t>18.7 months</a:t>
              </a:r>
            </a:p>
          </p:txBody>
        </p:sp>
        <p:sp>
          <p:nvSpPr>
            <p:cNvPr id="6" name="TextBox 5">
              <a:extLst>
                <a:ext uri="{FF2B5EF4-FFF2-40B4-BE49-F238E27FC236}">
                  <a16:creationId xmlns:a16="http://schemas.microsoft.com/office/drawing/2014/main" id="{234E97E8-F656-D475-AFFD-0AD8F3EC2753}"/>
                </a:ext>
              </a:extLst>
            </p:cNvPr>
            <p:cNvSpPr txBox="1"/>
            <p:nvPr/>
          </p:nvSpPr>
          <p:spPr>
            <a:xfrm>
              <a:off x="198783" y="6326615"/>
              <a:ext cx="3765774" cy="2974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Swain S, et al. Lancet Oncol. 2020;21:519-530.</a:t>
              </a:r>
            </a:p>
          </p:txBody>
        </p:sp>
        <p:sp>
          <p:nvSpPr>
            <p:cNvPr id="7" name="TextBox 6">
              <a:extLst>
                <a:ext uri="{FF2B5EF4-FFF2-40B4-BE49-F238E27FC236}">
                  <a16:creationId xmlns:a16="http://schemas.microsoft.com/office/drawing/2014/main" id="{3C0D5E9D-1973-B464-70CE-07CC80F5B6A0}"/>
                </a:ext>
              </a:extLst>
            </p:cNvPr>
            <p:cNvSpPr txBox="1"/>
            <p:nvPr/>
          </p:nvSpPr>
          <p:spPr>
            <a:xfrm>
              <a:off x="8812775" y="1923938"/>
              <a:ext cx="3050484"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56082">
                    <a:lumMod val="50000"/>
                  </a:srgbClr>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0"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Pertuzumab approved June 2012 based on CLEOPATRA</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1800" b="0" i="0" u="none" strike="noStrike" kern="1200" cap="none" spc="0" normalizeH="0" baseline="0" noProof="0" dirty="0">
                <a:ln>
                  <a:noFill/>
                </a:ln>
                <a:solidFill>
                  <a:srgbClr val="156082">
                    <a:lumMod val="50000"/>
                  </a:srgbClr>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0"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90% of patients had no prior trastuzumab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sng" strike="noStrike" kern="1200" cap="none" spc="0" normalizeH="0" baseline="0" noProof="0" dirty="0">
                <a:ln>
                  <a:noFill/>
                </a:ln>
                <a:solidFill>
                  <a:srgbClr val="156082">
                    <a:lumMod val="50000"/>
                  </a:srgbClr>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0" i="0" u="none" strike="noStrike" kern="1200" cap="none" spc="0" normalizeH="0" baseline="0" noProof="0" dirty="0">
                  <a:ln>
                    <a:noFill/>
                  </a:ln>
                  <a:solidFill>
                    <a:srgbClr val="156082">
                      <a:lumMod val="50000"/>
                    </a:srgbClr>
                  </a:solidFill>
                  <a:effectLst/>
                  <a:uLnTx/>
                  <a:uFillTx/>
                  <a:latin typeface="Aptos" panose="02110004020202020204"/>
                  <a:ea typeface="+mn-ea"/>
                  <a:cs typeface="+mn-cs"/>
                </a:rPr>
                <a:t>Endocrine therapy was not allowed during maintenance setting in CLEOPATRA, however this has become the standard of care</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1800" b="0" i="0" u="none" strike="noStrike" kern="1200" cap="none" spc="0" normalizeH="0" baseline="0" noProof="0" dirty="0">
                <a:ln>
                  <a:noFill/>
                </a:ln>
                <a:solidFill>
                  <a:srgbClr val="156082">
                    <a:lumMod val="50000"/>
                  </a:srgbClr>
                </a:solidFill>
                <a:effectLst/>
                <a:uLnTx/>
                <a:uFillTx/>
                <a:latin typeface="Aptos" panose="02110004020202020204"/>
                <a:ea typeface="+mn-ea"/>
                <a:cs typeface="+mn-cs"/>
              </a:endParaRPr>
            </a:p>
          </p:txBody>
        </p:sp>
        <p:pic>
          <p:nvPicPr>
            <p:cNvPr id="8" name="Picture 7" descr="A graph of different colored lines&#10;&#10;Description automatically generated with medium confidence">
              <a:extLst>
                <a:ext uri="{FF2B5EF4-FFF2-40B4-BE49-F238E27FC236}">
                  <a16:creationId xmlns:a16="http://schemas.microsoft.com/office/drawing/2014/main" id="{FCDE2106-D1ED-C2B7-EFF5-E116E4D4F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07" y="1655962"/>
              <a:ext cx="5566291" cy="4483753"/>
            </a:xfrm>
            <a:prstGeom prst="rect">
              <a:avLst/>
            </a:prstGeom>
          </p:spPr>
        </p:pic>
        <p:sp>
          <p:nvSpPr>
            <p:cNvPr id="9" name="TextBox 8">
              <a:extLst>
                <a:ext uri="{FF2B5EF4-FFF2-40B4-BE49-F238E27FC236}">
                  <a16:creationId xmlns:a16="http://schemas.microsoft.com/office/drawing/2014/main" id="{C530FED3-FD4D-2CC5-15FB-0C58C09A9704}"/>
                </a:ext>
              </a:extLst>
            </p:cNvPr>
            <p:cNvSpPr txBox="1"/>
            <p:nvPr/>
          </p:nvSpPr>
          <p:spPr>
            <a:xfrm>
              <a:off x="6137987" y="2280633"/>
              <a:ext cx="2514713" cy="913199"/>
            </a:xfrm>
            <a:prstGeom prst="rect">
              <a:avLst/>
            </a:prstGeom>
            <a:solidFill>
              <a:schemeClr val="bg1"/>
            </a:solidFill>
            <a:ln>
              <a:solidFill>
                <a:schemeClr val="tx2"/>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00000"/>
                  </a:solidFill>
                  <a:effectLst/>
                  <a:uLnTx/>
                  <a:uFillTx/>
                  <a:latin typeface="Arial"/>
                  <a:ea typeface="+mn-ea"/>
                  <a:cs typeface="+mn-cs"/>
                </a:rPr>
                <a:t>Median OS: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00000"/>
                  </a:solidFill>
                  <a:effectLst/>
                  <a:uLnTx/>
                  <a:uFillTx/>
                  <a:latin typeface="Arial"/>
                  <a:ea typeface="+mn-ea"/>
                  <a:cs typeface="+mn-cs"/>
                </a:rPr>
                <a:t>57.1 months</a:t>
              </a:r>
            </a:p>
          </p:txBody>
        </p:sp>
      </p:grpSp>
    </p:spTree>
    <p:extLst>
      <p:ext uri="{BB962C8B-B14F-4D97-AF65-F5344CB8AC3E}">
        <p14:creationId xmlns:p14="http://schemas.microsoft.com/office/powerpoint/2010/main" val="782363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7E9AF-3754-AF4F-F83A-FD3BED8040B0}"/>
              </a:ext>
            </a:extLst>
          </p:cNvPr>
          <p:cNvSpPr>
            <a:spLocks noGrp="1"/>
          </p:cNvSpPr>
          <p:nvPr>
            <p:ph type="title"/>
          </p:nvPr>
        </p:nvSpPr>
        <p:spPr>
          <a:xfrm>
            <a:off x="1189822" y="161714"/>
            <a:ext cx="9650776" cy="1325563"/>
          </a:xfrm>
        </p:spPr>
        <p:txBody>
          <a:bodyPr>
            <a:normAutofit/>
          </a:bodyPr>
          <a:lstStyle/>
          <a:p>
            <a:pPr algn="ctr"/>
            <a:r>
              <a:rPr lang="en-US" sz="3600" dirty="0"/>
              <a:t>Why Combine CDK4/6 inhibitors with HER2 Targeted Therapy?</a:t>
            </a:r>
          </a:p>
        </p:txBody>
      </p:sp>
      <p:sp>
        <p:nvSpPr>
          <p:cNvPr id="3" name="Content Placeholder 2">
            <a:extLst>
              <a:ext uri="{FF2B5EF4-FFF2-40B4-BE49-F238E27FC236}">
                <a16:creationId xmlns:a16="http://schemas.microsoft.com/office/drawing/2014/main" id="{AFF72902-1B7E-8BC5-0914-D853CE255D7A}"/>
              </a:ext>
            </a:extLst>
          </p:cNvPr>
          <p:cNvSpPr>
            <a:spLocks noGrp="1"/>
          </p:cNvSpPr>
          <p:nvPr>
            <p:ph idx="1"/>
          </p:nvPr>
        </p:nvSpPr>
        <p:spPr>
          <a:xfrm>
            <a:off x="757410" y="1608463"/>
            <a:ext cx="10515600" cy="4711720"/>
          </a:xfrm>
        </p:spPr>
        <p:txBody>
          <a:bodyPr>
            <a:normAutofit fontScale="32500" lnSpcReduction="20000"/>
          </a:bodyPr>
          <a:lstStyle/>
          <a:p>
            <a:pPr>
              <a:lnSpc>
                <a:spcPct val="120000"/>
              </a:lnSpc>
              <a:spcBef>
                <a:spcPts val="0"/>
              </a:spcBef>
            </a:pPr>
            <a:r>
              <a:rPr lang="en-US" sz="5600" dirty="0">
                <a:latin typeface="Arial"/>
                <a:cs typeface="Arial"/>
              </a:rPr>
              <a:t>Approximately 15%-20% of breast cancers overexpress HER2</a:t>
            </a:r>
          </a:p>
          <a:p>
            <a:pPr lvl="1">
              <a:lnSpc>
                <a:spcPct val="120000"/>
              </a:lnSpc>
              <a:spcBef>
                <a:spcPts val="0"/>
              </a:spcBef>
            </a:pPr>
            <a:r>
              <a:rPr lang="en-US" sz="5600" dirty="0">
                <a:latin typeface="Arial"/>
                <a:cs typeface="Arial"/>
              </a:rPr>
              <a:t>Half of HER2+ tumors also co-express estrogen receptors </a:t>
            </a:r>
            <a:endParaRPr lang="en-US" sz="5600" dirty="0">
              <a:latin typeface="Arial" panose="020B0604020202020204" pitchFamily="34" charset="0"/>
              <a:cs typeface="Arial" panose="020B0604020202020204" pitchFamily="34" charset="0"/>
            </a:endParaRPr>
          </a:p>
          <a:p>
            <a:pPr marL="0" indent="0">
              <a:lnSpc>
                <a:spcPct val="120000"/>
              </a:lnSpc>
              <a:spcBef>
                <a:spcPts val="0"/>
              </a:spcBef>
              <a:buNone/>
            </a:pPr>
            <a:endParaRPr lang="en-US" sz="5600" dirty="0">
              <a:latin typeface="Arial" panose="020B0604020202020204" pitchFamily="34" charset="0"/>
              <a:cs typeface="Arial" panose="020B0604020202020204" pitchFamily="34" charset="0"/>
            </a:endParaRPr>
          </a:p>
          <a:p>
            <a:pPr>
              <a:lnSpc>
                <a:spcPct val="120000"/>
              </a:lnSpc>
              <a:spcBef>
                <a:spcPts val="0"/>
              </a:spcBef>
            </a:pPr>
            <a:r>
              <a:rPr lang="en-US" sz="5600" dirty="0">
                <a:latin typeface="Arial"/>
                <a:cs typeface="Arial"/>
              </a:rPr>
              <a:t>Anti-HER2 therapies have significantly improved survival outcomes</a:t>
            </a:r>
          </a:p>
          <a:p>
            <a:pPr lvl="1">
              <a:lnSpc>
                <a:spcPct val="120000"/>
              </a:lnSpc>
              <a:spcBef>
                <a:spcPts val="0"/>
              </a:spcBef>
            </a:pPr>
            <a:r>
              <a:rPr lang="en-US" sz="5600" dirty="0">
                <a:latin typeface="Arial"/>
                <a:cs typeface="Arial"/>
              </a:rPr>
              <a:t>Resistance to therapy remains inevitable in advanced HER2+ breast cancer</a:t>
            </a:r>
          </a:p>
          <a:p>
            <a:pPr marL="0" indent="0">
              <a:lnSpc>
                <a:spcPct val="120000"/>
              </a:lnSpc>
              <a:spcBef>
                <a:spcPts val="0"/>
              </a:spcBef>
              <a:buNone/>
            </a:pPr>
            <a:endParaRPr lang="en-US" sz="5600" dirty="0">
              <a:latin typeface="Arial" panose="020B0604020202020204" pitchFamily="34" charset="0"/>
              <a:cs typeface="Arial" panose="020B0604020202020204" pitchFamily="34" charset="0"/>
            </a:endParaRPr>
          </a:p>
          <a:p>
            <a:pPr>
              <a:lnSpc>
                <a:spcPct val="120000"/>
              </a:lnSpc>
              <a:spcBef>
                <a:spcPts val="0"/>
              </a:spcBef>
            </a:pPr>
            <a:r>
              <a:rPr lang="en-US" sz="5600" dirty="0">
                <a:latin typeface="Arial" panose="020B0604020202020204" pitchFamily="34" charset="0"/>
                <a:cs typeface="Arial" panose="020B0604020202020204" pitchFamily="34" charset="0"/>
              </a:rPr>
              <a:t>Rationale for blocking CDK4/6 in HER2+ disease </a:t>
            </a:r>
          </a:p>
          <a:p>
            <a:pPr lvl="1">
              <a:lnSpc>
                <a:spcPct val="120000"/>
              </a:lnSpc>
              <a:spcBef>
                <a:spcPts val="0"/>
              </a:spcBef>
            </a:pPr>
            <a:endParaRPr lang="en-US" sz="5600" dirty="0">
              <a:latin typeface="Arial" panose="020B0604020202020204" pitchFamily="34" charset="0"/>
              <a:cs typeface="Arial" panose="020B0604020202020204" pitchFamily="34" charset="0"/>
            </a:endParaRPr>
          </a:p>
          <a:p>
            <a:pPr lvl="1">
              <a:lnSpc>
                <a:spcPct val="120000"/>
              </a:lnSpc>
              <a:spcBef>
                <a:spcPts val="0"/>
              </a:spcBef>
            </a:pPr>
            <a:r>
              <a:rPr lang="en-US" sz="5600" dirty="0">
                <a:latin typeface="Arial"/>
                <a:cs typeface="Arial"/>
              </a:rPr>
              <a:t>The cyclin D1-CDK4 axis is essential for the initiation and maintenance of growth of </a:t>
            </a:r>
            <a:r>
              <a:rPr lang="en-US" sz="5600" i="1" dirty="0">
                <a:latin typeface="Arial"/>
                <a:cs typeface="Arial"/>
              </a:rPr>
              <a:t>ErbB2</a:t>
            </a:r>
            <a:r>
              <a:rPr lang="en-US" sz="5600" dirty="0">
                <a:latin typeface="Arial"/>
                <a:cs typeface="Arial"/>
              </a:rPr>
              <a:t>-driven mammary carcinomas</a:t>
            </a:r>
            <a:r>
              <a:rPr lang="en-US" sz="5600" baseline="30000" dirty="0">
                <a:latin typeface="Arial"/>
                <a:cs typeface="Arial"/>
              </a:rPr>
              <a:t>1-3</a:t>
            </a:r>
            <a:endParaRPr lang="en-US" sz="5600" baseline="30000" dirty="0">
              <a:latin typeface="Arial" panose="020B0604020202020204" pitchFamily="34" charset="0"/>
              <a:cs typeface="Arial" panose="020B0604020202020204" pitchFamily="34" charset="0"/>
            </a:endParaRPr>
          </a:p>
          <a:p>
            <a:pPr lvl="1">
              <a:lnSpc>
                <a:spcPct val="120000"/>
              </a:lnSpc>
              <a:spcBef>
                <a:spcPts val="0"/>
              </a:spcBef>
            </a:pPr>
            <a:r>
              <a:rPr lang="en-US" sz="5600" dirty="0">
                <a:latin typeface="Arial"/>
                <a:cs typeface="Arial"/>
              </a:rPr>
              <a:t>Persistent cyclin D1-CDK4 activity drives resistance to the HER2 pathway blockade</a:t>
            </a:r>
            <a:r>
              <a:rPr lang="en-US" sz="5600" baseline="30000" dirty="0">
                <a:latin typeface="Arial"/>
                <a:cs typeface="Arial"/>
              </a:rPr>
              <a:t>4</a:t>
            </a:r>
            <a:r>
              <a:rPr lang="en-US" sz="5600" dirty="0">
                <a:latin typeface="Arial"/>
                <a:cs typeface="Arial"/>
              </a:rPr>
              <a:t> </a:t>
            </a:r>
          </a:p>
          <a:p>
            <a:pPr lvl="1">
              <a:lnSpc>
                <a:spcPct val="120000"/>
              </a:lnSpc>
              <a:spcBef>
                <a:spcPts val="0"/>
              </a:spcBef>
            </a:pPr>
            <a:r>
              <a:rPr lang="en-US" sz="5600" dirty="0">
                <a:latin typeface="Arial"/>
                <a:cs typeface="Arial"/>
              </a:rPr>
              <a:t>Combined CDK4/6 and HER2 inhibition shows synergistic anti-tumor activity in preclinical models of HER2+ breast cancer</a:t>
            </a:r>
            <a:r>
              <a:rPr lang="en-US" sz="5600" baseline="30000" dirty="0">
                <a:latin typeface="Arial"/>
                <a:cs typeface="Arial"/>
              </a:rPr>
              <a:t>4</a:t>
            </a:r>
          </a:p>
          <a:p>
            <a:pPr marL="0" indent="0">
              <a:lnSpc>
                <a:spcPct val="120000"/>
              </a:lnSpc>
              <a:spcBef>
                <a:spcPts val="0"/>
              </a:spcBef>
              <a:buNone/>
            </a:pPr>
            <a:endParaRPr lang="en-US" sz="5600" dirty="0">
              <a:latin typeface="Arial" panose="020B0604020202020204" pitchFamily="34" charset="0"/>
              <a:cs typeface="Arial" panose="020B0604020202020204" pitchFamily="34" charset="0"/>
            </a:endParaRPr>
          </a:p>
          <a:p>
            <a:pPr>
              <a:lnSpc>
                <a:spcPct val="120000"/>
              </a:lnSpc>
              <a:spcBef>
                <a:spcPts val="0"/>
              </a:spcBef>
            </a:pPr>
            <a:r>
              <a:rPr lang="en-US" sz="5600" dirty="0">
                <a:latin typeface="Arial"/>
                <a:cs typeface="Arial"/>
              </a:rPr>
              <a:t>Palbociclib is an approved CDK4/6 inhibitor associated with a clinically meaningful improvement in progression-free survival in HR+,HER2- breast cancer </a:t>
            </a:r>
          </a:p>
          <a:p>
            <a:endParaRPr lang="en-US" dirty="0"/>
          </a:p>
        </p:txBody>
      </p:sp>
      <p:sp>
        <p:nvSpPr>
          <p:cNvPr id="4" name="Text Placeholder 3">
            <a:extLst>
              <a:ext uri="{FF2B5EF4-FFF2-40B4-BE49-F238E27FC236}">
                <a16:creationId xmlns:a16="http://schemas.microsoft.com/office/drawing/2014/main" id="{C4A88B47-D5FF-3D42-668B-2F1E8F259C3F}"/>
              </a:ext>
            </a:extLst>
          </p:cNvPr>
          <p:cNvSpPr txBox="1">
            <a:spLocks/>
          </p:cNvSpPr>
          <p:nvPr/>
        </p:nvSpPr>
        <p:spPr>
          <a:xfrm>
            <a:off x="9348929" y="6320183"/>
            <a:ext cx="2749661" cy="446595"/>
          </a:xfrm>
          <a:prstGeom prst="rect">
            <a:avLst/>
          </a:prstGeom>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rial"/>
                <a:ea typeface="+mn-ea"/>
                <a:cs typeface="Arial"/>
              </a:rPr>
              <a:t>1. Yu Q, et al. </a:t>
            </a:r>
            <a:r>
              <a:rPr kumimoji="0" lang="en-US" sz="800" b="0" i="1" u="none" strike="noStrike" kern="1200" cap="none" spc="0" normalizeH="0" baseline="0" noProof="0" dirty="0">
                <a:ln>
                  <a:noFill/>
                </a:ln>
                <a:solidFill>
                  <a:prstClr val="black"/>
                </a:solidFill>
                <a:effectLst/>
                <a:uLnTx/>
                <a:uFillTx/>
                <a:latin typeface="Arial"/>
                <a:ea typeface="+mn-ea"/>
                <a:cs typeface="Arial"/>
              </a:rPr>
              <a:t>Nature</a:t>
            </a:r>
            <a:r>
              <a:rPr kumimoji="0" lang="en-US" sz="800" b="0" i="0" u="none" strike="noStrike" kern="1200" cap="none" spc="0" normalizeH="0" baseline="0" noProof="0" dirty="0">
                <a:ln>
                  <a:noFill/>
                </a:ln>
                <a:solidFill>
                  <a:prstClr val="black"/>
                </a:solidFill>
                <a:effectLst/>
                <a:uLnTx/>
                <a:uFillTx/>
                <a:latin typeface="Arial"/>
                <a:ea typeface="+mn-ea"/>
                <a:cs typeface="Arial"/>
              </a:rPr>
              <a:t>. 2001;411(6841):1017-1021.</a:t>
            </a: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rial"/>
                <a:ea typeface="+mn-ea"/>
                <a:cs typeface="Arial"/>
              </a:rPr>
              <a:t>2. Yu Q, et al. </a:t>
            </a:r>
            <a:r>
              <a:rPr kumimoji="0" lang="en-US" sz="800" b="0" i="1" u="none" strike="noStrike" kern="1200" cap="none" spc="0" normalizeH="0" baseline="0" noProof="0" dirty="0">
                <a:ln>
                  <a:noFill/>
                </a:ln>
                <a:solidFill>
                  <a:prstClr val="black"/>
                </a:solidFill>
                <a:effectLst/>
                <a:uLnTx/>
                <a:uFillTx/>
                <a:latin typeface="Arial"/>
                <a:ea typeface="+mn-ea"/>
                <a:cs typeface="Arial"/>
              </a:rPr>
              <a:t>Cancer Cell.</a:t>
            </a:r>
            <a:r>
              <a:rPr kumimoji="0" lang="en-US" sz="800" b="0" i="0" u="none" strike="noStrike" kern="1200" cap="none" spc="0" normalizeH="0" baseline="0" noProof="0" dirty="0">
                <a:ln>
                  <a:noFill/>
                </a:ln>
                <a:solidFill>
                  <a:prstClr val="black"/>
                </a:solidFill>
                <a:effectLst/>
                <a:uLnTx/>
                <a:uFillTx/>
                <a:latin typeface="Arial"/>
                <a:ea typeface="+mn-ea"/>
                <a:cs typeface="Arial"/>
              </a:rPr>
              <a:t> 2006;9(1):23-32. </a:t>
            </a: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rial"/>
                <a:ea typeface="+mn-ea"/>
                <a:cs typeface="Arial"/>
              </a:rPr>
              <a:t>3. Choi YJ, et al. </a:t>
            </a:r>
            <a:r>
              <a:rPr kumimoji="0" lang="en-US" sz="800" b="0" i="1" u="none" strike="noStrike" kern="1200" cap="none" spc="0" normalizeH="0" baseline="0" noProof="0" dirty="0">
                <a:ln>
                  <a:noFill/>
                </a:ln>
                <a:solidFill>
                  <a:prstClr val="black"/>
                </a:solidFill>
                <a:effectLst/>
                <a:uLnTx/>
                <a:uFillTx/>
                <a:latin typeface="Arial"/>
                <a:ea typeface="+mn-ea"/>
                <a:cs typeface="Arial"/>
              </a:rPr>
              <a:t>Cancer Cell</a:t>
            </a:r>
            <a:r>
              <a:rPr kumimoji="0" lang="en-US" sz="800" b="0" i="0" u="none" strike="noStrike" kern="1200" cap="none" spc="0" normalizeH="0" baseline="0" noProof="0" dirty="0">
                <a:ln>
                  <a:noFill/>
                </a:ln>
                <a:solidFill>
                  <a:prstClr val="black"/>
                </a:solidFill>
                <a:effectLst/>
                <a:uLnTx/>
                <a:uFillTx/>
                <a:latin typeface="Arial"/>
                <a:ea typeface="+mn-ea"/>
                <a:cs typeface="Arial"/>
              </a:rPr>
              <a:t>. 2012;22(4):438-451. </a:t>
            </a: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rial"/>
                <a:ea typeface="+mn-ea"/>
                <a:cs typeface="Arial"/>
              </a:rPr>
              <a:t>4. Goel S, et al. </a:t>
            </a:r>
            <a:r>
              <a:rPr kumimoji="0" lang="en-US" sz="800" b="0" i="1" u="none" strike="noStrike" kern="1200" cap="none" spc="0" normalizeH="0" baseline="0" noProof="0" dirty="0">
                <a:ln>
                  <a:noFill/>
                </a:ln>
                <a:solidFill>
                  <a:prstClr val="black"/>
                </a:solidFill>
                <a:effectLst/>
                <a:uLnTx/>
                <a:uFillTx/>
                <a:latin typeface="Arial"/>
                <a:ea typeface="+mn-ea"/>
                <a:cs typeface="Arial"/>
              </a:rPr>
              <a:t>Cancer Cell.</a:t>
            </a:r>
            <a:r>
              <a:rPr kumimoji="0" lang="en-US" sz="800" b="0" i="0" u="none" strike="noStrike" kern="1200" cap="none" spc="0" normalizeH="0" baseline="0" noProof="0" dirty="0">
                <a:ln>
                  <a:noFill/>
                </a:ln>
                <a:solidFill>
                  <a:prstClr val="black"/>
                </a:solidFill>
                <a:effectLst/>
                <a:uLnTx/>
                <a:uFillTx/>
                <a:latin typeface="Arial"/>
                <a:ea typeface="+mn-ea"/>
                <a:cs typeface="Arial"/>
              </a:rPr>
              <a:t> 2016;29(3):255-269.  </a:t>
            </a:r>
          </a:p>
        </p:txBody>
      </p:sp>
    </p:spTree>
    <p:extLst>
      <p:ext uri="{BB962C8B-B14F-4D97-AF65-F5344CB8AC3E}">
        <p14:creationId xmlns:p14="http://schemas.microsoft.com/office/powerpoint/2010/main" val="3932692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6FACF-398E-4C4A-95B9-E2B510FC127A}"/>
              </a:ext>
            </a:extLst>
          </p:cNvPr>
          <p:cNvSpPr>
            <a:spLocks noGrp="1"/>
          </p:cNvSpPr>
          <p:nvPr>
            <p:ph type="title"/>
          </p:nvPr>
        </p:nvSpPr>
        <p:spPr>
          <a:xfrm>
            <a:off x="460310" y="268207"/>
            <a:ext cx="11271379" cy="914401"/>
          </a:xfrm>
        </p:spPr>
        <p:txBody>
          <a:bodyPr/>
          <a:lstStyle/>
          <a:p>
            <a:pPr algn="ctr"/>
            <a:r>
              <a:rPr lang="en-US" sz="2600" dirty="0">
                <a:solidFill>
                  <a:schemeClr val="tx1"/>
                </a:solidFill>
              </a:rPr>
              <a:t>Primary Results From AFT-38  PATINA Phase 3 Trial of Palbociclib + Anti-HER2 Therapy + ET in </a:t>
            </a:r>
            <a:r>
              <a:rPr lang="en-US" sz="2600" dirty="0"/>
              <a:t>HR+/HER2</a:t>
            </a:r>
            <a:r>
              <a:rPr lang="en-US" sz="2600" dirty="0">
                <a:latin typeface="Franklin Gothic Book" panose="020B0503020102020204" pitchFamily="34" charset="0"/>
                <a:cs typeface="Calibri"/>
              </a:rPr>
              <a:t>+</a:t>
            </a:r>
            <a:r>
              <a:rPr lang="en-US" sz="2600" dirty="0"/>
              <a:t> MBC:  Study Design and Patients</a:t>
            </a:r>
          </a:p>
        </p:txBody>
      </p:sp>
      <p:sp>
        <p:nvSpPr>
          <p:cNvPr id="5" name="Text Placeholder 4">
            <a:extLst>
              <a:ext uri="{FF2B5EF4-FFF2-40B4-BE49-F238E27FC236}">
                <a16:creationId xmlns:a16="http://schemas.microsoft.com/office/drawing/2014/main" id="{DBFBEC38-FA02-0B40-BA64-C28D2539F018}"/>
              </a:ext>
            </a:extLst>
          </p:cNvPr>
          <p:cNvSpPr>
            <a:spLocks noGrp="1"/>
          </p:cNvSpPr>
          <p:nvPr>
            <p:ph type="body" sz="quarter" idx="10"/>
          </p:nvPr>
        </p:nvSpPr>
        <p:spPr/>
        <p:txBody>
          <a:bodyPr/>
          <a:lstStyle/>
          <a:p>
            <a:r>
              <a:rPr lang="en-US" baseline="30000" dirty="0"/>
              <a:t>a </a:t>
            </a:r>
            <a:r>
              <a:rPr lang="en-US" dirty="0"/>
              <a:t>Trastuzumab and pertuzumab were administered per SOC. ET options include an AI or fulvestrant. </a:t>
            </a:r>
          </a:p>
          <a:p>
            <a:r>
              <a:rPr lang="en-US" sz="1000" dirty="0"/>
              <a:t>Metzger O, et al. SABCS 2024. Abstract GS2-12</a:t>
            </a:r>
            <a:r>
              <a:rPr lang="en-US" dirty="0"/>
              <a:t>.</a:t>
            </a:r>
          </a:p>
        </p:txBody>
      </p:sp>
      <p:sp>
        <p:nvSpPr>
          <p:cNvPr id="3" name="TextBox 2">
            <a:extLst>
              <a:ext uri="{FF2B5EF4-FFF2-40B4-BE49-F238E27FC236}">
                <a16:creationId xmlns:a16="http://schemas.microsoft.com/office/drawing/2014/main" id="{8B98344A-199E-D778-C43D-1DB678759B9A}"/>
              </a:ext>
            </a:extLst>
          </p:cNvPr>
          <p:cNvSpPr txBox="1"/>
          <p:nvPr/>
        </p:nvSpPr>
        <p:spPr>
          <a:xfrm>
            <a:off x="516163" y="3802071"/>
            <a:ext cx="5133903" cy="1600438"/>
          </a:xfrm>
          <a:prstGeom prst="roundRect">
            <a:avLst>
              <a:gd name="adj" fmla="val 0"/>
            </a:avLst>
          </a:prstGeom>
          <a:ln/>
        </p:spPr>
        <p:style>
          <a:lnRef idx="2">
            <a:schemeClr val="accent6"/>
          </a:lnRef>
          <a:fillRef idx="1">
            <a:schemeClr val="lt1"/>
          </a:fillRef>
          <a:effectRef idx="0">
            <a:schemeClr val="accent6"/>
          </a:effectRef>
          <a:fontRef idx="minor">
            <a:schemeClr val="dk1"/>
          </a:fontRef>
        </p:style>
        <p:txBody>
          <a:bodyPr wrap="square" lIns="45720" r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191B6"/>
                </a:solidFill>
                <a:effectLst/>
                <a:uLnTx/>
                <a:uFillTx/>
                <a:latin typeface="Franklin Gothic Book" panose="020B0503020102020204"/>
                <a:ea typeface="+mn-ea"/>
                <a:cs typeface="+mn-cs"/>
              </a:rPr>
              <a:t>Key Eligibility Criteria</a:t>
            </a:r>
            <a:endParaRPr kumimoji="0" lang="en-US" sz="1400" b="0" i="0" u="none" strike="noStrike" kern="1200" cap="none" spc="0" normalizeH="0" baseline="0" noProof="0" dirty="0">
              <a:ln>
                <a:noFill/>
              </a:ln>
              <a:solidFill>
                <a:srgbClr val="0191B6"/>
              </a:solidFill>
              <a:effectLst/>
              <a:uLnTx/>
              <a:uFillTx/>
              <a:latin typeface="Franklin Gothic Book" panose="020B05030201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191B6"/>
              </a:buClr>
              <a:buSzTx/>
              <a:buFont typeface="Wingdings"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HR+/HER2</a:t>
            </a:r>
            <a:r>
              <a:rPr kumimoji="0" lang="en-US" sz="1400" b="0" i="0" u="none" strike="noStrike" kern="1200" cap="none" spc="0" normalizeH="0" baseline="0" noProof="0" dirty="0">
                <a:ln>
                  <a:noFill/>
                </a:ln>
                <a:solidFill>
                  <a:srgbClr val="404040"/>
                </a:solidFill>
                <a:effectLst/>
                <a:uLnTx/>
                <a:uFillTx/>
                <a:latin typeface="Franklin Gothic Book" panose="020B0503020102020204" pitchFamily="34" charset="0"/>
                <a:ea typeface="+mn-ea"/>
                <a:cs typeface="Calibri" panose="020F0502020204030204" pitchFamily="34" charset="0"/>
              </a:rPr>
              <a:t>+ MBC</a:t>
            </a:r>
            <a:endPar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191B6"/>
              </a:buClr>
              <a:buSzTx/>
              <a:buFont typeface="Wingdings"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No prior treatment in ABC setting beyond induction therapy</a:t>
            </a:r>
          </a:p>
          <a:p>
            <a:pPr marL="742950" marR="0" lvl="1" indent="-285750" algn="l" defTabSz="914400" rtl="0" eaLnBrk="1" fontAlgn="auto" latinLnBrk="0" hangingPunct="1">
              <a:lnSpc>
                <a:spcPct val="100000"/>
              </a:lnSpc>
              <a:spcBef>
                <a:spcPts val="0"/>
              </a:spcBef>
              <a:spcAft>
                <a:spcPts val="0"/>
              </a:spcAft>
              <a:buClr>
                <a:srgbClr val="0191B6"/>
              </a:buClr>
              <a:buSzTx/>
              <a:buFont typeface="Calibri" panose="020F0502020204030204" pitchFamily="34" charset="0"/>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6-8 cycles of treatment, including trastuzumab ± pertuzumab and taxane/vinorelbine</a:t>
            </a:r>
          </a:p>
          <a:p>
            <a:pPr marL="285750" marR="0" lvl="0" indent="-285750" algn="l" defTabSz="914400" rtl="0" eaLnBrk="1" fontAlgn="auto" latinLnBrk="0" hangingPunct="1">
              <a:lnSpc>
                <a:spcPct val="100000"/>
              </a:lnSpc>
              <a:spcBef>
                <a:spcPts val="0"/>
              </a:spcBef>
              <a:spcAft>
                <a:spcPts val="0"/>
              </a:spcAft>
              <a:buClr>
                <a:srgbClr val="0191B6"/>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Completion of induction chemotherapy and no evidence of disease progression</a:t>
            </a:r>
          </a:p>
        </p:txBody>
      </p:sp>
      <p:sp>
        <p:nvSpPr>
          <p:cNvPr id="13" name="Rectangle 12">
            <a:extLst>
              <a:ext uri="{FF2B5EF4-FFF2-40B4-BE49-F238E27FC236}">
                <a16:creationId xmlns:a16="http://schemas.microsoft.com/office/drawing/2014/main" id="{B1E9908D-38CC-FF93-17A4-662BFECD25A6}"/>
              </a:ext>
            </a:extLst>
          </p:cNvPr>
          <p:cNvSpPr/>
          <p:nvPr/>
        </p:nvSpPr>
        <p:spPr>
          <a:xfrm>
            <a:off x="6095999" y="1327199"/>
            <a:ext cx="5133903" cy="613298"/>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lIns="45720" r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Primary endpoint:</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 INV-assessed PFS</a:t>
            </a:r>
            <a:b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b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Key secondary endpoint: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OS</a:t>
            </a:r>
          </a:p>
        </p:txBody>
      </p:sp>
      <p:graphicFrame>
        <p:nvGraphicFramePr>
          <p:cNvPr id="16" name="Content Placeholder 5">
            <a:extLst>
              <a:ext uri="{FF2B5EF4-FFF2-40B4-BE49-F238E27FC236}">
                <a16:creationId xmlns:a16="http://schemas.microsoft.com/office/drawing/2014/main" id="{60C8DD85-84FC-FEB3-A3A3-11C4A06FD3F7}"/>
              </a:ext>
            </a:extLst>
          </p:cNvPr>
          <p:cNvGraphicFramePr>
            <a:graphicFrameLocks/>
          </p:cNvGraphicFramePr>
          <p:nvPr/>
        </p:nvGraphicFramePr>
        <p:xfrm>
          <a:off x="6095999" y="3502848"/>
          <a:ext cx="5805056" cy="3086946"/>
        </p:xfrm>
        <a:graphic>
          <a:graphicData uri="http://schemas.openxmlformats.org/drawingml/2006/table">
            <a:tbl>
              <a:tblPr firstRow="1" bandRow="1">
                <a:tableStyleId>{10A1B5D5-9B99-4C35-A422-299274C87663}</a:tableStyleId>
              </a:tblPr>
              <a:tblGrid>
                <a:gridCol w="1709319">
                  <a:extLst>
                    <a:ext uri="{9D8B030D-6E8A-4147-A177-3AD203B41FA5}">
                      <a16:colId xmlns:a16="http://schemas.microsoft.com/office/drawing/2014/main" val="2797482651"/>
                    </a:ext>
                  </a:extLst>
                </a:gridCol>
                <a:gridCol w="1121369">
                  <a:extLst>
                    <a:ext uri="{9D8B030D-6E8A-4147-A177-3AD203B41FA5}">
                      <a16:colId xmlns:a16="http://schemas.microsoft.com/office/drawing/2014/main" val="1226132054"/>
                    </a:ext>
                  </a:extLst>
                </a:gridCol>
                <a:gridCol w="1545100">
                  <a:extLst>
                    <a:ext uri="{9D8B030D-6E8A-4147-A177-3AD203B41FA5}">
                      <a16:colId xmlns:a16="http://schemas.microsoft.com/office/drawing/2014/main" val="514890373"/>
                    </a:ext>
                  </a:extLst>
                </a:gridCol>
                <a:gridCol w="1429268">
                  <a:extLst>
                    <a:ext uri="{9D8B030D-6E8A-4147-A177-3AD203B41FA5}">
                      <a16:colId xmlns:a16="http://schemas.microsoft.com/office/drawing/2014/main" val="3852432865"/>
                    </a:ext>
                  </a:extLst>
                </a:gridCol>
              </a:tblGrid>
              <a:tr h="683187">
                <a:tc gridSpan="2">
                  <a:txBody>
                    <a:bodyPr/>
                    <a:lstStyle/>
                    <a:p>
                      <a:pPr>
                        <a:lnSpc>
                          <a:spcPct val="90000"/>
                        </a:lnSpc>
                      </a:pPr>
                      <a:r>
                        <a:rPr lang="en-US" sz="1400" dirty="0"/>
                        <a:t>Patient Characteristics, (%)</a:t>
                      </a:r>
                    </a:p>
                    <a:p>
                      <a:pPr>
                        <a:lnSpc>
                          <a:spcPct val="90000"/>
                        </a:lnSpc>
                      </a:pPr>
                      <a:r>
                        <a:rPr lang="en-US" sz="1400" dirty="0"/>
                        <a:t>N=518</a:t>
                      </a:r>
                    </a:p>
                  </a:txBody>
                  <a:tcPr marL="18288" marR="18288" marT="9144" marB="9144" anchor="ctr"/>
                </a:tc>
                <a:tc hMerge="1">
                  <a:txBody>
                    <a:bodyPr/>
                    <a:lstStyle/>
                    <a:p>
                      <a:pPr>
                        <a:lnSpc>
                          <a:spcPct val="100000"/>
                        </a:lnSpc>
                      </a:pPr>
                      <a:endParaRPr lang="en-US" sz="1400" dirty="0"/>
                    </a:p>
                  </a:txBody>
                  <a:tcPr marL="18288" marR="18288" marT="9144" marB="9144" anchor="ctr"/>
                </a:tc>
                <a:tc>
                  <a:txBody>
                    <a:bodyPr/>
                    <a:lstStyle/>
                    <a:p>
                      <a:pPr algn="ctr">
                        <a:lnSpc>
                          <a:spcPct val="90000"/>
                        </a:lnSpc>
                      </a:pPr>
                      <a:r>
                        <a:rPr lang="en-US" sz="1400" dirty="0"/>
                        <a:t>Palbo + </a:t>
                      </a:r>
                      <a:br>
                        <a:rPr lang="en-US" sz="1400" dirty="0"/>
                      </a:br>
                      <a:r>
                        <a:rPr lang="en-US" sz="1400" dirty="0"/>
                        <a:t>Anti-HER2 + ET</a:t>
                      </a:r>
                    </a:p>
                    <a:p>
                      <a:pPr algn="ctr">
                        <a:lnSpc>
                          <a:spcPct val="90000"/>
                        </a:lnSpc>
                      </a:pPr>
                      <a:r>
                        <a:rPr lang="en-US" sz="1400" dirty="0"/>
                        <a:t>(n=261)</a:t>
                      </a:r>
                    </a:p>
                  </a:txBody>
                  <a:tcPr marL="18288" marR="18288" marT="9144" marB="9144" anchor="ctr">
                    <a:solidFill>
                      <a:srgbClr val="E1251B"/>
                    </a:solidFill>
                  </a:tcPr>
                </a:tc>
                <a:tc>
                  <a:txBody>
                    <a:bodyPr/>
                    <a:lstStyle/>
                    <a:p>
                      <a:pPr algn="ctr">
                        <a:lnSpc>
                          <a:spcPct val="90000"/>
                        </a:lnSpc>
                      </a:pPr>
                      <a:r>
                        <a:rPr lang="en-US" sz="1400" dirty="0"/>
                        <a:t>Anti-HER2 + ET</a:t>
                      </a:r>
                    </a:p>
                    <a:p>
                      <a:pPr algn="ctr">
                        <a:lnSpc>
                          <a:spcPct val="90000"/>
                        </a:lnSpc>
                      </a:pPr>
                      <a:r>
                        <a:rPr lang="en-US" sz="1400" dirty="0"/>
                        <a:t>(n=257)</a:t>
                      </a:r>
                    </a:p>
                  </a:txBody>
                  <a:tcPr marL="18288" marR="18288" marT="9144" marB="9144" anchor="ctr">
                    <a:solidFill>
                      <a:srgbClr val="2C70E7"/>
                    </a:solidFill>
                  </a:tcPr>
                </a:tc>
                <a:extLst>
                  <a:ext uri="{0D108BD9-81ED-4DB2-BD59-A6C34878D82A}">
                    <a16:rowId xmlns:a16="http://schemas.microsoft.com/office/drawing/2014/main" val="4175112532"/>
                  </a:ext>
                </a:extLst>
              </a:tr>
              <a:tr h="242612">
                <a:tc gridSpan="2">
                  <a:txBody>
                    <a:bodyPr/>
                    <a:lstStyle/>
                    <a:p>
                      <a:pPr>
                        <a:lnSpc>
                          <a:spcPct val="90000"/>
                        </a:lnSpc>
                      </a:pPr>
                      <a:r>
                        <a:rPr lang="en-US" sz="1400" b="0" dirty="0"/>
                        <a:t>Median age (IQR), years</a:t>
                      </a:r>
                    </a:p>
                  </a:txBody>
                  <a:tcPr marL="18288" marR="18288" marT="9144" marB="9144" anchor="ctr"/>
                </a:tc>
                <a:tc hMerge="1">
                  <a:txBody>
                    <a:bodyPr/>
                    <a:lstStyle/>
                    <a:p>
                      <a:pPr>
                        <a:lnSpc>
                          <a:spcPct val="100000"/>
                        </a:lnSpc>
                      </a:pPr>
                      <a:endParaRPr lang="en-US" sz="1400" b="0" dirty="0"/>
                    </a:p>
                  </a:txBody>
                  <a:tcPr marL="18288" marR="18288" marT="9144" marB="9144" anchor="ctr"/>
                </a:tc>
                <a:tc>
                  <a:txBody>
                    <a:bodyPr/>
                    <a:lstStyle/>
                    <a:p>
                      <a:pPr algn="ctr">
                        <a:lnSpc>
                          <a:spcPct val="90000"/>
                        </a:lnSpc>
                      </a:pPr>
                      <a:r>
                        <a:rPr lang="en-US" sz="1400" dirty="0"/>
                        <a:t>53.5 (43.6-60.4)</a:t>
                      </a:r>
                    </a:p>
                  </a:txBody>
                  <a:tcPr marL="18288" marR="18288" marT="9144" marB="9144" anchor="ctr"/>
                </a:tc>
                <a:tc>
                  <a:txBody>
                    <a:bodyPr/>
                    <a:lstStyle/>
                    <a:p>
                      <a:pPr algn="ctr">
                        <a:lnSpc>
                          <a:spcPct val="90000"/>
                        </a:lnSpc>
                      </a:pPr>
                      <a:r>
                        <a:rPr lang="en-US" sz="1400" dirty="0"/>
                        <a:t>53.0 (45.1-62.8)</a:t>
                      </a:r>
                    </a:p>
                  </a:txBody>
                  <a:tcPr marL="18288" marR="18288" marT="9144" marB="9144" anchor="ctr"/>
                </a:tc>
                <a:extLst>
                  <a:ext uri="{0D108BD9-81ED-4DB2-BD59-A6C34878D82A}">
                    <a16:rowId xmlns:a16="http://schemas.microsoft.com/office/drawing/2014/main" val="3731418469"/>
                  </a:ext>
                </a:extLst>
              </a:tr>
              <a:tr h="462863">
                <a:tc grid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400" b="0" kern="1200" dirty="0">
                          <a:solidFill>
                            <a:schemeClr val="dk1"/>
                          </a:solidFill>
                          <a:effectLst/>
                          <a:latin typeface="+mn-lt"/>
                          <a:ea typeface="+mn-ea"/>
                          <a:cs typeface="+mn-cs"/>
                        </a:rPr>
                        <a:t>Median cycles of induction therapy (range), n </a:t>
                      </a:r>
                    </a:p>
                  </a:txBody>
                  <a:tcPr marL="18288" marR="18288" marT="9144" marB="9144"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effectLst/>
                        <a:latin typeface="+mn-lt"/>
                        <a:ea typeface="+mn-ea"/>
                        <a:cs typeface="+mn-cs"/>
                      </a:endParaRPr>
                    </a:p>
                  </a:txBody>
                  <a:tcPr marL="18288" marR="18288" marT="9144" marB="9144" anchor="ctr"/>
                </a:tc>
                <a:tc>
                  <a:txBody>
                    <a:bodyPr/>
                    <a:lstStyle/>
                    <a:p>
                      <a:pPr algn="ctr">
                        <a:lnSpc>
                          <a:spcPct val="90000"/>
                        </a:lnSpc>
                      </a:pPr>
                      <a:r>
                        <a:rPr lang="en-US" sz="1400" dirty="0"/>
                        <a:t>6 (4-8)</a:t>
                      </a:r>
                    </a:p>
                  </a:txBody>
                  <a:tcPr marL="18288" marR="18288" marT="9144" marB="9144" anchor="ctr"/>
                </a:tc>
                <a:tc>
                  <a:txBody>
                    <a:bodyPr/>
                    <a:lstStyle/>
                    <a:p>
                      <a:pPr algn="ctr">
                        <a:lnSpc>
                          <a:spcPct val="90000"/>
                        </a:lnSpc>
                      </a:pPr>
                      <a:r>
                        <a:rPr lang="en-US" sz="1400" dirty="0"/>
                        <a:t>6 (4-8)</a:t>
                      </a:r>
                    </a:p>
                  </a:txBody>
                  <a:tcPr marL="18288" marR="18288" marT="9144" marB="9144" anchor="ctr"/>
                </a:tc>
                <a:extLst>
                  <a:ext uri="{0D108BD9-81ED-4DB2-BD59-A6C34878D82A}">
                    <a16:rowId xmlns:a16="http://schemas.microsoft.com/office/drawing/2014/main" val="3869661859"/>
                  </a:ext>
                </a:extLst>
              </a:tr>
              <a:tr h="242612">
                <a:tc grid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Pertuzumab use</a:t>
                      </a:r>
                    </a:p>
                  </a:txBody>
                  <a:tcPr marL="18288" marR="18288" marT="9144" marB="9144"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effectLst/>
                        <a:latin typeface="+mn-lt"/>
                        <a:ea typeface="+mn-ea"/>
                        <a:cs typeface="+mn-cs"/>
                      </a:endParaRPr>
                    </a:p>
                  </a:txBody>
                  <a:tcPr marL="18288" marR="18288" marT="9144" marB="9144" anchor="ctr"/>
                </a:tc>
                <a:tc>
                  <a:txBody>
                    <a:bodyPr/>
                    <a:lstStyle/>
                    <a:p>
                      <a:pPr algn="ctr">
                        <a:lnSpc>
                          <a:spcPct val="90000"/>
                        </a:lnSpc>
                      </a:pPr>
                      <a:r>
                        <a:rPr lang="en-US" sz="1400" dirty="0"/>
                        <a:t>253 (96.9)</a:t>
                      </a:r>
                    </a:p>
                  </a:txBody>
                  <a:tcPr marL="18288" marR="18288" marT="9144" marB="9144" anchor="ctr"/>
                </a:tc>
                <a:tc>
                  <a:txBody>
                    <a:bodyPr/>
                    <a:lstStyle/>
                    <a:p>
                      <a:pPr algn="ctr">
                        <a:lnSpc>
                          <a:spcPct val="90000"/>
                        </a:lnSpc>
                      </a:pPr>
                      <a:r>
                        <a:rPr lang="en-US" sz="1400" dirty="0"/>
                        <a:t>251 (97.7)</a:t>
                      </a:r>
                    </a:p>
                  </a:txBody>
                  <a:tcPr marL="18288" marR="18288" marT="9144" marB="9144" anchor="ctr"/>
                </a:tc>
                <a:extLst>
                  <a:ext uri="{0D108BD9-81ED-4DB2-BD59-A6C34878D82A}">
                    <a16:rowId xmlns:a16="http://schemas.microsoft.com/office/drawing/2014/main" val="2259074351"/>
                  </a:ext>
                </a:extLst>
              </a:tr>
              <a:tr h="242612">
                <a:tc rowSpan="2">
                  <a:txBody>
                    <a:bodyPr/>
                    <a:lstStyle/>
                    <a:p>
                      <a:pPr>
                        <a:lnSpc>
                          <a:spcPct val="90000"/>
                        </a:lnSpc>
                      </a:pPr>
                      <a:r>
                        <a:rPr lang="en-US" sz="1400" b="0" baseline="0" dirty="0"/>
                        <a:t>Type of ET</a:t>
                      </a:r>
                    </a:p>
                  </a:txBody>
                  <a:tcPr marL="18288" marR="18288" marT="9144" marB="9144" anchor="ctr"/>
                </a:tc>
                <a:tc>
                  <a:txBody>
                    <a:bodyPr/>
                    <a:lstStyle/>
                    <a:p>
                      <a:pPr>
                        <a:lnSpc>
                          <a:spcPct val="90000"/>
                        </a:lnSpc>
                      </a:pPr>
                      <a:r>
                        <a:rPr lang="en-US" sz="1400" b="0" i="0" dirty="0"/>
                        <a:t>AI</a:t>
                      </a:r>
                    </a:p>
                  </a:txBody>
                  <a:tcPr marL="18288" marR="18288" marT="9144" marB="9144" anchor="ctr"/>
                </a:tc>
                <a:tc>
                  <a:txBody>
                    <a:bodyPr/>
                    <a:lstStyle/>
                    <a:p>
                      <a:pPr algn="ctr">
                        <a:lnSpc>
                          <a:spcPct val="90000"/>
                        </a:lnSpc>
                      </a:pPr>
                      <a:r>
                        <a:rPr lang="en-US" sz="1400" dirty="0"/>
                        <a:t>237 (90.8)</a:t>
                      </a:r>
                    </a:p>
                  </a:txBody>
                  <a:tcPr marL="18288" marR="18288" marT="9144" marB="9144" anchor="ctr"/>
                </a:tc>
                <a:tc>
                  <a:txBody>
                    <a:bodyPr/>
                    <a:lstStyle/>
                    <a:p>
                      <a:pPr algn="ctr">
                        <a:lnSpc>
                          <a:spcPct val="90000"/>
                        </a:lnSpc>
                      </a:pPr>
                      <a:r>
                        <a:rPr lang="en-US" sz="1400" dirty="0"/>
                        <a:t>234 (91.1)</a:t>
                      </a:r>
                    </a:p>
                  </a:txBody>
                  <a:tcPr marL="18288" marR="18288" marT="9144" marB="9144" anchor="ctr"/>
                </a:tc>
                <a:extLst>
                  <a:ext uri="{0D108BD9-81ED-4DB2-BD59-A6C34878D82A}">
                    <a16:rowId xmlns:a16="http://schemas.microsoft.com/office/drawing/2014/main" val="3826375110"/>
                  </a:ext>
                </a:extLst>
              </a:tr>
              <a:tr h="242612">
                <a:tc vMerge="1">
                  <a:txBody>
                    <a:bodyPr/>
                    <a:lstStyle/>
                    <a:p>
                      <a:endParaRPr lang="en-US"/>
                    </a:p>
                  </a:txBody>
                  <a:tcPr/>
                </a:tc>
                <a:tc>
                  <a:txBody>
                    <a:bodyPr/>
                    <a:lstStyle/>
                    <a:p>
                      <a:pPr>
                        <a:lnSpc>
                          <a:spcPct val="90000"/>
                        </a:lnSpc>
                      </a:pPr>
                      <a:r>
                        <a:rPr lang="en-US" sz="1400" b="0" i="0" dirty="0"/>
                        <a:t>Fulvestrant</a:t>
                      </a:r>
                    </a:p>
                  </a:txBody>
                  <a:tcPr marL="18288" marR="18288" marT="9144" marB="9144" anchor="ctr"/>
                </a:tc>
                <a:tc>
                  <a:txBody>
                    <a:bodyPr/>
                    <a:lstStyle/>
                    <a:p>
                      <a:pPr algn="ctr">
                        <a:lnSpc>
                          <a:spcPct val="90000"/>
                        </a:lnSpc>
                      </a:pPr>
                      <a:r>
                        <a:rPr lang="en-US" sz="1400" dirty="0"/>
                        <a:t>24 (9.2)</a:t>
                      </a:r>
                    </a:p>
                  </a:txBody>
                  <a:tcPr marL="18288" marR="18288" marT="9144" marB="9144" anchor="ctr"/>
                </a:tc>
                <a:tc>
                  <a:txBody>
                    <a:bodyPr/>
                    <a:lstStyle/>
                    <a:p>
                      <a:pPr algn="ctr">
                        <a:lnSpc>
                          <a:spcPct val="90000"/>
                        </a:lnSpc>
                      </a:pPr>
                      <a:r>
                        <a:rPr lang="en-US" sz="1400" dirty="0"/>
                        <a:t>23 (8.9)</a:t>
                      </a:r>
                    </a:p>
                  </a:txBody>
                  <a:tcPr marL="18288" marR="18288" marT="9144" marB="9144" anchor="ctr"/>
                </a:tc>
                <a:extLst>
                  <a:ext uri="{0D108BD9-81ED-4DB2-BD59-A6C34878D82A}">
                    <a16:rowId xmlns:a16="http://schemas.microsoft.com/office/drawing/2014/main" val="2830012137"/>
                  </a:ext>
                </a:extLst>
              </a:tr>
              <a:tr h="242612">
                <a:tc rowSpan="2">
                  <a:txBody>
                    <a:bodyPr/>
                    <a:lstStyle/>
                    <a:p>
                      <a:pPr>
                        <a:lnSpc>
                          <a:spcPct val="90000"/>
                        </a:lnSpc>
                      </a:pPr>
                      <a:r>
                        <a:rPr lang="en-US" sz="1400" b="0" baseline="0" dirty="0"/>
                        <a:t>Prior (neo)adjuvant anti-HER2 therapy</a:t>
                      </a:r>
                    </a:p>
                  </a:txBody>
                  <a:tcPr marL="18288" marR="18288" marT="9144" marB="9144" anchor="ctr"/>
                </a:tc>
                <a:tc>
                  <a:txBody>
                    <a:bodyPr/>
                    <a:lstStyle/>
                    <a:p>
                      <a:pPr>
                        <a:lnSpc>
                          <a:spcPct val="90000"/>
                        </a:lnSpc>
                      </a:pPr>
                      <a:r>
                        <a:rPr lang="en-US" sz="1400" b="0" i="0" dirty="0"/>
                        <a:t>Yes</a:t>
                      </a:r>
                    </a:p>
                  </a:txBody>
                  <a:tcPr marL="18288" marR="18288" marT="9144" marB="9144" anchor="ctr"/>
                </a:tc>
                <a:tc>
                  <a:txBody>
                    <a:bodyPr/>
                    <a:lstStyle/>
                    <a:p>
                      <a:pPr algn="ctr">
                        <a:lnSpc>
                          <a:spcPct val="90000"/>
                        </a:lnSpc>
                      </a:pPr>
                      <a:r>
                        <a:rPr lang="en-US" sz="1400" dirty="0"/>
                        <a:t>190 (72.8)</a:t>
                      </a:r>
                    </a:p>
                  </a:txBody>
                  <a:tcPr marL="18288" marR="18288" marT="9144" marB="9144" anchor="ctr"/>
                </a:tc>
                <a:tc>
                  <a:txBody>
                    <a:bodyPr/>
                    <a:lstStyle/>
                    <a:p>
                      <a:pPr algn="ctr">
                        <a:lnSpc>
                          <a:spcPct val="90000"/>
                        </a:lnSpc>
                      </a:pPr>
                      <a:r>
                        <a:rPr lang="en-US" sz="1400" dirty="0"/>
                        <a:t>182 (70.8)</a:t>
                      </a:r>
                    </a:p>
                  </a:txBody>
                  <a:tcPr marL="18288" marR="18288" marT="9144" marB="9144" anchor="ctr"/>
                </a:tc>
                <a:extLst>
                  <a:ext uri="{0D108BD9-81ED-4DB2-BD59-A6C34878D82A}">
                    <a16:rowId xmlns:a16="http://schemas.microsoft.com/office/drawing/2014/main" val="2876612608"/>
                  </a:ext>
                </a:extLst>
              </a:tr>
              <a:tr h="242612">
                <a:tc vMerge="1">
                  <a:txBody>
                    <a:bodyPr/>
                    <a:lstStyle/>
                    <a:p>
                      <a:endParaRPr lang="en-US"/>
                    </a:p>
                  </a:txBody>
                  <a:tcPr/>
                </a:tc>
                <a:tc>
                  <a:txBody>
                    <a:bodyPr/>
                    <a:lstStyle/>
                    <a:p>
                      <a:pPr>
                        <a:lnSpc>
                          <a:spcPct val="90000"/>
                        </a:lnSpc>
                      </a:pPr>
                      <a:r>
                        <a:rPr lang="en-US" sz="1400" b="0" i="0" dirty="0"/>
                        <a:t>No</a:t>
                      </a:r>
                    </a:p>
                  </a:txBody>
                  <a:tcPr marL="18288" marR="18288" marT="9144" marB="9144" anchor="ctr"/>
                </a:tc>
                <a:tc>
                  <a:txBody>
                    <a:bodyPr/>
                    <a:lstStyle/>
                    <a:p>
                      <a:pPr algn="ctr">
                        <a:lnSpc>
                          <a:spcPct val="90000"/>
                        </a:lnSpc>
                      </a:pPr>
                      <a:r>
                        <a:rPr lang="en-US" sz="1400" dirty="0"/>
                        <a:t>71 (27.2)</a:t>
                      </a:r>
                    </a:p>
                  </a:txBody>
                  <a:tcPr marL="18288" marR="18288" marT="9144" marB="9144" anchor="ctr"/>
                </a:tc>
                <a:tc>
                  <a:txBody>
                    <a:bodyPr/>
                    <a:lstStyle/>
                    <a:p>
                      <a:pPr algn="ctr">
                        <a:lnSpc>
                          <a:spcPct val="90000"/>
                        </a:lnSpc>
                      </a:pPr>
                      <a:r>
                        <a:rPr lang="en-US" sz="1400" dirty="0"/>
                        <a:t>75 (29.2)</a:t>
                      </a:r>
                    </a:p>
                  </a:txBody>
                  <a:tcPr marL="18288" marR="18288" marT="9144" marB="9144" anchor="ctr"/>
                </a:tc>
                <a:extLst>
                  <a:ext uri="{0D108BD9-81ED-4DB2-BD59-A6C34878D82A}">
                    <a16:rowId xmlns:a16="http://schemas.microsoft.com/office/drawing/2014/main" val="2891042530"/>
                  </a:ext>
                </a:extLst>
              </a:tr>
              <a:tr h="242612">
                <a:tc rowSpan="2">
                  <a:txBody>
                    <a:bodyPr/>
                    <a:lstStyle/>
                    <a:p>
                      <a:pPr>
                        <a:lnSpc>
                          <a:spcPct val="90000"/>
                        </a:lnSpc>
                      </a:pPr>
                      <a:r>
                        <a:rPr lang="en-US" sz="1400" b="0" baseline="0" dirty="0"/>
                        <a:t>Best response to induction therapy</a:t>
                      </a:r>
                    </a:p>
                  </a:txBody>
                  <a:tcPr marL="18288" marR="18288" marT="9144" marB="9144" anchor="ctr"/>
                </a:tc>
                <a:tc>
                  <a:txBody>
                    <a:bodyPr/>
                    <a:lstStyle/>
                    <a:p>
                      <a:pPr>
                        <a:lnSpc>
                          <a:spcPct val="90000"/>
                        </a:lnSpc>
                      </a:pPr>
                      <a:r>
                        <a:rPr lang="en-US" sz="1400" b="0" i="0" dirty="0"/>
                        <a:t>CR or PR</a:t>
                      </a:r>
                    </a:p>
                  </a:txBody>
                  <a:tcPr marL="18288" marR="18288" marT="9144" marB="9144" anchor="ctr"/>
                </a:tc>
                <a:tc>
                  <a:txBody>
                    <a:bodyPr/>
                    <a:lstStyle/>
                    <a:p>
                      <a:pPr algn="ctr">
                        <a:lnSpc>
                          <a:spcPct val="90000"/>
                        </a:lnSpc>
                      </a:pPr>
                      <a:r>
                        <a:rPr lang="en-US" sz="1400" dirty="0"/>
                        <a:t>179 (68.6)</a:t>
                      </a:r>
                    </a:p>
                  </a:txBody>
                  <a:tcPr marL="18288" marR="18288" marT="9144" marB="9144" anchor="ctr"/>
                </a:tc>
                <a:tc>
                  <a:txBody>
                    <a:bodyPr/>
                    <a:lstStyle/>
                    <a:p>
                      <a:pPr algn="ctr">
                        <a:lnSpc>
                          <a:spcPct val="90000"/>
                        </a:lnSpc>
                      </a:pPr>
                      <a:r>
                        <a:rPr lang="en-US" sz="1400" dirty="0"/>
                        <a:t>176 (68.5)</a:t>
                      </a:r>
                    </a:p>
                  </a:txBody>
                  <a:tcPr marL="18288" marR="18288" marT="9144" marB="9144" anchor="ctr"/>
                </a:tc>
                <a:extLst>
                  <a:ext uri="{0D108BD9-81ED-4DB2-BD59-A6C34878D82A}">
                    <a16:rowId xmlns:a16="http://schemas.microsoft.com/office/drawing/2014/main" val="20016981"/>
                  </a:ext>
                </a:extLst>
              </a:tr>
              <a:tr h="242612">
                <a:tc vMerge="1">
                  <a:txBody>
                    <a:bodyPr/>
                    <a:lstStyle/>
                    <a:p>
                      <a:pPr>
                        <a:lnSpc>
                          <a:spcPct val="90000"/>
                        </a:lnSpc>
                      </a:pPr>
                      <a:endParaRPr lang="en-US" sz="1400" b="0" baseline="30000" dirty="0"/>
                    </a:p>
                  </a:txBody>
                  <a:tcPr marL="18288" marR="18288" marT="9144" marB="9144" anchor="ctr"/>
                </a:tc>
                <a:tc>
                  <a:txBody>
                    <a:bodyPr/>
                    <a:lstStyle/>
                    <a:p>
                      <a:pPr>
                        <a:lnSpc>
                          <a:spcPct val="90000"/>
                        </a:lnSpc>
                      </a:pPr>
                      <a:r>
                        <a:rPr lang="en-US" sz="1400" b="0" i="0" dirty="0"/>
                        <a:t>SD</a:t>
                      </a:r>
                    </a:p>
                  </a:txBody>
                  <a:tcPr marL="18288" marR="18288" marT="9144" marB="9144" anchor="ctr"/>
                </a:tc>
                <a:tc>
                  <a:txBody>
                    <a:bodyPr/>
                    <a:lstStyle/>
                    <a:p>
                      <a:pPr algn="ctr">
                        <a:lnSpc>
                          <a:spcPct val="90000"/>
                        </a:lnSpc>
                      </a:pPr>
                      <a:r>
                        <a:rPr lang="en-US" sz="1400" dirty="0"/>
                        <a:t>82 (31.4)</a:t>
                      </a:r>
                    </a:p>
                  </a:txBody>
                  <a:tcPr marL="18288" marR="18288" marT="9144" marB="9144" anchor="ctr"/>
                </a:tc>
                <a:tc>
                  <a:txBody>
                    <a:bodyPr/>
                    <a:lstStyle/>
                    <a:p>
                      <a:pPr algn="ctr">
                        <a:lnSpc>
                          <a:spcPct val="90000"/>
                        </a:lnSpc>
                      </a:pPr>
                      <a:r>
                        <a:rPr lang="en-US" sz="1400" dirty="0"/>
                        <a:t>81 (31.5)</a:t>
                      </a:r>
                    </a:p>
                  </a:txBody>
                  <a:tcPr marL="18288" marR="18288" marT="9144" marB="9144" anchor="ctr"/>
                </a:tc>
                <a:extLst>
                  <a:ext uri="{0D108BD9-81ED-4DB2-BD59-A6C34878D82A}">
                    <a16:rowId xmlns:a16="http://schemas.microsoft.com/office/drawing/2014/main" val="2369870423"/>
                  </a:ext>
                </a:extLst>
              </a:tr>
            </a:tbl>
          </a:graphicData>
        </a:graphic>
      </p:graphicFrame>
      <p:grpSp>
        <p:nvGrpSpPr>
          <p:cNvPr id="72" name="Group 71">
            <a:extLst>
              <a:ext uri="{FF2B5EF4-FFF2-40B4-BE49-F238E27FC236}">
                <a16:creationId xmlns:a16="http://schemas.microsoft.com/office/drawing/2014/main" id="{1EE391A3-3F15-CC4E-C300-5697AD7A35B9}"/>
              </a:ext>
            </a:extLst>
          </p:cNvPr>
          <p:cNvGrpSpPr/>
          <p:nvPr/>
        </p:nvGrpSpPr>
        <p:grpSpPr>
          <a:xfrm>
            <a:off x="653605" y="1696137"/>
            <a:ext cx="4004317" cy="1680480"/>
            <a:chOff x="708196" y="3327824"/>
            <a:chExt cx="4004317" cy="1680480"/>
          </a:xfrm>
        </p:grpSpPr>
        <p:sp>
          <p:nvSpPr>
            <p:cNvPr id="18" name="Rectangle 17">
              <a:extLst>
                <a:ext uri="{FF2B5EF4-FFF2-40B4-BE49-F238E27FC236}">
                  <a16:creationId xmlns:a16="http://schemas.microsoft.com/office/drawing/2014/main" id="{D21A50D8-1982-56E1-1276-9B4402118306}"/>
                </a:ext>
              </a:extLst>
            </p:cNvPr>
            <p:cNvSpPr/>
            <p:nvPr/>
          </p:nvSpPr>
          <p:spPr>
            <a:xfrm>
              <a:off x="1562899" y="3327824"/>
              <a:ext cx="3149614" cy="786961"/>
            </a:xfrm>
            <a:prstGeom prst="rect">
              <a:avLst/>
            </a:prstGeom>
            <a:solidFill>
              <a:schemeClr val="accent1"/>
            </a:solidFill>
            <a:ln>
              <a:noFill/>
            </a:ln>
          </p:spPr>
          <p:style>
            <a:lnRef idx="2">
              <a:schemeClr val="accent4">
                <a:shade val="15000"/>
              </a:schemeClr>
            </a:lnRef>
            <a:fillRef idx="1">
              <a:schemeClr val="accent4"/>
            </a:fillRef>
            <a:effectRef idx="0">
              <a:schemeClr val="accent4"/>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rPr>
                <a:t>Palbo + Anti-HER2 + ET</a:t>
              </a:r>
              <a:endPar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Palbociclib (125 mg PO qd D1-D21) + trastuzumab ± pertuzumab + ET</a:t>
              </a:r>
              <a:r>
                <a:rPr kumimoji="0" lang="en-US" sz="1400" b="0" i="0" u="none" strike="noStrike" kern="1200" cap="none" spc="0" normalizeH="0" baseline="30000" noProof="0" dirty="0">
                  <a:ln>
                    <a:noFill/>
                  </a:ln>
                  <a:solidFill>
                    <a:srgbClr val="FFFFFF"/>
                  </a:solidFill>
                  <a:effectLst/>
                  <a:uLnTx/>
                  <a:uFillTx/>
                  <a:latin typeface="Franklin Gothic Book" panose="020B0503020102020204"/>
                  <a:ea typeface="+mn-ea"/>
                  <a:cs typeface="+mn-cs"/>
                </a:rPr>
                <a:t>a</a:t>
              </a:r>
            </a:p>
          </p:txBody>
        </p:sp>
        <p:sp>
          <p:nvSpPr>
            <p:cNvPr id="19" name="Rectangle 18">
              <a:extLst>
                <a:ext uri="{FF2B5EF4-FFF2-40B4-BE49-F238E27FC236}">
                  <a16:creationId xmlns:a16="http://schemas.microsoft.com/office/drawing/2014/main" id="{C3B4AA70-A9AA-FF4E-E112-346DF04CAF4F}"/>
                </a:ext>
              </a:extLst>
            </p:cNvPr>
            <p:cNvSpPr/>
            <p:nvPr/>
          </p:nvSpPr>
          <p:spPr>
            <a:xfrm>
              <a:off x="1565642" y="4221343"/>
              <a:ext cx="3146871" cy="786961"/>
            </a:xfrm>
            <a:prstGeom prst="rect">
              <a:avLst/>
            </a:prstGeom>
            <a:solidFill>
              <a:srgbClr val="2C70E7"/>
            </a:solidFill>
            <a:ln>
              <a:noFill/>
            </a:ln>
          </p:spPr>
          <p:style>
            <a:lnRef idx="2">
              <a:schemeClr val="accent3">
                <a:shade val="15000"/>
              </a:schemeClr>
            </a:lnRef>
            <a:fillRef idx="1">
              <a:schemeClr val="accent3"/>
            </a:fillRef>
            <a:effectRef idx="0">
              <a:schemeClr val="accent3"/>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rPr>
                <a:t>Anti-HER2 + ET</a:t>
              </a:r>
              <a:endPar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Trastuzumab ± pertuzumab + ET</a:t>
              </a:r>
              <a:r>
                <a:rPr kumimoji="0" lang="en-US" sz="1400" b="0" i="0" u="none" strike="noStrike" kern="1200" cap="none" spc="0" normalizeH="0" baseline="30000" noProof="0" dirty="0">
                  <a:ln>
                    <a:noFill/>
                  </a:ln>
                  <a:solidFill>
                    <a:srgbClr val="FFFFFF"/>
                  </a:solidFill>
                  <a:effectLst/>
                  <a:uLnTx/>
                  <a:uFillTx/>
                  <a:latin typeface="Franklin Gothic Book" panose="020B0503020102020204"/>
                  <a:ea typeface="+mn-ea"/>
                  <a:cs typeface="+mn-cs"/>
                </a:rPr>
                <a:t>a</a:t>
              </a:r>
            </a:p>
          </p:txBody>
        </p:sp>
        <p:cxnSp>
          <p:nvCxnSpPr>
            <p:cNvPr id="20" name="Straight Arrow Connector 19">
              <a:extLst>
                <a:ext uri="{FF2B5EF4-FFF2-40B4-BE49-F238E27FC236}">
                  <a16:creationId xmlns:a16="http://schemas.microsoft.com/office/drawing/2014/main" id="{DAF040FF-10F5-70C7-8307-92ACB0C02D50}"/>
                </a:ext>
              </a:extLst>
            </p:cNvPr>
            <p:cNvCxnSpPr>
              <a:cxnSpLocks/>
              <a:stCxn id="22" idx="6"/>
              <a:endCxn id="19" idx="1"/>
            </p:cNvCxnSpPr>
            <p:nvPr/>
          </p:nvCxnSpPr>
          <p:spPr>
            <a:xfrm>
              <a:off x="1320575" y="4182059"/>
              <a:ext cx="245067" cy="43276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1" name="Straight Arrow Connector 20">
              <a:extLst>
                <a:ext uri="{FF2B5EF4-FFF2-40B4-BE49-F238E27FC236}">
                  <a16:creationId xmlns:a16="http://schemas.microsoft.com/office/drawing/2014/main" id="{254D13F1-D847-EFB3-4239-1DAE45AAD8D8}"/>
                </a:ext>
              </a:extLst>
            </p:cNvPr>
            <p:cNvCxnSpPr>
              <a:cxnSpLocks/>
              <a:stCxn id="22" idx="6"/>
              <a:endCxn id="18" idx="1"/>
            </p:cNvCxnSpPr>
            <p:nvPr/>
          </p:nvCxnSpPr>
          <p:spPr>
            <a:xfrm flipV="1">
              <a:off x="1320575" y="3721305"/>
              <a:ext cx="242324" cy="46075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2" name="Oval 21">
              <a:extLst>
                <a:ext uri="{FF2B5EF4-FFF2-40B4-BE49-F238E27FC236}">
                  <a16:creationId xmlns:a16="http://schemas.microsoft.com/office/drawing/2014/main" id="{5906EBA9-7025-8614-4101-3206787FEAF7}"/>
                </a:ext>
              </a:extLst>
            </p:cNvPr>
            <p:cNvSpPr/>
            <p:nvPr/>
          </p:nvSpPr>
          <p:spPr>
            <a:xfrm>
              <a:off x="771722" y="3903077"/>
              <a:ext cx="548853" cy="557964"/>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lIns="27432" rIns="2743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1:1</a:t>
              </a:r>
              <a:endParaRPr kumimoji="0" lang="en-US" sz="1400" b="0" i="0" u="none" strike="noStrike" kern="1200" cap="none" spc="0" normalizeH="0" baseline="30000" noProof="0" dirty="0">
                <a:ln>
                  <a:noFill/>
                </a:ln>
                <a:solidFill>
                  <a:srgbClr val="FFFFFF"/>
                </a:solidFill>
                <a:effectLst/>
                <a:uLnTx/>
                <a:uFillTx/>
                <a:latin typeface="Franklin Gothic Book" panose="020B0503020102020204"/>
                <a:ea typeface="+mn-ea"/>
                <a:cs typeface="+mn-cs"/>
              </a:endParaRPr>
            </a:p>
          </p:txBody>
        </p:sp>
        <p:sp>
          <p:nvSpPr>
            <p:cNvPr id="61" name="TextBox 60">
              <a:extLst>
                <a:ext uri="{FF2B5EF4-FFF2-40B4-BE49-F238E27FC236}">
                  <a16:creationId xmlns:a16="http://schemas.microsoft.com/office/drawing/2014/main" id="{81919B6E-678F-DF16-A85D-3142257D2E2C}"/>
                </a:ext>
              </a:extLst>
            </p:cNvPr>
            <p:cNvSpPr txBox="1"/>
            <p:nvPr/>
          </p:nvSpPr>
          <p:spPr>
            <a:xfrm>
              <a:off x="708196" y="3580903"/>
              <a:ext cx="7148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N=518</a:t>
              </a:r>
            </a:p>
          </p:txBody>
        </p:sp>
      </p:grpSp>
      <p:sp>
        <p:nvSpPr>
          <p:cNvPr id="31" name="TextBox 30">
            <a:extLst>
              <a:ext uri="{FF2B5EF4-FFF2-40B4-BE49-F238E27FC236}">
                <a16:creationId xmlns:a16="http://schemas.microsoft.com/office/drawing/2014/main" id="{51133EE2-C2E3-E7A5-4C83-8C8269EC1FC2}"/>
              </a:ext>
            </a:extLst>
          </p:cNvPr>
          <p:cNvSpPr txBox="1"/>
          <p:nvPr/>
        </p:nvSpPr>
        <p:spPr>
          <a:xfrm>
            <a:off x="4657922" y="2169174"/>
            <a:ext cx="7247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Franklin Gothic Book" panose="020B0503020102020204"/>
                <a:ea typeface="+mn-ea"/>
                <a:cs typeface="+mn-cs"/>
              </a:rPr>
              <a:t>Until PD or toxicity</a:t>
            </a:r>
          </a:p>
        </p:txBody>
      </p:sp>
      <p:sp>
        <p:nvSpPr>
          <p:cNvPr id="7" name="TextBox 6">
            <a:extLst>
              <a:ext uri="{FF2B5EF4-FFF2-40B4-BE49-F238E27FC236}">
                <a16:creationId xmlns:a16="http://schemas.microsoft.com/office/drawing/2014/main" id="{DBF13F1D-1E72-9E54-C083-42C61AE6549C}"/>
              </a:ext>
            </a:extLst>
          </p:cNvPr>
          <p:cNvSpPr txBox="1"/>
          <p:nvPr/>
        </p:nvSpPr>
        <p:spPr>
          <a:xfrm>
            <a:off x="6095999" y="2056567"/>
            <a:ext cx="6096000"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a:ea typeface="+mn-ea"/>
                <a:cs typeface="Arial"/>
              </a:rPr>
              <a:t>Stratification factors</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13995" marR="0" lvl="0" indent="-2139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err="1">
                <a:ln>
                  <a:noFill/>
                </a:ln>
                <a:solidFill>
                  <a:prstClr val="black"/>
                </a:solidFill>
                <a:effectLst/>
                <a:uLnTx/>
                <a:uFillTx/>
                <a:latin typeface="Arial"/>
                <a:ea typeface="+mn-ea"/>
                <a:cs typeface="Arial"/>
              </a:rPr>
              <a:t>Pertuzumab</a:t>
            </a:r>
            <a:r>
              <a:rPr kumimoji="0" lang="en-US" sz="1100" b="0" i="0" u="none" strike="noStrike" kern="1200" cap="none" spc="0" normalizeH="0" baseline="0" noProof="0" dirty="0">
                <a:ln>
                  <a:noFill/>
                </a:ln>
                <a:solidFill>
                  <a:prstClr val="black"/>
                </a:solidFill>
                <a:effectLst/>
                <a:uLnTx/>
                <a:uFillTx/>
                <a:latin typeface="Arial"/>
                <a:ea typeface="+mn-ea"/>
                <a:cs typeface="Arial"/>
              </a:rPr>
              <a:t> use (yes vs no)</a:t>
            </a:r>
          </a:p>
          <a:p>
            <a:pPr marL="556895" marR="0" lvl="1" indent="-2139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non-</a:t>
            </a:r>
            <a:r>
              <a:rPr kumimoji="0" lang="en-US"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pertuzumab</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option is limited to up to 20% of the population</a:t>
            </a:r>
          </a:p>
          <a:p>
            <a:pPr marL="213995" marR="0" lvl="0" indent="-2139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Prior anti-HER2 therapy in the (neo)adjuvant setting (yes vs no, including de novo)</a:t>
            </a:r>
            <a:r>
              <a:rPr kumimoji="0" lang="en-US" sz="1100" b="0" i="0" u="none" strike="noStrike" kern="1200" cap="none" spc="0" normalizeH="0" baseline="30000" noProof="0" dirty="0">
                <a:ln>
                  <a:noFill/>
                </a:ln>
                <a:solidFill>
                  <a:prstClr val="black"/>
                </a:solidFill>
                <a:effectLst/>
                <a:uLnTx/>
                <a:uFillTx/>
                <a:latin typeface="Arial"/>
                <a:ea typeface="+mn-ea"/>
                <a:cs typeface="Arial"/>
              </a:rPr>
              <a:t>†</a:t>
            </a:r>
            <a:endParaRPr kumimoji="0" lang="en-US" sz="1100" b="0" i="0" u="none" strike="noStrike" kern="1200" cap="none" spc="0" normalizeH="0" baseline="0" noProof="0" dirty="0">
              <a:ln>
                <a:noFill/>
              </a:ln>
              <a:solidFill>
                <a:prstClr val="black"/>
              </a:solidFill>
              <a:effectLst/>
              <a:uLnTx/>
              <a:uFillTx/>
              <a:latin typeface="Arial"/>
              <a:ea typeface="+mn-ea"/>
              <a:cs typeface="Arial"/>
            </a:endParaRPr>
          </a:p>
          <a:p>
            <a:pPr marL="213995" marR="0" lvl="0" indent="-2139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Response to induction therapy (CR or PR vs SD) by investigator assessment</a:t>
            </a:r>
            <a:r>
              <a:rPr kumimoji="0" lang="en-US" sz="1100" b="0" i="0" u="none" strike="noStrike" kern="1200" cap="none" spc="0" normalizeH="0" baseline="30000" noProof="0" dirty="0">
                <a:ln>
                  <a:noFill/>
                </a:ln>
                <a:solidFill>
                  <a:prstClr val="black"/>
                </a:solidFill>
                <a:effectLst/>
                <a:uLnTx/>
                <a:uFillTx/>
                <a:latin typeface="Arial"/>
                <a:ea typeface="+mn-ea"/>
                <a:cs typeface="Arial"/>
              </a:rPr>
              <a:t>†</a:t>
            </a:r>
            <a:endParaRPr kumimoji="0" lang="en-US" sz="1100" b="0" i="0" u="none" strike="noStrike" kern="1200" cap="none" spc="0" normalizeH="0" baseline="0" noProof="0" dirty="0">
              <a:ln>
                <a:noFill/>
              </a:ln>
              <a:solidFill>
                <a:prstClr val="black"/>
              </a:solidFill>
              <a:effectLst/>
              <a:uLnTx/>
              <a:uFillTx/>
              <a:latin typeface="Arial"/>
              <a:ea typeface="+mn-ea"/>
              <a:cs typeface="Arial"/>
            </a:endParaRPr>
          </a:p>
          <a:p>
            <a:pPr marL="213995" marR="0" lvl="0" indent="-2139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Type of endocrine therapy (</a:t>
            </a:r>
            <a:r>
              <a:rPr kumimoji="0" lang="en-US" sz="1100" b="0" i="0" u="none" strike="noStrike" kern="1200" cap="none" spc="0" normalizeH="0" baseline="0" noProof="0" dirty="0" err="1">
                <a:ln>
                  <a:noFill/>
                </a:ln>
                <a:solidFill>
                  <a:prstClr val="black"/>
                </a:solidFill>
                <a:effectLst/>
                <a:uLnTx/>
                <a:uFillTx/>
                <a:latin typeface="Arial"/>
                <a:ea typeface="+mn-ea"/>
                <a:cs typeface="Arial"/>
              </a:rPr>
              <a:t>fulvestrant</a:t>
            </a:r>
            <a:r>
              <a:rPr kumimoji="0" lang="en-US" sz="1100" b="0" i="0" u="none" strike="noStrike" kern="1200" cap="none" spc="0" normalizeH="0" baseline="0" noProof="0" dirty="0">
                <a:ln>
                  <a:noFill/>
                </a:ln>
                <a:solidFill>
                  <a:prstClr val="black"/>
                </a:solidFill>
                <a:effectLst/>
                <a:uLnTx/>
                <a:uFillTx/>
                <a:latin typeface="Arial"/>
                <a:ea typeface="+mn-ea"/>
                <a:cs typeface="Arial"/>
              </a:rPr>
              <a:t> vs aromatase inhibitor)</a:t>
            </a:r>
          </a:p>
        </p:txBody>
      </p:sp>
    </p:spTree>
    <p:extLst>
      <p:ext uri="{BB962C8B-B14F-4D97-AF65-F5344CB8AC3E}">
        <p14:creationId xmlns:p14="http://schemas.microsoft.com/office/powerpoint/2010/main" val="10885473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ncept 2">
  <a:themeElements>
    <a:clrScheme name="LYN">
      <a:dk1>
        <a:srgbClr val="000000"/>
      </a:dk1>
      <a:lt1>
        <a:srgbClr val="FFFFFF"/>
      </a:lt1>
      <a:dk2>
        <a:srgbClr val="004D74"/>
      </a:dk2>
      <a:lt2>
        <a:srgbClr val="B2D234"/>
      </a:lt2>
      <a:accent1>
        <a:srgbClr val="801852"/>
      </a:accent1>
      <a:accent2>
        <a:srgbClr val="3F4444"/>
      </a:accent2>
      <a:accent3>
        <a:srgbClr val="9E9E98"/>
      </a:accent3>
      <a:accent4>
        <a:srgbClr val="5486A0"/>
      </a:accent4>
      <a:accent5>
        <a:srgbClr val="94BCC9"/>
      </a:accent5>
      <a:accent6>
        <a:srgbClr val="5B477C"/>
      </a:accent6>
      <a:hlink>
        <a:srgbClr val="5B477C"/>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900" dirty="0">
            <a:solidFill>
              <a:srgbClr val="595959"/>
            </a:solidFill>
          </a:defRPr>
        </a:defPPr>
      </a:lstStyle>
    </a:txDef>
  </a:objectDefaults>
  <a:extraClrSchemeLst/>
</a:theme>
</file>

<file path=ppt/theme/theme2.xml><?xml version="1.0" encoding="utf-8"?>
<a:theme xmlns:a="http://schemas.openxmlformats.org/drawingml/2006/main" name="12_Concept 2">
  <a:themeElements>
    <a:clrScheme name="LYN">
      <a:dk1>
        <a:srgbClr val="000000"/>
      </a:dk1>
      <a:lt1>
        <a:srgbClr val="FFFFFF"/>
      </a:lt1>
      <a:dk2>
        <a:srgbClr val="004D74"/>
      </a:dk2>
      <a:lt2>
        <a:srgbClr val="B2D234"/>
      </a:lt2>
      <a:accent1>
        <a:srgbClr val="801852"/>
      </a:accent1>
      <a:accent2>
        <a:srgbClr val="3F4444"/>
      </a:accent2>
      <a:accent3>
        <a:srgbClr val="9E9E98"/>
      </a:accent3>
      <a:accent4>
        <a:srgbClr val="5486A0"/>
      </a:accent4>
      <a:accent5>
        <a:srgbClr val="94BCC9"/>
      </a:accent5>
      <a:accent6>
        <a:srgbClr val="5B477C"/>
      </a:accent6>
      <a:hlink>
        <a:srgbClr val="5B477C"/>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900" dirty="0">
            <a:solidFill>
              <a:srgbClr val="595959"/>
            </a:solidFill>
          </a:defRPr>
        </a:defPPr>
      </a:lstStyle>
    </a:txDef>
  </a:objectDefaults>
  <a:extraClrSchemeLst/>
</a:theme>
</file>

<file path=ppt/theme/theme3.xml><?xml version="1.0" encoding="utf-8"?>
<a:theme xmlns:a="http://schemas.openxmlformats.org/drawingml/2006/main" name="**Lynparza_Blue">
  <a:themeElements>
    <a:clrScheme name="Lynparza">
      <a:dk1>
        <a:sysClr val="windowText" lastClr="000000"/>
      </a:dk1>
      <a:lt1>
        <a:sysClr val="window" lastClr="FFFFFF"/>
      </a:lt1>
      <a:dk2>
        <a:srgbClr val="06506F"/>
      </a:dk2>
      <a:lt2>
        <a:srgbClr val="EEECE1"/>
      </a:lt2>
      <a:accent1>
        <a:srgbClr val="06506F"/>
      </a:accent1>
      <a:accent2>
        <a:srgbClr val="84B347"/>
      </a:accent2>
      <a:accent3>
        <a:srgbClr val="0D4B68"/>
      </a:accent3>
      <a:accent4>
        <a:srgbClr val="5A467A"/>
      </a:accent4>
      <a:accent5>
        <a:srgbClr val="649EC2"/>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900" dirty="0">
            <a:solidFill>
              <a:srgbClr val="595959"/>
            </a:solidFill>
          </a:defRPr>
        </a:defPPr>
      </a:lstStyle>
    </a:txDef>
  </a:objectDefaults>
  <a:extraClrSchemeLst/>
</a:theme>
</file>

<file path=ppt/theme/theme4.xml><?xml version="1.0" encoding="utf-8"?>
<a:theme xmlns:a="http://schemas.openxmlformats.org/drawingml/2006/main" name="TRUQAP TM">
  <a:themeElements>
    <a:clrScheme name="Office">
      <a:dk1>
        <a:srgbClr val="000000"/>
      </a:dk1>
      <a:lt1>
        <a:sysClr val="window" lastClr="FFFFFF"/>
      </a:lt1>
      <a:dk2>
        <a:srgbClr val="250E62"/>
      </a:dk2>
      <a:lt2>
        <a:srgbClr val="2CCCD3"/>
      </a:lt2>
      <a:accent1>
        <a:srgbClr val="250E62"/>
      </a:accent1>
      <a:accent2>
        <a:srgbClr val="1DA4B0"/>
      </a:accent2>
      <a:accent3>
        <a:srgbClr val="F8485E"/>
      </a:accent3>
      <a:accent4>
        <a:srgbClr val="8083C7"/>
      </a:accent4>
      <a:accent5>
        <a:srgbClr val="4C4C4C"/>
      </a:accent5>
      <a:accent6>
        <a:srgbClr val="8C4799"/>
      </a:accent6>
      <a:hlink>
        <a:srgbClr val="250E62"/>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110000"/>
          </a:lnSpc>
          <a:spcBef>
            <a:spcPts val="1000"/>
          </a:spcBef>
          <a:defRPr sz="1600" dirty="0" err="1" smtClean="0"/>
        </a:defPPr>
      </a:lstStyle>
      <a:style>
        <a:lnRef idx="2">
          <a:schemeClr val="accent1">
            <a:shade val="15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10000"/>
          </a:lnSpc>
          <a:spcBef>
            <a:spcPts val="1000"/>
          </a:spcBef>
          <a:defRPr sz="1600" dirty="0" err="1" smtClean="0"/>
        </a:defPPr>
      </a:lstStyle>
    </a:txDef>
  </a:objectDefaults>
  <a:extraClrSchemeLst/>
  <a:extLst>
    <a:ext uri="{05A4C25C-085E-4340-85A3-A5531E510DB2}">
      <thm15:themeFamily xmlns:thm15="http://schemas.microsoft.com/office/thememl/2012/main" name="Truqap TM Template v3 DB" id="{CC330305-DC01-8C43-BF6E-926E321C87E9}" vid="{40A3BDBC-A7C9-3143-8D86-E9A7C6B7B897}"/>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encora PPT Core Master 16:9">
  <a:themeElements>
    <a:clrScheme name="Cencora 1">
      <a:dk1>
        <a:srgbClr val="461E96"/>
      </a:dk1>
      <a:lt1>
        <a:srgbClr val="FFFFFF"/>
      </a:lt1>
      <a:dk2>
        <a:srgbClr val="3B3B3B"/>
      </a:dk2>
      <a:lt2>
        <a:srgbClr val="F5F5F5"/>
      </a:lt2>
      <a:accent1>
        <a:srgbClr val="461E96"/>
      </a:accent1>
      <a:accent2>
        <a:srgbClr val="00B4E6"/>
      </a:accent2>
      <a:accent3>
        <a:srgbClr val="E6008C"/>
      </a:accent3>
      <a:accent4>
        <a:srgbClr val="00DC8C"/>
      </a:accent4>
      <a:accent5>
        <a:srgbClr val="FFA400"/>
      </a:accent5>
      <a:accent6>
        <a:srgbClr val="6E6E6E"/>
      </a:accent6>
      <a:hlink>
        <a:srgbClr val="0073BE"/>
      </a:hlink>
      <a:folHlink>
        <a:srgbClr val="3B3B3B"/>
      </a:folHlink>
    </a:clrScheme>
    <a:fontScheme name="Cencora">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vert="horz" lIns="54864" tIns="54864" rIns="45720" bIns="36576" rtlCol="0" anchor="ctr" anchorCtr="0">
        <a:noAutofit/>
      </a:bodyPr>
      <a:lstStyle>
        <a:defPPr indent="0" algn="ctr" defTabSz="173736">
          <a:lnSpc>
            <a:spcPct val="100000"/>
          </a:lnSpc>
          <a:spcBef>
            <a:spcPts val="0"/>
          </a:spcBef>
          <a:spcAft>
            <a:spcPts val="600"/>
          </a:spcAft>
          <a:buFont typeface="Arial" panose="020B0604020202020204" pitchFamily="34" charset="0"/>
          <a:buNone/>
          <a:tabLst>
            <a:tab pos="173736" algn="l"/>
            <a:tab pos="347472" algn="l"/>
            <a:tab pos="521208" algn="l"/>
            <a:tab pos="694944" algn="l"/>
          </a:tabLst>
          <a:defRPr sz="1400" dirty="0" err="1" smtClean="0">
            <a:solidFill>
              <a:schemeClr val="tx2"/>
            </a:solidFill>
            <a:cs typeface="Arial" panose="020B0604020202020204" pitchFamily="34" charset="0"/>
          </a:defRPr>
        </a:defPPr>
      </a:lstStyle>
    </a:spDef>
    <a:lnDef>
      <a:spPr>
        <a:ln w="9525">
          <a:headEnd w="med" len="sm"/>
          <a:tailEnd type="none" w="med" len="sm"/>
        </a:ln>
      </a:spPr>
      <a:bodyPr/>
      <a:lstStyle/>
      <a:style>
        <a:lnRef idx="1">
          <a:schemeClr val="accent1"/>
        </a:lnRef>
        <a:fillRef idx="0">
          <a:schemeClr val="accent1"/>
        </a:fillRef>
        <a:effectRef idx="0">
          <a:schemeClr val="accent1"/>
        </a:effectRef>
        <a:fontRef idx="minor">
          <a:schemeClr val="tx1"/>
        </a:fontRef>
      </a:style>
    </a:lnDef>
    <a:txDef>
      <a:spPr/>
      <a:bodyPr vert="horz" lIns="0" tIns="0" rIns="0" bIns="0" rtlCol="0" anchor="t" anchorCtr="0">
        <a:noAutofit/>
      </a:bodyPr>
      <a:lstStyle>
        <a:defPPr algn="l">
          <a:defRPr dirty="0" smtClean="0"/>
        </a:defPPr>
      </a:lstStyle>
    </a:txDef>
  </a:objectDefaults>
  <a:extraClrSchemeLst/>
  <a:custClrLst>
    <a:custClr name="True Blue Dark">
      <a:srgbClr val="211359"/>
    </a:custClr>
    <a:custClr name="Core Blue Dark">
      <a:srgbClr val="0073BE"/>
    </a:custClr>
    <a:custClr name="Core Blue Light">
      <a:srgbClr val="80DEFF"/>
    </a:custClr>
    <a:custClr name="Core Blue Extra Light">
      <a:srgbClr val="B7E8FE"/>
    </a:custClr>
    <a:custClr name="Core Blue Ultra Light ">
      <a:srgbClr val="E7F7FF"/>
    </a:custClr>
    <a:custClr name="Core Gray Dark">
      <a:srgbClr val="1E1E1E"/>
    </a:custClr>
    <a:custClr name="Core Gray Light">
      <a:srgbClr val="CACACA"/>
    </a:custClr>
    <a:custClr name="Core Gray Extra Light">
      <a:srgbClr val="E8E8E8"/>
    </a:custClr>
    <a:custClr name="Core Green Dark">
      <a:srgbClr val="007F50"/>
    </a:custClr>
    <a:custClr name="Core Green Light">
      <a:srgbClr val="D8FEE7"/>
    </a:custClr>
    <a:custClr name="Core Red Dark">
      <a:srgbClr val="9E2305"/>
    </a:custClr>
    <a:custClr name="Core Red">
      <a:srgbClr val="E22F00"/>
    </a:custClr>
    <a:custClr name="Core Red Light">
      <a:srgbClr val="FCD9D1"/>
    </a:custClr>
    <a:custClr name="Core Yellow">
      <a:srgbClr val="FAEB1E"/>
    </a:custClr>
    <a:custClr name="Core Yellow Light">
      <a:srgbClr val="FFF8BA"/>
    </a:custClr>
    <a:custClr name="Core Magenta Dark">
      <a:srgbClr val="750748"/>
    </a:custClr>
    <a:custClr name="Core Magenta Light">
      <a:srgbClr val="FED0E2"/>
    </a:custClr>
  </a:custClrLst>
  <a:extLst>
    <a:ext uri="{05A4C25C-085E-4340-85A3-A5531E510DB2}">
      <thm15:themeFamily xmlns:thm15="http://schemas.microsoft.com/office/thememl/2012/main" name="230224_Cencora_PPT_Core_16_9.pptx" id="{C3D4B7B8-93E1-43F2-9F0C-BEFE4A71658D}" vid="{75446E5D-326C-4595-AFB6-D173817CC0B1}"/>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40000"/>
            <a:lumOff val="60000"/>
          </a:schemeClr>
        </a:solidFill>
      </a:spPr>
      <a:bodyPr wrap="square" lIns="0" tIns="0" rIns="0" bIns="0">
        <a:spAutoFit/>
      </a:bodyPr>
      <a:lstStyle>
        <a:defPPr algn="l">
          <a:defRPr sz="500" dirty="0">
            <a:solidFill>
              <a:srgbClr val="C00000"/>
            </a:solidFill>
          </a:defRPr>
        </a:defPPr>
      </a:lstStyle>
    </a:spDef>
    <a:lnDef>
      <a:spPr>
        <a:ln>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1dbabf1-eebe-443b-855a-a1519157840e">
      <Terms xmlns="http://schemas.microsoft.com/office/infopath/2007/PartnerControls"/>
    </lcf76f155ced4ddcb4097134ff3c332f>
    <TaxCatchAll xmlns="eab00432-e92e-437d-bd5f-93b106d6849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B7F97B409F7244FBFABAEB6E3200BF2" ma:contentTypeVersion="18" ma:contentTypeDescription="Create a new document." ma:contentTypeScope="" ma:versionID="5a43c29306af8192efeaadde529b5947">
  <xsd:schema xmlns:xsd="http://www.w3.org/2001/XMLSchema" xmlns:xs="http://www.w3.org/2001/XMLSchema" xmlns:p="http://schemas.microsoft.com/office/2006/metadata/properties" xmlns:ns2="e1dbabf1-eebe-443b-855a-a1519157840e" xmlns:ns3="eab00432-e92e-437d-bd5f-93b106d6849f" targetNamespace="http://schemas.microsoft.com/office/2006/metadata/properties" ma:root="true" ma:fieldsID="acef14f30785a44b15c99fc74f07c996" ns2:_="" ns3:_="">
    <xsd:import namespace="e1dbabf1-eebe-443b-855a-a1519157840e"/>
    <xsd:import namespace="eab00432-e92e-437d-bd5f-93b106d6849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dbabf1-eebe-443b-855a-a151915784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4c8288c-6099-4289-a83d-50ac0de6e457"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b00432-e92e-437d-bd5f-93b106d6849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0e290b0-99c1-44fd-873f-52a6249ac7a0}" ma:internalName="TaxCatchAll" ma:showField="CatchAllData" ma:web="eab00432-e92e-437d-bd5f-93b106d684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550976-ABEF-44A8-9D87-183CA8B32F1E}">
  <ds:schemaRefs>
    <ds:schemaRef ds:uri="http://schemas.microsoft.com/sharepoint/v3/contenttype/forms"/>
  </ds:schemaRefs>
</ds:datastoreItem>
</file>

<file path=customXml/itemProps2.xml><?xml version="1.0" encoding="utf-8"?>
<ds:datastoreItem xmlns:ds="http://schemas.openxmlformats.org/officeDocument/2006/customXml" ds:itemID="{B5ACCE33-2FFD-406C-BF98-4A706BC13297}">
  <ds:schemaRefs>
    <ds:schemaRef ds:uri="http://schemas.microsoft.com/office/2006/metadata/properties"/>
    <ds:schemaRef ds:uri="http://schemas.microsoft.com/office/2006/documentManagement/types"/>
    <ds:schemaRef ds:uri="http://purl.org/dc/terms/"/>
    <ds:schemaRef ds:uri="http://purl.org/dc/dcmitype/"/>
    <ds:schemaRef ds:uri="http://schemas.openxmlformats.org/package/2006/metadata/core-properties"/>
    <ds:schemaRef ds:uri="http://purl.org/dc/elements/1.1/"/>
    <ds:schemaRef ds:uri="b88403d0-4966-442a-8f72-6f7282da6036"/>
    <ds:schemaRef ds:uri="http://schemas.microsoft.com/office/infopath/2007/PartnerControls"/>
    <ds:schemaRef ds:uri="bcb08ee7-2ebd-4eb0-a31b-a158b8dd5f7d"/>
    <ds:schemaRef ds:uri="http://www.w3.org/XML/1998/namespace"/>
    <ds:schemaRef ds:uri="37802654-57cd-4e96-b794-d62907654130"/>
    <ds:schemaRef ds:uri="e5a0c633-88c3-4b85-b2a2-3ee8a0e98187"/>
    <ds:schemaRef ds:uri="e1dbabf1-eebe-443b-855a-a1519157840e"/>
    <ds:schemaRef ds:uri="eab00432-e92e-437d-bd5f-93b106d6849f"/>
  </ds:schemaRefs>
</ds:datastoreItem>
</file>

<file path=customXml/itemProps3.xml><?xml version="1.0" encoding="utf-8"?>
<ds:datastoreItem xmlns:ds="http://schemas.openxmlformats.org/officeDocument/2006/customXml" ds:itemID="{95566999-56A2-41BF-95FE-7CEE001BB6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dbabf1-eebe-443b-855a-a1519157840e"/>
    <ds:schemaRef ds:uri="eab00432-e92e-437d-bd5f-93b106d684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216255</TotalTime>
  <Words>2805</Words>
  <Application>Microsoft Office PowerPoint</Application>
  <PresentationFormat>Widescreen</PresentationFormat>
  <Paragraphs>338</Paragraphs>
  <Slides>33</Slides>
  <Notes>4</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33</vt:i4>
      </vt:variant>
    </vt:vector>
  </HeadingPairs>
  <TitlesOfParts>
    <vt:vector size="54" baseType="lpstr">
      <vt:lpstr>Apple Chancery</vt:lpstr>
      <vt:lpstr>Aptos</vt:lpstr>
      <vt:lpstr>Aptos Display</vt:lpstr>
      <vt:lpstr>Arial</vt:lpstr>
      <vt:lpstr>Calibri</vt:lpstr>
      <vt:lpstr>Courier New</vt:lpstr>
      <vt:lpstr>Franklin Gothic Book</vt:lpstr>
      <vt:lpstr>Helvetica</vt:lpstr>
      <vt:lpstr>MdFago</vt:lpstr>
      <vt:lpstr>Source Han Sans SC Normal</vt:lpstr>
      <vt:lpstr>Symbol</vt:lpstr>
      <vt:lpstr>System Font Regular</vt:lpstr>
      <vt:lpstr>Times New Roman</vt:lpstr>
      <vt:lpstr>Wingdings</vt:lpstr>
      <vt:lpstr>Concept 2</vt:lpstr>
      <vt:lpstr>12_Concept 2</vt:lpstr>
      <vt:lpstr>**Lynparza_Blue</vt:lpstr>
      <vt:lpstr>TRUQAP TM</vt:lpstr>
      <vt:lpstr>2_Office Theme</vt:lpstr>
      <vt:lpstr>2_Cencora PPT Core Master 16:9</vt:lpstr>
      <vt:lpstr>5_Office Theme</vt:lpstr>
      <vt:lpstr>Best of San Antonio Breast Cancer  </vt:lpstr>
      <vt:lpstr>Hope S. Rugo, MD, FASCO</vt:lpstr>
      <vt:lpstr>Best of SABCS 2024:  HER2+ Breast Cancer</vt:lpstr>
      <vt:lpstr>Disclosures</vt:lpstr>
      <vt:lpstr>Disclaimer</vt:lpstr>
      <vt:lpstr>Topics</vt:lpstr>
      <vt:lpstr>PowerPoint Presentation</vt:lpstr>
      <vt:lpstr>Why Combine CDK4/6 inhibitors with HER2 Targeted Therapy?</vt:lpstr>
      <vt:lpstr>Primary Results From AFT-38  PATINA Phase 3 Trial of Palbociclib + Anti-HER2 Therapy + ET in HR+/HER2+ MBC:  Study Design and Patients</vt:lpstr>
      <vt:lpstr>Primary Results From PATINA Phase 3 Trial of Palbociclib + Anti-HER2 Therapy + ET in HR+/HER2+ MBC: PFS</vt:lpstr>
      <vt:lpstr>Primary Results From PATINA Phase 3 Trial of Palbociclib + Anti-HER2 Therapy + ET in HR+/HER2+ MBC: ORR, CBR, and OS</vt:lpstr>
      <vt:lpstr>Adverse Events  (Grade ≥2 in ≥10% of Patients)</vt:lpstr>
      <vt:lpstr>Implications</vt:lpstr>
      <vt:lpstr>PowerPoint Presentation</vt:lpstr>
      <vt:lpstr>Disitamab vedotin vs Lapatinib + Capecitabine in Patients with HER2+ MBC with Liver Metastasis: Final Results of a Phase III Trial</vt:lpstr>
      <vt:lpstr>ZN-1041: BBB Penetrable HER2 Inhibitor </vt:lpstr>
      <vt:lpstr>NRG-BR004: Adding Atezolizumab to Cleopatra in a Phase III Trial</vt:lpstr>
      <vt:lpstr>Implications</vt:lpstr>
      <vt:lpstr>neoHIP: Phase 2 Neoadjuvant HER2 Targeted Therapy +/- Pembrolizumab</vt:lpstr>
      <vt:lpstr>PowerPoint Presentation</vt:lpstr>
      <vt:lpstr>Implications</vt:lpstr>
      <vt:lpstr>Phase II TOUCH Trial: Neoadjuvant ET/Palbo/HP vs Paclitaxel/HP for HR+/HER2-</vt:lpstr>
      <vt:lpstr>Results</vt:lpstr>
      <vt:lpstr>MARGOT/TBCRC052:  Phase II Neoadjuvant Margetuximab</vt:lpstr>
      <vt:lpstr>PowerPoint Presentation</vt:lpstr>
      <vt:lpstr>PowerPoint Presentation</vt:lpstr>
      <vt:lpstr>Implications</vt:lpstr>
      <vt:lpstr>FASCINATE-N: Phase II Trial of Neoadjuvant Therapy with a Novel HER2 ADC SHR-A1811</vt:lpstr>
      <vt:lpstr>PowerPoint Presentation</vt:lpstr>
      <vt:lpstr>PowerPoint Presentation</vt:lpstr>
      <vt:lpstr>Implications</vt:lpstr>
      <vt:lpstr>Summary</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Lissa Gillmore</dc:creator>
  <cp:lastModifiedBy>James Shapland</cp:lastModifiedBy>
  <cp:revision>11631</cp:revision>
  <cp:lastPrinted>2024-11-26T16:59:54Z</cp:lastPrinted>
  <dcterms:created xsi:type="dcterms:W3CDTF">2016-11-29T22:35:05Z</dcterms:created>
  <dcterms:modified xsi:type="dcterms:W3CDTF">2025-01-25T18:19:45Z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0x010100CB7F97B409F7244FBFABAEB6E3200BF2</vt:lpwstr>
  </property>
  <property fmtid="{D5CDD505-2E9C-101B-9397-08002B2CF9AE}" pid="3" name="MSIP_Label_8e19d756-792e-42a1-bcad-4cb9051ddd2d_Enabled">
    <vt:lpwstr>true</vt:lpwstr>
  </property>
  <property fmtid="{D5CDD505-2E9C-101B-9397-08002B2CF9AE}" pid="4" name="MSIP_Label_8e19d756-792e-42a1-bcad-4cb9051ddd2d_SetDate">
    <vt:lpwstr>2024-10-29T12:38:54Z</vt:lpwstr>
  </property>
  <property fmtid="{D5CDD505-2E9C-101B-9397-08002B2CF9AE}" pid="5" name="MSIP_Label_8e19d756-792e-42a1-bcad-4cb9051ddd2d_Method">
    <vt:lpwstr>Standard</vt:lpwstr>
  </property>
  <property fmtid="{D5CDD505-2E9C-101B-9397-08002B2CF9AE}" pid="6" name="MSIP_Label_8e19d756-792e-42a1-bcad-4cb9051ddd2d_Name">
    <vt:lpwstr>Confidential</vt:lpwstr>
  </property>
  <property fmtid="{D5CDD505-2E9C-101B-9397-08002B2CF9AE}" pid="7" name="MSIP_Label_8e19d756-792e-42a1-bcad-4cb9051ddd2d_SiteId">
    <vt:lpwstr>41eb501a-f671-4ce0-a5bf-b64168c3705f</vt:lpwstr>
  </property>
  <property fmtid="{D5CDD505-2E9C-101B-9397-08002B2CF9AE}" pid="8" name="MSIP_Label_8e19d756-792e-42a1-bcad-4cb9051ddd2d_ActionId">
    <vt:lpwstr>a5bd4fef-777a-4152-b1c3-8e1cabed50b4</vt:lpwstr>
  </property>
  <property fmtid="{D5CDD505-2E9C-101B-9397-08002B2CF9AE}" pid="9" name="MSIP_Label_8e19d756-792e-42a1-bcad-4cb9051ddd2d_ContentBits">
    <vt:lpwstr>2</vt:lpwstr>
  </property>
  <property fmtid="{D5CDD505-2E9C-101B-9397-08002B2CF9AE}" pid="10" name="ClassificationContentMarkingFooterLocations">
    <vt:lpwstr>Ovarian Template:7\Concept 2:6\1_Concept 2:8\2_Concept 2:6\3_Concept 2:6\4_Concept 2:6\5_Concept 2:6\6_Concept 2:8\7_Concept 2:6\8_Concept 2:6\9_Concept 2:6\10_Concept 2:6\11_Concept 2:8\12_Concept 2:8\13_Concept 2:6\14_Concept 2:6\**Lynparza_Blue:5</vt:lpwstr>
  </property>
  <property fmtid="{D5CDD505-2E9C-101B-9397-08002B2CF9AE}" pid="11" name="ClassificationContentMarkingFooterText">
    <vt:lpwstr>Confidential - Not for Public Consumption or Distribution</vt:lpwstr>
  </property>
</Properties>
</file>