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ags/tag26.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ags/tag4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2" r:id="rId4"/>
    <p:sldMasterId id="2147483932" r:id="rId5"/>
    <p:sldMasterId id="2147484083" r:id="rId6"/>
    <p:sldMasterId id="2147484093" r:id="rId7"/>
    <p:sldMasterId id="2147484229" r:id="rId8"/>
    <p:sldMasterId id="2147484273" r:id="rId9"/>
    <p:sldMasterId id="2147484281" r:id="rId10"/>
    <p:sldMasterId id="2147484288" r:id="rId11"/>
    <p:sldMasterId id="2147484299" r:id="rId12"/>
    <p:sldMasterId id="2147484333" r:id="rId13"/>
    <p:sldMasterId id="2147484342" r:id="rId14"/>
    <p:sldMasterId id="2147484354" r:id="rId15"/>
    <p:sldMasterId id="2147484358" r:id="rId16"/>
    <p:sldMasterId id="2147484374" r:id="rId17"/>
    <p:sldMasterId id="2147484389" r:id="rId18"/>
    <p:sldMasterId id="2147484401" r:id="rId19"/>
    <p:sldMasterId id="2147484413" r:id="rId20"/>
  </p:sldMasterIdLst>
  <p:notesMasterIdLst>
    <p:notesMasterId r:id="rId91"/>
  </p:notesMasterIdLst>
  <p:handoutMasterIdLst>
    <p:handoutMasterId r:id="rId92"/>
  </p:handoutMasterIdLst>
  <p:sldIdLst>
    <p:sldId id="2147483361" r:id="rId21"/>
    <p:sldId id="2147483354" r:id="rId22"/>
    <p:sldId id="305" r:id="rId23"/>
    <p:sldId id="306" r:id="rId24"/>
    <p:sldId id="2147483366" r:id="rId25"/>
    <p:sldId id="3540" r:id="rId26"/>
    <p:sldId id="3538" r:id="rId27"/>
    <p:sldId id="3539" r:id="rId28"/>
    <p:sldId id="310" r:id="rId29"/>
    <p:sldId id="294" r:id="rId30"/>
    <p:sldId id="3544" r:id="rId31"/>
    <p:sldId id="2147483367" r:id="rId32"/>
    <p:sldId id="3545" r:id="rId33"/>
    <p:sldId id="1231" r:id="rId34"/>
    <p:sldId id="3541" r:id="rId35"/>
    <p:sldId id="2147483368" r:id="rId36"/>
    <p:sldId id="2147483369" r:id="rId37"/>
    <p:sldId id="3537" r:id="rId38"/>
    <p:sldId id="3534" r:id="rId39"/>
    <p:sldId id="988" r:id="rId40"/>
    <p:sldId id="3535" r:id="rId41"/>
    <p:sldId id="3542" r:id="rId42"/>
    <p:sldId id="2147483370" r:id="rId43"/>
    <p:sldId id="2147483371" r:id="rId44"/>
    <p:sldId id="276" r:id="rId45"/>
    <p:sldId id="277" r:id="rId46"/>
    <p:sldId id="278" r:id="rId47"/>
    <p:sldId id="2147483372" r:id="rId48"/>
    <p:sldId id="279" r:id="rId49"/>
    <p:sldId id="2147483373" r:id="rId50"/>
    <p:sldId id="3560" r:id="rId51"/>
    <p:sldId id="3562" r:id="rId52"/>
    <p:sldId id="3571" r:id="rId53"/>
    <p:sldId id="3572" r:id="rId54"/>
    <p:sldId id="3570" r:id="rId55"/>
    <p:sldId id="3549" r:id="rId56"/>
    <p:sldId id="3573" r:id="rId57"/>
    <p:sldId id="3575" r:id="rId58"/>
    <p:sldId id="3574" r:id="rId59"/>
    <p:sldId id="2147483374" r:id="rId60"/>
    <p:sldId id="3543" r:id="rId61"/>
    <p:sldId id="283" r:id="rId62"/>
    <p:sldId id="2147483375" r:id="rId63"/>
    <p:sldId id="2147483376" r:id="rId64"/>
    <p:sldId id="2147483377" r:id="rId65"/>
    <p:sldId id="285" r:id="rId66"/>
    <p:sldId id="286" r:id="rId67"/>
    <p:sldId id="3533" r:id="rId68"/>
    <p:sldId id="3563" r:id="rId69"/>
    <p:sldId id="3564" r:id="rId70"/>
    <p:sldId id="3565" r:id="rId71"/>
    <p:sldId id="3566" r:id="rId72"/>
    <p:sldId id="3568" r:id="rId73"/>
    <p:sldId id="2147483378" r:id="rId74"/>
    <p:sldId id="3569" r:id="rId75"/>
    <p:sldId id="3556" r:id="rId76"/>
    <p:sldId id="3557" r:id="rId77"/>
    <p:sldId id="3558" r:id="rId78"/>
    <p:sldId id="3553" r:id="rId79"/>
    <p:sldId id="2147483379" r:id="rId80"/>
    <p:sldId id="2147483380" r:id="rId81"/>
    <p:sldId id="2147483381" r:id="rId82"/>
    <p:sldId id="2147483382" r:id="rId83"/>
    <p:sldId id="2147483383" r:id="rId84"/>
    <p:sldId id="2147483384" r:id="rId85"/>
    <p:sldId id="2147483385" r:id="rId86"/>
    <p:sldId id="3552" r:id="rId87"/>
    <p:sldId id="3550" r:id="rId88"/>
    <p:sldId id="2147483386" r:id="rId89"/>
    <p:sldId id="3551" r:id="rId90"/>
  </p:sldIdLst>
  <p:sldSz cx="9144000" cy="5143500" type="screen16x9"/>
  <p:notesSz cx="6858000" cy="9144000"/>
  <p:custDataLst>
    <p:tags r:id="rId9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B3B"/>
    <a:srgbClr val="461E96"/>
    <a:srgbClr val="8D9E9E"/>
    <a:srgbClr val="919191"/>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5" autoAdjust="0"/>
    <p:restoredTop sz="86382" autoAdjust="0"/>
  </p:normalViewPr>
  <p:slideViewPr>
    <p:cSldViewPr snapToGrid="0">
      <p:cViewPr varScale="1">
        <p:scale>
          <a:sx n="156" d="100"/>
          <a:sy n="156" d="100"/>
        </p:scale>
        <p:origin x="1050" y="162"/>
      </p:cViewPr>
      <p:guideLst/>
    </p:cSldViewPr>
  </p:slideViewPr>
  <p:outlineViewPr>
    <p:cViewPr>
      <p:scale>
        <a:sx n="33" d="100"/>
        <a:sy n="33" d="100"/>
      </p:scale>
      <p:origin x="0" y="-9334"/>
    </p:cViewPr>
  </p:outlineViewPr>
  <p:notesTextViewPr>
    <p:cViewPr>
      <p:scale>
        <a:sx n="1" d="1"/>
        <a:sy n="1" d="1"/>
      </p:scale>
      <p:origin x="0" y="0"/>
    </p:cViewPr>
  </p:notesTextViewPr>
  <p:sorterViewPr>
    <p:cViewPr>
      <p:scale>
        <a:sx n="30" d="100"/>
        <a:sy n="30" d="100"/>
      </p:scale>
      <p:origin x="0" y="-8916"/>
    </p:cViewPr>
  </p:sorterViewPr>
  <p:notesViewPr>
    <p:cSldViewPr snapToGrid="0" showGuides="1">
      <p:cViewPr varScale="1">
        <p:scale>
          <a:sx n="67" d="100"/>
          <a:sy n="67" d="100"/>
        </p:scale>
        <p:origin x="3568" y="53"/>
      </p:cViewPr>
      <p:guideLst>
        <p:guide orient="horz" pos="2880"/>
        <p:guide pos="2160"/>
      </p:guideLst>
    </p:cSldViewPr>
  </p:notesViewPr>
  <p:gridSpacing cx="45720" cy="4572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2.xml"/><Relationship Id="rId90" Type="http://schemas.openxmlformats.org/officeDocument/2006/relationships/slide" Target="slides/slide70.xml"/><Relationship Id="rId95" Type="http://schemas.openxmlformats.org/officeDocument/2006/relationships/viewProps" Target="viewProps.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17.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7.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1.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8" Type="http://schemas.openxmlformats.org/officeDocument/2006/relationships/slideMaster" Target="slideMasters/slideMaster5.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40.xml"/><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5B235E-C258-E564-253E-7C22929C27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C8C12D-0F25-5452-07DA-EC0770C76F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9CF9C8-EAFA-4158-8B90-F1D1C0CFD95D}" type="datetimeFigureOut">
              <a:rPr lang="en-US" smtClean="0"/>
              <a:t>6/15/2024</a:t>
            </a:fld>
            <a:endParaRPr lang="en-US"/>
          </a:p>
        </p:txBody>
      </p:sp>
      <p:sp>
        <p:nvSpPr>
          <p:cNvPr id="4" name="Footer Placeholder 3">
            <a:extLst>
              <a:ext uri="{FF2B5EF4-FFF2-40B4-BE49-F238E27FC236}">
                <a16:creationId xmlns:a16="http://schemas.microsoft.com/office/drawing/2014/main" id="{D7875151-E908-6419-F515-E59B7B10A7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8D7D8F-2ADB-BE27-EFAE-62C9AA2A9D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981984-9B9C-46CE-AD28-017948C2F76B}" type="slidenum">
              <a:rPr lang="en-US" smtClean="0"/>
              <a:t>‹#›</a:t>
            </a:fld>
            <a:endParaRPr lang="en-US"/>
          </a:p>
        </p:txBody>
      </p:sp>
    </p:spTree>
    <p:custDataLst>
      <p:tags r:id="rId2"/>
    </p:custDataLst>
    <p:extLst>
      <p:ext uri="{BB962C8B-B14F-4D97-AF65-F5344CB8AC3E}">
        <p14:creationId xmlns:p14="http://schemas.microsoft.com/office/powerpoint/2010/main" val="71390755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268E2-9F0D-42D6-A0BA-00E8FFBB509C}" type="datetimeFigureOut">
              <a:rPr lang="en-US" smtClean="0"/>
              <a:t>6/15/2024</a:t>
            </a:fld>
            <a:endParaRPr lang="en-US"/>
          </a:p>
        </p:txBody>
      </p:sp>
      <p:sp>
        <p:nvSpPr>
          <p:cNvPr id="4" name="Slide Image Placeholder 3"/>
          <p:cNvSpPr>
            <a:spLocks noGrp="1" noRot="1" noChangeAspect="1"/>
          </p:cNvSpPr>
          <p:nvPr>
            <p:ph type="sldImg" idx="2"/>
          </p:nvPr>
        </p:nvSpPr>
        <p:spPr>
          <a:xfrm>
            <a:off x="2225040" y="457200"/>
            <a:ext cx="2438400" cy="13716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74320" y="1965960"/>
            <a:ext cx="6309360" cy="65836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C61B-9EBE-40C9-B0E4-227F4734313D}" type="slidenum">
              <a:rPr lang="en-US" smtClean="0"/>
              <a:t>‹#›</a:t>
            </a:fld>
            <a:endParaRPr lang="en-US"/>
          </a:p>
        </p:txBody>
      </p:sp>
    </p:spTree>
    <p:extLst>
      <p:ext uri="{BB962C8B-B14F-4D97-AF65-F5344CB8AC3E}">
        <p14:creationId xmlns:p14="http://schemas.microsoft.com/office/powerpoint/2010/main" val="1589810845"/>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sp>
      <p:sp>
        <p:nvSpPr>
          <p:cNvPr id="3" name="Notes Placeholder 2"/>
          <p:cNvSpPr>
            <a:spLocks noGrp="1"/>
          </p:cNvSpPr>
          <p:nvPr>
            <p:ph type="body" idx="1"/>
          </p:nvPr>
        </p:nvSpPr>
        <p:spPr/>
        <p:txBody>
          <a:bodyPr/>
          <a:lstStyle/>
          <a:p>
            <a:r>
              <a:rPr lang="en-US" dirty="0">
                <a:ea typeface="Calibri"/>
                <a:cs typeface="Calibri"/>
              </a:rPr>
              <a:t>Welcome everyone to our Best of ASCO (Part 1) Virtual CME event.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5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B2803DDA-A7F9-43A5-AB9F-7EE79386D143}"/>
              </a:ext>
            </a:extLst>
          </p:cNvPr>
          <p:cNvSpPr>
            <a:spLocks noGrp="1" noRot="1" noChangeAspect="1" noTextEdit="1"/>
          </p:cNvSpPr>
          <p:nvPr>
            <p:ph type="sldImg"/>
          </p:nvPr>
        </p:nvSpPr>
        <p:spPr bwMode="auto">
          <a:xfrm>
            <a:off x="2225675" y="457200"/>
            <a:ext cx="2438400" cy="1371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B3F1AF82-12B7-4149-A581-298594E0DD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a:extLst>
              <a:ext uri="{FF2B5EF4-FFF2-40B4-BE49-F238E27FC236}">
                <a16:creationId xmlns:a16="http://schemas.microsoft.com/office/drawing/2014/main" id="{CD544668-797C-46C3-9224-A6A5EBE787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FFC14A-9361-4093-822D-6EABD6DF8A1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1914F57E-DC2D-414D-8A2A-D01ABF02ED17}"/>
              </a:ext>
            </a:extLst>
          </p:cNvPr>
          <p:cNvSpPr>
            <a:spLocks noGrp="1" noRot="1" noChangeAspect="1" noTextEdit="1"/>
          </p:cNvSpPr>
          <p:nvPr>
            <p:ph type="sldImg"/>
          </p:nvPr>
        </p:nvSpPr>
        <p:spPr bwMode="auto">
          <a:xfrm>
            <a:off x="2225675" y="457200"/>
            <a:ext cx="2438400" cy="1371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BBBB0CE9-04B9-4A92-B69F-8C277B69C1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3732" name="Slide Number Placeholder 3">
            <a:extLst>
              <a:ext uri="{FF2B5EF4-FFF2-40B4-BE49-F238E27FC236}">
                <a16:creationId xmlns:a16="http://schemas.microsoft.com/office/drawing/2014/main" id="{D1C03836-962E-43FB-BC80-3E84A85776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6E85EE-2ADE-4CE9-885D-C18B9D27D0D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58D9A2-84BD-4B2D-BD8F-B64725C02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321423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ovarian cancer, eligibility was not restricted by platinum sensitivity and results were not provided with that breakdown. However, </a:t>
            </a:r>
            <a:r>
              <a:rPr lang="en-US" sz="1800" b="0" i="0" dirty="0">
                <a:solidFill>
                  <a:srgbClr val="000000"/>
                </a:solidFill>
                <a:effectLst/>
                <a:latin typeface="Aptos"/>
              </a:rPr>
              <a:t>almost half the patients had had 4 or more systemic regimens (table below are in order, endometrial, cervical and ovary) so this is likely a largely platinum resistant population. </a:t>
            </a:r>
            <a:r>
              <a:rPr lang="en-US" b="0" i="0" dirty="0">
                <a:solidFill>
                  <a:srgbClr val="242424"/>
                </a:solidFill>
                <a:effectLst/>
                <a:latin typeface="Calibri" panose="020F0502020204030204" pitchFamily="34" charset="0"/>
              </a:rPr>
              <a:t>Additionally, in ovary, Her2 amplification is more common in the non-serous histology, so that breakdown may also be relevant, but was not reported.</a:t>
            </a:r>
          </a:p>
          <a:p>
            <a:endParaRPr lang="en-US" b="0" i="0" dirty="0">
              <a:solidFill>
                <a:srgbClr val="24242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F1B20-86D0-4005-AFAF-6C5F4F0111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47111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6.xml"/><Relationship Id="rId1" Type="http://schemas.openxmlformats.org/officeDocument/2006/relationships/tags" Target="../tags/tag28.xml"/><Relationship Id="rId4" Type="http://schemas.openxmlformats.org/officeDocument/2006/relationships/image" Target="../media/image37.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6.xml"/><Relationship Id="rId1" Type="http://schemas.openxmlformats.org/officeDocument/2006/relationships/tags" Target="../tags/tag29.xml"/><Relationship Id="rId4" Type="http://schemas.openxmlformats.org/officeDocument/2006/relationships/image" Target="../media/image37.jpeg"/></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Master" Target="../slideMasters/slideMaster6.xml"/><Relationship Id="rId1" Type="http://schemas.openxmlformats.org/officeDocument/2006/relationships/tags" Target="../tags/tag31.xml"/><Relationship Id="rId5" Type="http://schemas.openxmlformats.org/officeDocument/2006/relationships/image" Target="../media/image39.jpeg"/><Relationship Id="rId4" Type="http://schemas.openxmlformats.org/officeDocument/2006/relationships/image" Target="../media/image36.jpeg"/></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6.xml"/><Relationship Id="rId1" Type="http://schemas.openxmlformats.org/officeDocument/2006/relationships/tags" Target="../tags/tag3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7.xml"/><Relationship Id="rId1" Type="http://schemas.openxmlformats.org/officeDocument/2006/relationships/tags" Target="../tags/tag3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4.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7.xml"/><Relationship Id="rId1" Type="http://schemas.openxmlformats.org/officeDocument/2006/relationships/tags" Target="../tags/tag37.xml"/><Relationship Id="rId4" Type="http://schemas.openxmlformats.org/officeDocument/2006/relationships/image" Target="../media/image42.svg"/></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7.xml"/><Relationship Id="rId1" Type="http://schemas.openxmlformats.org/officeDocument/2006/relationships/tags" Target="../tags/tag39.xml"/><Relationship Id="rId4" Type="http://schemas.openxmlformats.org/officeDocument/2006/relationships/image" Target="../media/image44.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8.xml"/><Relationship Id="rId5" Type="http://schemas.openxmlformats.org/officeDocument/2006/relationships/image" Target="../media/image51.png"/><Relationship Id="rId4" Type="http://schemas.openxmlformats.org/officeDocument/2006/relationships/image" Target="../media/image50.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8.xml"/><Relationship Id="rId4" Type="http://schemas.openxmlformats.org/officeDocument/2006/relationships/image" Target="../media/image50.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3.sv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4.png"/><Relationship Id="rId11" Type="http://schemas.openxmlformats.org/officeDocument/2006/relationships/image" Target="../media/image18.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heme">
    <p:spTree>
      <p:nvGrpSpPr>
        <p:cNvPr id="1" name=""/>
        <p:cNvGrpSpPr/>
        <p:nvPr/>
      </p:nvGrpSpPr>
      <p:grpSpPr>
        <a:xfrm>
          <a:off x="0" y="0"/>
          <a:ext cx="0" cy="0"/>
          <a:chOff x="0" y="0"/>
          <a:chExt cx="0" cy="0"/>
        </a:xfrm>
      </p:grpSpPr>
      <p:pic>
        <p:nvPicPr>
          <p:cNvPr id="11" name="BKG Texture">
            <a:extLst>
              <a:ext uri="{FF2B5EF4-FFF2-40B4-BE49-F238E27FC236}">
                <a16:creationId xmlns:a16="http://schemas.microsoft.com/office/drawing/2014/main" id="{49248B60-2DD4-49D2-BE7A-6F834C8E6641}"/>
              </a:ext>
            </a:extLst>
          </p:cNvPr>
          <p:cNvPicPr>
            <a:picLocks noChangeAspect="1"/>
          </p:cNvPicPr>
          <p:nvPr userDrawn="1"/>
        </p:nvPicPr>
        <p:blipFill>
          <a:blip r:embed="rId3"/>
          <a:srcRect/>
          <a:stretch/>
        </p:blipFill>
        <p:spPr>
          <a:xfrm>
            <a:off x="0" y="0"/>
            <a:ext cx="9144000" cy="5143500"/>
          </a:xfrm>
          <a:prstGeom prst="rect">
            <a:avLst/>
          </a:prstGeom>
        </p:spPr>
      </p:pic>
      <p:sp>
        <p:nvSpPr>
          <p:cNvPr id="6" name="Top Grad">
            <a:extLst>
              <a:ext uri="{FF2B5EF4-FFF2-40B4-BE49-F238E27FC236}">
                <a16:creationId xmlns:a16="http://schemas.microsoft.com/office/drawing/2014/main" id="{ECF204ED-9969-CB30-8854-EC5D614E29AB}"/>
              </a:ext>
            </a:extLst>
          </p:cNvPr>
          <p:cNvSpPr/>
          <p:nvPr userDrawn="1"/>
        </p:nvSpPr>
        <p:spPr>
          <a:xfrm>
            <a:off x="0" y="0"/>
            <a:ext cx="9141714" cy="212598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AB Logo">
            <a:extLst>
              <a:ext uri="{FF2B5EF4-FFF2-40B4-BE49-F238E27FC236}">
                <a16:creationId xmlns:a16="http://schemas.microsoft.com/office/drawing/2014/main" id="{CF426C20-26C4-4C06-FBAF-299753FEEE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5152" y="491361"/>
            <a:ext cx="2455164" cy="251589"/>
          </a:xfrm>
          <a:prstGeom prst="rect">
            <a:avLst/>
          </a:prstGeom>
        </p:spPr>
      </p:pic>
      <p:sp>
        <p:nvSpPr>
          <p:cNvPr id="2" name="Title">
            <a:extLst>
              <a:ext uri="{FF2B5EF4-FFF2-40B4-BE49-F238E27FC236}">
                <a16:creationId xmlns:a16="http://schemas.microsoft.com/office/drawing/2014/main" id="{D8CA47BC-16E0-8D58-B0BD-572CE5551C53}"/>
              </a:ext>
            </a:extLst>
          </p:cNvPr>
          <p:cNvSpPr>
            <a:spLocks noGrp="1"/>
          </p:cNvSpPr>
          <p:nvPr userDrawn="1">
            <p:ph type="ctrTitle" hasCustomPrompt="1"/>
          </p:nvPr>
        </p:nvSpPr>
        <p:spPr>
          <a:xfrm>
            <a:off x="1215152" y="3303270"/>
            <a:ext cx="6713696" cy="914400"/>
          </a:xfrm>
        </p:spPr>
        <p:txBody>
          <a:bodyPr lIns="0" tIns="0" rIns="0" bIns="0" anchor="ctr" anchorCtr="0">
            <a:noAutofit/>
          </a:bodyPr>
          <a:lstStyle>
            <a:lvl1pPr algn="r">
              <a:spcBef>
                <a:spcPts val="900"/>
              </a:spcBef>
              <a:defRPr sz="2100" b="1">
                <a:solidFill>
                  <a:schemeClr val="bg1"/>
                </a:solidFill>
                <a:latin typeface="+mn-lt"/>
              </a:defRPr>
            </a:lvl1pPr>
          </a:lstStyle>
          <a:p>
            <a:r>
              <a:rPr lang="en-US" dirty="0"/>
              <a:t>Date </a:t>
            </a:r>
            <a:r>
              <a:rPr lang="en-US" sz="2100" dirty="0">
                <a:solidFill>
                  <a:srgbClr val="FFFFFF"/>
                </a:solidFill>
                <a:latin typeface="Arial"/>
                <a:cs typeface="Arial"/>
              </a:rPr>
              <a:t>•</a:t>
            </a:r>
            <a:r>
              <a:rPr lang="en-US" dirty="0"/>
              <a:t> City, State</a:t>
            </a:r>
          </a:p>
        </p:txBody>
      </p:sp>
      <p:grpSp>
        <p:nvGrpSpPr>
          <p:cNvPr id="3" name="Logo Lockup">
            <a:extLst>
              <a:ext uri="{FF2B5EF4-FFF2-40B4-BE49-F238E27FC236}">
                <a16:creationId xmlns:a16="http://schemas.microsoft.com/office/drawing/2014/main" id="{D67851E9-0BAF-95FA-5B05-2A749C630E0B}"/>
              </a:ext>
            </a:extLst>
          </p:cNvPr>
          <p:cNvGrpSpPr>
            <a:grpSpLocks noChangeAspect="1"/>
          </p:cNvGrpSpPr>
          <p:nvPr userDrawn="1"/>
        </p:nvGrpSpPr>
        <p:grpSpPr>
          <a:xfrm>
            <a:off x="1215152" y="1794510"/>
            <a:ext cx="6722532" cy="1495881"/>
            <a:chOff x="1215152" y="1794510"/>
            <a:chExt cx="6722532" cy="1495881"/>
          </a:xfrm>
        </p:grpSpPr>
        <p:pic>
          <p:nvPicPr>
            <p:cNvPr id="7" name="2023">
              <a:extLst>
                <a:ext uri="{FF2B5EF4-FFF2-40B4-BE49-F238E27FC236}">
                  <a16:creationId xmlns:a16="http://schemas.microsoft.com/office/drawing/2014/main" id="{391B5A9A-36CB-AA32-9E79-BE27A0F09F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40637" y="2033972"/>
              <a:ext cx="1688211" cy="592074"/>
            </a:xfrm>
            <a:prstGeom prst="rect">
              <a:avLst/>
            </a:prstGeom>
          </p:spPr>
        </p:pic>
        <p:pic>
          <p:nvPicPr>
            <p:cNvPr id="8" name="exchange">
              <a:extLst>
                <a:ext uri="{FF2B5EF4-FFF2-40B4-BE49-F238E27FC236}">
                  <a16:creationId xmlns:a16="http://schemas.microsoft.com/office/drawing/2014/main" id="{9752C3CA-A963-2F99-9137-7D4D78B2AA8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5152" y="1794510"/>
              <a:ext cx="4928616" cy="1072134"/>
            </a:xfrm>
            <a:prstGeom prst="rect">
              <a:avLst/>
            </a:prstGeom>
          </p:spPr>
        </p:pic>
        <p:pic>
          <p:nvPicPr>
            <p:cNvPr id="9" name="grow.">
              <a:extLst>
                <a:ext uri="{FF2B5EF4-FFF2-40B4-BE49-F238E27FC236}">
                  <a16:creationId xmlns:a16="http://schemas.microsoft.com/office/drawing/2014/main" id="{A449B261-39DA-0188-1155-849529E0006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179220033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grpSp>
        <p:nvGrpSpPr>
          <p:cNvPr id="11" name="Grid">
            <a:extLst>
              <a:ext uri="{FF2B5EF4-FFF2-40B4-BE49-F238E27FC236}">
                <a16:creationId xmlns:a16="http://schemas.microsoft.com/office/drawing/2014/main" id="{D6950C4A-47AF-4313-29E8-5A5B95B7A280}"/>
              </a:ext>
            </a:extLst>
          </p:cNvPr>
          <p:cNvGrpSpPr/>
          <p:nvPr userDrawn="1"/>
        </p:nvGrpSpPr>
        <p:grpSpPr>
          <a:xfrm>
            <a:off x="-222948" y="-231775"/>
            <a:ext cx="9589896" cy="5620012"/>
            <a:chOff x="-222948" y="-231775"/>
            <a:chExt cx="9589896" cy="5620012"/>
          </a:xfrm>
        </p:grpSpPr>
        <p:cxnSp>
          <p:nvCxnSpPr>
            <p:cNvPr id="12" name="Gerade Verbindung 46">
              <a:extLst>
                <a:ext uri="{FF2B5EF4-FFF2-40B4-BE49-F238E27FC236}">
                  <a16:creationId xmlns:a16="http://schemas.microsoft.com/office/drawing/2014/main" id="{20BBACAA-1B38-56A0-8A62-5BBA0C77B8D2}"/>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26">
              <a:extLst>
                <a:ext uri="{FF2B5EF4-FFF2-40B4-BE49-F238E27FC236}">
                  <a16:creationId xmlns:a16="http://schemas.microsoft.com/office/drawing/2014/main" id="{BA1AE3A7-D5C4-132F-3ED7-2A752A8661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4">
              <a:extLst>
                <a:ext uri="{FF2B5EF4-FFF2-40B4-BE49-F238E27FC236}">
                  <a16:creationId xmlns:a16="http://schemas.microsoft.com/office/drawing/2014/main" id="{CFA40FF4-ED99-70BD-9656-5A66A1BA72F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5">
              <a:extLst>
                <a:ext uri="{FF2B5EF4-FFF2-40B4-BE49-F238E27FC236}">
                  <a16:creationId xmlns:a16="http://schemas.microsoft.com/office/drawing/2014/main" id="{75F97ABD-B52A-1009-1A83-6E1AC48E5FD5}"/>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810D969E-99B9-8FF8-0FFB-53752710288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FDB797F6-3BA2-A245-DA70-D98B4AC1E87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495158F1-8A67-5B1C-9920-F6DF36FCD1B9}"/>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3E1ECD1A-4BFF-3B11-47D2-906D6C7996C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CE0089DC-7CCB-17B0-8A43-CED075B4390A}"/>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302A6FE-E91E-697B-95CF-87A28079DE2E}"/>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04FA113E-5AB5-DB3C-EB46-55A79EBFAC3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CD4EA53D-1B8C-9DCA-FD42-FEBDBF459AF0}"/>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DA988DE3-26FA-2EF0-C335-1A081A21152D}"/>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40F79069-C576-3693-A756-56A7848052C2}"/>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5">
              <a:extLst>
                <a:ext uri="{FF2B5EF4-FFF2-40B4-BE49-F238E27FC236}">
                  <a16:creationId xmlns:a16="http://schemas.microsoft.com/office/drawing/2014/main" id="{203F87DB-3FAE-7C65-8F5B-53C40C7F990A}"/>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3668EC75-FD5B-218D-13D2-EC1E4A08ACAE}"/>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4">
              <a:extLst>
                <a:ext uri="{FF2B5EF4-FFF2-40B4-BE49-F238E27FC236}">
                  <a16:creationId xmlns:a16="http://schemas.microsoft.com/office/drawing/2014/main" id="{F5E25BC0-66FF-80AF-8E5A-8B10214FE68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id="{7A724D7B-DE2C-E603-56EF-70B41B6DE2D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AAF7593A-B5AF-3F9A-A099-AA6289D7F8F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FB7073DC-75B8-8EAF-A8E5-DF6BC75852A1}"/>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51391394-A4EB-FEB9-97A5-6682FD3B54D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7228020B-FF54-A3FC-693B-8FF0941B4B3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BE7183-FF7A-84C6-43C3-E5C64E3356BF}"/>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2C460848-AF72-BD79-8776-5B3BC9B1366E}"/>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0DDFECE1-80CD-264E-5485-7038DBC2147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B094A0E7-049A-34A8-C445-A0725016751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C286CF93-4BC6-44DB-62D2-F7C5DA15BBE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9EC8150A-29FB-A5C2-ABF7-3A8AFB54627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id="{4FB3C46D-FDFD-239F-E542-DEFCB3F6527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B621A9B3-ABA7-EDF0-506D-62C777EF34AC}"/>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94D1E730-B69A-B8BB-AEEC-6618CE3E232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E67FFE2-9B65-7821-8D56-877F7D7DB19B}"/>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AC3CA94A-B646-C269-589B-CA42AB27BBA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F5ACD9BF-AED4-42EB-CD63-E53A49176E01}"/>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D9196337-A1C3-159C-84D9-A4E71C4C1656}"/>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2D90F07-AA6D-30EF-F023-1560A70727A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D3C3F53-D624-6D35-1720-797C4F35EA26}"/>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A74CE35-5947-B9E7-34F8-46664D955CE7}"/>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CACB1B7-2E80-6F4B-319B-CCFE717EBA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58DD5524-5C7A-526B-94D0-05108E276831}"/>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B23F86F-1163-B94A-6986-06280B00C381}"/>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E2AD7F77-DD44-307B-D1D6-2AC40480FEEF}"/>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41181034-AD35-BD0B-EAAB-66FC06154DB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6CD8F690-8E10-D48F-B346-086EC015747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05F42756-C3D2-6E29-B5EC-A056C980FCE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F13D7AA9-1B1B-CBE8-B334-F7888C80D1EB}"/>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823643F0-143A-28CB-FA91-A8670568FBC0}"/>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37C0A862-1FB3-8F78-8A0F-B549D99008A1}"/>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A8544438-2A81-C3DB-09A9-5C63D1F2A71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B168FFD6-0D76-9C16-389C-3EF0FCA53FF6}"/>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84CC6140-A705-4CE8-3A2D-07D6335E3067}"/>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22B78796-B9EE-5489-E791-3D8C59D7684F}"/>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33">
              <a:extLst>
                <a:ext uri="{FF2B5EF4-FFF2-40B4-BE49-F238E27FC236}">
                  <a16:creationId xmlns:a16="http://schemas.microsoft.com/office/drawing/2014/main" id="{70F8B0E3-A5FD-7A1B-0AEB-7F1855645859}"/>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7CF737D-6FBE-0565-0319-8D507CBE21CA}"/>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Spotlight Grad">
            <a:extLst>
              <a:ext uri="{FF2B5EF4-FFF2-40B4-BE49-F238E27FC236}">
                <a16:creationId xmlns:a16="http://schemas.microsoft.com/office/drawing/2014/main" id="{E4CE15E1-FB1F-F096-DFEF-B26EFE194F40}"/>
              </a:ext>
            </a:extLst>
          </p:cNvPr>
          <p:cNvSpPr/>
          <p:nvPr userDrawn="1"/>
        </p:nvSpPr>
        <p:spPr>
          <a:xfrm>
            <a:off x="274320" y="880110"/>
            <a:ext cx="5760720" cy="36576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549275" y="1931988"/>
            <a:ext cx="8320405" cy="2925762"/>
          </a:xfrm>
        </p:spPr>
        <p:txBody>
          <a:bodyPr/>
          <a:lstStyle>
            <a:lvl1pPr>
              <a:spcBef>
                <a:spcPts val="18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p:txBody>
          <a:bodyPr/>
          <a:lstStyle>
            <a:lvl1pPr>
              <a:defRPr sz="2200"/>
            </a:lvl1pPr>
          </a:lstStyle>
          <a:p>
            <a:r>
              <a:rPr lang="en-US" dirty="0"/>
              <a:t>Click to edit Master title style</a:t>
            </a:r>
          </a:p>
        </p:txBody>
      </p:sp>
      <p:pic>
        <p:nvPicPr>
          <p:cNvPr id="70" name="AB Logo">
            <a:extLst>
              <a:ext uri="{FF2B5EF4-FFF2-40B4-BE49-F238E27FC236}">
                <a16:creationId xmlns:a16="http://schemas.microsoft.com/office/drawing/2014/main" id="{BD44AE17-2499-7EBA-7BE8-25DE02ACC4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8640" y="285750"/>
            <a:ext cx="2011680" cy="206144"/>
          </a:xfrm>
          <a:prstGeom prst="rect">
            <a:avLst/>
          </a:prstGeom>
        </p:spPr>
      </p:pic>
      <p:grpSp>
        <p:nvGrpSpPr>
          <p:cNvPr id="8" name="Logo Lockup">
            <a:extLst>
              <a:ext uri="{FF2B5EF4-FFF2-40B4-BE49-F238E27FC236}">
                <a16:creationId xmlns:a16="http://schemas.microsoft.com/office/drawing/2014/main" id="{198B4A24-B67A-04EE-14B0-71D4F5BBDCC9}"/>
              </a:ext>
            </a:extLst>
          </p:cNvPr>
          <p:cNvGrpSpPr>
            <a:grpSpLocks noChangeAspect="1"/>
          </p:cNvGrpSpPr>
          <p:nvPr userDrawn="1"/>
        </p:nvGrpSpPr>
        <p:grpSpPr>
          <a:xfrm>
            <a:off x="7543800" y="285750"/>
            <a:ext cx="1280160" cy="284858"/>
            <a:chOff x="1215152" y="1794510"/>
            <a:chExt cx="6722532" cy="1495881"/>
          </a:xfrm>
        </p:grpSpPr>
        <p:pic>
          <p:nvPicPr>
            <p:cNvPr id="9" name="2023">
              <a:extLst>
                <a:ext uri="{FF2B5EF4-FFF2-40B4-BE49-F238E27FC236}">
                  <a16:creationId xmlns:a16="http://schemas.microsoft.com/office/drawing/2014/main" id="{C0C35F1D-8B58-4DE9-6006-31CB9E357D2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637" y="2033972"/>
              <a:ext cx="1688211" cy="592074"/>
            </a:xfrm>
            <a:prstGeom prst="rect">
              <a:avLst/>
            </a:prstGeom>
          </p:spPr>
        </p:pic>
        <p:pic>
          <p:nvPicPr>
            <p:cNvPr id="66" name="exchange">
              <a:extLst>
                <a:ext uri="{FF2B5EF4-FFF2-40B4-BE49-F238E27FC236}">
                  <a16:creationId xmlns:a16="http://schemas.microsoft.com/office/drawing/2014/main" id="{3515ECD6-1D2B-013D-8A49-9F75ACCA48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5152" y="1794510"/>
              <a:ext cx="4928616" cy="1072134"/>
            </a:xfrm>
            <a:prstGeom prst="rect">
              <a:avLst/>
            </a:prstGeom>
          </p:spPr>
        </p:pic>
        <p:pic>
          <p:nvPicPr>
            <p:cNvPr id="67" name="grow.">
              <a:extLst>
                <a:ext uri="{FF2B5EF4-FFF2-40B4-BE49-F238E27FC236}">
                  <a16:creationId xmlns:a16="http://schemas.microsoft.com/office/drawing/2014/main" id="{1AEB93FF-3A4F-F7A7-9772-7AC40315E7E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59480532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grpSp>
        <p:nvGrpSpPr>
          <p:cNvPr id="5" name="Graphic 4">
            <a:extLst>
              <a:ext uri="{FF2B5EF4-FFF2-40B4-BE49-F238E27FC236}">
                <a16:creationId xmlns:a16="http://schemas.microsoft.com/office/drawing/2014/main" id="{05AA5585-5590-4DF7-83B4-4D4515FD9E42}"/>
              </a:ext>
            </a:extLst>
          </p:cNvPr>
          <p:cNvGrpSpPr/>
          <p:nvPr userDrawn="1"/>
        </p:nvGrpSpPr>
        <p:grpSpPr>
          <a:xfrm>
            <a:off x="-952041" y="-589034"/>
            <a:ext cx="10173922" cy="6503331"/>
            <a:chOff x="928687" y="242887"/>
            <a:chExt cx="7286625" cy="4657725"/>
          </a:xfrm>
          <a:solidFill>
            <a:schemeClr val="bg1"/>
          </a:solidFill>
        </p:grpSpPr>
        <p:sp>
          <p:nvSpPr>
            <p:cNvPr id="6" name="Freeform: Shape 5">
              <a:extLst>
                <a:ext uri="{FF2B5EF4-FFF2-40B4-BE49-F238E27FC236}">
                  <a16:creationId xmlns:a16="http://schemas.microsoft.com/office/drawing/2014/main" id="{DA294650-34D9-4B6B-9802-2A6366EDB8B2}"/>
                </a:ext>
              </a:extLst>
            </p:cNvPr>
            <p:cNvSpPr/>
            <p:nvPr/>
          </p:nvSpPr>
          <p:spPr>
            <a:xfrm>
              <a:off x="928687" y="1505520"/>
              <a:ext cx="1367218" cy="1956625"/>
            </a:xfrm>
            <a:custGeom>
              <a:avLst/>
              <a:gdLst>
                <a:gd name="connsiteX0" fmla="*/ 1367218 w 1367218"/>
                <a:gd name="connsiteY0" fmla="*/ 327946 h 1956625"/>
                <a:gd name="connsiteX1" fmla="*/ 897731 w 1367218"/>
                <a:gd name="connsiteY1" fmla="*/ 453771 h 1956625"/>
                <a:gd name="connsiteX2" fmla="*/ 1275779 w 1367218"/>
                <a:gd name="connsiteY2" fmla="*/ 1864805 h 1956625"/>
                <a:gd name="connsiteX3" fmla="*/ 932974 w 1367218"/>
                <a:gd name="connsiteY3" fmla="*/ 1956626 h 1956625"/>
                <a:gd name="connsiteX4" fmla="*/ 554927 w 1367218"/>
                <a:gd name="connsiteY4" fmla="*/ 545592 h 1956625"/>
                <a:gd name="connsiteX5" fmla="*/ 87821 w 1367218"/>
                <a:gd name="connsiteY5" fmla="*/ 670751 h 1956625"/>
                <a:gd name="connsiteX6" fmla="*/ 0 w 1367218"/>
                <a:gd name="connsiteY6" fmla="*/ 342805 h 1956625"/>
                <a:gd name="connsiteX7" fmla="*/ 1279303 w 1367218"/>
                <a:gd name="connsiteY7" fmla="*/ 0 h 1956625"/>
                <a:gd name="connsiteX8" fmla="*/ 1367218 w 1367218"/>
                <a:gd name="connsiteY8" fmla="*/ 327946 h 195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218" h="1956625">
                  <a:moveTo>
                    <a:pt x="1367218" y="327946"/>
                  </a:moveTo>
                  <a:lnTo>
                    <a:pt x="897731" y="453771"/>
                  </a:lnTo>
                  <a:lnTo>
                    <a:pt x="1275779" y="1864805"/>
                  </a:lnTo>
                  <a:lnTo>
                    <a:pt x="932974" y="1956626"/>
                  </a:lnTo>
                  <a:lnTo>
                    <a:pt x="554927" y="545592"/>
                  </a:lnTo>
                  <a:lnTo>
                    <a:pt x="87821" y="670751"/>
                  </a:lnTo>
                  <a:lnTo>
                    <a:pt x="0" y="342805"/>
                  </a:lnTo>
                  <a:lnTo>
                    <a:pt x="1279303" y="0"/>
                  </a:lnTo>
                  <a:lnTo>
                    <a:pt x="1367218" y="327946"/>
                  </a:lnTo>
                  <a:close/>
                </a:path>
              </a:pathLst>
            </a:custGeom>
            <a:grpFill/>
            <a:ln w="9525"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BB235E4C-3CCD-4110-A744-316CFC2077F9}"/>
                </a:ext>
              </a:extLst>
            </p:cNvPr>
            <p:cNvSpPr/>
            <p:nvPr/>
          </p:nvSpPr>
          <p:spPr>
            <a:xfrm>
              <a:off x="2334672" y="1385791"/>
              <a:ext cx="1626012" cy="1824799"/>
            </a:xfrm>
            <a:custGeom>
              <a:avLst/>
              <a:gdLst>
                <a:gd name="connsiteX0" fmla="*/ 1421702 w 1626012"/>
                <a:gd name="connsiteY0" fmla="*/ 751237 h 1824799"/>
                <a:gd name="connsiteX1" fmla="*/ 1626013 w 1626012"/>
                <a:gd name="connsiteY1" fmla="*/ 1513904 h 1824799"/>
                <a:gd name="connsiteX2" fmla="*/ 1305592 w 1626012"/>
                <a:gd name="connsiteY2" fmla="*/ 1599724 h 1824799"/>
                <a:gd name="connsiteX3" fmla="*/ 1111853 w 1626012"/>
                <a:gd name="connsiteY3" fmla="*/ 876872 h 1824799"/>
                <a:gd name="connsiteX4" fmla="*/ 797338 w 1626012"/>
                <a:gd name="connsiteY4" fmla="*/ 686943 h 1824799"/>
                <a:gd name="connsiteX5" fmla="*/ 606647 w 1626012"/>
                <a:gd name="connsiteY5" fmla="*/ 1068229 h 1824799"/>
                <a:gd name="connsiteX6" fmla="*/ 786384 w 1626012"/>
                <a:gd name="connsiteY6" fmla="*/ 1738979 h 1824799"/>
                <a:gd name="connsiteX7" fmla="*/ 465963 w 1626012"/>
                <a:gd name="connsiteY7" fmla="*/ 1824800 h 1824799"/>
                <a:gd name="connsiteX8" fmla="*/ 0 w 1626012"/>
                <a:gd name="connsiteY8" fmla="*/ 85820 h 1824799"/>
                <a:gd name="connsiteX9" fmla="*/ 320421 w 1626012"/>
                <a:gd name="connsiteY9" fmla="*/ 0 h 1824799"/>
                <a:gd name="connsiteX10" fmla="*/ 490823 w 1626012"/>
                <a:gd name="connsiteY10" fmla="*/ 635984 h 1824799"/>
                <a:gd name="connsiteX11" fmla="*/ 814388 w 1626012"/>
                <a:gd name="connsiteY11" fmla="*/ 362903 h 1824799"/>
                <a:gd name="connsiteX12" fmla="*/ 1421702 w 1626012"/>
                <a:gd name="connsiteY12" fmla="*/ 751237 h 18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6012" h="1824799">
                  <a:moveTo>
                    <a:pt x="1421702" y="751237"/>
                  </a:moveTo>
                  <a:lnTo>
                    <a:pt x="1626013" y="1513904"/>
                  </a:lnTo>
                  <a:lnTo>
                    <a:pt x="1305592" y="1599724"/>
                  </a:lnTo>
                  <a:lnTo>
                    <a:pt x="1111853" y="876872"/>
                  </a:lnTo>
                  <a:cubicBezTo>
                    <a:pt x="1066610" y="707993"/>
                    <a:pt x="941451" y="648272"/>
                    <a:pt x="797338" y="686943"/>
                  </a:cubicBezTo>
                  <a:cubicBezTo>
                    <a:pt x="640842" y="728853"/>
                    <a:pt x="548735" y="852107"/>
                    <a:pt x="606647" y="1068229"/>
                  </a:cubicBezTo>
                  <a:lnTo>
                    <a:pt x="786384" y="1738979"/>
                  </a:lnTo>
                  <a:lnTo>
                    <a:pt x="465963" y="1824800"/>
                  </a:lnTo>
                  <a:lnTo>
                    <a:pt x="0" y="85820"/>
                  </a:lnTo>
                  <a:lnTo>
                    <a:pt x="320421" y="0"/>
                  </a:lnTo>
                  <a:lnTo>
                    <a:pt x="490823" y="635984"/>
                  </a:lnTo>
                  <a:cubicBezTo>
                    <a:pt x="535400" y="504253"/>
                    <a:pt x="647986" y="407480"/>
                    <a:pt x="814388" y="362903"/>
                  </a:cubicBezTo>
                  <a:cubicBezTo>
                    <a:pt x="1077754" y="292227"/>
                    <a:pt x="1333214" y="420815"/>
                    <a:pt x="1421702" y="751237"/>
                  </a:cubicBezTo>
                  <a:close/>
                </a:path>
              </a:pathLst>
            </a:custGeom>
            <a:grp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7A0AD72-8BAF-4F85-A1F1-88DC8FA05140}"/>
                </a:ext>
              </a:extLst>
            </p:cNvPr>
            <p:cNvSpPr/>
            <p:nvPr/>
          </p:nvSpPr>
          <p:spPr>
            <a:xfrm>
              <a:off x="3927605" y="1258918"/>
              <a:ext cx="1521075" cy="1491229"/>
            </a:xfrm>
            <a:custGeom>
              <a:avLst/>
              <a:gdLst>
                <a:gd name="connsiteX0" fmla="*/ 1188272 w 1521075"/>
                <a:gd name="connsiteY0" fmla="*/ 0 h 1491229"/>
                <a:gd name="connsiteX1" fmla="*/ 1521075 w 1521075"/>
                <a:gd name="connsiteY1" fmla="*/ 1242060 h 1491229"/>
                <a:gd name="connsiteX2" fmla="*/ 1200654 w 1521075"/>
                <a:gd name="connsiteY2" fmla="*/ 1327976 h 1491229"/>
                <a:gd name="connsiteX3" fmla="*/ 1161411 w 1521075"/>
                <a:gd name="connsiteY3" fmla="*/ 1181386 h 1491229"/>
                <a:gd name="connsiteX4" fmla="*/ 805081 w 1521075"/>
                <a:gd name="connsiteY4" fmla="*/ 1471232 h 1491229"/>
                <a:gd name="connsiteX5" fmla="*/ 25745 w 1521075"/>
                <a:gd name="connsiteY5" fmla="*/ 977170 h 1491229"/>
                <a:gd name="connsiteX6" fmla="*/ 453704 w 1521075"/>
                <a:gd name="connsiteY6" fmla="*/ 159639 h 1491229"/>
                <a:gd name="connsiteX7" fmla="*/ 907189 w 1521075"/>
                <a:gd name="connsiteY7" fmla="*/ 232505 h 1491229"/>
                <a:gd name="connsiteX8" fmla="*/ 867946 w 1521075"/>
                <a:gd name="connsiteY8" fmla="*/ 85916 h 1491229"/>
                <a:gd name="connsiteX9" fmla="*/ 1188272 w 1521075"/>
                <a:gd name="connsiteY9" fmla="*/ 0 h 1491229"/>
                <a:gd name="connsiteX10" fmla="*/ 1034252 w 1521075"/>
                <a:gd name="connsiteY10" fmla="*/ 706850 h 1491229"/>
                <a:gd name="connsiteX11" fmla="*/ 595055 w 1521075"/>
                <a:gd name="connsiteY11" fmla="*/ 449104 h 1491229"/>
                <a:gd name="connsiteX12" fmla="*/ 346071 w 1521075"/>
                <a:gd name="connsiteY12" fmla="*/ 891254 h 1491229"/>
                <a:gd name="connsiteX13" fmla="*/ 782697 w 1521075"/>
                <a:gd name="connsiteY13" fmla="*/ 1149668 h 1491229"/>
                <a:gd name="connsiteX14" fmla="*/ 1034252 w 1521075"/>
                <a:gd name="connsiteY14" fmla="*/ 706850 h 149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075" h="1491229">
                  <a:moveTo>
                    <a:pt x="1188272" y="0"/>
                  </a:moveTo>
                  <a:lnTo>
                    <a:pt x="1521075" y="1242060"/>
                  </a:lnTo>
                  <a:lnTo>
                    <a:pt x="1200654" y="1327976"/>
                  </a:lnTo>
                  <a:lnTo>
                    <a:pt x="1161411" y="1181386"/>
                  </a:lnTo>
                  <a:cubicBezTo>
                    <a:pt x="1101880" y="1317117"/>
                    <a:pt x="986437" y="1422654"/>
                    <a:pt x="805081" y="1471232"/>
                  </a:cubicBezTo>
                  <a:cubicBezTo>
                    <a:pt x="474659" y="1559719"/>
                    <a:pt x="124901" y="1347311"/>
                    <a:pt x="25745" y="977170"/>
                  </a:cubicBezTo>
                  <a:cubicBezTo>
                    <a:pt x="-73410" y="607028"/>
                    <a:pt x="123281" y="248126"/>
                    <a:pt x="453704" y="159639"/>
                  </a:cubicBezTo>
                  <a:cubicBezTo>
                    <a:pt x="635060" y="111062"/>
                    <a:pt x="787841" y="144685"/>
                    <a:pt x="907189" y="232505"/>
                  </a:cubicBezTo>
                  <a:lnTo>
                    <a:pt x="867946" y="85916"/>
                  </a:lnTo>
                  <a:lnTo>
                    <a:pt x="1188272" y="0"/>
                  </a:lnTo>
                  <a:close/>
                  <a:moveTo>
                    <a:pt x="1034252" y="706850"/>
                  </a:moveTo>
                  <a:cubicBezTo>
                    <a:pt x="978341" y="498158"/>
                    <a:pt x="793841" y="395859"/>
                    <a:pt x="595055" y="449104"/>
                  </a:cubicBezTo>
                  <a:cubicBezTo>
                    <a:pt x="398840" y="501682"/>
                    <a:pt x="290159" y="682562"/>
                    <a:pt x="346071" y="891254"/>
                  </a:cubicBezTo>
                  <a:cubicBezTo>
                    <a:pt x="401983" y="1099947"/>
                    <a:pt x="586482" y="1202246"/>
                    <a:pt x="782697" y="1149668"/>
                  </a:cubicBezTo>
                  <a:cubicBezTo>
                    <a:pt x="981484" y="1096423"/>
                    <a:pt x="1090164" y="915543"/>
                    <a:pt x="1034252" y="706850"/>
                  </a:cubicBezTo>
                  <a:close/>
                </a:path>
              </a:pathLst>
            </a:custGeom>
            <a:grp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6C061A2F-11D6-41CB-B3F6-B722A9FEB6A2}"/>
                </a:ext>
              </a:extLst>
            </p:cNvPr>
            <p:cNvSpPr/>
            <p:nvPr/>
          </p:nvSpPr>
          <p:spPr>
            <a:xfrm>
              <a:off x="5349429" y="957811"/>
              <a:ext cx="1492853" cy="1480683"/>
            </a:xfrm>
            <a:custGeom>
              <a:avLst/>
              <a:gdLst>
                <a:gd name="connsiteX0" fmla="*/ 1288542 w 1492853"/>
                <a:gd name="connsiteY0" fmla="*/ 407121 h 1480683"/>
                <a:gd name="connsiteX1" fmla="*/ 1492853 w 1492853"/>
                <a:gd name="connsiteY1" fmla="*/ 1169787 h 1480683"/>
                <a:gd name="connsiteX2" fmla="*/ 1172433 w 1492853"/>
                <a:gd name="connsiteY2" fmla="*/ 1255608 h 1480683"/>
                <a:gd name="connsiteX3" fmla="*/ 978694 w 1492853"/>
                <a:gd name="connsiteY3" fmla="*/ 532755 h 1480683"/>
                <a:gd name="connsiteX4" fmla="*/ 664178 w 1492853"/>
                <a:gd name="connsiteY4" fmla="*/ 342827 h 1480683"/>
                <a:gd name="connsiteX5" fmla="*/ 473488 w 1492853"/>
                <a:gd name="connsiteY5" fmla="*/ 724113 h 1480683"/>
                <a:gd name="connsiteX6" fmla="*/ 653225 w 1492853"/>
                <a:gd name="connsiteY6" fmla="*/ 1394863 h 1480683"/>
                <a:gd name="connsiteX7" fmla="*/ 332804 w 1492853"/>
                <a:gd name="connsiteY7" fmla="*/ 1480683 h 1480683"/>
                <a:gd name="connsiteX8" fmla="*/ 0 w 1492853"/>
                <a:gd name="connsiteY8" fmla="*/ 238623 h 1480683"/>
                <a:gd name="connsiteX9" fmla="*/ 320421 w 1492853"/>
                <a:gd name="connsiteY9" fmla="*/ 152803 h 1480683"/>
                <a:gd name="connsiteX10" fmla="*/ 357664 w 1492853"/>
                <a:gd name="connsiteY10" fmla="*/ 291868 h 1480683"/>
                <a:gd name="connsiteX11" fmla="*/ 681228 w 1492853"/>
                <a:gd name="connsiteY11" fmla="*/ 18786 h 1480683"/>
                <a:gd name="connsiteX12" fmla="*/ 1288542 w 1492853"/>
                <a:gd name="connsiteY12" fmla="*/ 407121 h 148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83">
                  <a:moveTo>
                    <a:pt x="1288542" y="407121"/>
                  </a:moveTo>
                  <a:lnTo>
                    <a:pt x="1492853" y="1169787"/>
                  </a:lnTo>
                  <a:lnTo>
                    <a:pt x="1172433" y="1255608"/>
                  </a:lnTo>
                  <a:lnTo>
                    <a:pt x="978694" y="532755"/>
                  </a:lnTo>
                  <a:cubicBezTo>
                    <a:pt x="933450" y="363877"/>
                    <a:pt x="808291" y="304155"/>
                    <a:pt x="664178" y="342827"/>
                  </a:cubicBezTo>
                  <a:cubicBezTo>
                    <a:pt x="507682" y="384737"/>
                    <a:pt x="415576" y="507990"/>
                    <a:pt x="473488" y="724113"/>
                  </a:cubicBezTo>
                  <a:lnTo>
                    <a:pt x="653225" y="1394863"/>
                  </a:lnTo>
                  <a:lnTo>
                    <a:pt x="332804" y="1480683"/>
                  </a:lnTo>
                  <a:lnTo>
                    <a:pt x="0" y="238623"/>
                  </a:lnTo>
                  <a:lnTo>
                    <a:pt x="320421" y="152803"/>
                  </a:lnTo>
                  <a:lnTo>
                    <a:pt x="357664" y="291868"/>
                  </a:lnTo>
                  <a:cubicBezTo>
                    <a:pt x="402241" y="160137"/>
                    <a:pt x="514826" y="63363"/>
                    <a:pt x="681228" y="18786"/>
                  </a:cubicBezTo>
                  <a:cubicBezTo>
                    <a:pt x="944499" y="-51889"/>
                    <a:pt x="1199959" y="76698"/>
                    <a:pt x="1288542" y="407121"/>
                  </a:cubicBezTo>
                  <a:close/>
                </a:path>
              </a:pathLst>
            </a:custGeom>
            <a:grp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0AFE20DE-672A-4AE0-B504-7EFFD6EF1923}"/>
                </a:ext>
              </a:extLst>
            </p:cNvPr>
            <p:cNvSpPr/>
            <p:nvPr/>
          </p:nvSpPr>
          <p:spPr>
            <a:xfrm>
              <a:off x="6599872" y="242887"/>
              <a:ext cx="1611058" cy="1824704"/>
            </a:xfrm>
            <a:custGeom>
              <a:avLst/>
              <a:gdLst>
                <a:gd name="connsiteX0" fmla="*/ 1238536 w 1611058"/>
                <a:gd name="connsiteY0" fmla="*/ 1617726 h 1824704"/>
                <a:gd name="connsiteX1" fmla="*/ 635317 w 1611058"/>
                <a:gd name="connsiteY1" fmla="*/ 1175004 h 1824704"/>
                <a:gd name="connsiteX2" fmla="*/ 786384 w 1611058"/>
                <a:gd name="connsiteY2" fmla="*/ 1738884 h 1824704"/>
                <a:gd name="connsiteX3" fmla="*/ 465963 w 1611058"/>
                <a:gd name="connsiteY3" fmla="*/ 1824704 h 1824704"/>
                <a:gd name="connsiteX4" fmla="*/ 0 w 1611058"/>
                <a:gd name="connsiteY4" fmla="*/ 85820 h 1824704"/>
                <a:gd name="connsiteX5" fmla="*/ 320421 w 1611058"/>
                <a:gd name="connsiteY5" fmla="*/ 0 h 1824704"/>
                <a:gd name="connsiteX6" fmla="*/ 599980 w 1611058"/>
                <a:gd name="connsiteY6" fmla="*/ 1043369 h 1824704"/>
                <a:gd name="connsiteX7" fmla="*/ 880777 w 1611058"/>
                <a:gd name="connsiteY7" fmla="*/ 382334 h 1824704"/>
                <a:gd name="connsiteX8" fmla="*/ 1263301 w 1611058"/>
                <a:gd name="connsiteY8" fmla="*/ 279845 h 1824704"/>
                <a:gd name="connsiteX9" fmla="*/ 928402 w 1611058"/>
                <a:gd name="connsiteY9" fmla="*/ 1027176 h 1824704"/>
                <a:gd name="connsiteX10" fmla="*/ 1611058 w 1611058"/>
                <a:gd name="connsiteY10" fmla="*/ 1517904 h 1824704"/>
                <a:gd name="connsiteX11" fmla="*/ 1238536 w 1611058"/>
                <a:gd name="connsiteY11" fmla="*/ 1617726 h 18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1058" h="1824704">
                  <a:moveTo>
                    <a:pt x="1238536" y="1617726"/>
                  </a:moveTo>
                  <a:lnTo>
                    <a:pt x="635317" y="1175004"/>
                  </a:lnTo>
                  <a:lnTo>
                    <a:pt x="786384" y="1738884"/>
                  </a:lnTo>
                  <a:lnTo>
                    <a:pt x="465963" y="1824704"/>
                  </a:lnTo>
                  <a:lnTo>
                    <a:pt x="0" y="85820"/>
                  </a:lnTo>
                  <a:lnTo>
                    <a:pt x="320421" y="0"/>
                  </a:lnTo>
                  <a:lnTo>
                    <a:pt x="599980" y="1043369"/>
                  </a:lnTo>
                  <a:lnTo>
                    <a:pt x="880777" y="382334"/>
                  </a:lnTo>
                  <a:lnTo>
                    <a:pt x="1263301" y="279845"/>
                  </a:lnTo>
                  <a:lnTo>
                    <a:pt x="928402" y="1027176"/>
                  </a:lnTo>
                  <a:lnTo>
                    <a:pt x="1611058" y="1517904"/>
                  </a:lnTo>
                  <a:lnTo>
                    <a:pt x="1238536" y="1617726"/>
                  </a:lnTo>
                  <a:close/>
                </a:path>
              </a:pathLst>
            </a:custGeom>
            <a:grp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2913EB4D-3D77-4270-B518-88EBA748CD07}"/>
                </a:ext>
              </a:extLst>
            </p:cNvPr>
            <p:cNvSpPr/>
            <p:nvPr/>
          </p:nvSpPr>
          <p:spPr>
            <a:xfrm>
              <a:off x="3734180" y="2860737"/>
              <a:ext cx="1291780" cy="2035778"/>
            </a:xfrm>
            <a:custGeom>
              <a:avLst/>
              <a:gdLst>
                <a:gd name="connsiteX0" fmla="*/ 1291781 w 1291780"/>
                <a:gd name="connsiteY0" fmla="*/ 0 h 2035778"/>
                <a:gd name="connsiteX1" fmla="*/ 1172528 w 1291780"/>
                <a:gd name="connsiteY1" fmla="*/ 1363218 h 2035778"/>
                <a:gd name="connsiteX2" fmla="*/ 649796 w 1291780"/>
                <a:gd name="connsiteY2" fmla="*/ 2035778 h 2035778"/>
                <a:gd name="connsiteX3" fmla="*/ 569881 w 1291780"/>
                <a:gd name="connsiteY3" fmla="*/ 1737646 h 2035778"/>
                <a:gd name="connsiteX4" fmla="*/ 831437 w 1291780"/>
                <a:gd name="connsiteY4" fmla="*/ 1411986 h 2035778"/>
                <a:gd name="connsiteX5" fmla="*/ 0 w 1291780"/>
                <a:gd name="connsiteY5" fmla="*/ 346138 h 2035778"/>
                <a:gd name="connsiteX6" fmla="*/ 350234 w 1291780"/>
                <a:gd name="connsiteY6" fmla="*/ 252317 h 2035778"/>
                <a:gd name="connsiteX7" fmla="*/ 896779 w 1291780"/>
                <a:gd name="connsiteY7" fmla="*/ 1000411 h 2035778"/>
                <a:gd name="connsiteX8" fmla="*/ 948880 w 1291780"/>
                <a:gd name="connsiteY8" fmla="*/ 91821 h 2035778"/>
                <a:gd name="connsiteX9" fmla="*/ 1291781 w 1291780"/>
                <a:gd name="connsiteY9" fmla="*/ 0 h 20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780" h="2035778">
                  <a:moveTo>
                    <a:pt x="1291781" y="0"/>
                  </a:moveTo>
                  <a:lnTo>
                    <a:pt x="1172528" y="1363218"/>
                  </a:lnTo>
                  <a:cubicBezTo>
                    <a:pt x="1139190" y="1755553"/>
                    <a:pt x="970026" y="1968627"/>
                    <a:pt x="649796" y="2035778"/>
                  </a:cubicBezTo>
                  <a:lnTo>
                    <a:pt x="569881" y="1737646"/>
                  </a:lnTo>
                  <a:cubicBezTo>
                    <a:pt x="746950" y="1692878"/>
                    <a:pt x="816388" y="1594390"/>
                    <a:pt x="831437" y="1411986"/>
                  </a:cubicBezTo>
                  <a:lnTo>
                    <a:pt x="0" y="346138"/>
                  </a:lnTo>
                  <a:lnTo>
                    <a:pt x="350234" y="252317"/>
                  </a:lnTo>
                  <a:lnTo>
                    <a:pt x="896779" y="1000411"/>
                  </a:lnTo>
                  <a:lnTo>
                    <a:pt x="948880" y="91821"/>
                  </a:lnTo>
                  <a:lnTo>
                    <a:pt x="1291781" y="0"/>
                  </a:lnTo>
                  <a:close/>
                </a:path>
              </a:pathLst>
            </a:custGeom>
            <a:grp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226FFBEB-0F60-4026-9EB1-7A08121A7EC6}"/>
                </a:ext>
              </a:extLst>
            </p:cNvPr>
            <p:cNvSpPr/>
            <p:nvPr/>
          </p:nvSpPr>
          <p:spPr>
            <a:xfrm>
              <a:off x="5205381" y="2616074"/>
              <a:ext cx="1362337" cy="1359895"/>
            </a:xfrm>
            <a:custGeom>
              <a:avLst/>
              <a:gdLst>
                <a:gd name="connsiteX0" fmla="*/ 24224 w 1362337"/>
                <a:gd name="connsiteY0" fmla="*/ 855692 h 1359895"/>
                <a:gd name="connsiteX1" fmla="*/ 504284 w 1362337"/>
                <a:gd name="connsiteY1" fmla="*/ 24160 h 1359895"/>
                <a:gd name="connsiteX2" fmla="*/ 1338293 w 1362337"/>
                <a:gd name="connsiteY2" fmla="*/ 503553 h 1359895"/>
                <a:gd name="connsiteX3" fmla="*/ 855757 w 1362337"/>
                <a:gd name="connsiteY3" fmla="*/ 1335752 h 1359895"/>
                <a:gd name="connsiteX4" fmla="*/ 24224 w 1362337"/>
                <a:gd name="connsiteY4" fmla="*/ 855692 h 1359895"/>
                <a:gd name="connsiteX5" fmla="*/ 1017872 w 1362337"/>
                <a:gd name="connsiteY5" fmla="*/ 589468 h 1359895"/>
                <a:gd name="connsiteX6" fmla="*/ 588199 w 1362337"/>
                <a:gd name="connsiteY6" fmla="*/ 337151 h 1359895"/>
                <a:gd name="connsiteX7" fmla="*/ 344645 w 1362337"/>
                <a:gd name="connsiteY7" fmla="*/ 769872 h 1359895"/>
                <a:gd name="connsiteX8" fmla="*/ 771842 w 1362337"/>
                <a:gd name="connsiteY8" fmla="*/ 1022856 h 1359895"/>
                <a:gd name="connsiteX9" fmla="*/ 1017872 w 1362337"/>
                <a:gd name="connsiteY9" fmla="*/ 589468 h 135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337" h="1359895">
                  <a:moveTo>
                    <a:pt x="24224" y="855692"/>
                  </a:moveTo>
                  <a:cubicBezTo>
                    <a:pt x="-74931" y="485551"/>
                    <a:pt x="139191" y="121981"/>
                    <a:pt x="504284" y="24160"/>
                  </a:cubicBezTo>
                  <a:cubicBezTo>
                    <a:pt x="869473" y="-73662"/>
                    <a:pt x="1239138" y="133411"/>
                    <a:pt x="1338293" y="503553"/>
                  </a:cubicBezTo>
                  <a:cubicBezTo>
                    <a:pt x="1437448" y="873694"/>
                    <a:pt x="1220850" y="1237930"/>
                    <a:pt x="855757" y="1335752"/>
                  </a:cubicBezTo>
                  <a:cubicBezTo>
                    <a:pt x="490568" y="1433669"/>
                    <a:pt x="123379" y="1225834"/>
                    <a:pt x="24224" y="855692"/>
                  </a:cubicBezTo>
                  <a:close/>
                  <a:moveTo>
                    <a:pt x="1017872" y="589468"/>
                  </a:moveTo>
                  <a:cubicBezTo>
                    <a:pt x="963961" y="388300"/>
                    <a:pt x="779462" y="285907"/>
                    <a:pt x="588199" y="337151"/>
                  </a:cubicBezTo>
                  <a:cubicBezTo>
                    <a:pt x="399414" y="387729"/>
                    <a:pt x="290733" y="568609"/>
                    <a:pt x="344645" y="769872"/>
                  </a:cubicBezTo>
                  <a:cubicBezTo>
                    <a:pt x="398557" y="971040"/>
                    <a:pt x="583056" y="1073434"/>
                    <a:pt x="771842" y="1022856"/>
                  </a:cubicBezTo>
                  <a:cubicBezTo>
                    <a:pt x="963199" y="971611"/>
                    <a:pt x="1071784" y="790732"/>
                    <a:pt x="1017872" y="589468"/>
                  </a:cubicBezTo>
                  <a:close/>
                </a:path>
              </a:pathLst>
            </a:custGeom>
            <a:grp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7430C7BD-660E-4A4F-9C02-E23F4F169DBF}"/>
                </a:ext>
              </a:extLst>
            </p:cNvPr>
            <p:cNvSpPr/>
            <p:nvPr/>
          </p:nvSpPr>
          <p:spPr>
            <a:xfrm>
              <a:off x="6583488" y="2132551"/>
              <a:ext cx="1492853" cy="1480641"/>
            </a:xfrm>
            <a:custGeom>
              <a:avLst/>
              <a:gdLst>
                <a:gd name="connsiteX0" fmla="*/ 1160050 w 1492853"/>
                <a:gd name="connsiteY0" fmla="*/ 0 h 1480641"/>
                <a:gd name="connsiteX1" fmla="*/ 1492853 w 1492853"/>
                <a:gd name="connsiteY1" fmla="*/ 1242060 h 1480641"/>
                <a:gd name="connsiteX2" fmla="*/ 1172433 w 1492853"/>
                <a:gd name="connsiteY2" fmla="*/ 1327976 h 1480641"/>
                <a:gd name="connsiteX3" fmla="*/ 1135189 w 1492853"/>
                <a:gd name="connsiteY3" fmla="*/ 1188815 h 1480641"/>
                <a:gd name="connsiteX4" fmla="*/ 811625 w 1492853"/>
                <a:gd name="connsiteY4" fmla="*/ 1461897 h 1480641"/>
                <a:gd name="connsiteX5" fmla="*/ 204311 w 1492853"/>
                <a:gd name="connsiteY5" fmla="*/ 1073468 h 1480641"/>
                <a:gd name="connsiteX6" fmla="*/ 0 w 1492853"/>
                <a:gd name="connsiteY6" fmla="*/ 310801 h 1480641"/>
                <a:gd name="connsiteX7" fmla="*/ 320421 w 1492853"/>
                <a:gd name="connsiteY7" fmla="*/ 224980 h 1480641"/>
                <a:gd name="connsiteX8" fmla="*/ 514159 w 1492853"/>
                <a:gd name="connsiteY8" fmla="*/ 947833 h 1480641"/>
                <a:gd name="connsiteX9" fmla="*/ 828675 w 1492853"/>
                <a:gd name="connsiteY9" fmla="*/ 1137761 h 1480641"/>
                <a:gd name="connsiteX10" fmla="*/ 1019366 w 1492853"/>
                <a:gd name="connsiteY10" fmla="*/ 756476 h 1480641"/>
                <a:gd name="connsiteX11" fmla="*/ 839629 w 1492853"/>
                <a:gd name="connsiteY11" fmla="*/ 85725 h 1480641"/>
                <a:gd name="connsiteX12" fmla="*/ 1160050 w 1492853"/>
                <a:gd name="connsiteY12" fmla="*/ 0 h 148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41">
                  <a:moveTo>
                    <a:pt x="1160050" y="0"/>
                  </a:moveTo>
                  <a:lnTo>
                    <a:pt x="1492853" y="1242060"/>
                  </a:lnTo>
                  <a:lnTo>
                    <a:pt x="1172433" y="1327976"/>
                  </a:lnTo>
                  <a:lnTo>
                    <a:pt x="1135189" y="1188815"/>
                  </a:lnTo>
                  <a:cubicBezTo>
                    <a:pt x="1090613" y="1320546"/>
                    <a:pt x="978122" y="1417320"/>
                    <a:pt x="811625" y="1461897"/>
                  </a:cubicBezTo>
                  <a:cubicBezTo>
                    <a:pt x="548354" y="1532477"/>
                    <a:pt x="292894" y="1403890"/>
                    <a:pt x="204311" y="1073468"/>
                  </a:cubicBezTo>
                  <a:lnTo>
                    <a:pt x="0" y="310801"/>
                  </a:lnTo>
                  <a:lnTo>
                    <a:pt x="320421" y="224980"/>
                  </a:lnTo>
                  <a:lnTo>
                    <a:pt x="514159" y="947833"/>
                  </a:lnTo>
                  <a:cubicBezTo>
                    <a:pt x="559403" y="1116711"/>
                    <a:pt x="684562" y="1176433"/>
                    <a:pt x="828675" y="1137761"/>
                  </a:cubicBezTo>
                  <a:cubicBezTo>
                    <a:pt x="985171" y="1095851"/>
                    <a:pt x="1077278" y="972598"/>
                    <a:pt x="1019366" y="756476"/>
                  </a:cubicBezTo>
                  <a:lnTo>
                    <a:pt x="839629" y="85725"/>
                  </a:lnTo>
                  <a:lnTo>
                    <a:pt x="1160050" y="0"/>
                  </a:lnTo>
                  <a:close/>
                </a:path>
              </a:pathLst>
            </a:custGeom>
            <a:grpFill/>
            <a:ln w="9525" cap="flat">
              <a:noFill/>
              <a:prstDash val="solid"/>
              <a:miter/>
            </a:ln>
          </p:spPr>
          <p:txBody>
            <a:bodyPr rtlCol="0" anchor="ctr"/>
            <a:lstStyle/>
            <a:p>
              <a:endParaRPr lang="en-US" sz="1800"/>
            </a:p>
          </p:txBody>
        </p:sp>
      </p:grpSp>
      <p:sp>
        <p:nvSpPr>
          <p:cNvPr id="17" name="Freihandform 5">
            <a:extLst>
              <a:ext uri="{FF2B5EF4-FFF2-40B4-BE49-F238E27FC236}">
                <a16:creationId xmlns:a16="http://schemas.microsoft.com/office/drawing/2014/main" id="{C1AD5077-01EA-4FFB-9C7C-3D1063BFBA07}"/>
              </a:ext>
            </a:extLst>
          </p:cNvPr>
          <p:cNvSpPr/>
          <p:nvPr userDrawn="1"/>
        </p:nvSpPr>
        <p:spPr>
          <a:xfrm rot="4500000">
            <a:off x="-287253" y="2"/>
            <a:ext cx="6703139" cy="5143500"/>
          </a:xfrm>
          <a:custGeom>
            <a:avLst/>
            <a:gdLst>
              <a:gd name="connsiteX0" fmla="*/ 0 w 6703139"/>
              <a:gd name="connsiteY0" fmla="*/ 5143500 h 5143500"/>
              <a:gd name="connsiteX1" fmla="*/ 1378197 w 6703139"/>
              <a:gd name="connsiteY1" fmla="*/ 0 h 5143500"/>
              <a:gd name="connsiteX2" fmla="*/ 6703139 w 6703139"/>
              <a:gd name="connsiteY2" fmla="*/ 0 h 5143500"/>
              <a:gd name="connsiteX3" fmla="*/ 5324943 w 6703139"/>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703139" h="5143500">
                <a:moveTo>
                  <a:pt x="0" y="5143500"/>
                </a:moveTo>
                <a:lnTo>
                  <a:pt x="1378197" y="0"/>
                </a:lnTo>
                <a:lnTo>
                  <a:pt x="6703139" y="0"/>
                </a:lnTo>
                <a:lnTo>
                  <a:pt x="5324943" y="5143500"/>
                </a:lnTo>
                <a:close/>
              </a:path>
            </a:pathLst>
          </a:custGeom>
          <a:gradFill flip="none" rotWithShape="1">
            <a:gsLst>
              <a:gs pos="0">
                <a:schemeClr val="accent2"/>
              </a:gs>
              <a:gs pos="40000">
                <a:schemeClr val="accent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err="1">
              <a:solidFill>
                <a:schemeClr val="tx1"/>
              </a:solidFill>
              <a:latin typeface="MdFago" charset="0"/>
              <a:ea typeface="MdFago" charset="0"/>
              <a:cs typeface="MdFago" charset="0"/>
            </a:endParaRPr>
          </a:p>
        </p:txBody>
      </p:sp>
    </p:spTree>
    <p:extLst>
      <p:ext uri="{BB962C8B-B14F-4D97-AF65-F5344CB8AC3E}">
        <p14:creationId xmlns:p14="http://schemas.microsoft.com/office/powerpoint/2010/main" val="548668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IO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CA981E0-8B09-4C1E-8AAB-76C86CA2FE22}"/>
              </a:ext>
            </a:extLst>
          </p:cNvPr>
          <p:cNvSpPr>
            <a:spLocks noGrp="1"/>
          </p:cNvSpPr>
          <p:nvPr>
            <p:ph type="pic" sz="quarter" idx="13"/>
          </p:nvPr>
        </p:nvSpPr>
        <p:spPr>
          <a:xfrm>
            <a:off x="478631" y="0"/>
            <a:ext cx="3088481" cy="5143500"/>
          </a:xfrm>
        </p:spPr>
        <p:txBody>
          <a:bodyPr/>
          <a:lstStyle/>
          <a:p>
            <a:endParaRPr lang="en-CA"/>
          </a:p>
        </p:txBody>
      </p:sp>
      <p:sp>
        <p:nvSpPr>
          <p:cNvPr id="2" name="Title 1">
            <a:extLst>
              <a:ext uri="{FF2B5EF4-FFF2-40B4-BE49-F238E27FC236}">
                <a16:creationId xmlns:a16="http://schemas.microsoft.com/office/drawing/2014/main" id="{9CB73EAB-B6D8-A24F-BA71-7776C6C3E301}"/>
              </a:ext>
            </a:extLst>
          </p:cNvPr>
          <p:cNvSpPr>
            <a:spLocks noGrp="1"/>
          </p:cNvSpPr>
          <p:nvPr>
            <p:ph type="ctrTitle"/>
          </p:nvPr>
        </p:nvSpPr>
        <p:spPr>
          <a:xfrm>
            <a:off x="3774282" y="87938"/>
            <a:ext cx="5124242" cy="528026"/>
          </a:xfrm>
        </p:spPr>
        <p:txBody>
          <a:bodyPr anchor="b"/>
          <a:lstStyle>
            <a:lvl1pPr algn="l">
              <a:defRPr sz="1800"/>
            </a:lvl1pPr>
          </a:lstStyle>
          <a:p>
            <a:r>
              <a:rPr lang="en-US" dirty="0"/>
              <a:t>Click to edit Master title style</a:t>
            </a:r>
          </a:p>
        </p:txBody>
      </p:sp>
      <p:sp>
        <p:nvSpPr>
          <p:cNvPr id="3" name="Subtitle 2">
            <a:extLst>
              <a:ext uri="{FF2B5EF4-FFF2-40B4-BE49-F238E27FC236}">
                <a16:creationId xmlns:a16="http://schemas.microsoft.com/office/drawing/2014/main" id="{D22F18FD-2F68-1249-87C8-F71AF8E616C1}"/>
              </a:ext>
            </a:extLst>
          </p:cNvPr>
          <p:cNvSpPr>
            <a:spLocks noGrp="1"/>
          </p:cNvSpPr>
          <p:nvPr>
            <p:ph type="subTitle" idx="1"/>
          </p:nvPr>
        </p:nvSpPr>
        <p:spPr>
          <a:xfrm>
            <a:off x="3774283" y="724923"/>
            <a:ext cx="5124242" cy="4053673"/>
          </a:xfrm>
        </p:spPr>
        <p:txBody>
          <a:bodyPr wrap="square">
            <a:noAutofit/>
          </a:bodyPr>
          <a:lstStyle>
            <a:lvl1pPr>
              <a:defRPr kumimoji="0" lang="en-US" sz="1200" b="0" i="0" u="none" strike="noStrike" cap="none" spc="0" normalizeH="0" baseline="0" dirty="0">
                <a:ln>
                  <a:noFill/>
                </a:ln>
                <a:solidFill>
                  <a:srgbClr val="3C289B"/>
                </a:solidFill>
                <a:effectLst/>
                <a:uLnTx/>
                <a:uFillTx/>
                <a:latin typeface="+mn-lt"/>
                <a:ea typeface="Times New Roman" panose="02020603050405020304" pitchFamily="18" charset="0"/>
                <a:cs typeface="Times New Roman" panose="02020603050405020304" pitchFamily="18" charset="0"/>
              </a:defRPr>
            </a:lvl1pPr>
          </a:lstStyle>
          <a:p>
            <a:pPr marR="0" lvl="0" defTabSz="685800" fontAlgn="auto">
              <a:lnSpc>
                <a:spcPct val="115000"/>
              </a:lnSpc>
              <a:spcAft>
                <a:spcPts val="750"/>
              </a:spcAft>
              <a:buClrTx/>
              <a:buSzTx/>
              <a:buFontTx/>
              <a:tabLst/>
            </a:pPr>
            <a:r>
              <a:rPr lang="en-US" dirty="0"/>
              <a:t>Click to edit Master subtitle style</a:t>
            </a:r>
          </a:p>
        </p:txBody>
      </p:sp>
      <p:pic>
        <p:nvPicPr>
          <p:cNvPr id="5" name="Picture 8">
            <a:extLst>
              <a:ext uri="{FF2B5EF4-FFF2-40B4-BE49-F238E27FC236}">
                <a16:creationId xmlns:a16="http://schemas.microsoft.com/office/drawing/2014/main" id="{915D9AC2-B26B-8B44-89F8-0682B89F2E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4" name="Date Placeholder 3">
            <a:extLst>
              <a:ext uri="{FF2B5EF4-FFF2-40B4-BE49-F238E27FC236}">
                <a16:creationId xmlns:a16="http://schemas.microsoft.com/office/drawing/2014/main" id="{F4C66486-D521-BE4A-B49E-D434623F608C}"/>
              </a:ext>
            </a:extLst>
          </p:cNvPr>
          <p:cNvSpPr>
            <a:spLocks noGrp="1"/>
          </p:cNvSpPr>
          <p:nvPr>
            <p:ph type="dt" sz="half" idx="14"/>
          </p:nvPr>
        </p:nvSpPr>
        <p:spPr/>
        <p:txBody>
          <a:bodyPr/>
          <a:lstStyle/>
          <a:p>
            <a:endParaRPr lang="en-US"/>
          </a:p>
        </p:txBody>
      </p:sp>
      <p:sp>
        <p:nvSpPr>
          <p:cNvPr id="6" name="Footer Placeholder 5">
            <a:extLst>
              <a:ext uri="{FF2B5EF4-FFF2-40B4-BE49-F238E27FC236}">
                <a16:creationId xmlns:a16="http://schemas.microsoft.com/office/drawing/2014/main" id="{CE8F70DE-66DD-0F4E-94E2-1610E07AC658}"/>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9DED55EA-97A1-D142-9ECD-289FAB2D5080}"/>
              </a:ext>
            </a:extLst>
          </p:cNvPr>
          <p:cNvSpPr>
            <a:spLocks noGrp="1"/>
          </p:cNvSpPr>
          <p:nvPr>
            <p:ph type="sldNum" sz="quarter" idx="16"/>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3276881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DIVIDER SLIDE">
    <p:spTree>
      <p:nvGrpSpPr>
        <p:cNvPr id="1" name=""/>
        <p:cNvGrpSpPr/>
        <p:nvPr/>
      </p:nvGrpSpPr>
      <p:grpSpPr>
        <a:xfrm>
          <a:off x="0" y="0"/>
          <a:ext cx="0" cy="0"/>
          <a:chOff x="0" y="0"/>
          <a:chExt cx="0" cy="0"/>
        </a:xfrm>
      </p:grpSpPr>
      <p:sp>
        <p:nvSpPr>
          <p:cNvPr id="5" name="Rectangle 21"/>
          <p:cNvSpPr>
            <a:spLocks noChangeArrowheads="1"/>
          </p:cNvSpPr>
          <p:nvPr userDrawn="1"/>
        </p:nvSpPr>
        <p:spPr bwMode="blackWhite">
          <a:xfrm>
            <a:off x="1" y="821532"/>
            <a:ext cx="9525" cy="7144"/>
          </a:xfrm>
          <a:prstGeom prst="rect">
            <a:avLst/>
          </a:prstGeom>
          <a:solidFill>
            <a:srgbClr val="0000CC"/>
          </a:solidFill>
          <a:ln w="19050" algn="ctr">
            <a:noFill/>
            <a:miter lim="800000"/>
            <a:headEnd/>
            <a:tailEnd/>
          </a:ln>
          <a:effectLst/>
        </p:spPr>
        <p:txBody>
          <a:bodyPr wrap="none" lIns="0" tIns="0" rIns="0" bIns="0" anchor="ctr"/>
          <a:lstStyle/>
          <a:p>
            <a:pPr fontAlgn="base">
              <a:spcBef>
                <a:spcPct val="0"/>
              </a:spcBef>
              <a:spcAft>
                <a:spcPct val="0"/>
              </a:spcAft>
              <a:defRPr/>
            </a:pPr>
            <a:endParaRPr lang="en-US" sz="1800" b="1">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2776066" name="Rectangle 2"/>
          <p:cNvSpPr>
            <a:spLocks noGrp="1" noChangeArrowheads="1"/>
          </p:cNvSpPr>
          <p:nvPr>
            <p:ph type="title"/>
          </p:nvPr>
        </p:nvSpPr>
        <p:spPr>
          <a:xfrm>
            <a:off x="685800" y="1994179"/>
            <a:ext cx="7772400" cy="369332"/>
          </a:xfrm>
          <a:noFill/>
        </p:spPr>
        <p:txBody>
          <a:bodyPr anchor="b"/>
          <a:lstStyle>
            <a:lvl1pPr algn="ctr">
              <a:defRPr sz="2400" b="1" smtClean="0">
                <a:solidFill>
                  <a:schemeClr val="accent1"/>
                </a:solidFill>
                <a:effectLst/>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5DC83FAD-4F28-6C19-4F9B-909AD5305A01}"/>
              </a:ext>
            </a:extLst>
          </p:cNvPr>
          <p:cNvSpPr>
            <a:spLocks noGrp="1"/>
          </p:cNvSpPr>
          <p:nvPr>
            <p:ph type="body" sz="quarter" idx="10"/>
          </p:nvPr>
        </p:nvSpPr>
        <p:spPr>
          <a:xfrm>
            <a:off x="710406" y="2844748"/>
            <a:ext cx="7723188" cy="207749"/>
          </a:xfrm>
          <a:prstGeom prst="rect">
            <a:avLst/>
          </a:prstGeom>
          <a:noFill/>
        </p:spPr>
        <p:txBody>
          <a:bodyPr/>
          <a:lstStyle>
            <a:lvl1pPr marL="0" indent="0" algn="ctr">
              <a:buFontTx/>
              <a:buNone/>
              <a:defRPr b="0">
                <a:solidFill>
                  <a:schemeClr val="accent1"/>
                </a:solidFill>
              </a:defRPr>
            </a:lvl1pPr>
            <a:lvl2pPr marL="213122" indent="0">
              <a:buFontTx/>
              <a:buNone/>
              <a:defRPr/>
            </a:lvl2pPr>
            <a:lvl3pPr marL="503634" indent="0">
              <a:buFontTx/>
              <a:buNone/>
              <a:defRPr/>
            </a:lvl3pPr>
            <a:lvl4pPr marL="727472" indent="0">
              <a:buFontTx/>
              <a:buNone/>
              <a:defRPr/>
            </a:lvl4pPr>
            <a:lvl5pPr marL="1371600" indent="0">
              <a:buFontTx/>
              <a:buNone/>
              <a:defRPr/>
            </a:lvl5pPr>
          </a:lstStyle>
          <a:p>
            <a:pPr lvl="0"/>
            <a:r>
              <a:rPr lang="en-US"/>
              <a:t>Click to edit Master text style</a:t>
            </a:r>
          </a:p>
        </p:txBody>
      </p:sp>
      <p:pic>
        <p:nvPicPr>
          <p:cNvPr id="2" name="Picture 1">
            <a:extLst>
              <a:ext uri="{FF2B5EF4-FFF2-40B4-BE49-F238E27FC236}">
                <a16:creationId xmlns:a16="http://schemas.microsoft.com/office/drawing/2014/main" id="{F2D5F002-B4E2-39BF-7D01-DDA7608BC2BD}"/>
              </a:ext>
            </a:extLst>
          </p:cNvPr>
          <p:cNvPicPr>
            <a:picLocks noChangeAspect="1"/>
          </p:cNvPicPr>
          <p:nvPr userDrawn="1"/>
        </p:nvPicPr>
        <p:blipFill>
          <a:blip r:embed="rId3"/>
          <a:stretch>
            <a:fillRect/>
          </a:stretch>
        </p:blipFill>
        <p:spPr>
          <a:xfrm>
            <a:off x="7648575" y="0"/>
            <a:ext cx="1495425" cy="1390650"/>
          </a:xfrm>
          <a:prstGeom prst="rect">
            <a:avLst/>
          </a:prstGeom>
        </p:spPr>
      </p:pic>
      <p:pic>
        <p:nvPicPr>
          <p:cNvPr id="4" name="Picture 3">
            <a:extLst>
              <a:ext uri="{FF2B5EF4-FFF2-40B4-BE49-F238E27FC236}">
                <a16:creationId xmlns:a16="http://schemas.microsoft.com/office/drawing/2014/main" id="{7AC0D68D-B70F-9F1E-6086-B03626613319}"/>
              </a:ext>
            </a:extLst>
          </p:cNvPr>
          <p:cNvPicPr>
            <a:picLocks noChangeAspect="1"/>
          </p:cNvPicPr>
          <p:nvPr userDrawn="1"/>
        </p:nvPicPr>
        <p:blipFill rotWithShape="1">
          <a:blip r:embed="rId4"/>
          <a:srcRect l="21569" t="65401" r="27212" b="14567"/>
          <a:stretch/>
        </p:blipFill>
        <p:spPr>
          <a:xfrm>
            <a:off x="0" y="4544920"/>
            <a:ext cx="2550818" cy="598580"/>
          </a:xfrm>
          <a:prstGeom prst="rect">
            <a:avLst/>
          </a:prstGeom>
        </p:spPr>
      </p:pic>
      <p:cxnSp>
        <p:nvCxnSpPr>
          <p:cNvPr id="6" name="Straight Connector 5">
            <a:extLst>
              <a:ext uri="{FF2B5EF4-FFF2-40B4-BE49-F238E27FC236}">
                <a16:creationId xmlns:a16="http://schemas.microsoft.com/office/drawing/2014/main" id="{91974E66-3C60-4BC4-5F07-2E189E915510}"/>
              </a:ext>
            </a:extLst>
          </p:cNvPr>
          <p:cNvCxnSpPr>
            <a:cxnSpLocks/>
          </p:cNvCxnSpPr>
          <p:nvPr userDrawn="1"/>
        </p:nvCxnSpPr>
        <p:spPr bwMode="auto">
          <a:xfrm>
            <a:off x="426508" y="2603238"/>
            <a:ext cx="8334938" cy="0"/>
          </a:xfrm>
          <a:prstGeom prst="line">
            <a:avLst/>
          </a:prstGeom>
          <a:gradFill rotWithShape="1">
            <a:gsLst>
              <a:gs pos="0">
                <a:srgbClr val="E5FCFF"/>
              </a:gs>
              <a:gs pos="100000">
                <a:schemeClr val="hlink"/>
              </a:gs>
            </a:gsLst>
            <a:lin ang="18900000" scaled="1"/>
          </a:gradFill>
          <a:ln w="3175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1782311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LE/DIVIDER SLIDE">
    <p:spTree>
      <p:nvGrpSpPr>
        <p:cNvPr id="1" name=""/>
        <p:cNvGrpSpPr/>
        <p:nvPr/>
      </p:nvGrpSpPr>
      <p:grpSpPr>
        <a:xfrm>
          <a:off x="0" y="0"/>
          <a:ext cx="0" cy="0"/>
          <a:chOff x="0" y="0"/>
          <a:chExt cx="0" cy="0"/>
        </a:xfrm>
      </p:grpSpPr>
      <p:sp>
        <p:nvSpPr>
          <p:cNvPr id="5" name="Rectangle 21"/>
          <p:cNvSpPr>
            <a:spLocks noChangeArrowheads="1"/>
          </p:cNvSpPr>
          <p:nvPr userDrawn="1"/>
        </p:nvSpPr>
        <p:spPr bwMode="blackWhite">
          <a:xfrm>
            <a:off x="1" y="821532"/>
            <a:ext cx="9525" cy="7144"/>
          </a:xfrm>
          <a:prstGeom prst="rect">
            <a:avLst/>
          </a:prstGeom>
          <a:solidFill>
            <a:srgbClr val="0000CC"/>
          </a:solidFill>
          <a:ln w="19050" algn="ctr">
            <a:noFill/>
            <a:miter lim="800000"/>
            <a:headEnd/>
            <a:tailEnd/>
          </a:ln>
          <a:effectLst/>
        </p:spPr>
        <p:txBody>
          <a:bodyPr wrap="none" lIns="0" tIns="0" rIns="0" bIns="0" anchor="ctr"/>
          <a:lstStyle/>
          <a:p>
            <a:pPr fontAlgn="base">
              <a:spcBef>
                <a:spcPct val="0"/>
              </a:spcBef>
              <a:spcAft>
                <a:spcPct val="0"/>
              </a:spcAft>
              <a:defRPr/>
            </a:pPr>
            <a:endParaRPr lang="en-US" sz="1800" b="1">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pic>
        <p:nvPicPr>
          <p:cNvPr id="2" name="Picture 1">
            <a:extLst>
              <a:ext uri="{FF2B5EF4-FFF2-40B4-BE49-F238E27FC236}">
                <a16:creationId xmlns:a16="http://schemas.microsoft.com/office/drawing/2014/main" id="{F2D5F002-B4E2-39BF-7D01-DDA7608BC2BD}"/>
              </a:ext>
            </a:extLst>
          </p:cNvPr>
          <p:cNvPicPr>
            <a:picLocks noChangeAspect="1"/>
          </p:cNvPicPr>
          <p:nvPr userDrawn="1"/>
        </p:nvPicPr>
        <p:blipFill>
          <a:blip r:embed="rId3"/>
          <a:stretch>
            <a:fillRect/>
          </a:stretch>
        </p:blipFill>
        <p:spPr>
          <a:xfrm>
            <a:off x="7648575" y="0"/>
            <a:ext cx="1495425" cy="1390650"/>
          </a:xfrm>
          <a:prstGeom prst="rect">
            <a:avLst/>
          </a:prstGeom>
        </p:spPr>
      </p:pic>
      <p:pic>
        <p:nvPicPr>
          <p:cNvPr id="4" name="Picture 3">
            <a:extLst>
              <a:ext uri="{FF2B5EF4-FFF2-40B4-BE49-F238E27FC236}">
                <a16:creationId xmlns:a16="http://schemas.microsoft.com/office/drawing/2014/main" id="{7AC0D68D-B70F-9F1E-6086-B03626613319}"/>
              </a:ext>
            </a:extLst>
          </p:cNvPr>
          <p:cNvPicPr>
            <a:picLocks noChangeAspect="1"/>
          </p:cNvPicPr>
          <p:nvPr userDrawn="1"/>
        </p:nvPicPr>
        <p:blipFill rotWithShape="1">
          <a:blip r:embed="rId4"/>
          <a:srcRect l="21569" t="65401" r="27212" b="14567"/>
          <a:stretch/>
        </p:blipFill>
        <p:spPr>
          <a:xfrm>
            <a:off x="0" y="4544920"/>
            <a:ext cx="2550818" cy="598580"/>
          </a:xfrm>
          <a:prstGeom prst="rect">
            <a:avLst/>
          </a:prstGeom>
        </p:spPr>
      </p:pic>
    </p:spTree>
    <p:custDataLst>
      <p:tags r:id="rId1"/>
    </p:custDataLst>
    <p:extLst>
      <p:ext uri="{BB962C8B-B14F-4D97-AF65-F5344CB8AC3E}">
        <p14:creationId xmlns:p14="http://schemas.microsoft.com/office/powerpoint/2010/main" val="1705232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488C5C-B954-319D-527E-E9A059D1E3A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5FD7B57-AAD8-0E05-5E7A-AE74337E3228}"/>
              </a:ext>
            </a:extLst>
          </p:cNvPr>
          <p:cNvSpPr>
            <a:spLocks noGrp="1"/>
          </p:cNvSpPr>
          <p:nvPr>
            <p:ph type="sldNum" sz="quarter" idx="4"/>
          </p:nvPr>
        </p:nvSpPr>
        <p:spPr>
          <a:xfrm>
            <a:off x="8722518" y="4895462"/>
            <a:ext cx="213001" cy="115416"/>
          </a:xfrm>
          <a:prstGeom prst="rect">
            <a:avLst/>
          </a:prstGeom>
        </p:spPr>
        <p:txBody>
          <a:bodyPr vert="horz" wrap="square" lIns="0" tIns="0" rIns="0" bIns="0" rtlCol="0" anchor="b" anchorCtr="0">
            <a:spAutoFit/>
          </a:bodyPr>
          <a:lstStyle>
            <a:lvl1pPr algn="l">
              <a:defRPr sz="750">
                <a:solidFill>
                  <a:schemeClr val="bg1"/>
                </a:solidFill>
              </a:defRPr>
            </a:lvl1pPr>
          </a:lstStyle>
          <a:p>
            <a:fld id="{3A5415D7-DD4E-409A-BB16-B6948D2F69BB}" type="slidenum">
              <a:rPr lang="en-US" smtClean="0"/>
              <a:pPr/>
              <a:t>‹#›</a:t>
            </a:fld>
            <a:endParaRPr lang="en-US"/>
          </a:p>
        </p:txBody>
      </p:sp>
    </p:spTree>
    <p:custDataLst>
      <p:tags r:id="rId1"/>
    </p:custDataLst>
    <p:extLst>
      <p:ext uri="{BB962C8B-B14F-4D97-AF65-F5344CB8AC3E}">
        <p14:creationId xmlns:p14="http://schemas.microsoft.com/office/powerpoint/2010/main" val="2262017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Patient Cas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488C5C-B954-319D-527E-E9A059D1E3A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5FD7B57-AAD8-0E05-5E7A-AE74337E3228}"/>
              </a:ext>
            </a:extLst>
          </p:cNvPr>
          <p:cNvSpPr>
            <a:spLocks noGrp="1"/>
          </p:cNvSpPr>
          <p:nvPr>
            <p:ph type="sldNum" sz="quarter" idx="4"/>
          </p:nvPr>
        </p:nvSpPr>
        <p:spPr>
          <a:xfrm>
            <a:off x="8722518" y="4895462"/>
            <a:ext cx="213001" cy="115416"/>
          </a:xfrm>
          <a:prstGeom prst="rect">
            <a:avLst/>
          </a:prstGeom>
        </p:spPr>
        <p:txBody>
          <a:bodyPr vert="horz" wrap="square" lIns="0" tIns="0" rIns="0" bIns="0" rtlCol="0" anchor="b" anchorCtr="0">
            <a:spAutoFit/>
          </a:bodyPr>
          <a:lstStyle>
            <a:lvl1pPr algn="l">
              <a:defRPr sz="750">
                <a:solidFill>
                  <a:schemeClr val="bg1"/>
                </a:solidFill>
              </a:defRPr>
            </a:lvl1pPr>
          </a:lstStyle>
          <a:p>
            <a:fld id="{3A5415D7-DD4E-409A-BB16-B6948D2F69BB}" type="slidenum">
              <a:rPr lang="en-US" smtClean="0"/>
              <a:pPr/>
              <a:t>‹#›</a:t>
            </a:fld>
            <a:endParaRPr lang="en-US"/>
          </a:p>
        </p:txBody>
      </p:sp>
      <p:pic>
        <p:nvPicPr>
          <p:cNvPr id="4" name="Picture 3">
            <a:extLst>
              <a:ext uri="{FF2B5EF4-FFF2-40B4-BE49-F238E27FC236}">
                <a16:creationId xmlns:a16="http://schemas.microsoft.com/office/drawing/2014/main" id="{298617DA-F943-F2A7-0C44-AC8535B81310}"/>
              </a:ext>
            </a:extLst>
          </p:cNvPr>
          <p:cNvPicPr>
            <a:picLocks noChangeAspect="1"/>
          </p:cNvPicPr>
          <p:nvPr userDrawn="1"/>
        </p:nvPicPr>
        <p:blipFill>
          <a:blip r:embed="rId3"/>
          <a:stretch>
            <a:fillRect/>
          </a:stretch>
        </p:blipFill>
        <p:spPr>
          <a:xfrm>
            <a:off x="473869" y="907212"/>
            <a:ext cx="8151019" cy="122571"/>
          </a:xfrm>
          <a:prstGeom prst="rect">
            <a:avLst/>
          </a:prstGeom>
          <a:noFill/>
        </p:spPr>
      </p:pic>
      <p:sp>
        <p:nvSpPr>
          <p:cNvPr id="18" name="Rectangle 17">
            <a:extLst>
              <a:ext uri="{FF2B5EF4-FFF2-40B4-BE49-F238E27FC236}">
                <a16:creationId xmlns:a16="http://schemas.microsoft.com/office/drawing/2014/main" id="{4AB2B510-D269-12D4-59BF-85E3752B286F}"/>
              </a:ext>
            </a:extLst>
          </p:cNvPr>
          <p:cNvSpPr/>
          <p:nvPr userDrawn="1"/>
        </p:nvSpPr>
        <p:spPr>
          <a:xfrm>
            <a:off x="4513684" y="953729"/>
            <a:ext cx="4248124" cy="29324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240030" tIns="68580" rtlCol="0" anchor="t"/>
          <a:lstStyle/>
          <a:p>
            <a:endParaRPr lang="en-US" sz="1800" b="1">
              <a:solidFill>
                <a:schemeClr val="accent1"/>
              </a:solidFill>
            </a:endParaRPr>
          </a:p>
        </p:txBody>
      </p:sp>
      <p:pic>
        <p:nvPicPr>
          <p:cNvPr id="29" name="Picture 28">
            <a:extLst>
              <a:ext uri="{FF2B5EF4-FFF2-40B4-BE49-F238E27FC236}">
                <a16:creationId xmlns:a16="http://schemas.microsoft.com/office/drawing/2014/main" id="{DD9791A0-3B17-6791-113C-936F6E67B9DF}"/>
              </a:ext>
            </a:extLst>
          </p:cNvPr>
          <p:cNvPicPr>
            <a:picLocks noChangeAspect="1"/>
          </p:cNvPicPr>
          <p:nvPr userDrawn="1"/>
        </p:nvPicPr>
        <p:blipFill>
          <a:blip r:embed="rId4"/>
          <a:stretch>
            <a:fillRect/>
          </a:stretch>
        </p:blipFill>
        <p:spPr>
          <a:xfrm>
            <a:off x="7379461" y="971200"/>
            <a:ext cx="1335914" cy="1242315"/>
          </a:xfrm>
          <a:prstGeom prst="rect">
            <a:avLst/>
          </a:prstGeom>
        </p:spPr>
      </p:pic>
      <p:pic>
        <p:nvPicPr>
          <p:cNvPr id="6" name="Picture 5">
            <a:extLst>
              <a:ext uri="{FF2B5EF4-FFF2-40B4-BE49-F238E27FC236}">
                <a16:creationId xmlns:a16="http://schemas.microsoft.com/office/drawing/2014/main" id="{6203EEE3-ED7E-3BE7-0B64-A1FC0A713D10}"/>
              </a:ext>
            </a:extLst>
          </p:cNvPr>
          <p:cNvPicPr>
            <a:picLocks noChangeAspect="1"/>
          </p:cNvPicPr>
          <p:nvPr userDrawn="1"/>
        </p:nvPicPr>
        <p:blipFill>
          <a:blip r:embed="rId5"/>
          <a:stretch>
            <a:fillRect/>
          </a:stretch>
        </p:blipFill>
        <p:spPr>
          <a:xfrm>
            <a:off x="425729" y="963252"/>
            <a:ext cx="4221954" cy="1321063"/>
          </a:xfrm>
          <a:prstGeom prst="rect">
            <a:avLst/>
          </a:prstGeom>
        </p:spPr>
      </p:pic>
      <p:sp>
        <p:nvSpPr>
          <p:cNvPr id="31" name="Rectangle 30">
            <a:extLst>
              <a:ext uri="{FF2B5EF4-FFF2-40B4-BE49-F238E27FC236}">
                <a16:creationId xmlns:a16="http://schemas.microsoft.com/office/drawing/2014/main" id="{5FB33B2E-FF59-3B83-83E1-2D8662925049}"/>
              </a:ext>
            </a:extLst>
          </p:cNvPr>
          <p:cNvSpPr/>
          <p:nvPr userDrawn="1"/>
        </p:nvSpPr>
        <p:spPr>
          <a:xfrm>
            <a:off x="435768" y="971200"/>
            <a:ext cx="8279607" cy="3579022"/>
          </a:xfrm>
          <a:prstGeom prst="rect">
            <a:avLst/>
          </a:prstGeom>
          <a:solidFill>
            <a:schemeClr val="bg1">
              <a:alpha val="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 name="Straight Connector 1">
            <a:extLst>
              <a:ext uri="{FF2B5EF4-FFF2-40B4-BE49-F238E27FC236}">
                <a16:creationId xmlns:a16="http://schemas.microsoft.com/office/drawing/2014/main" id="{FECC2ED9-551F-A514-33B1-E795FA0C640C}"/>
              </a:ext>
            </a:extLst>
          </p:cNvPr>
          <p:cNvCxnSpPr>
            <a:cxnSpLocks/>
          </p:cNvCxnSpPr>
          <p:nvPr userDrawn="1"/>
        </p:nvCxnSpPr>
        <p:spPr bwMode="auto">
          <a:xfrm>
            <a:off x="426508" y="853748"/>
            <a:ext cx="8334938" cy="0"/>
          </a:xfrm>
          <a:prstGeom prst="line">
            <a:avLst/>
          </a:prstGeom>
          <a:gradFill rotWithShape="1">
            <a:gsLst>
              <a:gs pos="0">
                <a:srgbClr val="E5FCFF"/>
              </a:gs>
              <a:gs pos="100000">
                <a:schemeClr val="hlink"/>
              </a:gs>
            </a:gsLst>
            <a:lin ang="18900000" scaled="1"/>
          </a:gradFill>
          <a:ln w="3175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1545392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2BD063-E5FF-D513-D7DF-AD90F2560FB4}"/>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74BAAED8-6A34-2CF2-437A-DB28C323A49A}"/>
              </a:ext>
            </a:extLst>
          </p:cNvPr>
          <p:cNvSpPr>
            <a:spLocks noGrp="1"/>
          </p:cNvSpPr>
          <p:nvPr>
            <p:ph type="body" sz="quarter" idx="10"/>
          </p:nvPr>
        </p:nvSpPr>
        <p:spPr>
          <a:xfrm>
            <a:off x="435769" y="1050131"/>
            <a:ext cx="8279606" cy="113364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a:extLst>
              <a:ext uri="{FF2B5EF4-FFF2-40B4-BE49-F238E27FC236}">
                <a16:creationId xmlns:a16="http://schemas.microsoft.com/office/drawing/2014/main" id="{82E6C3C7-1753-09B1-764E-08848238E8D1}"/>
              </a:ext>
            </a:extLst>
          </p:cNvPr>
          <p:cNvSpPr>
            <a:spLocks noGrp="1"/>
          </p:cNvSpPr>
          <p:nvPr>
            <p:ph type="sldNum" sz="quarter" idx="4"/>
          </p:nvPr>
        </p:nvSpPr>
        <p:spPr>
          <a:xfrm>
            <a:off x="8722518" y="4895462"/>
            <a:ext cx="213001" cy="115416"/>
          </a:xfrm>
          <a:prstGeom prst="rect">
            <a:avLst/>
          </a:prstGeom>
        </p:spPr>
        <p:txBody>
          <a:bodyPr vert="horz" wrap="square" lIns="0" tIns="0" rIns="0" bIns="0" rtlCol="0" anchor="b" anchorCtr="0">
            <a:spAutoFit/>
          </a:bodyPr>
          <a:lstStyle>
            <a:lvl1pPr algn="l">
              <a:defRPr sz="750">
                <a:solidFill>
                  <a:schemeClr val="bg1"/>
                </a:solidFill>
              </a:defRPr>
            </a:lvl1pPr>
          </a:lstStyle>
          <a:p>
            <a:fld id="{3A5415D7-DD4E-409A-BB16-B6948D2F69BB}" type="slidenum">
              <a:rPr lang="en-US" smtClean="0"/>
              <a:pPr/>
              <a:t>‹#›</a:t>
            </a:fld>
            <a:endParaRPr lang="en-US"/>
          </a:p>
        </p:txBody>
      </p:sp>
    </p:spTree>
    <p:custDataLst>
      <p:tags r:id="rId1"/>
    </p:custDataLst>
    <p:extLst>
      <p:ext uri="{BB962C8B-B14F-4D97-AF65-F5344CB8AC3E}">
        <p14:creationId xmlns:p14="http://schemas.microsoft.com/office/powerpoint/2010/main" val="2334370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lt Title &amp; Content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2BD063-E5FF-D513-D7DF-AD90F2560FB4}"/>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74BAAED8-6A34-2CF2-437A-DB28C323A49A}"/>
              </a:ext>
            </a:extLst>
          </p:cNvPr>
          <p:cNvSpPr>
            <a:spLocks noGrp="1"/>
          </p:cNvSpPr>
          <p:nvPr>
            <p:ph type="body" sz="quarter" idx="10"/>
          </p:nvPr>
        </p:nvSpPr>
        <p:spPr>
          <a:xfrm>
            <a:off x="435769" y="1050131"/>
            <a:ext cx="8279606" cy="113364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a:extLst>
              <a:ext uri="{FF2B5EF4-FFF2-40B4-BE49-F238E27FC236}">
                <a16:creationId xmlns:a16="http://schemas.microsoft.com/office/drawing/2014/main" id="{82E6C3C7-1753-09B1-764E-08848238E8D1}"/>
              </a:ext>
            </a:extLst>
          </p:cNvPr>
          <p:cNvSpPr>
            <a:spLocks noGrp="1"/>
          </p:cNvSpPr>
          <p:nvPr>
            <p:ph type="sldNum" sz="quarter" idx="4"/>
          </p:nvPr>
        </p:nvSpPr>
        <p:spPr>
          <a:xfrm>
            <a:off x="8722518" y="4895462"/>
            <a:ext cx="213001" cy="115416"/>
          </a:xfrm>
          <a:prstGeom prst="rect">
            <a:avLst/>
          </a:prstGeom>
        </p:spPr>
        <p:txBody>
          <a:bodyPr vert="horz" wrap="square" lIns="0" tIns="0" rIns="0" bIns="0" rtlCol="0" anchor="b" anchorCtr="0">
            <a:spAutoFit/>
          </a:bodyPr>
          <a:lstStyle>
            <a:lvl1pPr algn="l">
              <a:defRPr sz="750">
                <a:solidFill>
                  <a:schemeClr val="bg1"/>
                </a:solidFill>
              </a:defRPr>
            </a:lvl1pPr>
          </a:lstStyle>
          <a:p>
            <a:fld id="{3A5415D7-DD4E-409A-BB16-B6948D2F69BB}" type="slidenum">
              <a:rPr lang="en-US" smtClean="0"/>
              <a:pPr/>
              <a:t>‹#›</a:t>
            </a:fld>
            <a:endParaRPr lang="en-US"/>
          </a:p>
        </p:txBody>
      </p:sp>
      <p:pic>
        <p:nvPicPr>
          <p:cNvPr id="3" name="Picture 2">
            <a:extLst>
              <a:ext uri="{FF2B5EF4-FFF2-40B4-BE49-F238E27FC236}">
                <a16:creationId xmlns:a16="http://schemas.microsoft.com/office/drawing/2014/main" id="{457E4332-8572-E3E6-06B9-D52061A62C33}"/>
              </a:ext>
            </a:extLst>
          </p:cNvPr>
          <p:cNvPicPr>
            <a:picLocks noChangeAspect="1"/>
          </p:cNvPicPr>
          <p:nvPr userDrawn="1"/>
        </p:nvPicPr>
        <p:blipFill rotWithShape="1">
          <a:blip r:embed="rId3"/>
          <a:srcRect l="21569" t="65401" r="27212" b="14567"/>
          <a:stretch/>
        </p:blipFill>
        <p:spPr>
          <a:xfrm>
            <a:off x="0" y="4544920"/>
            <a:ext cx="2550818" cy="598580"/>
          </a:xfrm>
          <a:prstGeom prst="rect">
            <a:avLst/>
          </a:prstGeom>
        </p:spPr>
      </p:pic>
      <p:cxnSp>
        <p:nvCxnSpPr>
          <p:cNvPr id="5" name="Straight Connector 4">
            <a:extLst>
              <a:ext uri="{FF2B5EF4-FFF2-40B4-BE49-F238E27FC236}">
                <a16:creationId xmlns:a16="http://schemas.microsoft.com/office/drawing/2014/main" id="{BC668E90-53F4-B519-9136-807CF9F89AE7}"/>
              </a:ext>
            </a:extLst>
          </p:cNvPr>
          <p:cNvCxnSpPr>
            <a:cxnSpLocks/>
          </p:cNvCxnSpPr>
          <p:nvPr userDrawn="1"/>
        </p:nvCxnSpPr>
        <p:spPr bwMode="auto">
          <a:xfrm>
            <a:off x="426508" y="853748"/>
            <a:ext cx="8334938" cy="0"/>
          </a:xfrm>
          <a:prstGeom prst="line">
            <a:avLst/>
          </a:prstGeom>
          <a:gradFill rotWithShape="1">
            <a:gsLst>
              <a:gs pos="0">
                <a:srgbClr val="E5FCFF"/>
              </a:gs>
              <a:gs pos="100000">
                <a:schemeClr val="hlink"/>
              </a:gs>
            </a:gsLst>
            <a:lin ang="18900000" scaled="1"/>
          </a:gradFill>
          <a:ln w="3175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2101398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iscussion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C9104D-ABB4-40C4-3228-3A6F4E30A648}"/>
              </a:ext>
            </a:extLst>
          </p:cNvPr>
          <p:cNvSpPr>
            <a:spLocks noGrp="1"/>
          </p:cNvSpPr>
          <p:nvPr>
            <p:ph type="sldNum" sz="quarter" idx="10"/>
          </p:nvPr>
        </p:nvSpPr>
        <p:spPr/>
        <p:txBody>
          <a:bodyPr/>
          <a:lstStyle/>
          <a:p>
            <a:fld id="{3A5415D7-DD4E-409A-BB16-B6948D2F69BB}" type="slidenum">
              <a:rPr lang="en-US" smtClean="0"/>
              <a:pPr/>
              <a:t>‹#›</a:t>
            </a:fld>
            <a:endParaRPr lang="en-US"/>
          </a:p>
        </p:txBody>
      </p:sp>
      <p:pic>
        <p:nvPicPr>
          <p:cNvPr id="17" name="Picture 16">
            <a:extLst>
              <a:ext uri="{FF2B5EF4-FFF2-40B4-BE49-F238E27FC236}">
                <a16:creationId xmlns:a16="http://schemas.microsoft.com/office/drawing/2014/main" id="{07F4221A-35E1-BD78-3B9A-18F29D5772AF}"/>
              </a:ext>
            </a:extLst>
          </p:cNvPr>
          <p:cNvPicPr>
            <a:picLocks noChangeAspect="1"/>
          </p:cNvPicPr>
          <p:nvPr userDrawn="1"/>
        </p:nvPicPr>
        <p:blipFill>
          <a:blip r:embed="rId2"/>
          <a:stretch>
            <a:fillRect/>
          </a:stretch>
        </p:blipFill>
        <p:spPr>
          <a:xfrm>
            <a:off x="420701" y="750272"/>
            <a:ext cx="8273243" cy="3665786"/>
          </a:xfrm>
          <a:prstGeom prst="rect">
            <a:avLst/>
          </a:prstGeom>
        </p:spPr>
      </p:pic>
    </p:spTree>
    <p:extLst>
      <p:ext uri="{BB962C8B-B14F-4D97-AF65-F5344CB8AC3E}">
        <p14:creationId xmlns:p14="http://schemas.microsoft.com/office/powerpoint/2010/main" val="2750359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DIVIDER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A193AD6-D40F-0A6A-8988-C0F49408830C}"/>
              </a:ext>
            </a:extLst>
          </p:cNvPr>
          <p:cNvCxnSpPr>
            <a:cxnSpLocks/>
          </p:cNvCxnSpPr>
          <p:nvPr userDrawn="1"/>
        </p:nvCxnSpPr>
        <p:spPr bwMode="auto">
          <a:xfrm>
            <a:off x="426508" y="2603238"/>
            <a:ext cx="8334938" cy="0"/>
          </a:xfrm>
          <a:prstGeom prst="line">
            <a:avLst/>
          </a:prstGeom>
          <a:gradFill rotWithShape="1">
            <a:gsLst>
              <a:gs pos="0">
                <a:srgbClr val="E5FCFF"/>
              </a:gs>
              <a:gs pos="100000">
                <a:schemeClr val="hlink"/>
              </a:gs>
            </a:gsLst>
            <a:lin ang="18900000" scaled="1"/>
          </a:gradFill>
          <a:ln w="3175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round/>
            <a:headEnd type="none" w="med" len="med"/>
            <a:tailEnd type="none" w="med" len="med"/>
          </a:ln>
          <a:effectLst/>
        </p:spPr>
      </p:cxnSp>
      <p:pic>
        <p:nvPicPr>
          <p:cNvPr id="17" name="Graphic 16">
            <a:extLst>
              <a:ext uri="{FF2B5EF4-FFF2-40B4-BE49-F238E27FC236}">
                <a16:creationId xmlns:a16="http://schemas.microsoft.com/office/drawing/2014/main" id="{EF6A925A-ED5E-5477-1858-D1DAC86306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1010" t="65895" r="29208" b="14467"/>
          <a:stretch/>
        </p:blipFill>
        <p:spPr>
          <a:xfrm>
            <a:off x="0" y="4568430"/>
            <a:ext cx="2427390" cy="575071"/>
          </a:xfrm>
          <a:prstGeom prst="rect">
            <a:avLst/>
          </a:prstGeom>
        </p:spPr>
      </p:pic>
      <p:sp>
        <p:nvSpPr>
          <p:cNvPr id="5" name="Rectangle 21"/>
          <p:cNvSpPr>
            <a:spLocks noChangeArrowheads="1"/>
          </p:cNvSpPr>
          <p:nvPr userDrawn="1"/>
        </p:nvSpPr>
        <p:spPr bwMode="blackWhite">
          <a:xfrm>
            <a:off x="1" y="821532"/>
            <a:ext cx="9525" cy="7144"/>
          </a:xfrm>
          <a:prstGeom prst="rect">
            <a:avLst/>
          </a:prstGeom>
          <a:solidFill>
            <a:srgbClr val="0000CC"/>
          </a:solidFill>
          <a:ln w="19050" algn="ctr">
            <a:noFill/>
            <a:miter lim="800000"/>
            <a:headEnd/>
            <a:tailEnd/>
          </a:ln>
          <a:effectLst/>
        </p:spPr>
        <p:txBody>
          <a:bodyPr wrap="none" lIns="0" tIns="0" rIns="0" bIns="0" anchor="ctr"/>
          <a:lstStyle/>
          <a:p>
            <a:pPr fontAlgn="base">
              <a:spcBef>
                <a:spcPct val="0"/>
              </a:spcBef>
              <a:spcAft>
                <a:spcPct val="0"/>
              </a:spcAft>
              <a:defRPr/>
            </a:pPr>
            <a:endParaRPr lang="en-US" sz="1800" b="1">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2776066" name="Rectangle 2"/>
          <p:cNvSpPr>
            <a:spLocks noGrp="1" noChangeArrowheads="1"/>
          </p:cNvSpPr>
          <p:nvPr>
            <p:ph type="title"/>
          </p:nvPr>
        </p:nvSpPr>
        <p:spPr>
          <a:xfrm>
            <a:off x="685800" y="1994179"/>
            <a:ext cx="7772400" cy="369332"/>
          </a:xfrm>
          <a:noFill/>
        </p:spPr>
        <p:txBody>
          <a:bodyPr anchor="b"/>
          <a:lstStyle>
            <a:lvl1pPr algn="ctr">
              <a:defRPr sz="2400" b="1" smtClean="0">
                <a:solidFill>
                  <a:schemeClr val="accent1"/>
                </a:solidFill>
                <a:effectLst/>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5DC83FAD-4F28-6C19-4F9B-909AD5305A01}"/>
              </a:ext>
            </a:extLst>
          </p:cNvPr>
          <p:cNvSpPr>
            <a:spLocks noGrp="1"/>
          </p:cNvSpPr>
          <p:nvPr>
            <p:ph type="body" sz="quarter" idx="10"/>
          </p:nvPr>
        </p:nvSpPr>
        <p:spPr>
          <a:xfrm>
            <a:off x="710406" y="2844748"/>
            <a:ext cx="7723188" cy="207749"/>
          </a:xfrm>
          <a:prstGeom prst="rect">
            <a:avLst/>
          </a:prstGeom>
          <a:noFill/>
        </p:spPr>
        <p:txBody>
          <a:bodyPr/>
          <a:lstStyle>
            <a:lvl1pPr marL="0" indent="0" algn="ctr">
              <a:buFontTx/>
              <a:buNone/>
              <a:defRPr b="0">
                <a:solidFill>
                  <a:schemeClr val="accent1"/>
                </a:solidFill>
              </a:defRPr>
            </a:lvl1pPr>
            <a:lvl2pPr marL="213122" indent="0">
              <a:buFontTx/>
              <a:buNone/>
              <a:defRPr/>
            </a:lvl2pPr>
            <a:lvl3pPr marL="503634" indent="0">
              <a:buFontTx/>
              <a:buNone/>
              <a:defRPr/>
            </a:lvl3pPr>
            <a:lvl4pPr marL="727472" indent="0">
              <a:buFontTx/>
              <a:buNone/>
              <a:defRPr/>
            </a:lvl4pPr>
            <a:lvl5pPr marL="1371600" indent="0">
              <a:buFontTx/>
              <a:buNone/>
              <a:defRPr/>
            </a:lvl5pPr>
          </a:lstStyle>
          <a:p>
            <a:pPr lvl="0"/>
            <a:r>
              <a:rPr lang="en-US"/>
              <a:t>Click to edit Master text style</a:t>
            </a:r>
          </a:p>
        </p:txBody>
      </p:sp>
      <p:pic>
        <p:nvPicPr>
          <p:cNvPr id="2" name="Graphic 1">
            <a:extLst>
              <a:ext uri="{FF2B5EF4-FFF2-40B4-BE49-F238E27FC236}">
                <a16:creationId xmlns:a16="http://schemas.microsoft.com/office/drawing/2014/main" id="{C828F54D-4230-AF01-B8B6-3A0DB8DE4E0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639561" y="0"/>
            <a:ext cx="1504439" cy="1399032"/>
          </a:xfrm>
          <a:prstGeom prst="rect">
            <a:avLst/>
          </a:prstGeom>
        </p:spPr>
      </p:pic>
    </p:spTree>
    <p:custDataLst>
      <p:tags r:id="rId1"/>
    </p:custDataLst>
    <p:extLst>
      <p:ext uri="{BB962C8B-B14F-4D97-AF65-F5344CB8AC3E}">
        <p14:creationId xmlns:p14="http://schemas.microsoft.com/office/powerpoint/2010/main" val="3868695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bg>
      <p:bgPr>
        <a:solidFill>
          <a:schemeClr val="bg1"/>
        </a:solidFill>
        <a:effectLst/>
      </p:bgPr>
    </p:bg>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FA1B9178-DA5C-4A45-7A9F-98D24D075F8A}"/>
              </a:ext>
            </a:extLst>
          </p:cNvPr>
          <p:cNvGrpSpPr/>
          <p:nvPr userDrawn="1"/>
        </p:nvGrpSpPr>
        <p:grpSpPr>
          <a:xfrm>
            <a:off x="-222948" y="-231775"/>
            <a:ext cx="9589896" cy="5620012"/>
            <a:chOff x="-222948" y="-231775"/>
            <a:chExt cx="9589896" cy="5620012"/>
          </a:xfrm>
        </p:grpSpPr>
        <p:cxnSp>
          <p:nvCxnSpPr>
            <p:cNvPr id="5" name="Gerade Verbindung 46">
              <a:extLst>
                <a:ext uri="{FF2B5EF4-FFF2-40B4-BE49-F238E27FC236}">
                  <a16:creationId xmlns:a16="http://schemas.microsoft.com/office/drawing/2014/main" id="{C51B08D8-1176-E62D-A10E-FB28689C187C}"/>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181B925F-62B4-B44B-D104-3105ED261300}"/>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351F384-F3D2-CB89-233E-458327DC570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5BAB29B5-67F6-EFA0-C7E4-9FB472BAD15D}"/>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D70634EF-144C-20A3-A4AD-B5F48A50F1B8}"/>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54F8F58B-14E3-B2FE-16D7-9C4C35F30E56}"/>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AF5D3CAB-9963-6C10-639F-AB04D1B953B8}"/>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AD971938-052E-A925-6360-A2FB2FCEB9B0}"/>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01D49A2F-2666-A4F2-BF5C-1BBFC485C900}"/>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BA34920-F5CB-F28E-568B-BBD6718827D7}"/>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62213322-9CA9-FC4E-9B00-027A4BCBDD3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228C6CF-1888-25FB-9722-586A4130E0AC}"/>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92D2246B-7F81-36F0-3DB6-01E813133D6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4B07B0CF-AED1-5642-EB22-50CFDA45B4FD}"/>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0F9FEE78-2341-7B3C-8A51-548415C01303}"/>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3388EA72-C54D-DD64-F0DB-F420CE37316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675F87B8-D92D-D7EB-4F2F-26766074D02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E64D2C0D-A50F-A500-BBE5-6A30261398DB}"/>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90C4A0D7-F5B2-A0A7-8069-9AC046F4D83A}"/>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E2AF96A4-EB0E-9A04-A68F-79D1C378CD2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E9250802-3351-94D1-7573-F33E7F1A6FA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B34C5AAA-4D0D-E0EB-2523-AB5C2F39F98A}"/>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33CDA4E8-2203-E5B4-FD0E-45E16F8CE14B}"/>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376157C-BC10-4CC6-F754-80D8793314EF}"/>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5418AF75-AA56-B1F2-F73E-D7DEB9EB85D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69730BC0-C533-AC3A-8E62-B93EAC83095F}"/>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2D960F-2785-3AE7-3AD2-6136315C6BB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DABDE10F-A982-193B-08DA-283E5F673E24}"/>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8FBC5AED-5D3A-8CC7-63CF-6E2A507F87D5}"/>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280EADFD-2702-AEBB-F6F3-6D25C6060500}"/>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B357606E-8792-167E-D813-6EF3E64C36C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8B50717-675B-CCF1-7A35-6DEF20461AAA}"/>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888A70C9-0A72-DCBF-320E-4610262CECC1}"/>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59127BC-33E1-7BD1-2D8F-30D215AFC8F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57D1F386-CA5B-3F5B-43A8-BC82F253139E}"/>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6787CE2F-3C04-524D-1D72-425E1CCAB22F}"/>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803CE9D5-63F9-438E-A56D-01921451D239}"/>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25E7B88-B14E-9722-BE97-C6A0772AC50F}"/>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04387835-0973-9EE9-A7F5-54654B24ED0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EC87174-CD7D-4FD7-E5A9-9776B071835C}"/>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65E91331-5EC6-99E6-E6ED-E159983A3F56}"/>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E5E19E04-3D82-CC33-D9D3-2166C598BE19}"/>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FB096479-5F01-4EE1-E560-3C2B5B07A5E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FF55E280-729A-E13D-9F3F-9DE6AF9A4AE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197E10AE-B7BB-F0AB-0AC7-D72F8F0DD47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AFAA7EE-D768-F523-7EA4-DE7CC5F7ECAA}"/>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676BF075-D5E6-3AAA-3B44-756ED5FD5F2A}"/>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85F019E1-3D3D-7002-3B98-58B167E1EDE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B6A2722A-FFFF-B515-E471-B8618A65416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9DDF3219-F882-5738-A981-77FF5007B74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CDCC877C-F565-C27A-B85B-0CDF97A2070C}"/>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59F5E319-556D-DCAF-A966-8C1FA98C5A76}"/>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E40AC7CB-46F3-25E3-7B35-E8702FEABF6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989A3059-AA51-F844-38E5-F1DDA9DA4B26}"/>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548639" y="285750"/>
            <a:ext cx="8320723" cy="594360"/>
          </a:xfrm>
        </p:spPr>
        <p:txBody>
          <a:bodyPr/>
          <a:lstStyle>
            <a:lvl1pPr>
              <a:defRPr sz="2200">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548639" y="1154112"/>
            <a:ext cx="8320723" cy="3703637"/>
          </a:xfrm>
        </p:spPr>
        <p:txBody>
          <a:bodyPr/>
          <a:lstStyle>
            <a:lvl1pPr>
              <a:buClr>
                <a:schemeClr val="accent1"/>
              </a:buClr>
              <a:defRPr>
                <a:solidFill>
                  <a:schemeClr val="tx2"/>
                </a:solidFill>
              </a:defRPr>
            </a:lvl1pPr>
            <a:lvl2pPr>
              <a:buClr>
                <a:schemeClr val="accent1"/>
              </a:buClr>
              <a:defRPr>
                <a:solidFill>
                  <a:schemeClr val="tx2"/>
                </a:solidFill>
              </a:defRPr>
            </a:lvl2pPr>
            <a:lvl3pPr>
              <a:buClr>
                <a:schemeClr val="accent1"/>
              </a:buClr>
              <a:defRPr>
                <a:solidFill>
                  <a:schemeClr val="tx2"/>
                </a:solidFill>
              </a:defRPr>
            </a:lvl3pPr>
            <a:lvl4pPr>
              <a:buClr>
                <a:schemeClr val="accent1"/>
              </a:buClr>
              <a:defRPr>
                <a:solidFill>
                  <a:schemeClr val="tx2"/>
                </a:solidFill>
              </a:defRPr>
            </a:lvl4pPr>
            <a:lvl5pPr>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8" name="Logo Lockup">
            <a:extLst>
              <a:ext uri="{FF2B5EF4-FFF2-40B4-BE49-F238E27FC236}">
                <a16:creationId xmlns:a16="http://schemas.microsoft.com/office/drawing/2014/main" id="{4E60961E-7D68-8705-6107-30201A045F8B}"/>
              </a:ext>
            </a:extLst>
          </p:cNvPr>
          <p:cNvGrpSpPr>
            <a:grpSpLocks noChangeAspect="1"/>
          </p:cNvGrpSpPr>
          <p:nvPr userDrawn="1"/>
        </p:nvGrpSpPr>
        <p:grpSpPr>
          <a:xfrm>
            <a:off x="7543800" y="285750"/>
            <a:ext cx="1280160" cy="284858"/>
            <a:chOff x="1215152" y="1794510"/>
            <a:chExt cx="6722532" cy="1495881"/>
          </a:xfrm>
          <a:solidFill>
            <a:schemeClr val="accent1"/>
          </a:solidFill>
        </p:grpSpPr>
        <p:pic>
          <p:nvPicPr>
            <p:cNvPr id="69" name="2023">
              <a:extLst>
                <a:ext uri="{FF2B5EF4-FFF2-40B4-BE49-F238E27FC236}">
                  <a16:creationId xmlns:a16="http://schemas.microsoft.com/office/drawing/2014/main" id="{840733AA-4BE4-52D1-BC95-B8C299401C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40637" y="2033972"/>
              <a:ext cx="1688211" cy="592074"/>
            </a:xfrm>
            <a:prstGeom prst="rect">
              <a:avLst/>
            </a:prstGeom>
          </p:spPr>
        </p:pic>
        <p:pic>
          <p:nvPicPr>
            <p:cNvPr id="70" name="exchange">
              <a:extLst>
                <a:ext uri="{FF2B5EF4-FFF2-40B4-BE49-F238E27FC236}">
                  <a16:creationId xmlns:a16="http://schemas.microsoft.com/office/drawing/2014/main" id="{A74F44D6-490C-01DF-181C-9BA90752A2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15152" y="1794510"/>
              <a:ext cx="4928616" cy="1072134"/>
            </a:xfrm>
            <a:prstGeom prst="rect">
              <a:avLst/>
            </a:prstGeom>
          </p:spPr>
        </p:pic>
        <p:pic>
          <p:nvPicPr>
            <p:cNvPr id="71" name="grow.">
              <a:extLst>
                <a:ext uri="{FF2B5EF4-FFF2-40B4-BE49-F238E27FC236}">
                  <a16:creationId xmlns:a16="http://schemas.microsoft.com/office/drawing/2014/main" id="{E19C7143-2E88-D716-D14C-BEC0A9DD4DD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362840011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488C5C-B954-319D-527E-E9A059D1E3A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5FD7B57-AAD8-0E05-5E7A-AE74337E3228}"/>
              </a:ext>
            </a:extLst>
          </p:cNvPr>
          <p:cNvSpPr>
            <a:spLocks noGrp="1"/>
          </p:cNvSpPr>
          <p:nvPr>
            <p:ph type="sldNum" sz="quarter" idx="4"/>
          </p:nvPr>
        </p:nvSpPr>
        <p:spPr>
          <a:xfrm>
            <a:off x="8722518" y="4895462"/>
            <a:ext cx="213001" cy="115416"/>
          </a:xfrm>
          <a:prstGeom prst="rect">
            <a:avLst/>
          </a:prstGeom>
        </p:spPr>
        <p:txBody>
          <a:bodyPr vert="horz" wrap="square" lIns="0" tIns="0" rIns="0" bIns="0" rtlCol="0" anchor="b" anchorCtr="0">
            <a:spAutoFit/>
          </a:bodyPr>
          <a:lstStyle>
            <a:lvl1pPr algn="l">
              <a:defRPr sz="750">
                <a:solidFill>
                  <a:schemeClr val="bg1"/>
                </a:solidFill>
              </a:defRPr>
            </a:lvl1pPr>
          </a:lstStyle>
          <a:p>
            <a:fld id="{3A5415D7-DD4E-409A-BB16-B6948D2F69BB}" type="slidenum">
              <a:rPr lang="en-US" smtClean="0"/>
              <a:pPr/>
              <a:t>‹#›</a:t>
            </a:fld>
            <a:endParaRPr lang="en-US"/>
          </a:p>
        </p:txBody>
      </p:sp>
    </p:spTree>
    <p:custDataLst>
      <p:tags r:id="rId1"/>
    </p:custDataLst>
    <p:extLst>
      <p:ext uri="{BB962C8B-B14F-4D97-AF65-F5344CB8AC3E}">
        <p14:creationId xmlns:p14="http://schemas.microsoft.com/office/powerpoint/2010/main" val="3821863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Patient Case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8A577C-1B20-8B02-1C64-081366F8CDB7}"/>
              </a:ext>
            </a:extLst>
          </p:cNvPr>
          <p:cNvSpPr/>
          <p:nvPr userDrawn="1"/>
        </p:nvSpPr>
        <p:spPr>
          <a:xfrm>
            <a:off x="435768" y="971200"/>
            <a:ext cx="4199922" cy="1292558"/>
          </a:xfrm>
          <a:prstGeom prst="rect">
            <a:avLst/>
          </a:prstGeom>
          <a:gradFill flip="none" rotWithShape="1">
            <a:gsLst>
              <a:gs pos="100000">
                <a:srgbClr val="FDECDF"/>
              </a:gs>
              <a:gs pos="0">
                <a:schemeClr val="accent2">
                  <a:alpha val="90000"/>
                </a:schemeClr>
              </a:gs>
            </a:gsLst>
            <a:lin ang="0" scaled="1"/>
            <a:tileRect/>
          </a:gradFill>
          <a:ln>
            <a:noFill/>
          </a:ln>
        </p:spPr>
        <p:txBody>
          <a:bodyPr wrap="square" rtlCol="0" anchor="ctr">
            <a:noAutofit/>
          </a:bodyPr>
          <a:lstStyle/>
          <a:p>
            <a:pPr algn="ctr"/>
            <a:endParaRPr lang="en-US" sz="1050">
              <a:solidFill>
                <a:srgbClr val="FF0000"/>
              </a:solidFill>
            </a:endParaRPr>
          </a:p>
        </p:txBody>
      </p:sp>
      <p:sp>
        <p:nvSpPr>
          <p:cNvPr id="3" name="Title 2">
            <a:extLst>
              <a:ext uri="{FF2B5EF4-FFF2-40B4-BE49-F238E27FC236}">
                <a16:creationId xmlns:a16="http://schemas.microsoft.com/office/drawing/2014/main" id="{15488C5C-B954-319D-527E-E9A059D1E3A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5FD7B57-AAD8-0E05-5E7A-AE74337E3228}"/>
              </a:ext>
            </a:extLst>
          </p:cNvPr>
          <p:cNvSpPr>
            <a:spLocks noGrp="1"/>
          </p:cNvSpPr>
          <p:nvPr>
            <p:ph type="sldNum" sz="quarter" idx="4"/>
          </p:nvPr>
        </p:nvSpPr>
        <p:spPr>
          <a:xfrm>
            <a:off x="8722518" y="4895462"/>
            <a:ext cx="213001" cy="115416"/>
          </a:xfrm>
          <a:prstGeom prst="rect">
            <a:avLst/>
          </a:prstGeom>
        </p:spPr>
        <p:txBody>
          <a:bodyPr vert="horz" wrap="square" lIns="0" tIns="0" rIns="0" bIns="0" rtlCol="0" anchor="b" anchorCtr="0">
            <a:spAutoFit/>
          </a:bodyPr>
          <a:lstStyle>
            <a:lvl1pPr algn="l">
              <a:defRPr sz="750">
                <a:solidFill>
                  <a:schemeClr val="bg1"/>
                </a:solidFill>
              </a:defRPr>
            </a:lvl1pPr>
          </a:lstStyle>
          <a:p>
            <a:fld id="{3A5415D7-DD4E-409A-BB16-B6948D2F69BB}" type="slidenum">
              <a:rPr lang="en-US" smtClean="0"/>
              <a:pPr/>
              <a:t>‹#›</a:t>
            </a:fld>
            <a:endParaRPr lang="en-US"/>
          </a:p>
        </p:txBody>
      </p:sp>
      <p:sp>
        <p:nvSpPr>
          <p:cNvPr id="18" name="Rectangle 17">
            <a:extLst>
              <a:ext uri="{FF2B5EF4-FFF2-40B4-BE49-F238E27FC236}">
                <a16:creationId xmlns:a16="http://schemas.microsoft.com/office/drawing/2014/main" id="{4AB2B510-D269-12D4-59BF-85E3752B286F}"/>
              </a:ext>
            </a:extLst>
          </p:cNvPr>
          <p:cNvSpPr/>
          <p:nvPr userDrawn="1"/>
        </p:nvSpPr>
        <p:spPr>
          <a:xfrm>
            <a:off x="4513684" y="953729"/>
            <a:ext cx="4248124" cy="29324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240030" tIns="68580" rtlCol="0" anchor="t"/>
          <a:lstStyle/>
          <a:p>
            <a:endParaRPr lang="en-US" sz="1800" b="1">
              <a:solidFill>
                <a:schemeClr val="accent1"/>
              </a:solidFill>
            </a:endParaRPr>
          </a:p>
        </p:txBody>
      </p:sp>
      <p:sp>
        <p:nvSpPr>
          <p:cNvPr id="31" name="Rectangle 30">
            <a:extLst>
              <a:ext uri="{FF2B5EF4-FFF2-40B4-BE49-F238E27FC236}">
                <a16:creationId xmlns:a16="http://schemas.microsoft.com/office/drawing/2014/main" id="{5FB33B2E-FF59-3B83-83E1-2D8662925049}"/>
              </a:ext>
            </a:extLst>
          </p:cNvPr>
          <p:cNvSpPr/>
          <p:nvPr userDrawn="1"/>
        </p:nvSpPr>
        <p:spPr>
          <a:xfrm>
            <a:off x="435768" y="971200"/>
            <a:ext cx="8279607" cy="3579022"/>
          </a:xfrm>
          <a:prstGeom prst="rect">
            <a:avLst/>
          </a:prstGeom>
          <a:solidFill>
            <a:schemeClr val="bg1">
              <a:alpha val="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a:extLst>
              <a:ext uri="{FF2B5EF4-FFF2-40B4-BE49-F238E27FC236}">
                <a16:creationId xmlns:a16="http://schemas.microsoft.com/office/drawing/2014/main" id="{90A800DD-AD2E-0051-3822-B388945BA2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92227" y="973712"/>
            <a:ext cx="1327446" cy="1234440"/>
          </a:xfrm>
          <a:prstGeom prst="rect">
            <a:avLst/>
          </a:prstGeom>
        </p:spPr>
      </p:pic>
      <p:cxnSp>
        <p:nvCxnSpPr>
          <p:cNvPr id="11" name="Straight Connector 10">
            <a:extLst>
              <a:ext uri="{FF2B5EF4-FFF2-40B4-BE49-F238E27FC236}">
                <a16:creationId xmlns:a16="http://schemas.microsoft.com/office/drawing/2014/main" id="{FE73D171-A387-56A2-8704-E8966C8168F6}"/>
              </a:ext>
            </a:extLst>
          </p:cNvPr>
          <p:cNvCxnSpPr>
            <a:cxnSpLocks/>
          </p:cNvCxnSpPr>
          <p:nvPr userDrawn="1"/>
        </p:nvCxnSpPr>
        <p:spPr bwMode="auto">
          <a:xfrm>
            <a:off x="426508" y="853748"/>
            <a:ext cx="8334938" cy="0"/>
          </a:xfrm>
          <a:prstGeom prst="line">
            <a:avLst/>
          </a:prstGeom>
          <a:gradFill rotWithShape="1">
            <a:gsLst>
              <a:gs pos="0">
                <a:srgbClr val="E5FCFF"/>
              </a:gs>
              <a:gs pos="100000">
                <a:schemeClr val="hlink"/>
              </a:gs>
            </a:gsLst>
            <a:lin ang="18900000" scaled="1"/>
          </a:gradFill>
          <a:ln w="3175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3119119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2BD063-E5FF-D513-D7DF-AD90F2560FB4}"/>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74BAAED8-6A34-2CF2-437A-DB28C323A49A}"/>
              </a:ext>
            </a:extLst>
          </p:cNvPr>
          <p:cNvSpPr>
            <a:spLocks noGrp="1"/>
          </p:cNvSpPr>
          <p:nvPr>
            <p:ph type="body" sz="quarter" idx="10"/>
          </p:nvPr>
        </p:nvSpPr>
        <p:spPr>
          <a:xfrm>
            <a:off x="435769" y="1050131"/>
            <a:ext cx="8279606" cy="113364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a:extLst>
              <a:ext uri="{FF2B5EF4-FFF2-40B4-BE49-F238E27FC236}">
                <a16:creationId xmlns:a16="http://schemas.microsoft.com/office/drawing/2014/main" id="{82E6C3C7-1753-09B1-764E-08848238E8D1}"/>
              </a:ext>
            </a:extLst>
          </p:cNvPr>
          <p:cNvSpPr>
            <a:spLocks noGrp="1"/>
          </p:cNvSpPr>
          <p:nvPr>
            <p:ph type="sldNum" sz="quarter" idx="4"/>
          </p:nvPr>
        </p:nvSpPr>
        <p:spPr>
          <a:xfrm>
            <a:off x="8722518" y="4895462"/>
            <a:ext cx="213001" cy="115416"/>
          </a:xfrm>
          <a:prstGeom prst="rect">
            <a:avLst/>
          </a:prstGeom>
        </p:spPr>
        <p:txBody>
          <a:bodyPr vert="horz" wrap="square" lIns="0" tIns="0" rIns="0" bIns="0" rtlCol="0" anchor="b" anchorCtr="0">
            <a:spAutoFit/>
          </a:bodyPr>
          <a:lstStyle>
            <a:lvl1pPr algn="l">
              <a:defRPr sz="750">
                <a:solidFill>
                  <a:schemeClr val="bg1"/>
                </a:solidFill>
              </a:defRPr>
            </a:lvl1pPr>
          </a:lstStyle>
          <a:p>
            <a:fld id="{3A5415D7-DD4E-409A-BB16-B6948D2F69BB}" type="slidenum">
              <a:rPr lang="en-US" smtClean="0"/>
              <a:pPr/>
              <a:t>‹#›</a:t>
            </a:fld>
            <a:endParaRPr lang="en-US"/>
          </a:p>
        </p:txBody>
      </p:sp>
    </p:spTree>
    <p:custDataLst>
      <p:tags r:id="rId1"/>
    </p:custDataLst>
    <p:extLst>
      <p:ext uri="{BB962C8B-B14F-4D97-AF65-F5344CB8AC3E}">
        <p14:creationId xmlns:p14="http://schemas.microsoft.com/office/powerpoint/2010/main" val="1496811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lt Title &amp; Content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2BD063-E5FF-D513-D7DF-AD90F2560FB4}"/>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74BAAED8-6A34-2CF2-437A-DB28C323A49A}"/>
              </a:ext>
            </a:extLst>
          </p:cNvPr>
          <p:cNvSpPr>
            <a:spLocks noGrp="1"/>
          </p:cNvSpPr>
          <p:nvPr>
            <p:ph type="body" sz="quarter" idx="10"/>
          </p:nvPr>
        </p:nvSpPr>
        <p:spPr>
          <a:xfrm>
            <a:off x="435769" y="1050131"/>
            <a:ext cx="8279606" cy="113364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a:extLst>
              <a:ext uri="{FF2B5EF4-FFF2-40B4-BE49-F238E27FC236}">
                <a16:creationId xmlns:a16="http://schemas.microsoft.com/office/drawing/2014/main" id="{82E6C3C7-1753-09B1-764E-08848238E8D1}"/>
              </a:ext>
            </a:extLst>
          </p:cNvPr>
          <p:cNvSpPr>
            <a:spLocks noGrp="1"/>
          </p:cNvSpPr>
          <p:nvPr>
            <p:ph type="sldNum" sz="quarter" idx="4"/>
          </p:nvPr>
        </p:nvSpPr>
        <p:spPr>
          <a:xfrm>
            <a:off x="8722518" y="4895462"/>
            <a:ext cx="213001" cy="115416"/>
          </a:xfrm>
          <a:prstGeom prst="rect">
            <a:avLst/>
          </a:prstGeom>
        </p:spPr>
        <p:txBody>
          <a:bodyPr vert="horz" wrap="square" lIns="0" tIns="0" rIns="0" bIns="0" rtlCol="0" anchor="b" anchorCtr="0">
            <a:spAutoFit/>
          </a:bodyPr>
          <a:lstStyle>
            <a:lvl1pPr algn="l">
              <a:defRPr sz="750">
                <a:solidFill>
                  <a:schemeClr val="bg1"/>
                </a:solidFill>
              </a:defRPr>
            </a:lvl1pPr>
          </a:lstStyle>
          <a:p>
            <a:fld id="{3A5415D7-DD4E-409A-BB16-B6948D2F69BB}" type="slidenum">
              <a:rPr lang="en-US" smtClean="0"/>
              <a:pPr/>
              <a:t>‹#›</a:t>
            </a:fld>
            <a:endParaRPr lang="en-US"/>
          </a:p>
        </p:txBody>
      </p:sp>
      <p:pic>
        <p:nvPicPr>
          <p:cNvPr id="5" name="Graphic 4">
            <a:extLst>
              <a:ext uri="{FF2B5EF4-FFF2-40B4-BE49-F238E27FC236}">
                <a16:creationId xmlns:a16="http://schemas.microsoft.com/office/drawing/2014/main" id="{D1782B9A-0189-32C6-99DB-2BCC698628E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1010" t="65895" r="29208" b="14467"/>
          <a:stretch/>
        </p:blipFill>
        <p:spPr>
          <a:xfrm>
            <a:off x="0" y="4568430"/>
            <a:ext cx="2427390" cy="575071"/>
          </a:xfrm>
          <a:prstGeom prst="rect">
            <a:avLst/>
          </a:prstGeom>
        </p:spPr>
      </p:pic>
      <p:cxnSp>
        <p:nvCxnSpPr>
          <p:cNvPr id="3" name="Straight Connector 2">
            <a:extLst>
              <a:ext uri="{FF2B5EF4-FFF2-40B4-BE49-F238E27FC236}">
                <a16:creationId xmlns:a16="http://schemas.microsoft.com/office/drawing/2014/main" id="{E5643422-C1A8-1191-4447-CC02A045D08E}"/>
              </a:ext>
            </a:extLst>
          </p:cNvPr>
          <p:cNvCxnSpPr>
            <a:cxnSpLocks/>
          </p:cNvCxnSpPr>
          <p:nvPr userDrawn="1"/>
        </p:nvCxnSpPr>
        <p:spPr bwMode="auto">
          <a:xfrm>
            <a:off x="426508" y="853748"/>
            <a:ext cx="8334938" cy="0"/>
          </a:xfrm>
          <a:prstGeom prst="line">
            <a:avLst/>
          </a:prstGeom>
          <a:gradFill rotWithShape="1">
            <a:gsLst>
              <a:gs pos="0">
                <a:srgbClr val="E5FCFF"/>
              </a:gs>
              <a:gs pos="100000">
                <a:schemeClr val="hlink"/>
              </a:gs>
            </a:gsLst>
            <a:lin ang="18900000" scaled="1"/>
          </a:gradFill>
          <a:ln w="3175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2826435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iscussion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C9104D-ABB4-40C4-3228-3A6F4E30A648}"/>
              </a:ext>
            </a:extLst>
          </p:cNvPr>
          <p:cNvSpPr>
            <a:spLocks noGrp="1"/>
          </p:cNvSpPr>
          <p:nvPr>
            <p:ph type="sldNum" sz="quarter" idx="10"/>
          </p:nvPr>
        </p:nvSpPr>
        <p:spPr/>
        <p:txBody>
          <a:bodyPr/>
          <a:lstStyle/>
          <a:p>
            <a:fld id="{3A5415D7-DD4E-409A-BB16-B6948D2F69BB}" type="slidenum">
              <a:rPr lang="en-US" smtClean="0"/>
              <a:pPr/>
              <a:t>‹#›</a:t>
            </a:fld>
            <a:endParaRPr lang="en-US"/>
          </a:p>
        </p:txBody>
      </p:sp>
      <p:pic>
        <p:nvPicPr>
          <p:cNvPr id="5" name="Graphic 4">
            <a:extLst>
              <a:ext uri="{FF2B5EF4-FFF2-40B4-BE49-F238E27FC236}">
                <a16:creationId xmlns:a16="http://schemas.microsoft.com/office/drawing/2014/main" id="{492B175E-B87E-5926-7FE2-93F5379A8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2880" y="1002602"/>
            <a:ext cx="7889471" cy="3422142"/>
          </a:xfrm>
          <a:prstGeom prst="rect">
            <a:avLst/>
          </a:prstGeom>
        </p:spPr>
      </p:pic>
    </p:spTree>
    <p:extLst>
      <p:ext uri="{BB962C8B-B14F-4D97-AF65-F5344CB8AC3E}">
        <p14:creationId xmlns:p14="http://schemas.microsoft.com/office/powerpoint/2010/main" val="124833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C6357-B35C-FCE9-55F0-C50D9ADC94CE}"/>
              </a:ext>
            </a:extLst>
          </p:cNvPr>
          <p:cNvSpPr/>
          <p:nvPr userDrawn="1"/>
        </p:nvSpPr>
        <p:spPr>
          <a:xfrm rot="10800000">
            <a:off x="0" y="2380"/>
            <a:ext cx="9144000" cy="5140034"/>
          </a:xfrm>
          <a:prstGeom prst="rect">
            <a:avLst/>
          </a:prstGeom>
          <a:gradFill>
            <a:gsLst>
              <a:gs pos="0">
                <a:schemeClr val="bg1"/>
              </a:gs>
              <a:gs pos="100000">
                <a:schemeClr val="accent3">
                  <a:lumMod val="40000"/>
                  <a:lumOff val="6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pic>
        <p:nvPicPr>
          <p:cNvPr id="8" name="Picture 7">
            <a:extLst>
              <a:ext uri="{FF2B5EF4-FFF2-40B4-BE49-F238E27FC236}">
                <a16:creationId xmlns:a16="http://schemas.microsoft.com/office/drawing/2014/main" id="{C3E6EE53-7415-2068-FF9D-9B7AE31DE708}"/>
              </a:ext>
            </a:extLst>
          </p:cNvPr>
          <p:cNvPicPr>
            <a:picLocks noChangeAspect="1"/>
          </p:cNvPicPr>
          <p:nvPr userDrawn="1"/>
        </p:nvPicPr>
        <p:blipFill>
          <a:blip r:embed="rId2">
            <a:alphaModFix amt="19000"/>
          </a:blip>
          <a:stretch>
            <a:fillRect/>
          </a:stretch>
        </p:blipFill>
        <p:spPr>
          <a:xfrm>
            <a:off x="-2030960" y="547892"/>
            <a:ext cx="12249716" cy="4242993"/>
          </a:xfrm>
          <a:prstGeom prst="rect">
            <a:avLst/>
          </a:prstGeom>
        </p:spPr>
      </p:pic>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3360770" y="1568819"/>
            <a:ext cx="3477600" cy="1684800"/>
          </a:xfrm>
        </p:spPr>
        <p:txBody>
          <a:bodyPr vert="horz" lIns="68580" tIns="34290" rIns="68580" bIns="34290" rtlCol="0" anchor="ctr" anchorCtr="0">
            <a:normAutofit/>
          </a:bodyPr>
          <a:lstStyle>
            <a:lvl1pPr>
              <a:defRPr lang="en-US" sz="3597" b="1" dirty="0">
                <a:solidFill>
                  <a:schemeClr val="accent2"/>
                </a:solidFill>
                <a:latin typeface="Calibri" panose="020F0502020204030204" pitchFamily="34" charset="0"/>
                <a:cs typeface="Calibri" panose="020F0502020204030204" pitchFamily="34" charset="0"/>
              </a:defRPr>
            </a:lvl1pPr>
          </a:lstStyle>
          <a:p>
            <a:pPr marL="0" lvl="0" defTabSz="913554"/>
            <a:r>
              <a:rPr lang="en-US"/>
              <a:t>Click to edit Master title style</a:t>
            </a:r>
          </a:p>
        </p:txBody>
      </p:sp>
      <p:pic>
        <p:nvPicPr>
          <p:cNvPr id="4" name="Picture 3">
            <a:extLst>
              <a:ext uri="{FF2B5EF4-FFF2-40B4-BE49-F238E27FC236}">
                <a16:creationId xmlns:a16="http://schemas.microsoft.com/office/drawing/2014/main" id="{D61932FD-775F-99A3-12BD-F609B1C671CA}"/>
              </a:ext>
            </a:extLst>
          </p:cNvPr>
          <p:cNvPicPr>
            <a:picLocks noChangeAspect="1"/>
          </p:cNvPicPr>
          <p:nvPr userDrawn="1"/>
        </p:nvPicPr>
        <p:blipFill>
          <a:blip r:embed="rId3"/>
          <a:srcRect/>
          <a:stretch/>
        </p:blipFill>
        <p:spPr>
          <a:xfrm>
            <a:off x="-12730" y="-16808"/>
            <a:ext cx="362486" cy="5179851"/>
          </a:xfrm>
          <a:prstGeom prst="rect">
            <a:avLst/>
          </a:prstGeom>
        </p:spPr>
      </p:pic>
      <p:pic>
        <p:nvPicPr>
          <p:cNvPr id="3" name="Picture 2">
            <a:extLst>
              <a:ext uri="{FF2B5EF4-FFF2-40B4-BE49-F238E27FC236}">
                <a16:creationId xmlns:a16="http://schemas.microsoft.com/office/drawing/2014/main" id="{9A88B51E-47F8-9D4E-9377-D2607FF5211E}"/>
              </a:ext>
            </a:extLst>
          </p:cNvPr>
          <p:cNvPicPr>
            <a:picLocks noChangeAspect="1"/>
          </p:cNvPicPr>
          <p:nvPr userDrawn="1"/>
        </p:nvPicPr>
        <p:blipFill>
          <a:blip r:embed="rId4"/>
          <a:srcRect/>
          <a:stretch/>
        </p:blipFill>
        <p:spPr>
          <a:xfrm>
            <a:off x="836079" y="4114800"/>
            <a:ext cx="2002861" cy="480807"/>
          </a:xfrm>
          <a:prstGeom prst="rect">
            <a:avLst/>
          </a:prstGeom>
        </p:spPr>
      </p:pic>
      <p:pic>
        <p:nvPicPr>
          <p:cNvPr id="5" name="Picture 4">
            <a:extLst>
              <a:ext uri="{FF2B5EF4-FFF2-40B4-BE49-F238E27FC236}">
                <a16:creationId xmlns:a16="http://schemas.microsoft.com/office/drawing/2014/main" id="{E3666FB6-180B-8CBD-A0E9-44FA4D5FCD33}"/>
              </a:ext>
            </a:extLst>
          </p:cNvPr>
          <p:cNvPicPr>
            <a:picLocks noChangeAspect="1"/>
          </p:cNvPicPr>
          <p:nvPr userDrawn="1"/>
        </p:nvPicPr>
        <p:blipFill>
          <a:blip r:embed="rId5"/>
          <a:srcRect/>
          <a:stretch/>
        </p:blipFill>
        <p:spPr>
          <a:xfrm>
            <a:off x="5301537" y="4236869"/>
            <a:ext cx="3535578" cy="903238"/>
          </a:xfrm>
          <a:prstGeom prst="rect">
            <a:avLst/>
          </a:prstGeom>
        </p:spPr>
      </p:pic>
      <p:sp>
        <p:nvSpPr>
          <p:cNvPr id="6" name="Content Placeholder 2">
            <a:extLst>
              <a:ext uri="{FF2B5EF4-FFF2-40B4-BE49-F238E27FC236}">
                <a16:creationId xmlns:a16="http://schemas.microsoft.com/office/drawing/2014/main" id="{DAF0399F-A693-A625-EF55-82A07DA8BE7B}"/>
              </a:ext>
            </a:extLst>
          </p:cNvPr>
          <p:cNvSpPr txBox="1">
            <a:spLocks/>
          </p:cNvSpPr>
          <p:nvPr userDrawn="1"/>
        </p:nvSpPr>
        <p:spPr>
          <a:xfrm>
            <a:off x="788942" y="4560791"/>
            <a:ext cx="4049981" cy="406044"/>
          </a:xfrm>
          <a:prstGeom prst="rect">
            <a:avLst/>
          </a:prstGeom>
        </p:spPr>
        <p:txBody>
          <a:bodyPr vert="horz" lIns="68516" tIns="34259" rIns="68516" bIns="34259" rtlCol="0" anchor="b">
            <a:noAutofit/>
          </a:bodyPr>
          <a:lstStyle>
            <a:lvl1pPr marL="0" indent="0" algn="ctr" defTabSz="914400" rtl="0" eaLnBrk="1" latinLnBrk="0" hangingPunct="1">
              <a:lnSpc>
                <a:spcPct val="125000"/>
              </a:lnSpc>
              <a:spcBef>
                <a:spcPts val="1000"/>
              </a:spcBef>
              <a:buClr>
                <a:schemeClr val="accent3"/>
              </a:buClr>
              <a:buFont typeface="Wingdings" panose="05000000000000000000" pitchFamily="2" charset="2"/>
              <a:buNone/>
              <a:defRPr sz="2400" b="0" i="0" kern="1200" spc="50" baseline="0">
                <a:solidFill>
                  <a:schemeClr val="tx1">
                    <a:alpha val="60000"/>
                  </a:schemeClr>
                </a:solidFill>
                <a:latin typeface="Arial" panose="020B0604020202020204" pitchFamily="34" charset="0"/>
                <a:ea typeface="+mn-ea"/>
                <a:cs typeface="+mn-cs"/>
              </a:defRPr>
            </a:lvl1pPr>
            <a:lvl2pPr marL="457200" indent="0" algn="ctr" defTabSz="914400" rtl="0" eaLnBrk="1" latinLnBrk="0" hangingPunct="1">
              <a:lnSpc>
                <a:spcPct val="150000"/>
              </a:lnSpc>
              <a:spcBef>
                <a:spcPts val="500"/>
              </a:spcBef>
              <a:buFontTx/>
              <a:buNone/>
              <a:defRPr sz="2000" b="0" i="0" kern="1200" spc="50" baseline="0">
                <a:solidFill>
                  <a:schemeClr val="tx1">
                    <a:alpha val="60000"/>
                  </a:schemeClr>
                </a:solidFill>
                <a:latin typeface="Arial" panose="020B0604020202020204" pitchFamily="34" charset="0"/>
                <a:ea typeface="+mn-ea"/>
                <a:cs typeface="+mn-cs"/>
              </a:defRPr>
            </a:lvl2pPr>
            <a:lvl3pPr marL="914400" indent="0" algn="ctr" defTabSz="914400" rtl="0" eaLnBrk="1" latinLnBrk="0" hangingPunct="1">
              <a:lnSpc>
                <a:spcPct val="150000"/>
              </a:lnSpc>
              <a:spcBef>
                <a:spcPts val="500"/>
              </a:spcBef>
              <a:buClr>
                <a:schemeClr val="accent3"/>
              </a:buClr>
              <a:buFont typeface="Wingdings" panose="05000000000000000000" pitchFamily="2" charset="2"/>
              <a:buNone/>
              <a:defRPr sz="1800" b="0" i="0" kern="1200" spc="50">
                <a:solidFill>
                  <a:schemeClr val="tx1">
                    <a:alpha val="60000"/>
                  </a:schemeClr>
                </a:solidFill>
                <a:latin typeface="Arial" panose="020B0604020202020204" pitchFamily="34" charset="0"/>
                <a:ea typeface="+mn-ea"/>
                <a:cs typeface="+mn-cs"/>
              </a:defRPr>
            </a:lvl3pPr>
            <a:lvl4pPr marL="1371600" indent="0" algn="ctr" defTabSz="914400" rtl="0" eaLnBrk="1" latinLnBrk="0" hangingPunct="1">
              <a:lnSpc>
                <a:spcPct val="150000"/>
              </a:lnSpc>
              <a:spcBef>
                <a:spcPts val="500"/>
              </a:spcBef>
              <a:buClr>
                <a:schemeClr val="accent3"/>
              </a:buClr>
              <a:buFontTx/>
              <a:buNone/>
              <a:defRPr sz="1600" b="0" i="0" kern="1200" spc="50" baseline="0">
                <a:solidFill>
                  <a:schemeClr val="tx1">
                    <a:alpha val="60000"/>
                  </a:schemeClr>
                </a:solidFill>
                <a:latin typeface="Arial" panose="020B0604020202020204" pitchFamily="34" charset="0"/>
                <a:ea typeface="+mn-ea"/>
                <a:cs typeface="+mn-cs"/>
              </a:defRPr>
            </a:lvl4pPr>
            <a:lvl5pPr marL="1828800" indent="0" algn="ctr" defTabSz="914400" rtl="0" eaLnBrk="1" latinLnBrk="0" hangingPunct="1">
              <a:lnSpc>
                <a:spcPct val="150000"/>
              </a:lnSpc>
              <a:spcBef>
                <a:spcPts val="500"/>
              </a:spcBef>
              <a:buClr>
                <a:schemeClr val="accent3"/>
              </a:buClr>
              <a:buFont typeface="Wingdings" panose="05000000000000000000" pitchFamily="2" charset="2"/>
              <a:buNone/>
              <a:defRPr sz="1600" b="0" i="0" kern="1200" spc="50">
                <a:solidFill>
                  <a:schemeClr val="tx1">
                    <a:alpha val="60000"/>
                  </a:schemeClr>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
                <a:schemeClr val="accent3"/>
              </a:buClr>
              <a:buSzTx/>
              <a:buFont typeface="Wingdings" panose="05000000000000000000" pitchFamily="2" charset="2"/>
              <a:buNone/>
              <a:tabLst/>
              <a:defRPr/>
            </a:pPr>
            <a:r>
              <a:rPr lang="en-US" sz="749" b="1">
                <a:solidFill>
                  <a:schemeClr val="accent2"/>
                </a:solidFill>
                <a:latin typeface="Calibri" panose="020F0502020204030204" pitchFamily="34" charset="0"/>
                <a:cs typeface="Calibri" panose="020F0502020204030204" pitchFamily="34" charset="0"/>
              </a:rPr>
              <a:t>IMFINZI and IMJUDO are registered trademarks of the AstraZeneca group of companies.</a:t>
            </a:r>
          </a:p>
          <a:p>
            <a:pPr algn="l">
              <a:lnSpc>
                <a:spcPct val="90000"/>
              </a:lnSpc>
              <a:spcBef>
                <a:spcPts val="0"/>
              </a:spcBef>
            </a:pPr>
            <a:r>
              <a:rPr lang="en-US" sz="749" b="1">
                <a:solidFill>
                  <a:schemeClr val="accent2"/>
                </a:solidFill>
                <a:latin typeface="Calibri" panose="020F0502020204030204" pitchFamily="34" charset="0"/>
                <a:cs typeface="Calibri" panose="020F0502020204030204" pitchFamily="34" charset="0"/>
              </a:rPr>
              <a:t>©2023 AstraZeneca. All rights reserved. US-75349  Last Updated 8/23</a:t>
            </a:r>
          </a:p>
        </p:txBody>
      </p:sp>
    </p:spTree>
    <p:extLst>
      <p:ext uri="{BB962C8B-B14F-4D97-AF65-F5344CB8AC3E}">
        <p14:creationId xmlns:p14="http://schemas.microsoft.com/office/powerpoint/2010/main" val="1425245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Section Header no log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C6357-B35C-FCE9-55F0-C50D9ADC94CE}"/>
              </a:ext>
            </a:extLst>
          </p:cNvPr>
          <p:cNvSpPr/>
          <p:nvPr userDrawn="1"/>
        </p:nvSpPr>
        <p:spPr>
          <a:xfrm rot="10800000">
            <a:off x="0" y="2380"/>
            <a:ext cx="9144000" cy="5140034"/>
          </a:xfrm>
          <a:prstGeom prst="rect">
            <a:avLst/>
          </a:prstGeom>
          <a:gradFill>
            <a:gsLst>
              <a:gs pos="0">
                <a:schemeClr val="bg1"/>
              </a:gs>
              <a:gs pos="100000">
                <a:schemeClr val="accent3">
                  <a:lumMod val="40000"/>
                  <a:lumOff val="6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pic>
        <p:nvPicPr>
          <p:cNvPr id="8" name="Picture 7">
            <a:extLst>
              <a:ext uri="{FF2B5EF4-FFF2-40B4-BE49-F238E27FC236}">
                <a16:creationId xmlns:a16="http://schemas.microsoft.com/office/drawing/2014/main" id="{C3E6EE53-7415-2068-FF9D-9B7AE31DE708}"/>
              </a:ext>
            </a:extLst>
          </p:cNvPr>
          <p:cNvPicPr>
            <a:picLocks noChangeAspect="1"/>
          </p:cNvPicPr>
          <p:nvPr userDrawn="1"/>
        </p:nvPicPr>
        <p:blipFill>
          <a:blip r:embed="rId2">
            <a:alphaModFix amt="19000"/>
          </a:blip>
          <a:stretch>
            <a:fillRect/>
          </a:stretch>
        </p:blipFill>
        <p:spPr>
          <a:xfrm>
            <a:off x="-2030960" y="547892"/>
            <a:ext cx="12249716" cy="4242993"/>
          </a:xfrm>
          <a:prstGeom prst="rect">
            <a:avLst/>
          </a:prstGeom>
        </p:spPr>
      </p:pic>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3360770" y="1568819"/>
            <a:ext cx="3477600" cy="1684800"/>
          </a:xfrm>
        </p:spPr>
        <p:txBody>
          <a:bodyPr vert="horz" lIns="68580" tIns="34290" rIns="68580" bIns="34290" rtlCol="0" anchor="ctr" anchorCtr="0">
            <a:normAutofit/>
          </a:bodyPr>
          <a:lstStyle>
            <a:lvl1pPr>
              <a:defRPr lang="en-US" sz="3597" b="1" dirty="0">
                <a:solidFill>
                  <a:schemeClr val="accent2"/>
                </a:solidFill>
                <a:latin typeface="Calibri" panose="020F0502020204030204" pitchFamily="34" charset="0"/>
                <a:cs typeface="Calibri" panose="020F0502020204030204" pitchFamily="34" charset="0"/>
              </a:defRPr>
            </a:lvl1pPr>
          </a:lstStyle>
          <a:p>
            <a:pPr marL="0" lvl="0" defTabSz="913554"/>
            <a:r>
              <a:rPr lang="en-US"/>
              <a:t>Click to edit Master title style</a:t>
            </a:r>
          </a:p>
        </p:txBody>
      </p:sp>
      <p:pic>
        <p:nvPicPr>
          <p:cNvPr id="4" name="Picture 3">
            <a:extLst>
              <a:ext uri="{FF2B5EF4-FFF2-40B4-BE49-F238E27FC236}">
                <a16:creationId xmlns:a16="http://schemas.microsoft.com/office/drawing/2014/main" id="{D61932FD-775F-99A3-12BD-F609B1C671CA}"/>
              </a:ext>
            </a:extLst>
          </p:cNvPr>
          <p:cNvPicPr>
            <a:picLocks noChangeAspect="1"/>
          </p:cNvPicPr>
          <p:nvPr userDrawn="1"/>
        </p:nvPicPr>
        <p:blipFill>
          <a:blip r:embed="rId3"/>
          <a:srcRect/>
          <a:stretch/>
        </p:blipFill>
        <p:spPr>
          <a:xfrm>
            <a:off x="-12730" y="-16808"/>
            <a:ext cx="362486" cy="5179851"/>
          </a:xfrm>
          <a:prstGeom prst="rect">
            <a:avLst/>
          </a:prstGeom>
        </p:spPr>
      </p:pic>
      <p:pic>
        <p:nvPicPr>
          <p:cNvPr id="3" name="Picture 2">
            <a:extLst>
              <a:ext uri="{FF2B5EF4-FFF2-40B4-BE49-F238E27FC236}">
                <a16:creationId xmlns:a16="http://schemas.microsoft.com/office/drawing/2014/main" id="{9A88B51E-47F8-9D4E-9377-D2607FF5211E}"/>
              </a:ext>
            </a:extLst>
          </p:cNvPr>
          <p:cNvPicPr>
            <a:picLocks noChangeAspect="1"/>
          </p:cNvPicPr>
          <p:nvPr userDrawn="1"/>
        </p:nvPicPr>
        <p:blipFill>
          <a:blip r:embed="rId4"/>
          <a:srcRect/>
          <a:stretch/>
        </p:blipFill>
        <p:spPr>
          <a:xfrm>
            <a:off x="836079" y="4114800"/>
            <a:ext cx="2002861" cy="480807"/>
          </a:xfrm>
          <a:prstGeom prst="rect">
            <a:avLst/>
          </a:prstGeom>
        </p:spPr>
      </p:pic>
      <p:sp>
        <p:nvSpPr>
          <p:cNvPr id="6" name="Content Placeholder 2">
            <a:extLst>
              <a:ext uri="{FF2B5EF4-FFF2-40B4-BE49-F238E27FC236}">
                <a16:creationId xmlns:a16="http://schemas.microsoft.com/office/drawing/2014/main" id="{DAF0399F-A693-A625-EF55-82A07DA8BE7B}"/>
              </a:ext>
            </a:extLst>
          </p:cNvPr>
          <p:cNvSpPr txBox="1">
            <a:spLocks/>
          </p:cNvSpPr>
          <p:nvPr userDrawn="1"/>
        </p:nvSpPr>
        <p:spPr>
          <a:xfrm>
            <a:off x="788942" y="4560791"/>
            <a:ext cx="4049981" cy="406044"/>
          </a:xfrm>
          <a:prstGeom prst="rect">
            <a:avLst/>
          </a:prstGeom>
        </p:spPr>
        <p:txBody>
          <a:bodyPr vert="horz" lIns="68516" tIns="34259" rIns="68516" bIns="34259" rtlCol="0" anchor="b">
            <a:noAutofit/>
          </a:bodyPr>
          <a:lstStyle>
            <a:lvl1pPr marL="0" indent="0" algn="ctr" defTabSz="914400" rtl="0" eaLnBrk="1" latinLnBrk="0" hangingPunct="1">
              <a:lnSpc>
                <a:spcPct val="125000"/>
              </a:lnSpc>
              <a:spcBef>
                <a:spcPts val="1000"/>
              </a:spcBef>
              <a:buClr>
                <a:schemeClr val="accent3"/>
              </a:buClr>
              <a:buFont typeface="Wingdings" panose="05000000000000000000" pitchFamily="2" charset="2"/>
              <a:buNone/>
              <a:defRPr sz="2400" b="0" i="0" kern="1200" spc="50" baseline="0">
                <a:solidFill>
                  <a:schemeClr val="tx1">
                    <a:alpha val="60000"/>
                  </a:schemeClr>
                </a:solidFill>
                <a:latin typeface="Arial" panose="020B0604020202020204" pitchFamily="34" charset="0"/>
                <a:ea typeface="+mn-ea"/>
                <a:cs typeface="+mn-cs"/>
              </a:defRPr>
            </a:lvl1pPr>
            <a:lvl2pPr marL="457200" indent="0" algn="ctr" defTabSz="914400" rtl="0" eaLnBrk="1" latinLnBrk="0" hangingPunct="1">
              <a:lnSpc>
                <a:spcPct val="150000"/>
              </a:lnSpc>
              <a:spcBef>
                <a:spcPts val="500"/>
              </a:spcBef>
              <a:buFontTx/>
              <a:buNone/>
              <a:defRPr sz="2000" b="0" i="0" kern="1200" spc="50" baseline="0">
                <a:solidFill>
                  <a:schemeClr val="tx1">
                    <a:alpha val="60000"/>
                  </a:schemeClr>
                </a:solidFill>
                <a:latin typeface="Arial" panose="020B0604020202020204" pitchFamily="34" charset="0"/>
                <a:ea typeface="+mn-ea"/>
                <a:cs typeface="+mn-cs"/>
              </a:defRPr>
            </a:lvl2pPr>
            <a:lvl3pPr marL="914400" indent="0" algn="ctr" defTabSz="914400" rtl="0" eaLnBrk="1" latinLnBrk="0" hangingPunct="1">
              <a:lnSpc>
                <a:spcPct val="150000"/>
              </a:lnSpc>
              <a:spcBef>
                <a:spcPts val="500"/>
              </a:spcBef>
              <a:buClr>
                <a:schemeClr val="accent3"/>
              </a:buClr>
              <a:buFont typeface="Wingdings" panose="05000000000000000000" pitchFamily="2" charset="2"/>
              <a:buNone/>
              <a:defRPr sz="1800" b="0" i="0" kern="1200" spc="50">
                <a:solidFill>
                  <a:schemeClr val="tx1">
                    <a:alpha val="60000"/>
                  </a:schemeClr>
                </a:solidFill>
                <a:latin typeface="Arial" panose="020B0604020202020204" pitchFamily="34" charset="0"/>
                <a:ea typeface="+mn-ea"/>
                <a:cs typeface="+mn-cs"/>
              </a:defRPr>
            </a:lvl3pPr>
            <a:lvl4pPr marL="1371600" indent="0" algn="ctr" defTabSz="914400" rtl="0" eaLnBrk="1" latinLnBrk="0" hangingPunct="1">
              <a:lnSpc>
                <a:spcPct val="150000"/>
              </a:lnSpc>
              <a:spcBef>
                <a:spcPts val="500"/>
              </a:spcBef>
              <a:buClr>
                <a:schemeClr val="accent3"/>
              </a:buClr>
              <a:buFontTx/>
              <a:buNone/>
              <a:defRPr sz="1600" b="0" i="0" kern="1200" spc="50" baseline="0">
                <a:solidFill>
                  <a:schemeClr val="tx1">
                    <a:alpha val="60000"/>
                  </a:schemeClr>
                </a:solidFill>
                <a:latin typeface="Arial" panose="020B0604020202020204" pitchFamily="34" charset="0"/>
                <a:ea typeface="+mn-ea"/>
                <a:cs typeface="+mn-cs"/>
              </a:defRPr>
            </a:lvl4pPr>
            <a:lvl5pPr marL="1828800" indent="0" algn="ctr" defTabSz="914400" rtl="0" eaLnBrk="1" latinLnBrk="0" hangingPunct="1">
              <a:lnSpc>
                <a:spcPct val="150000"/>
              </a:lnSpc>
              <a:spcBef>
                <a:spcPts val="500"/>
              </a:spcBef>
              <a:buClr>
                <a:schemeClr val="accent3"/>
              </a:buClr>
              <a:buFont typeface="Wingdings" panose="05000000000000000000" pitchFamily="2" charset="2"/>
              <a:buNone/>
              <a:defRPr sz="1600" b="0" i="0" kern="1200" spc="50">
                <a:solidFill>
                  <a:schemeClr val="tx1">
                    <a:alpha val="60000"/>
                  </a:schemeClr>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
                <a:schemeClr val="accent3"/>
              </a:buClr>
              <a:buSzTx/>
              <a:buFont typeface="Wingdings" panose="05000000000000000000" pitchFamily="2" charset="2"/>
              <a:buNone/>
              <a:tabLst/>
              <a:defRPr/>
            </a:pPr>
            <a:r>
              <a:rPr lang="en-US" sz="749" b="1">
                <a:solidFill>
                  <a:schemeClr val="accent2"/>
                </a:solidFill>
                <a:latin typeface="Calibri" panose="020F0502020204030204" pitchFamily="34" charset="0"/>
                <a:cs typeface="Calibri" panose="020F0502020204030204" pitchFamily="34" charset="0"/>
              </a:rPr>
              <a:t>IMFINZI and IMJUDO are registered trademarks of the AstraZeneca group of companies.</a:t>
            </a:r>
          </a:p>
          <a:p>
            <a:pPr algn="l">
              <a:lnSpc>
                <a:spcPct val="90000"/>
              </a:lnSpc>
              <a:spcBef>
                <a:spcPts val="0"/>
              </a:spcBef>
            </a:pPr>
            <a:r>
              <a:rPr lang="en-US" sz="749" b="1">
                <a:solidFill>
                  <a:schemeClr val="accent2"/>
                </a:solidFill>
                <a:latin typeface="Calibri" panose="020F0502020204030204" pitchFamily="34" charset="0"/>
                <a:cs typeface="Calibri" panose="020F0502020204030204" pitchFamily="34" charset="0"/>
              </a:rPr>
              <a:t>©2023 AstraZeneca. All rights reserved. US-75349  Last Updated 8/23</a:t>
            </a:r>
          </a:p>
        </p:txBody>
      </p:sp>
    </p:spTree>
    <p:extLst>
      <p:ext uri="{BB962C8B-B14F-4D97-AF65-F5344CB8AC3E}">
        <p14:creationId xmlns:p14="http://schemas.microsoft.com/office/powerpoint/2010/main" val="6902531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_Title and Content IMF IMJ">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a:xfrm>
            <a:off x="356103" y="1142553"/>
            <a:ext cx="8407252" cy="276105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a:xfrm>
            <a:off x="350118" y="-1"/>
            <a:ext cx="7365362" cy="654791"/>
          </a:xfrm>
        </p:spPr>
        <p:txBody>
          <a:bodyPr vert="horz" lIns="91440" tIns="45720" rIns="91440" bIns="45720" rtlCol="0" anchor="b" anchorCtr="0">
            <a:noAutofit/>
          </a:bodyPr>
          <a:lstStyle>
            <a:lvl1pPr>
              <a:defRPr lang="en-US" b="1" dirty="0">
                <a:solidFill>
                  <a:schemeClr val="accent2"/>
                </a:solidFill>
                <a:latin typeface="Calibri" panose="020F0502020204030204" pitchFamily="34" charset="0"/>
                <a:cs typeface="Calibri" panose="020F0502020204030204" pitchFamily="34" charset="0"/>
              </a:defRPr>
            </a:lvl1pPr>
          </a:lstStyle>
          <a:p>
            <a:pPr marL="0" lvl="0"/>
            <a:r>
              <a:rPr lang="en-US"/>
              <a:t>Click to edit Master title style</a:t>
            </a:r>
          </a:p>
        </p:txBody>
      </p:sp>
      <p:sp>
        <p:nvSpPr>
          <p:cNvPr id="34" name="Text Placeholder 33">
            <a:extLst>
              <a:ext uri="{FF2B5EF4-FFF2-40B4-BE49-F238E27FC236}">
                <a16:creationId xmlns:a16="http://schemas.microsoft.com/office/drawing/2014/main" id="{2E21CC71-7B9A-8451-7A58-A819F8F31EAE}"/>
              </a:ext>
            </a:extLst>
          </p:cNvPr>
          <p:cNvSpPr>
            <a:spLocks noGrp="1"/>
          </p:cNvSpPr>
          <p:nvPr>
            <p:ph type="body" sz="quarter" idx="15" hasCustomPrompt="1"/>
          </p:nvPr>
        </p:nvSpPr>
        <p:spPr>
          <a:xfrm>
            <a:off x="341992" y="4453420"/>
            <a:ext cx="8369462" cy="506608"/>
          </a:xfrm>
        </p:spPr>
        <p:txBody>
          <a:bodyPr lIns="0" tIns="0" rIns="0" bIns="0" anchor="b">
            <a:noAutofit/>
          </a:bodyPr>
          <a:lstStyle>
            <a:lvl1pPr>
              <a:spcBef>
                <a:spcPts val="0"/>
              </a:spcBef>
              <a:defRPr sz="600">
                <a:solidFill>
                  <a:schemeClr val="bg2">
                    <a:lumMod val="10000"/>
                  </a:schemeClr>
                </a:solidFill>
              </a:defRPr>
            </a:lvl1pPr>
          </a:lstStyle>
          <a:p>
            <a:pPr lvl="0"/>
            <a:r>
              <a:rPr lang="en-US"/>
              <a:t>Footnotes</a:t>
            </a:r>
          </a:p>
        </p:txBody>
      </p:sp>
      <p:cxnSp>
        <p:nvCxnSpPr>
          <p:cNvPr id="4" name="Straight Connector 3">
            <a:extLst>
              <a:ext uri="{FF2B5EF4-FFF2-40B4-BE49-F238E27FC236}">
                <a16:creationId xmlns:a16="http://schemas.microsoft.com/office/drawing/2014/main" id="{D1FDB923-FD1B-3525-4151-6135EDEA8417}"/>
              </a:ext>
            </a:extLst>
          </p:cNvPr>
          <p:cNvCxnSpPr>
            <a:cxnSpLocks/>
          </p:cNvCxnSpPr>
          <p:nvPr userDrawn="1"/>
        </p:nvCxnSpPr>
        <p:spPr>
          <a:xfrm>
            <a:off x="373546" y="661051"/>
            <a:ext cx="791076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494097"/>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guide id="3" pos="28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457B445-D690-877F-E0DD-AA50F4F100CF}"/>
              </a:ext>
            </a:extLst>
          </p:cNvPr>
          <p:cNvSpPr>
            <a:spLocks noGrp="1"/>
          </p:cNvSpPr>
          <p:nvPr>
            <p:ph type="subTitle" idx="1"/>
          </p:nvPr>
        </p:nvSpPr>
        <p:spPr>
          <a:xfrm>
            <a:off x="475399" y="2517616"/>
            <a:ext cx="3270669" cy="1374548"/>
          </a:xfrm>
        </p:spPr>
        <p:txBody>
          <a:bodyPr vert="horz" lIns="68580" tIns="34290" rIns="68580" bIns="34290" rtlCol="0" anchor="t">
            <a:noAutofit/>
          </a:bodyPr>
          <a:lstStyle>
            <a:lvl1pPr>
              <a:defRPr lang="en-US" sz="1350" spc="50" baseline="0" dirty="0">
                <a:solidFill>
                  <a:schemeClr val="accent2"/>
                </a:solidFill>
                <a:latin typeface="Calibri" panose="020F0502020204030204" pitchFamily="34" charset="0"/>
                <a:cs typeface="Calibri" panose="020F0502020204030204" pitchFamily="34" charset="0"/>
              </a:defRPr>
            </a:lvl1pPr>
          </a:lstStyle>
          <a:p>
            <a:pPr marL="0" lvl="0" indent="0" defTabSz="913554">
              <a:lnSpc>
                <a:spcPct val="100000"/>
              </a:lnSpc>
              <a:spcBef>
                <a:spcPts val="999"/>
              </a:spcBef>
              <a:buNone/>
            </a:pPr>
            <a:r>
              <a:rPr lang="en-US"/>
              <a:t>Click to edit Master subtitle style</a:t>
            </a:r>
          </a:p>
        </p:txBody>
      </p:sp>
      <p:sp>
        <p:nvSpPr>
          <p:cNvPr id="3" name="Title 1">
            <a:extLst>
              <a:ext uri="{FF2B5EF4-FFF2-40B4-BE49-F238E27FC236}">
                <a16:creationId xmlns:a16="http://schemas.microsoft.com/office/drawing/2014/main" id="{E2DF7BC7-828D-2FEF-7E7F-939D8BF20AEC}"/>
              </a:ext>
            </a:extLst>
          </p:cNvPr>
          <p:cNvSpPr>
            <a:spLocks noGrp="1"/>
          </p:cNvSpPr>
          <p:nvPr>
            <p:ph type="ctrTitle"/>
          </p:nvPr>
        </p:nvSpPr>
        <p:spPr>
          <a:xfrm>
            <a:off x="466933" y="841596"/>
            <a:ext cx="3270669" cy="1564273"/>
          </a:xfrm>
        </p:spPr>
        <p:txBody>
          <a:bodyPr vert="horz" lIns="68580" tIns="34290" rIns="68580" bIns="34290" rtlCol="0" anchor="b" anchorCtr="0">
            <a:noAutofit/>
          </a:bodyPr>
          <a:lstStyle>
            <a:lvl1pPr>
              <a:defRPr lang="en-US" sz="3597" b="1" dirty="0">
                <a:solidFill>
                  <a:schemeClr val="accent2"/>
                </a:solidFill>
                <a:latin typeface="Calibri" panose="020F0502020204030204" pitchFamily="34" charset="0"/>
                <a:cs typeface="Calibri" panose="020F0502020204030204" pitchFamily="34" charset="0"/>
              </a:defRPr>
            </a:lvl1pPr>
          </a:lstStyle>
          <a:p>
            <a:pPr marL="0" lvl="0" defTabSz="913554"/>
            <a:r>
              <a:rPr lang="en-US"/>
              <a:t>Click to edit Master title style</a:t>
            </a:r>
          </a:p>
        </p:txBody>
      </p:sp>
      <p:pic>
        <p:nvPicPr>
          <p:cNvPr id="4" name="Picture 3">
            <a:extLst>
              <a:ext uri="{FF2B5EF4-FFF2-40B4-BE49-F238E27FC236}">
                <a16:creationId xmlns:a16="http://schemas.microsoft.com/office/drawing/2014/main" id="{63BBA8CB-8987-4F92-74FC-FAE38DFC7E72}"/>
              </a:ext>
            </a:extLst>
          </p:cNvPr>
          <p:cNvPicPr>
            <a:picLocks noChangeAspect="1"/>
          </p:cNvPicPr>
          <p:nvPr userDrawn="1"/>
        </p:nvPicPr>
        <p:blipFill>
          <a:blip r:embed="rId2"/>
          <a:srcRect/>
          <a:stretch/>
        </p:blipFill>
        <p:spPr>
          <a:xfrm>
            <a:off x="836079" y="4114800"/>
            <a:ext cx="2002861" cy="480807"/>
          </a:xfrm>
          <a:prstGeom prst="rect">
            <a:avLst/>
          </a:prstGeom>
        </p:spPr>
      </p:pic>
      <p:pic>
        <p:nvPicPr>
          <p:cNvPr id="5" name="Picture 4">
            <a:extLst>
              <a:ext uri="{FF2B5EF4-FFF2-40B4-BE49-F238E27FC236}">
                <a16:creationId xmlns:a16="http://schemas.microsoft.com/office/drawing/2014/main" id="{5B0D2A92-04F2-CACF-FB1F-00F0A0BC9AE1}"/>
              </a:ext>
            </a:extLst>
          </p:cNvPr>
          <p:cNvPicPr>
            <a:picLocks noChangeAspect="1"/>
          </p:cNvPicPr>
          <p:nvPr userDrawn="1"/>
        </p:nvPicPr>
        <p:blipFill>
          <a:blip r:embed="rId3"/>
          <a:srcRect/>
          <a:stretch/>
        </p:blipFill>
        <p:spPr>
          <a:xfrm>
            <a:off x="5301537" y="4236869"/>
            <a:ext cx="3535578" cy="903238"/>
          </a:xfrm>
          <a:prstGeom prst="rect">
            <a:avLst/>
          </a:prstGeom>
        </p:spPr>
      </p:pic>
      <p:sp>
        <p:nvSpPr>
          <p:cNvPr id="9" name="Rectangle 8">
            <a:extLst>
              <a:ext uri="{FF2B5EF4-FFF2-40B4-BE49-F238E27FC236}">
                <a16:creationId xmlns:a16="http://schemas.microsoft.com/office/drawing/2014/main" id="{03D7E09A-C021-661E-C3B1-DF03F8711AD8}"/>
              </a:ext>
            </a:extLst>
          </p:cNvPr>
          <p:cNvSpPr/>
          <p:nvPr userDrawn="1"/>
        </p:nvSpPr>
        <p:spPr>
          <a:xfrm>
            <a:off x="466933" y="2462754"/>
            <a:ext cx="7925540" cy="13716"/>
          </a:xfrm>
          <a:prstGeom prst="rect">
            <a:avLst/>
          </a:prstGeom>
          <a:gradFill flip="none" rotWithShape="1">
            <a:gsLst>
              <a:gs pos="0">
                <a:schemeClr val="accent2"/>
              </a:gs>
              <a:gs pos="100000">
                <a:srgbClr val="FFFFFF"/>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16262003"/>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1_Title 3 lines and Content IMF IMJ">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a:xfrm>
            <a:off x="356103" y="1142554"/>
            <a:ext cx="8360353" cy="276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a:xfrm>
            <a:off x="373547" y="-1"/>
            <a:ext cx="8624483" cy="654791"/>
          </a:xfrm>
        </p:spPr>
        <p:txBody>
          <a:bodyPr vert="horz" lIns="91440" tIns="45720" rIns="91440" bIns="45720" rtlCol="0" anchor="b" anchorCtr="0">
            <a:normAutofit/>
          </a:bodyPr>
          <a:lstStyle>
            <a:lvl1pPr>
              <a:defRPr lang="en-US" b="1" dirty="0">
                <a:solidFill>
                  <a:schemeClr val="accent2"/>
                </a:solidFill>
                <a:latin typeface="Calibri" panose="020F0502020204030204" pitchFamily="34" charset="0"/>
                <a:cs typeface="Calibri" panose="020F0502020204030204" pitchFamily="34" charset="0"/>
              </a:defRPr>
            </a:lvl1pPr>
          </a:lstStyle>
          <a:p>
            <a:pPr marL="0" lvl="0"/>
            <a:r>
              <a:rPr lang="en-US"/>
              <a:t>Click to edit Master title style</a:t>
            </a:r>
          </a:p>
        </p:txBody>
      </p:sp>
      <p:sp>
        <p:nvSpPr>
          <p:cNvPr id="34" name="Text Placeholder 33">
            <a:extLst>
              <a:ext uri="{FF2B5EF4-FFF2-40B4-BE49-F238E27FC236}">
                <a16:creationId xmlns:a16="http://schemas.microsoft.com/office/drawing/2014/main" id="{2E21CC71-7B9A-8451-7A58-A819F8F31EAE}"/>
              </a:ext>
            </a:extLst>
          </p:cNvPr>
          <p:cNvSpPr>
            <a:spLocks noGrp="1"/>
          </p:cNvSpPr>
          <p:nvPr>
            <p:ph type="body" sz="quarter" idx="15" hasCustomPrompt="1"/>
          </p:nvPr>
        </p:nvSpPr>
        <p:spPr>
          <a:xfrm>
            <a:off x="434845" y="4464733"/>
            <a:ext cx="8281610" cy="506608"/>
          </a:xfrm>
        </p:spPr>
        <p:txBody>
          <a:bodyPr lIns="0" tIns="0" rIns="0" bIns="0" anchor="b">
            <a:noAutofit/>
          </a:bodyPr>
          <a:lstStyle>
            <a:lvl1pPr>
              <a:lnSpc>
                <a:spcPct val="100000"/>
              </a:lnSpc>
              <a:spcBef>
                <a:spcPts val="0"/>
              </a:spcBef>
              <a:defRPr sz="600">
                <a:solidFill>
                  <a:schemeClr val="bg2">
                    <a:lumMod val="10000"/>
                  </a:schemeClr>
                </a:solidFill>
              </a:defRPr>
            </a:lvl1pPr>
          </a:lstStyle>
          <a:p>
            <a:pPr lvl="0"/>
            <a:r>
              <a:rPr lang="en-US"/>
              <a:t>Footnotes</a:t>
            </a:r>
          </a:p>
        </p:txBody>
      </p:sp>
      <p:cxnSp>
        <p:nvCxnSpPr>
          <p:cNvPr id="6" name="Straight Connector 5">
            <a:extLst>
              <a:ext uri="{FF2B5EF4-FFF2-40B4-BE49-F238E27FC236}">
                <a16:creationId xmlns:a16="http://schemas.microsoft.com/office/drawing/2014/main" id="{13216BBE-AF4F-0B1D-C728-0CD0D5AF1B80}"/>
              </a:ext>
            </a:extLst>
          </p:cNvPr>
          <p:cNvCxnSpPr>
            <a:cxnSpLocks/>
          </p:cNvCxnSpPr>
          <p:nvPr userDrawn="1"/>
        </p:nvCxnSpPr>
        <p:spPr>
          <a:xfrm>
            <a:off x="373547" y="906494"/>
            <a:ext cx="791076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450905"/>
      </p:ext>
    </p:extLst>
  </p:cSld>
  <p:clrMapOvr>
    <a:masterClrMapping/>
  </p:clrMapOvr>
  <p:extLst>
    <p:ext uri="{DCECCB84-F9BA-43D5-87BE-67443E8EF086}">
      <p15:sldGuideLst xmlns:p15="http://schemas.microsoft.com/office/powerpoint/2012/main">
        <p15:guide id="1" orient="horz" pos="1621">
          <p15:clr>
            <a:srgbClr val="FBAE40"/>
          </p15:clr>
        </p15:guide>
        <p15:guide id="2" pos="7319">
          <p15:clr>
            <a:srgbClr val="FBAE40"/>
          </p15:clr>
        </p15:guide>
        <p15:guide id="3" pos="288">
          <p15:clr>
            <a:srgbClr val="FBAE40"/>
          </p15:clr>
        </p15:guide>
        <p15:guide id="4" pos="383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1">
    <p:bg>
      <p:bgPr>
        <a:solidFill>
          <a:schemeClr val="bg1"/>
        </a:solidFill>
        <a:effectLst/>
      </p:bgPr>
    </p:bg>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446ABA2D-CD69-025C-63B7-FB5941E2F235}"/>
              </a:ext>
            </a:extLst>
          </p:cNvPr>
          <p:cNvGrpSpPr/>
          <p:nvPr userDrawn="1"/>
        </p:nvGrpSpPr>
        <p:grpSpPr>
          <a:xfrm>
            <a:off x="-222948" y="-231775"/>
            <a:ext cx="9589896" cy="5620012"/>
            <a:chOff x="-222948" y="-231775"/>
            <a:chExt cx="9589896" cy="5620012"/>
          </a:xfrm>
        </p:grpSpPr>
        <p:cxnSp>
          <p:nvCxnSpPr>
            <p:cNvPr id="5" name="Gerade Verbindung 46">
              <a:extLst>
                <a:ext uri="{FF2B5EF4-FFF2-40B4-BE49-F238E27FC236}">
                  <a16:creationId xmlns:a16="http://schemas.microsoft.com/office/drawing/2014/main" id="{63CC2053-D26F-1A09-EC5F-40F09CFF97D0}"/>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ECAA126C-3631-1D8E-91D5-30614D2DE00F}"/>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D37153E-609D-76FB-E0A9-B96F729D65F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6B8C804A-3D3C-4FB7-7B2B-A5B1631680CA}"/>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E165FDD9-DC01-9315-92F5-ADE28CE6BD42}"/>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CE2CD018-007D-C7F5-8CEA-6EF75B05E654}"/>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CC789D7-2EF8-E7C1-3590-31166A200FF3}"/>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3CA35A59-F430-B04E-386A-F9806371FB8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A8AD1C7A-EDE4-E574-FB2C-88F4363C5483}"/>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75FE1BCD-C5CF-20EE-4B9C-885FEA87A826}"/>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86FB99C9-2D8F-7E6E-69FF-3BCC325E5E8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9B3B169-E6F0-A0BD-9B8C-954199476649}"/>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CF14F4EF-6D98-05D1-BE74-68BF6458941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4E0A690F-ABFD-EDD2-CE30-9CB472CEA6DC}"/>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AC81C5B8-3066-7127-B324-F8C1B54F3EFF}"/>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256407F4-415D-EC36-7B0D-317E1E62853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AA649B4A-E3F9-8AAB-03F2-0B0136C748C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156B5B86-A947-AB70-8F2E-CD3AD48D0D4C}"/>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8764E9BE-F472-A922-E562-0F87D83E7EB1}"/>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C06434AD-4A84-F86B-1A54-DCB4778D075A}"/>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FF78F582-DCBC-38BA-BF2E-855C713CA45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47417605-21FA-6FD4-573F-3259A8D97A2D}"/>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0F8442E6-7097-B2AA-70C8-70CEFC964AE3}"/>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C9EEE4EC-6594-1727-68E8-9E7F5F4D19A2}"/>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2B8441AA-615C-FE97-2A5C-A73E59164EB8}"/>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8184389B-5467-CABF-214B-04846261ED8C}"/>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900ECDAB-0A70-53BB-F625-35B0DBB0D742}"/>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9DF724ED-3E21-516D-0F80-954C1F4647C9}"/>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DAFA7EEE-DA4E-1134-B546-6DA960559883}"/>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F1ABEF9F-C8E7-1E1D-6913-B1BC9F3715E7}"/>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456F9207-0BAB-6FEF-7DAD-F6F4D20CCAD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1FF7CBE-AFE8-B984-686A-ED28B130250D}"/>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CDA6E0FB-B3D1-07D8-10F0-F4D88CD72FEA}"/>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C78F46D8-E620-19A4-2C54-9A518DC2520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7C631130-7781-248E-7503-F734C6BF07B1}"/>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89C30F47-A74C-E59A-2B35-E306768E44D7}"/>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2D2A1D81-56FD-0E35-1730-04538258FF4F}"/>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54CDB369-4819-9F56-C751-298D0B4C14D6}"/>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B7E14E3-3EFA-E2D9-ACCF-1D2C4641E2E7}"/>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BA4F7D28-29EF-B5A4-30B0-5D6088F7F9A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9BED50D0-FAE0-FEE9-71D2-B3F5DCEA6624}"/>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0D0E95CC-4BC4-3AD8-FC95-C314E3A8990F}"/>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10FE85A-1E32-5AF8-0FAE-829224D8CDD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ABB1206-8A13-419E-89F3-BC9DCD184C3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3841409E-A030-F9DF-28AA-C6E30A8B6D1D}"/>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7AB87EF-7E1C-CE81-AE53-CC86C5EEB818}"/>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B751BD71-9A2E-402B-D7BC-F136211045C8}"/>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5EBBFA7E-C8F8-15E8-02A4-F2218837114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65132582-0C82-F949-94BF-B516387E8D36}"/>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57DC4A0D-B619-5901-81C2-5DEB10EE48C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3FA2EB0E-A980-6AD9-9419-0B10DE370BDD}"/>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66F9D8C5-8439-9DC7-0DC7-CC80F9A93F1B}"/>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0B28F8E2-281B-C485-2B45-7367F0E4B266}"/>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6E2E3B79-0700-4CC2-F322-508698F290DB}"/>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548640" y="285750"/>
            <a:ext cx="2788920" cy="594360"/>
          </a:xfrm>
        </p:spPr>
        <p:txBody>
          <a:bodyPr/>
          <a:lstStyle>
            <a:lvl1pPr>
              <a:defRPr sz="2200">
                <a:solidFill>
                  <a:schemeClr val="tx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548640" y="1154112"/>
            <a:ext cx="2788920" cy="3703637"/>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Logo Lockup">
            <a:extLst>
              <a:ext uri="{FF2B5EF4-FFF2-40B4-BE49-F238E27FC236}">
                <a16:creationId xmlns:a16="http://schemas.microsoft.com/office/drawing/2014/main" id="{8729F275-0ABC-21A3-5853-CA3C315819FA}"/>
              </a:ext>
            </a:extLst>
          </p:cNvPr>
          <p:cNvGrpSpPr>
            <a:grpSpLocks noChangeAspect="1"/>
          </p:cNvGrpSpPr>
          <p:nvPr userDrawn="1"/>
        </p:nvGrpSpPr>
        <p:grpSpPr>
          <a:xfrm>
            <a:off x="6583680" y="240030"/>
            <a:ext cx="2286000" cy="484914"/>
            <a:chOff x="1215152" y="1828655"/>
            <a:chExt cx="6722532" cy="1426027"/>
          </a:xfrm>
          <a:solidFill>
            <a:schemeClr val="bg1"/>
          </a:solidFill>
        </p:grpSpPr>
        <p:pic>
          <p:nvPicPr>
            <p:cNvPr id="10" name="connect.">
              <a:extLst>
                <a:ext uri="{FF2B5EF4-FFF2-40B4-BE49-F238E27FC236}">
                  <a16:creationId xmlns:a16="http://schemas.microsoft.com/office/drawing/2014/main" id="{B822B917-D8B6-3543-44BD-FB558958B6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88260" y="2868514"/>
              <a:ext cx="2249424" cy="386168"/>
            </a:xfrm>
            <a:prstGeom prst="rect">
              <a:avLst/>
            </a:prstGeom>
          </p:spPr>
        </p:pic>
        <p:pic>
          <p:nvPicPr>
            <p:cNvPr id="11" name="2023">
              <a:extLst>
                <a:ext uri="{FF2B5EF4-FFF2-40B4-BE49-F238E27FC236}">
                  <a16:creationId xmlns:a16="http://schemas.microsoft.com/office/drawing/2014/main" id="{792E3E9A-1320-C0CC-F650-8BD320E12E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637" y="2068117"/>
              <a:ext cx="1688211" cy="592074"/>
            </a:xfrm>
            <a:prstGeom prst="rect">
              <a:avLst/>
            </a:prstGeom>
          </p:spPr>
        </p:pic>
        <p:pic>
          <p:nvPicPr>
            <p:cNvPr id="12" name="exchange">
              <a:extLst>
                <a:ext uri="{FF2B5EF4-FFF2-40B4-BE49-F238E27FC236}">
                  <a16:creationId xmlns:a16="http://schemas.microsoft.com/office/drawing/2014/main" id="{943CF1B1-ED82-85E6-4C12-451A02043A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5152" y="1828655"/>
              <a:ext cx="4928616" cy="1072134"/>
            </a:xfrm>
            <a:prstGeom prst="rect">
              <a:avLst/>
            </a:prstGeom>
          </p:spPr>
        </p:pic>
      </p:gr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3611880" y="0"/>
            <a:ext cx="5532120" cy="5143500"/>
          </a:xfrm>
          <a:solidFill>
            <a:schemeClr val="bg2">
              <a:lumMod val="50000"/>
            </a:schemeClr>
          </a:solidFill>
        </p:spPr>
        <p:txBody>
          <a:bodyPr anchor="ctr" anchorCtr="1"/>
          <a:lstStyle>
            <a:lvl1pPr marL="0" indent="0">
              <a:buNone/>
              <a:defRPr/>
            </a:lvl1pPr>
          </a:lstStyle>
          <a:p>
            <a:endParaRPr lang="en-US"/>
          </a:p>
        </p:txBody>
      </p:sp>
    </p:spTree>
    <p:custDataLst>
      <p:tags r:id="rId1"/>
    </p:custDataLst>
    <p:extLst>
      <p:ext uri="{BB962C8B-B14F-4D97-AF65-F5344CB8AC3E}">
        <p14:creationId xmlns:p14="http://schemas.microsoft.com/office/powerpoint/2010/main" val="21262889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Slide - Colour">
    <p:spTree>
      <p:nvGrpSpPr>
        <p:cNvPr id="1" name=""/>
        <p:cNvGrpSpPr/>
        <p:nvPr/>
      </p:nvGrpSpPr>
      <p:grpSpPr>
        <a:xfrm>
          <a:off x="0" y="0"/>
          <a:ext cx="0" cy="0"/>
          <a:chOff x="0" y="0"/>
          <a:chExt cx="0" cy="0"/>
        </a:xfrm>
      </p:grpSpPr>
      <p:sp>
        <p:nvSpPr>
          <p:cNvPr id="5" name="Rectangle 4"/>
          <p:cNvSpPr/>
          <p:nvPr userDrawn="1"/>
        </p:nvSpPr>
        <p:spPr>
          <a:xfrm>
            <a:off x="144001" y="108004"/>
            <a:ext cx="8856000" cy="4940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9">
              <a:effectLst/>
            </a:endParaRPr>
          </a:p>
        </p:txBody>
      </p:sp>
      <p:sp>
        <p:nvSpPr>
          <p:cNvPr id="7" name="Title 8"/>
          <p:cNvSpPr>
            <a:spLocks noGrp="1"/>
          </p:cNvSpPr>
          <p:nvPr>
            <p:ph type="title" hasCustomPrompt="1"/>
          </p:nvPr>
        </p:nvSpPr>
        <p:spPr>
          <a:xfrm>
            <a:off x="432001" y="1899198"/>
            <a:ext cx="8280000" cy="1344758"/>
          </a:xfrm>
          <a:prstGeom prst="rect">
            <a:avLst/>
          </a:prstGeom>
        </p:spPr>
        <p:txBody>
          <a:bodyPr vert="horz" anchor="t"/>
          <a:lstStyle>
            <a:lvl1pPr algn="l">
              <a:lnSpc>
                <a:spcPct val="100000"/>
              </a:lnSpc>
              <a:defRPr sz="2399"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1523201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DC7B-E8C7-4BFB-92E1-85FECB1201FD}"/>
              </a:ext>
            </a:extLst>
          </p:cNvPr>
          <p:cNvSpPr>
            <a:spLocks noGrp="1"/>
          </p:cNvSpPr>
          <p:nvPr>
            <p:ph type="title"/>
          </p:nvPr>
        </p:nvSpPr>
        <p:spPr>
          <a:xfrm>
            <a:off x="237744" y="72564"/>
            <a:ext cx="8361970" cy="502920"/>
          </a:xfrm>
        </p:spPr>
        <p:txBody>
          <a:bodyPr/>
          <a:lstStyle/>
          <a:p>
            <a:r>
              <a:rPr lang="en-US"/>
              <a:t>Click to edit Master title style</a:t>
            </a:r>
          </a:p>
        </p:txBody>
      </p:sp>
      <p:sp>
        <p:nvSpPr>
          <p:cNvPr id="5" name="Text Placeholder 4">
            <a:extLst>
              <a:ext uri="{FF2B5EF4-FFF2-40B4-BE49-F238E27FC236}">
                <a16:creationId xmlns:a16="http://schemas.microsoft.com/office/drawing/2014/main" id="{5240415D-26E1-4E25-944C-F7A4666C07ED}"/>
              </a:ext>
            </a:extLst>
          </p:cNvPr>
          <p:cNvSpPr>
            <a:spLocks noGrp="1"/>
          </p:cNvSpPr>
          <p:nvPr>
            <p:ph idx="11" hasCustomPrompt="1"/>
          </p:nvPr>
        </p:nvSpPr>
        <p:spPr>
          <a:xfrm>
            <a:off x="441326" y="4528876"/>
            <a:ext cx="8027760" cy="506982"/>
          </a:xfrm>
          <a:prstGeom prst="rect">
            <a:avLst/>
          </a:prstGeom>
        </p:spPr>
        <p:txBody>
          <a:bodyPr vert="horz" lIns="91440" tIns="45720" rIns="91440" bIns="45720" rtlCol="0" anchor="b">
            <a:noAutofit/>
          </a:bodyPr>
          <a:lstStyle>
            <a:lvl1pPr marL="0" indent="0">
              <a:spcBef>
                <a:spcPts val="0"/>
              </a:spcBef>
              <a:buNone/>
              <a:defRPr sz="700"/>
            </a:lvl1pPr>
            <a:lvl2pPr marL="457189" indent="0">
              <a:buNone/>
              <a:defRPr/>
            </a:lvl2pPr>
            <a:lvl3pPr marL="1088998" indent="-174621">
              <a:defRPr/>
            </a:lvl3pPr>
          </a:lstStyle>
          <a:p>
            <a:pPr lvl="0"/>
            <a:r>
              <a:rPr lang="en-US"/>
              <a:t>Click to edit Master text styles</a:t>
            </a:r>
          </a:p>
        </p:txBody>
      </p:sp>
      <p:sp>
        <p:nvSpPr>
          <p:cNvPr id="4" name="TextBox 3">
            <a:extLst>
              <a:ext uri="{FF2B5EF4-FFF2-40B4-BE49-F238E27FC236}">
                <a16:creationId xmlns:a16="http://schemas.microsoft.com/office/drawing/2014/main" id="{006F98D6-EBC6-16CB-D4C2-162DA1F7610B}"/>
              </a:ext>
            </a:extLst>
          </p:cNvPr>
          <p:cNvSpPr txBox="1"/>
          <p:nvPr userDrawn="1"/>
        </p:nvSpPr>
        <p:spPr>
          <a:xfrm>
            <a:off x="73323" y="4961915"/>
            <a:ext cx="739471" cy="184666"/>
          </a:xfrm>
          <a:prstGeom prst="rect">
            <a:avLst/>
          </a:prstGeom>
          <a:noFill/>
        </p:spPr>
        <p:txBody>
          <a:bodyPr wrap="square" rtlCol="0">
            <a:spAutoFit/>
          </a:bodyPr>
          <a:lstStyle/>
          <a:p>
            <a:fld id="{63E7C928-815B-F240-9F71-C24C285190D6}" type="slidenum">
              <a:rPr lang="en-US" sz="600" smtClean="0">
                <a:solidFill>
                  <a:schemeClr val="bg2">
                    <a:lumMod val="10000"/>
                  </a:schemeClr>
                </a:solidFill>
              </a:rPr>
              <a:t>‹#›</a:t>
            </a:fld>
            <a:endParaRPr lang="en-US" sz="600">
              <a:solidFill>
                <a:schemeClr val="bg2">
                  <a:lumMod val="10000"/>
                </a:schemeClr>
              </a:solidFill>
            </a:endParaRPr>
          </a:p>
        </p:txBody>
      </p:sp>
    </p:spTree>
    <p:extLst>
      <p:ext uri="{BB962C8B-B14F-4D97-AF65-F5344CB8AC3E}">
        <p14:creationId xmlns:p14="http://schemas.microsoft.com/office/powerpoint/2010/main" val="5502815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321543" indent="0" algn="ctr">
              <a:buNone/>
              <a:defRPr>
                <a:solidFill>
                  <a:schemeClr val="tx1">
                    <a:tint val="75000"/>
                  </a:schemeClr>
                </a:solidFill>
              </a:defRPr>
            </a:lvl2pPr>
            <a:lvl3pPr marL="643087" indent="0" algn="ctr">
              <a:buNone/>
              <a:defRPr>
                <a:solidFill>
                  <a:schemeClr val="tx1">
                    <a:tint val="75000"/>
                  </a:schemeClr>
                </a:solidFill>
              </a:defRPr>
            </a:lvl3pPr>
            <a:lvl4pPr marL="964630" indent="0" algn="ctr">
              <a:buNone/>
              <a:defRPr>
                <a:solidFill>
                  <a:schemeClr val="tx1">
                    <a:tint val="75000"/>
                  </a:schemeClr>
                </a:solidFill>
              </a:defRPr>
            </a:lvl4pPr>
            <a:lvl5pPr marL="1286173" indent="0" algn="ctr">
              <a:buNone/>
              <a:defRPr>
                <a:solidFill>
                  <a:schemeClr val="tx1">
                    <a:tint val="75000"/>
                  </a:schemeClr>
                </a:solidFill>
              </a:defRPr>
            </a:lvl5pPr>
            <a:lvl6pPr marL="1607716" indent="0" algn="ctr">
              <a:buNone/>
              <a:defRPr>
                <a:solidFill>
                  <a:schemeClr val="tx1">
                    <a:tint val="75000"/>
                  </a:schemeClr>
                </a:solidFill>
              </a:defRPr>
            </a:lvl6pPr>
            <a:lvl7pPr marL="1929259" indent="0" algn="ctr">
              <a:buNone/>
              <a:defRPr>
                <a:solidFill>
                  <a:schemeClr val="tx1">
                    <a:tint val="75000"/>
                  </a:schemeClr>
                </a:solidFill>
              </a:defRPr>
            </a:lvl7pPr>
            <a:lvl8pPr marL="2250803" indent="0" algn="ctr">
              <a:buNone/>
              <a:defRPr>
                <a:solidFill>
                  <a:schemeClr val="tx1">
                    <a:tint val="75000"/>
                  </a:schemeClr>
                </a:solidFill>
              </a:defRPr>
            </a:lvl8pPr>
            <a:lvl9pPr marL="2572346"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FA75CF40-F09A-4DC5-9191-3E564A4205E1}" type="slidenum">
              <a:rPr lang="en-US" altLang="en-US"/>
              <a:pPr>
                <a:defRPr/>
              </a:pPr>
              <a:t>‹#›</a:t>
            </a:fld>
            <a:endParaRPr lang="en-US" altLang="en-US" dirty="0"/>
          </a:p>
        </p:txBody>
      </p:sp>
    </p:spTree>
    <p:extLst>
      <p:ext uri="{BB962C8B-B14F-4D97-AF65-F5344CB8AC3E}">
        <p14:creationId xmlns:p14="http://schemas.microsoft.com/office/powerpoint/2010/main" val="22479073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878"/>
            <a:ext cx="8229600" cy="914126"/>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463005"/>
            <a:ext cx="8229600" cy="31316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7D39E448-1AF9-4F98-AB12-963C26C1E487}" type="slidenum">
              <a:rPr lang="en-US" altLang="en-US"/>
              <a:pPr>
                <a:defRPr/>
              </a:pPr>
              <a:t>‹#›</a:t>
            </a:fld>
            <a:endParaRPr lang="en-US" altLang="en-US" dirty="0"/>
          </a:p>
        </p:txBody>
      </p:sp>
      <p:sp>
        <p:nvSpPr>
          <p:cNvPr id="7" name="Content Placeholder 7">
            <a:extLst>
              <a:ext uri="{FF2B5EF4-FFF2-40B4-BE49-F238E27FC236}">
                <a16:creationId xmlns:a16="http://schemas.microsoft.com/office/drawing/2014/main" id="{06071690-0E19-0845-851A-027ABF6A1537}"/>
              </a:ext>
            </a:extLst>
          </p:cNvPr>
          <p:cNvSpPr>
            <a:spLocks noGrp="1"/>
          </p:cNvSpPr>
          <p:nvPr>
            <p:ph sz="quarter" idx="13"/>
          </p:nvPr>
        </p:nvSpPr>
        <p:spPr>
          <a:xfrm>
            <a:off x="457203" y="4594622"/>
            <a:ext cx="6275038" cy="446485"/>
          </a:xfrm>
        </p:spPr>
        <p:txBody>
          <a:bodyPr anchor="b">
            <a:noAutofit/>
          </a:bodyPr>
          <a:lstStyle>
            <a:lvl1pPr marL="0" indent="0">
              <a:lnSpc>
                <a:spcPct val="80000"/>
              </a:lnSpc>
              <a:spcBef>
                <a:spcPts val="0"/>
              </a:spcBef>
              <a:buClrTx/>
              <a:buFontTx/>
              <a:buNone/>
              <a:defRPr sz="984">
                <a:solidFill>
                  <a:schemeClr val="bg1"/>
                </a:solidFill>
              </a:defRPr>
            </a:lvl1pPr>
            <a:lvl2pPr>
              <a:defRPr sz="528"/>
            </a:lvl2pPr>
            <a:lvl3pPr>
              <a:defRPr sz="528"/>
            </a:lvl3pPr>
            <a:lvl4pPr>
              <a:defRPr sz="528"/>
            </a:lvl4pPr>
            <a:lvl5pPr>
              <a:defRPr sz="528"/>
            </a:lvl5pPr>
          </a:lstStyle>
          <a:p>
            <a:pPr lvl="0"/>
            <a:r>
              <a:rPr lang="en-US" dirty="0"/>
              <a:t>Click to edit Master text styles</a:t>
            </a:r>
          </a:p>
        </p:txBody>
      </p:sp>
    </p:spTree>
    <p:extLst>
      <p:ext uri="{BB962C8B-B14F-4D97-AF65-F5344CB8AC3E}">
        <p14:creationId xmlns:p14="http://schemas.microsoft.com/office/powerpoint/2010/main" val="3055076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813"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407">
                <a:solidFill>
                  <a:schemeClr val="tx1">
                    <a:tint val="75000"/>
                  </a:schemeClr>
                </a:solidFill>
              </a:defRPr>
            </a:lvl1pPr>
            <a:lvl2pPr marL="321543" indent="0">
              <a:buNone/>
              <a:defRPr sz="1266">
                <a:solidFill>
                  <a:schemeClr val="tx1">
                    <a:tint val="75000"/>
                  </a:schemeClr>
                </a:solidFill>
              </a:defRPr>
            </a:lvl2pPr>
            <a:lvl3pPr marL="643087" indent="0">
              <a:buNone/>
              <a:defRPr sz="1125">
                <a:solidFill>
                  <a:schemeClr val="tx1">
                    <a:tint val="75000"/>
                  </a:schemeClr>
                </a:solidFill>
              </a:defRPr>
            </a:lvl3pPr>
            <a:lvl4pPr marL="964630" indent="0">
              <a:buNone/>
              <a:defRPr sz="984">
                <a:solidFill>
                  <a:schemeClr val="tx1">
                    <a:tint val="75000"/>
                  </a:schemeClr>
                </a:solidFill>
              </a:defRPr>
            </a:lvl4pPr>
            <a:lvl5pPr marL="1286173" indent="0">
              <a:buNone/>
              <a:defRPr sz="984">
                <a:solidFill>
                  <a:schemeClr val="tx1">
                    <a:tint val="75000"/>
                  </a:schemeClr>
                </a:solidFill>
              </a:defRPr>
            </a:lvl5pPr>
            <a:lvl6pPr marL="1607716" indent="0">
              <a:buNone/>
              <a:defRPr sz="984">
                <a:solidFill>
                  <a:schemeClr val="tx1">
                    <a:tint val="75000"/>
                  </a:schemeClr>
                </a:solidFill>
              </a:defRPr>
            </a:lvl6pPr>
            <a:lvl7pPr marL="1929259" indent="0">
              <a:buNone/>
              <a:defRPr sz="984">
                <a:solidFill>
                  <a:schemeClr val="tx1">
                    <a:tint val="75000"/>
                  </a:schemeClr>
                </a:solidFill>
              </a:defRPr>
            </a:lvl7pPr>
            <a:lvl8pPr marL="2250803" indent="0">
              <a:buNone/>
              <a:defRPr sz="984">
                <a:solidFill>
                  <a:schemeClr val="tx1">
                    <a:tint val="75000"/>
                  </a:schemeClr>
                </a:solidFill>
              </a:defRPr>
            </a:lvl8pPr>
            <a:lvl9pPr marL="2572346" indent="0">
              <a:buNone/>
              <a:defRPr sz="984">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00977BC0-5D0D-499A-9911-7EAB8C4520FC}" type="slidenum">
              <a:rPr lang="en-US" altLang="en-US"/>
              <a:pPr>
                <a:defRPr/>
              </a:pPr>
              <a:t>‹#›</a:t>
            </a:fld>
            <a:endParaRPr lang="en-US" altLang="en-US" dirty="0"/>
          </a:p>
        </p:txBody>
      </p:sp>
    </p:spTree>
    <p:extLst>
      <p:ext uri="{BB962C8B-B14F-4D97-AF65-F5344CB8AC3E}">
        <p14:creationId xmlns:p14="http://schemas.microsoft.com/office/powerpoint/2010/main" val="25440661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878"/>
            <a:ext cx="8229600" cy="914129"/>
          </a:xfrm>
        </p:spPr>
        <p:txBody>
          <a:bodyPr/>
          <a:lstStyle/>
          <a:p>
            <a:r>
              <a:rPr lang="en-US" dirty="0"/>
              <a:t>Click to edit Master title style</a:t>
            </a:r>
          </a:p>
        </p:txBody>
      </p:sp>
      <p:sp>
        <p:nvSpPr>
          <p:cNvPr id="3" name="Content Placeholder 2"/>
          <p:cNvSpPr>
            <a:spLocks noGrp="1"/>
          </p:cNvSpPr>
          <p:nvPr>
            <p:ph sz="half" idx="1"/>
          </p:nvPr>
        </p:nvSpPr>
        <p:spPr>
          <a:xfrm>
            <a:off x="457200" y="1543051"/>
            <a:ext cx="4038600" cy="3051572"/>
          </a:xfrm>
        </p:spPr>
        <p:txBody>
          <a:bodyPr/>
          <a:lstStyle>
            <a:lvl1pPr>
              <a:defRPr sz="1969"/>
            </a:lvl1pPr>
            <a:lvl2pPr>
              <a:defRPr sz="1688"/>
            </a:lvl2pPr>
            <a:lvl3pPr>
              <a:defRPr sz="1407"/>
            </a:lvl3pPr>
            <a:lvl4pPr>
              <a:defRPr sz="1266"/>
            </a:lvl4pPr>
            <a:lvl5pPr>
              <a:defRPr sz="1266"/>
            </a:lvl5pPr>
            <a:lvl6pPr>
              <a:defRPr sz="1266"/>
            </a:lvl6pPr>
            <a:lvl7pPr>
              <a:defRPr sz="1266"/>
            </a:lvl7pPr>
            <a:lvl8pPr>
              <a:defRPr sz="1266"/>
            </a:lvl8pPr>
            <a:lvl9pPr>
              <a:defRPr sz="126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43051"/>
            <a:ext cx="4038600" cy="3051572"/>
          </a:xfrm>
        </p:spPr>
        <p:txBody>
          <a:bodyPr/>
          <a:lstStyle>
            <a:lvl1pPr>
              <a:defRPr sz="1969"/>
            </a:lvl1pPr>
            <a:lvl2pPr>
              <a:defRPr sz="1688"/>
            </a:lvl2pPr>
            <a:lvl3pPr>
              <a:defRPr sz="1407"/>
            </a:lvl3pPr>
            <a:lvl4pPr>
              <a:defRPr sz="1266"/>
            </a:lvl4pPr>
            <a:lvl5pPr>
              <a:defRPr sz="1266"/>
            </a:lvl5pPr>
            <a:lvl6pPr>
              <a:defRPr sz="1266"/>
            </a:lvl6pPr>
            <a:lvl7pPr>
              <a:defRPr sz="1266"/>
            </a:lvl7pPr>
            <a:lvl8pPr>
              <a:defRPr sz="1266"/>
            </a:lvl8pPr>
            <a:lvl9pPr>
              <a:defRPr sz="126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0226C609-8D57-40EA-862E-E1416D34BF63}" type="slidenum">
              <a:rPr lang="en-US" altLang="en-US"/>
              <a:pPr>
                <a:defRPr/>
              </a:pPr>
              <a:t>‹#›</a:t>
            </a:fld>
            <a:endParaRPr lang="en-US" altLang="en-US" dirty="0"/>
          </a:p>
        </p:txBody>
      </p:sp>
      <p:sp>
        <p:nvSpPr>
          <p:cNvPr id="8" name="Content Placeholder 7">
            <a:extLst>
              <a:ext uri="{FF2B5EF4-FFF2-40B4-BE49-F238E27FC236}">
                <a16:creationId xmlns:a16="http://schemas.microsoft.com/office/drawing/2014/main" id="{09F6891A-3717-6648-960A-A82EC5B7C41B}"/>
              </a:ext>
            </a:extLst>
          </p:cNvPr>
          <p:cNvSpPr>
            <a:spLocks noGrp="1"/>
          </p:cNvSpPr>
          <p:nvPr>
            <p:ph sz="quarter" idx="13"/>
          </p:nvPr>
        </p:nvSpPr>
        <p:spPr>
          <a:xfrm>
            <a:off x="457203" y="4646045"/>
            <a:ext cx="6275038" cy="395063"/>
          </a:xfrm>
        </p:spPr>
        <p:txBody>
          <a:bodyPr anchor="b">
            <a:noAutofit/>
          </a:bodyPr>
          <a:lstStyle>
            <a:lvl1pPr marL="0" indent="0">
              <a:lnSpc>
                <a:spcPct val="80000"/>
              </a:lnSpc>
              <a:spcBef>
                <a:spcPts val="0"/>
              </a:spcBef>
              <a:buClrTx/>
              <a:buFontTx/>
              <a:buNone/>
              <a:defRPr sz="984">
                <a:solidFill>
                  <a:schemeClr val="bg1"/>
                </a:solidFill>
              </a:defRPr>
            </a:lvl1pPr>
            <a:lvl2pPr>
              <a:defRPr sz="528"/>
            </a:lvl2pPr>
            <a:lvl3pPr>
              <a:defRPr sz="528"/>
            </a:lvl3pPr>
            <a:lvl4pPr>
              <a:defRPr sz="528"/>
            </a:lvl4pPr>
            <a:lvl5pPr>
              <a:defRPr sz="528"/>
            </a:lvl5pPr>
          </a:lstStyle>
          <a:p>
            <a:pPr lvl="0"/>
            <a:r>
              <a:rPr lang="en-US" dirty="0"/>
              <a:t>Click to edit Master text styles</a:t>
            </a:r>
          </a:p>
        </p:txBody>
      </p:sp>
    </p:spTree>
    <p:extLst>
      <p:ext uri="{BB962C8B-B14F-4D97-AF65-F5344CB8AC3E}">
        <p14:creationId xmlns:p14="http://schemas.microsoft.com/office/powerpoint/2010/main" val="10545616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96868"/>
            <a:ext cx="4040188" cy="34289"/>
          </a:xfrm>
        </p:spPr>
        <p:txBody>
          <a:bodyPr anchor="b"/>
          <a:lstStyle>
            <a:lvl1pPr marL="0" indent="0">
              <a:buNone/>
              <a:defRPr sz="1688" b="1"/>
            </a:lvl1pPr>
            <a:lvl2pPr marL="321543" indent="0">
              <a:buNone/>
              <a:defRPr sz="1407" b="1"/>
            </a:lvl2pPr>
            <a:lvl3pPr marL="643087" indent="0">
              <a:buNone/>
              <a:defRPr sz="1266" b="1"/>
            </a:lvl3pPr>
            <a:lvl4pPr marL="964630" indent="0">
              <a:buNone/>
              <a:defRPr sz="1125" b="1"/>
            </a:lvl4pPr>
            <a:lvl5pPr marL="1286173" indent="0">
              <a:buNone/>
              <a:defRPr sz="1125" b="1"/>
            </a:lvl5pPr>
            <a:lvl6pPr marL="1607716" indent="0">
              <a:buNone/>
              <a:defRPr sz="1125" b="1"/>
            </a:lvl6pPr>
            <a:lvl7pPr marL="1929259" indent="0">
              <a:buNone/>
              <a:defRPr sz="1125" b="1"/>
            </a:lvl7pPr>
            <a:lvl8pPr marL="2250803" indent="0">
              <a:buNone/>
              <a:defRPr sz="1125" b="1"/>
            </a:lvl8pPr>
            <a:lvl9pPr marL="2572346" indent="0">
              <a:buNone/>
              <a:defRPr sz="1125"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688"/>
            </a:lvl1pPr>
            <a:lvl2pPr>
              <a:defRPr sz="1407"/>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96868"/>
            <a:ext cx="4041775" cy="34289"/>
          </a:xfrm>
        </p:spPr>
        <p:txBody>
          <a:bodyPr anchor="b"/>
          <a:lstStyle>
            <a:lvl1pPr marL="0" indent="0">
              <a:buNone/>
              <a:defRPr sz="1688" b="1"/>
            </a:lvl1pPr>
            <a:lvl2pPr marL="321543" indent="0">
              <a:buNone/>
              <a:defRPr sz="1407" b="1"/>
            </a:lvl2pPr>
            <a:lvl3pPr marL="643087" indent="0">
              <a:buNone/>
              <a:defRPr sz="1266" b="1"/>
            </a:lvl3pPr>
            <a:lvl4pPr marL="964630" indent="0">
              <a:buNone/>
              <a:defRPr sz="1125" b="1"/>
            </a:lvl4pPr>
            <a:lvl5pPr marL="1286173" indent="0">
              <a:buNone/>
              <a:defRPr sz="1125" b="1"/>
            </a:lvl5pPr>
            <a:lvl6pPr marL="1607716" indent="0">
              <a:buNone/>
              <a:defRPr sz="1125" b="1"/>
            </a:lvl6pPr>
            <a:lvl7pPr marL="1929259" indent="0">
              <a:buNone/>
              <a:defRPr sz="1125" b="1"/>
            </a:lvl7pPr>
            <a:lvl8pPr marL="2250803" indent="0">
              <a:buNone/>
              <a:defRPr sz="1125" b="1"/>
            </a:lvl8pPr>
            <a:lvl9pPr marL="2572346" indent="0">
              <a:buNone/>
              <a:defRPr sz="1125"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688"/>
            </a:lvl1pPr>
            <a:lvl2pPr>
              <a:defRPr sz="1407"/>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7390BA65-B0C3-4F1E-9FB9-C5EDD0A81900}" type="slidenum">
              <a:rPr lang="en-US" altLang="en-US"/>
              <a:pPr>
                <a:defRPr/>
              </a:pPr>
              <a:t>‹#›</a:t>
            </a:fld>
            <a:endParaRPr lang="en-US" altLang="en-US" dirty="0"/>
          </a:p>
        </p:txBody>
      </p:sp>
      <p:sp>
        <p:nvSpPr>
          <p:cNvPr id="10" name="Content Placeholder 7">
            <a:extLst>
              <a:ext uri="{FF2B5EF4-FFF2-40B4-BE49-F238E27FC236}">
                <a16:creationId xmlns:a16="http://schemas.microsoft.com/office/drawing/2014/main" id="{851E0CE4-FBB7-2E4D-8A67-1202B8C26E83}"/>
              </a:ext>
            </a:extLst>
          </p:cNvPr>
          <p:cNvSpPr>
            <a:spLocks noGrp="1"/>
          </p:cNvSpPr>
          <p:nvPr>
            <p:ph sz="quarter" idx="13"/>
          </p:nvPr>
        </p:nvSpPr>
        <p:spPr>
          <a:xfrm>
            <a:off x="457203" y="4663201"/>
            <a:ext cx="6275038" cy="377907"/>
          </a:xfrm>
        </p:spPr>
        <p:txBody>
          <a:bodyPr anchor="b">
            <a:noAutofit/>
          </a:bodyPr>
          <a:lstStyle>
            <a:lvl1pPr marL="0" indent="0">
              <a:lnSpc>
                <a:spcPct val="80000"/>
              </a:lnSpc>
              <a:spcBef>
                <a:spcPts val="0"/>
              </a:spcBef>
              <a:buClrTx/>
              <a:buFontTx/>
              <a:buNone/>
              <a:defRPr sz="984">
                <a:solidFill>
                  <a:schemeClr val="bg1"/>
                </a:solidFill>
              </a:defRPr>
            </a:lvl1pPr>
            <a:lvl2pPr>
              <a:defRPr sz="528"/>
            </a:lvl2pPr>
            <a:lvl3pPr>
              <a:defRPr sz="528"/>
            </a:lvl3pPr>
            <a:lvl4pPr>
              <a:defRPr sz="528"/>
            </a:lvl4pPr>
            <a:lvl5pPr>
              <a:defRPr sz="528"/>
            </a:lvl5pPr>
          </a:lstStyle>
          <a:p>
            <a:pPr lvl="0"/>
            <a:r>
              <a:rPr lang="en-US" dirty="0"/>
              <a:t>Click to edit Master text styles</a:t>
            </a:r>
          </a:p>
        </p:txBody>
      </p:sp>
    </p:spTree>
    <p:extLst>
      <p:ext uri="{BB962C8B-B14F-4D97-AF65-F5344CB8AC3E}">
        <p14:creationId xmlns:p14="http://schemas.microsoft.com/office/powerpoint/2010/main" val="22968256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EA5F0CD6-78BF-42F0-8BE6-C993390974A3}" type="slidenum">
              <a:rPr lang="en-US" altLang="en-US"/>
              <a:pPr>
                <a:defRPr/>
              </a:pPr>
              <a:t>‹#›</a:t>
            </a:fld>
            <a:endParaRPr lang="en-US" altLang="en-US" dirty="0"/>
          </a:p>
        </p:txBody>
      </p:sp>
      <p:sp>
        <p:nvSpPr>
          <p:cNvPr id="6" name="Content Placeholder 7">
            <a:extLst>
              <a:ext uri="{FF2B5EF4-FFF2-40B4-BE49-F238E27FC236}">
                <a16:creationId xmlns:a16="http://schemas.microsoft.com/office/drawing/2014/main" id="{B6EB7A82-BA07-934A-B942-B1AC17712D07}"/>
              </a:ext>
            </a:extLst>
          </p:cNvPr>
          <p:cNvSpPr>
            <a:spLocks noGrp="1"/>
          </p:cNvSpPr>
          <p:nvPr>
            <p:ph sz="quarter" idx="13"/>
          </p:nvPr>
        </p:nvSpPr>
        <p:spPr>
          <a:xfrm>
            <a:off x="457203" y="4659983"/>
            <a:ext cx="6275038" cy="381125"/>
          </a:xfrm>
        </p:spPr>
        <p:txBody>
          <a:bodyPr anchor="b">
            <a:noAutofit/>
          </a:bodyPr>
          <a:lstStyle>
            <a:lvl1pPr marL="0" indent="0">
              <a:lnSpc>
                <a:spcPct val="80000"/>
              </a:lnSpc>
              <a:spcBef>
                <a:spcPts val="0"/>
              </a:spcBef>
              <a:buClrTx/>
              <a:buFontTx/>
              <a:buNone/>
              <a:defRPr sz="984">
                <a:solidFill>
                  <a:schemeClr val="bg1"/>
                </a:solidFill>
              </a:defRPr>
            </a:lvl1pPr>
            <a:lvl2pPr>
              <a:defRPr sz="528"/>
            </a:lvl2pPr>
            <a:lvl3pPr>
              <a:defRPr sz="528"/>
            </a:lvl3pPr>
            <a:lvl4pPr>
              <a:defRPr sz="528"/>
            </a:lvl4pPr>
            <a:lvl5pPr>
              <a:defRPr sz="528"/>
            </a:lvl5pPr>
          </a:lstStyle>
          <a:p>
            <a:pPr lvl="0"/>
            <a:r>
              <a:rPr lang="en-US" dirty="0"/>
              <a:t>Click to edit Master text styles</a:t>
            </a:r>
          </a:p>
        </p:txBody>
      </p:sp>
    </p:spTree>
    <p:extLst>
      <p:ext uri="{BB962C8B-B14F-4D97-AF65-F5344CB8AC3E}">
        <p14:creationId xmlns:p14="http://schemas.microsoft.com/office/powerpoint/2010/main" val="6723359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05E8EBD2-F55D-4633-8A88-A65E9BED149D}" type="slidenum">
              <a:rPr lang="en-US" altLang="en-US"/>
              <a:pPr>
                <a:defRPr/>
              </a:pPr>
              <a:t>‹#›</a:t>
            </a:fld>
            <a:endParaRPr lang="en-US" altLang="en-US" dirty="0"/>
          </a:p>
        </p:txBody>
      </p:sp>
      <p:sp>
        <p:nvSpPr>
          <p:cNvPr id="5" name="Content Placeholder 7">
            <a:extLst>
              <a:ext uri="{FF2B5EF4-FFF2-40B4-BE49-F238E27FC236}">
                <a16:creationId xmlns:a16="http://schemas.microsoft.com/office/drawing/2014/main" id="{9642C702-8DCF-D243-8D7F-79002436FAC3}"/>
              </a:ext>
            </a:extLst>
          </p:cNvPr>
          <p:cNvSpPr>
            <a:spLocks noGrp="1"/>
          </p:cNvSpPr>
          <p:nvPr>
            <p:ph sz="quarter" idx="13"/>
          </p:nvPr>
        </p:nvSpPr>
        <p:spPr>
          <a:xfrm>
            <a:off x="457203" y="4659983"/>
            <a:ext cx="6275038" cy="381125"/>
          </a:xfrm>
        </p:spPr>
        <p:txBody>
          <a:bodyPr anchor="b">
            <a:noAutofit/>
          </a:bodyPr>
          <a:lstStyle>
            <a:lvl1pPr marL="0" indent="0">
              <a:lnSpc>
                <a:spcPct val="80000"/>
              </a:lnSpc>
              <a:spcBef>
                <a:spcPts val="0"/>
              </a:spcBef>
              <a:buClrTx/>
              <a:buFontTx/>
              <a:buNone/>
              <a:defRPr sz="984">
                <a:solidFill>
                  <a:schemeClr val="bg1"/>
                </a:solidFill>
              </a:defRPr>
            </a:lvl1pPr>
            <a:lvl2pPr>
              <a:defRPr sz="528"/>
            </a:lvl2pPr>
            <a:lvl3pPr>
              <a:defRPr sz="528"/>
            </a:lvl3pPr>
            <a:lvl4pPr>
              <a:defRPr sz="528"/>
            </a:lvl4pPr>
            <a:lvl5pPr>
              <a:defRPr sz="528"/>
            </a:lvl5pPr>
          </a:lstStyle>
          <a:p>
            <a:pPr lvl="0"/>
            <a:r>
              <a:rPr lang="en-US" dirty="0"/>
              <a:t>Click to edit Master text styles</a:t>
            </a:r>
          </a:p>
        </p:txBody>
      </p:sp>
    </p:spTree>
    <p:extLst>
      <p:ext uri="{BB962C8B-B14F-4D97-AF65-F5344CB8AC3E}">
        <p14:creationId xmlns:p14="http://schemas.microsoft.com/office/powerpoint/2010/main" val="16641515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349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Only 1">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186F1FFE-C807-EC98-9267-731A40A2D90E}"/>
              </a:ext>
            </a:extLst>
          </p:cNvPr>
          <p:cNvGrpSpPr/>
          <p:nvPr userDrawn="1"/>
        </p:nvGrpSpPr>
        <p:grpSpPr>
          <a:xfrm>
            <a:off x="-222948" y="-231775"/>
            <a:ext cx="9589896" cy="5620012"/>
            <a:chOff x="-222948" y="-231775"/>
            <a:chExt cx="9589896" cy="5620012"/>
          </a:xfrm>
        </p:grpSpPr>
        <p:cxnSp>
          <p:nvCxnSpPr>
            <p:cNvPr id="4" name="Gerade Verbindung 46">
              <a:extLst>
                <a:ext uri="{FF2B5EF4-FFF2-40B4-BE49-F238E27FC236}">
                  <a16:creationId xmlns:a16="http://schemas.microsoft.com/office/drawing/2014/main" id="{CD15CA99-0EC3-2727-8BDB-1D2DBC9534FD}"/>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 Verbindung 26">
              <a:extLst>
                <a:ext uri="{FF2B5EF4-FFF2-40B4-BE49-F238E27FC236}">
                  <a16:creationId xmlns:a16="http://schemas.microsoft.com/office/drawing/2014/main" id="{ACB18D08-80B9-EAFA-C03E-04471020F856}"/>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34">
              <a:extLst>
                <a:ext uri="{FF2B5EF4-FFF2-40B4-BE49-F238E27FC236}">
                  <a16:creationId xmlns:a16="http://schemas.microsoft.com/office/drawing/2014/main" id="{6B8145FC-7A70-4A9A-9A27-3E2E18F9ACE0}"/>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5">
              <a:extLst>
                <a:ext uri="{FF2B5EF4-FFF2-40B4-BE49-F238E27FC236}">
                  <a16:creationId xmlns:a16="http://schemas.microsoft.com/office/drawing/2014/main" id="{397E6963-FB08-EB26-64F7-185377AE83F6}"/>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3">
              <a:extLst>
                <a:ext uri="{FF2B5EF4-FFF2-40B4-BE49-F238E27FC236}">
                  <a16:creationId xmlns:a16="http://schemas.microsoft.com/office/drawing/2014/main" id="{5EA21B72-C5B4-BFFA-8E1E-D018998E9F35}"/>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1150266C-4114-F278-853C-6CB3E1B68CD0}"/>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3">
              <a:extLst>
                <a:ext uri="{FF2B5EF4-FFF2-40B4-BE49-F238E27FC236}">
                  <a16:creationId xmlns:a16="http://schemas.microsoft.com/office/drawing/2014/main" id="{A43708C9-B66B-8A76-23CF-F45B60A1FFB5}"/>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1213C271-102D-00F4-97BA-A451D892DC65}"/>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65E1999D-F616-9A8B-A73C-A032CE779F2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A34812E0-4DEA-D650-771F-94C0B3148BFD}"/>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1399D417-7524-A017-58AC-8186A5329CA1}"/>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AC8624E2-E01D-3A87-33D0-0EA3270C81DA}"/>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71EB1CEE-2720-74E3-37E0-AA7F2F6BF106}"/>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CB33B59B-BDE3-E52C-75F5-EF55BA2157A5}"/>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5">
              <a:extLst>
                <a:ext uri="{FF2B5EF4-FFF2-40B4-BE49-F238E27FC236}">
                  <a16:creationId xmlns:a16="http://schemas.microsoft.com/office/drawing/2014/main" id="{B69D12A4-E355-0E0C-D92B-B09DECF73179}"/>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778A4A88-83A6-8FE2-99BE-0C055CE26E47}"/>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4">
              <a:extLst>
                <a:ext uri="{FF2B5EF4-FFF2-40B4-BE49-F238E27FC236}">
                  <a16:creationId xmlns:a16="http://schemas.microsoft.com/office/drawing/2014/main" id="{08D37D49-6DB9-A8A8-6CC1-059D482F32A3}"/>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E6EB02A5-4E84-3368-91A4-16DD08C36F88}"/>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2FE2086A-A1FB-DF3E-C0B9-275118244DAF}"/>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1CC9C861-061B-253A-EBA5-778BAC614FA1}"/>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0E16260D-15DE-2568-6AD9-734151F6CB28}"/>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0836F143-F9A3-7307-40BC-F83D6D2C2DE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11A88215-E8B5-8168-622F-C89D419565FF}"/>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C48D474F-3AED-6436-C469-C53BB804659A}"/>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193CACF6-DEF4-E2BE-34EE-825885FDB365}"/>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19529584-5303-CD71-0E48-3A2C9A4A530A}"/>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C4151F17-4392-2CD8-4546-F15A759DCF50}"/>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7D7C4DA0-67F0-2E63-0F0E-31878C4D2280}"/>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5">
              <a:extLst>
                <a:ext uri="{FF2B5EF4-FFF2-40B4-BE49-F238E27FC236}">
                  <a16:creationId xmlns:a16="http://schemas.microsoft.com/office/drawing/2014/main" id="{F363FB0D-22BA-7B47-E7CD-25227D125E1A}"/>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063375BB-29E0-B42D-D282-548DE5077020}"/>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26">
              <a:extLst>
                <a:ext uri="{FF2B5EF4-FFF2-40B4-BE49-F238E27FC236}">
                  <a16:creationId xmlns:a16="http://schemas.microsoft.com/office/drawing/2014/main" id="{2E1CEE30-B768-FF82-6059-826CD5573D9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3C37AB1F-29ED-671B-BE62-D07601EDE64B}"/>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4D411397-2799-2ED1-9BD9-D640A217379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397D8F54-B355-FFE9-2414-E9AF0AB55BD5}"/>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591CA4AD-F4F9-3F13-4A9E-8E4EA82AFAD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91BE3D13-A831-4AF3-0DFA-B44EA88222B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E11DEAF7-C62F-8FEE-A781-F57BBC8F3DBF}"/>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30E72AF-09AF-BAB8-8D99-E7278AEB02AD}"/>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CCDE3876-8C40-6431-0188-679EE3A313C9}"/>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377FAFCC-E85F-5FA9-18A5-305BE2F2144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533E5F53-322A-3BB6-5A76-D64E9DEC4206}"/>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BBE009ED-F316-FD5D-731F-D38027913C9B}"/>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FCCEE9F-FBC0-35B2-35FF-337F80955C30}"/>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13215269-AFCF-DE39-670F-40143570CC7E}"/>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73CC3FA5-E356-3CB1-09C7-CDE2CCB88880}"/>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C0BECC58-386A-C487-D0FC-D0ECF581BF0B}"/>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4B94247D-0DB6-96F2-D1A1-D375839807DB}"/>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10C661C4-99EC-D962-7D12-028BAE604F9A}"/>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225550C7-A4F7-BFF8-45FF-6C4A979E02EA}"/>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59377BD6-1903-17EB-A28C-F468A96FAF66}"/>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7AAA652C-4321-C000-2530-B2DCD45B7D25}"/>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912335F7-0E4F-DFC4-BB5F-15FECCC19F98}"/>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33">
              <a:extLst>
                <a:ext uri="{FF2B5EF4-FFF2-40B4-BE49-F238E27FC236}">
                  <a16:creationId xmlns:a16="http://schemas.microsoft.com/office/drawing/2014/main" id="{98B33731-C00A-FBCC-1177-F5C360FF2ADC}"/>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33">
              <a:extLst>
                <a:ext uri="{FF2B5EF4-FFF2-40B4-BE49-F238E27FC236}">
                  <a16:creationId xmlns:a16="http://schemas.microsoft.com/office/drawing/2014/main" id="{ECF540BD-F0A5-2C4C-0475-63C032C4158E}"/>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9064DF2-08B3-1450-F497-E2D69913B1A4}"/>
              </a:ext>
            </a:extLst>
          </p:cNvPr>
          <p:cNvSpPr>
            <a:spLocks noGrp="1"/>
          </p:cNvSpPr>
          <p:nvPr>
            <p:ph type="title"/>
          </p:nvPr>
        </p:nvSpPr>
        <p:spPr>
          <a:xfrm>
            <a:off x="274320" y="285750"/>
            <a:ext cx="8595360" cy="59436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3065764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321479" indent="0" algn="ctr">
              <a:buNone/>
              <a:defRPr/>
            </a:lvl2pPr>
            <a:lvl3pPr marL="642958" indent="0" algn="ctr">
              <a:buNone/>
              <a:defRPr/>
            </a:lvl3pPr>
            <a:lvl4pPr marL="964436" indent="0" algn="ctr">
              <a:buNone/>
              <a:defRPr/>
            </a:lvl4pPr>
            <a:lvl5pPr marL="1285915" indent="0" algn="ctr">
              <a:buNone/>
              <a:defRPr/>
            </a:lvl5pPr>
            <a:lvl6pPr marL="1607394" indent="0" algn="ctr">
              <a:buNone/>
              <a:defRPr/>
            </a:lvl6pPr>
            <a:lvl7pPr marL="1928872" indent="0" algn="ctr">
              <a:buNone/>
              <a:defRPr/>
            </a:lvl7pPr>
            <a:lvl8pPr marL="2250351" indent="0" algn="ctr">
              <a:buNone/>
              <a:defRPr/>
            </a:lvl8pPr>
            <a:lvl9pPr marL="2571830" indent="0" algn="ctr">
              <a:buNone/>
              <a:defRPr/>
            </a:lvl9pPr>
          </a:lstStyle>
          <a:p>
            <a:r>
              <a:rPr lang="en-US"/>
              <a:t>Click to edit Master subtitle style</a:t>
            </a:r>
          </a:p>
        </p:txBody>
      </p:sp>
    </p:spTree>
    <p:extLst>
      <p:ext uri="{BB962C8B-B14F-4D97-AF65-F5344CB8AC3E}">
        <p14:creationId xmlns:p14="http://schemas.microsoft.com/office/powerpoint/2010/main" val="32525217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3502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1406"/>
            </a:lvl1pPr>
            <a:lvl2pPr marL="321479" indent="0">
              <a:buNone/>
              <a:defRPr sz="1266"/>
            </a:lvl2pPr>
            <a:lvl3pPr marL="642958" indent="0">
              <a:buNone/>
              <a:defRPr sz="1125"/>
            </a:lvl3pPr>
            <a:lvl4pPr marL="964436" indent="0">
              <a:buNone/>
              <a:defRPr sz="984"/>
            </a:lvl4pPr>
            <a:lvl5pPr marL="1285915" indent="0">
              <a:buNone/>
              <a:defRPr sz="984"/>
            </a:lvl5pPr>
            <a:lvl6pPr marL="1607394" indent="0">
              <a:buNone/>
              <a:defRPr sz="984"/>
            </a:lvl6pPr>
            <a:lvl7pPr marL="1928872" indent="0">
              <a:buNone/>
              <a:defRPr sz="984"/>
            </a:lvl7pPr>
            <a:lvl8pPr marL="2250351" indent="0">
              <a:buNone/>
              <a:defRPr sz="984"/>
            </a:lvl8pPr>
            <a:lvl9pPr marL="2571830" indent="0">
              <a:buNone/>
              <a:defRPr sz="984"/>
            </a:lvl9pPr>
          </a:lstStyle>
          <a:p>
            <a:pPr lvl="0"/>
            <a:r>
              <a:rPr lang="en-US"/>
              <a:t>Click to edit Master text styles</a:t>
            </a:r>
          </a:p>
        </p:txBody>
      </p:sp>
    </p:spTree>
    <p:extLst>
      <p:ext uri="{BB962C8B-B14F-4D97-AF65-F5344CB8AC3E}">
        <p14:creationId xmlns:p14="http://schemas.microsoft.com/office/powerpoint/2010/main" val="20207897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4" y="1429942"/>
            <a:ext cx="3825875" cy="3237309"/>
          </a:xfrm>
        </p:spPr>
        <p:txBody>
          <a:bodyPr/>
          <a:lstStyle>
            <a:lvl1pPr>
              <a:defRPr sz="1969"/>
            </a:lvl1pPr>
            <a:lvl2pPr>
              <a:defRPr sz="1688"/>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90" y="1429942"/>
            <a:ext cx="3827462" cy="3237309"/>
          </a:xfrm>
        </p:spPr>
        <p:txBody>
          <a:bodyPr/>
          <a:lstStyle>
            <a:lvl1pPr>
              <a:defRPr sz="1969"/>
            </a:lvl1pPr>
            <a:lvl2pPr>
              <a:defRPr sz="1688"/>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0827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688" b="1"/>
            </a:lvl1pPr>
            <a:lvl2pPr marL="321479" indent="0">
              <a:buNone/>
              <a:defRPr sz="1406" b="1"/>
            </a:lvl2pPr>
            <a:lvl3pPr marL="642958" indent="0">
              <a:buNone/>
              <a:defRPr sz="1266" b="1"/>
            </a:lvl3pPr>
            <a:lvl4pPr marL="964436" indent="0">
              <a:buNone/>
              <a:defRPr sz="1125" b="1"/>
            </a:lvl4pPr>
            <a:lvl5pPr marL="1285915" indent="0">
              <a:buNone/>
              <a:defRPr sz="1125" b="1"/>
            </a:lvl5pPr>
            <a:lvl6pPr marL="1607394" indent="0">
              <a:buNone/>
              <a:defRPr sz="1125" b="1"/>
            </a:lvl6pPr>
            <a:lvl7pPr marL="1928872" indent="0">
              <a:buNone/>
              <a:defRPr sz="1125" b="1"/>
            </a:lvl7pPr>
            <a:lvl8pPr marL="2250351" indent="0">
              <a:buNone/>
              <a:defRPr sz="1125" b="1"/>
            </a:lvl8pPr>
            <a:lvl9pPr marL="2571830" indent="0">
              <a:buNone/>
              <a:defRPr sz="1125" b="1"/>
            </a:lvl9pPr>
          </a:lstStyle>
          <a:p>
            <a:pPr lvl="0"/>
            <a:r>
              <a:rPr lang="en-US"/>
              <a:t>Click to edit Master text styles</a:t>
            </a:r>
          </a:p>
        </p:txBody>
      </p:sp>
      <p:sp>
        <p:nvSpPr>
          <p:cNvPr id="4" name="Content Placeholder 3"/>
          <p:cNvSpPr>
            <a:spLocks noGrp="1"/>
          </p:cNvSpPr>
          <p:nvPr>
            <p:ph sz="half" idx="2"/>
          </p:nvPr>
        </p:nvSpPr>
        <p:spPr>
          <a:xfrm>
            <a:off x="457201" y="1631157"/>
            <a:ext cx="4040188" cy="2963466"/>
          </a:xfrm>
        </p:spPr>
        <p:txBody>
          <a:bodyPr/>
          <a:lstStyle>
            <a:lvl1pPr>
              <a:defRPr sz="1688"/>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688" b="1"/>
            </a:lvl1pPr>
            <a:lvl2pPr marL="321479" indent="0">
              <a:buNone/>
              <a:defRPr sz="1406" b="1"/>
            </a:lvl2pPr>
            <a:lvl3pPr marL="642958" indent="0">
              <a:buNone/>
              <a:defRPr sz="1266" b="1"/>
            </a:lvl3pPr>
            <a:lvl4pPr marL="964436" indent="0">
              <a:buNone/>
              <a:defRPr sz="1125" b="1"/>
            </a:lvl4pPr>
            <a:lvl5pPr marL="1285915" indent="0">
              <a:buNone/>
              <a:defRPr sz="1125" b="1"/>
            </a:lvl5pPr>
            <a:lvl6pPr marL="1607394" indent="0">
              <a:buNone/>
              <a:defRPr sz="1125" b="1"/>
            </a:lvl6pPr>
            <a:lvl7pPr marL="1928872" indent="0">
              <a:buNone/>
              <a:defRPr sz="1125" b="1"/>
            </a:lvl7pPr>
            <a:lvl8pPr marL="2250351" indent="0">
              <a:buNone/>
              <a:defRPr sz="1125" b="1"/>
            </a:lvl8pPr>
            <a:lvl9pPr marL="2571830"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645028" y="1631157"/>
            <a:ext cx="4041775" cy="2963466"/>
          </a:xfrm>
        </p:spPr>
        <p:txBody>
          <a:bodyPr/>
          <a:lstStyle>
            <a:lvl1pPr>
              <a:defRPr sz="1688"/>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0198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9659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6855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6"/>
            <a:ext cx="3008313" cy="3518298"/>
          </a:xfrm>
        </p:spPr>
        <p:txBody>
          <a:bodyPr/>
          <a:lstStyle>
            <a:lvl1pPr marL="0" indent="0">
              <a:buNone/>
              <a:defRPr sz="984"/>
            </a:lvl1pPr>
            <a:lvl2pPr marL="321479" indent="0">
              <a:buNone/>
              <a:defRPr sz="844"/>
            </a:lvl2pPr>
            <a:lvl3pPr marL="642958" indent="0">
              <a:buNone/>
              <a:defRPr sz="703"/>
            </a:lvl3pPr>
            <a:lvl4pPr marL="964436" indent="0">
              <a:buNone/>
              <a:defRPr sz="633"/>
            </a:lvl4pPr>
            <a:lvl5pPr marL="1285915" indent="0">
              <a:buNone/>
              <a:defRPr sz="633"/>
            </a:lvl5pPr>
            <a:lvl6pPr marL="1607394" indent="0">
              <a:buNone/>
              <a:defRPr sz="633"/>
            </a:lvl6pPr>
            <a:lvl7pPr marL="1928872" indent="0">
              <a:buNone/>
              <a:defRPr sz="633"/>
            </a:lvl7pPr>
            <a:lvl8pPr marL="2250351" indent="0">
              <a:buNone/>
              <a:defRPr sz="633"/>
            </a:lvl8pPr>
            <a:lvl9pPr marL="2571830" indent="0">
              <a:buNone/>
              <a:defRPr sz="633"/>
            </a:lvl9pPr>
          </a:lstStyle>
          <a:p>
            <a:pPr lvl="0"/>
            <a:r>
              <a:rPr lang="en-US"/>
              <a:t>Click to edit Master text styles</a:t>
            </a:r>
          </a:p>
        </p:txBody>
      </p:sp>
    </p:spTree>
    <p:extLst>
      <p:ext uri="{BB962C8B-B14F-4D97-AF65-F5344CB8AC3E}">
        <p14:creationId xmlns:p14="http://schemas.microsoft.com/office/powerpoint/2010/main" val="40723634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0"/>
            <a:ext cx="5486400" cy="425054"/>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a:lstStyle>
            <a:lvl1pPr marL="0" indent="0">
              <a:buNone/>
              <a:defRPr sz="2250"/>
            </a:lvl1pPr>
            <a:lvl2pPr marL="321479" indent="0">
              <a:buNone/>
              <a:defRPr sz="1969"/>
            </a:lvl2pPr>
            <a:lvl3pPr marL="642958" indent="0">
              <a:buNone/>
              <a:defRPr sz="1688"/>
            </a:lvl3pPr>
            <a:lvl4pPr marL="964436" indent="0">
              <a:buNone/>
              <a:defRPr sz="1406"/>
            </a:lvl4pPr>
            <a:lvl5pPr marL="1285915" indent="0">
              <a:buNone/>
              <a:defRPr sz="1406"/>
            </a:lvl5pPr>
            <a:lvl6pPr marL="1607394" indent="0">
              <a:buNone/>
              <a:defRPr sz="1406"/>
            </a:lvl6pPr>
            <a:lvl7pPr marL="1928872" indent="0">
              <a:buNone/>
              <a:defRPr sz="1406"/>
            </a:lvl7pPr>
            <a:lvl8pPr marL="2250351" indent="0">
              <a:buNone/>
              <a:defRPr sz="1406"/>
            </a:lvl8pPr>
            <a:lvl9pPr marL="2571830" indent="0">
              <a:buNone/>
              <a:defRPr sz="1406"/>
            </a:lvl9pPr>
          </a:lstStyle>
          <a:p>
            <a:endParaRPr lang="en-US"/>
          </a:p>
        </p:txBody>
      </p:sp>
      <p:sp>
        <p:nvSpPr>
          <p:cNvPr id="4" name="Text Placeholder 3"/>
          <p:cNvSpPr>
            <a:spLocks noGrp="1"/>
          </p:cNvSpPr>
          <p:nvPr>
            <p:ph type="body" sz="half" idx="2"/>
          </p:nvPr>
        </p:nvSpPr>
        <p:spPr>
          <a:xfrm>
            <a:off x="1792289" y="4025504"/>
            <a:ext cx="5486400" cy="603646"/>
          </a:xfrm>
        </p:spPr>
        <p:txBody>
          <a:bodyPr/>
          <a:lstStyle>
            <a:lvl1pPr marL="0" indent="0">
              <a:buNone/>
              <a:defRPr sz="984"/>
            </a:lvl1pPr>
            <a:lvl2pPr marL="321479" indent="0">
              <a:buNone/>
              <a:defRPr sz="844"/>
            </a:lvl2pPr>
            <a:lvl3pPr marL="642958" indent="0">
              <a:buNone/>
              <a:defRPr sz="703"/>
            </a:lvl3pPr>
            <a:lvl4pPr marL="964436" indent="0">
              <a:buNone/>
              <a:defRPr sz="633"/>
            </a:lvl4pPr>
            <a:lvl5pPr marL="1285915" indent="0">
              <a:buNone/>
              <a:defRPr sz="633"/>
            </a:lvl5pPr>
            <a:lvl6pPr marL="1607394" indent="0">
              <a:buNone/>
              <a:defRPr sz="633"/>
            </a:lvl6pPr>
            <a:lvl7pPr marL="1928872" indent="0">
              <a:buNone/>
              <a:defRPr sz="633"/>
            </a:lvl7pPr>
            <a:lvl8pPr marL="2250351" indent="0">
              <a:buNone/>
              <a:defRPr sz="633"/>
            </a:lvl8pPr>
            <a:lvl9pPr marL="2571830" indent="0">
              <a:buNone/>
              <a:defRPr sz="633"/>
            </a:lvl9pPr>
          </a:lstStyle>
          <a:p>
            <a:pPr lvl="0"/>
            <a:r>
              <a:rPr lang="en-US"/>
              <a:t>Click to edit Master text styles</a:t>
            </a:r>
          </a:p>
        </p:txBody>
      </p:sp>
    </p:spTree>
    <p:extLst>
      <p:ext uri="{BB962C8B-B14F-4D97-AF65-F5344CB8AC3E}">
        <p14:creationId xmlns:p14="http://schemas.microsoft.com/office/powerpoint/2010/main" val="21590555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7023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pic>
        <p:nvPicPr>
          <p:cNvPr id="3" name="BKG Texture">
            <a:extLst>
              <a:ext uri="{FF2B5EF4-FFF2-40B4-BE49-F238E27FC236}">
                <a16:creationId xmlns:a16="http://schemas.microsoft.com/office/drawing/2014/main" id="{25B12549-9F65-F0F1-7A8F-FEAEEAE02C57}"/>
              </a:ext>
            </a:extLst>
          </p:cNvPr>
          <p:cNvPicPr>
            <a:picLocks noChangeAspect="1"/>
          </p:cNvPicPr>
          <p:nvPr userDrawn="1"/>
        </p:nvPicPr>
        <p:blipFill>
          <a:blip r:embed="rId3"/>
          <a:srcRect/>
          <a:stretch/>
        </p:blipFill>
        <p:spPr>
          <a:xfrm>
            <a:off x="0" y="0"/>
            <a:ext cx="9144000" cy="5143500"/>
          </a:xfrm>
          <a:prstGeom prst="rect">
            <a:avLst/>
          </a:prstGeom>
        </p:spPr>
      </p:pic>
      <p:grpSp>
        <p:nvGrpSpPr>
          <p:cNvPr id="7" name="Grid">
            <a:extLst>
              <a:ext uri="{FF2B5EF4-FFF2-40B4-BE49-F238E27FC236}">
                <a16:creationId xmlns:a16="http://schemas.microsoft.com/office/drawing/2014/main" id="{BD286F98-4412-BCDE-8624-414C7888F55C}"/>
              </a:ext>
            </a:extLst>
          </p:cNvPr>
          <p:cNvGrpSpPr/>
          <p:nvPr userDrawn="1"/>
        </p:nvGrpSpPr>
        <p:grpSpPr>
          <a:xfrm>
            <a:off x="-222948" y="-231775"/>
            <a:ext cx="9589896" cy="5620012"/>
            <a:chOff x="-222948" y="-231775"/>
            <a:chExt cx="9589896" cy="5620012"/>
          </a:xfrm>
        </p:grpSpPr>
        <p:cxnSp>
          <p:nvCxnSpPr>
            <p:cNvPr id="8" name="Gerade Verbindung 46">
              <a:extLst>
                <a:ext uri="{FF2B5EF4-FFF2-40B4-BE49-F238E27FC236}">
                  <a16:creationId xmlns:a16="http://schemas.microsoft.com/office/drawing/2014/main" id="{12B38B5C-3EEC-6B37-FEC4-C4CE303EA5FD}"/>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6B789E5B-1F43-1009-2186-5516D69B76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4">
              <a:extLst>
                <a:ext uri="{FF2B5EF4-FFF2-40B4-BE49-F238E27FC236}">
                  <a16:creationId xmlns:a16="http://schemas.microsoft.com/office/drawing/2014/main" id="{45EDA632-FDAD-7EEB-ED18-72F2C16AA199}"/>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26F905DB-38C9-6996-9B46-856D5299236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22F6C0BC-383C-7E50-AE23-AC3DC0852AC3}"/>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B18877AF-938A-21C7-F339-45A17DF1A78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753404D8-E0B9-D53C-C61A-A75ABF290066}"/>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B7AD226-7FF8-5D05-B810-DAB8106534A1}"/>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C7CD7CC0-9FE7-9A68-D204-6F9A35488F5D}"/>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7223DABE-B5C5-2701-9EA8-BB42DA089DFD}"/>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9588CA0A-F16F-325C-26A9-8ABAC761CDB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61400D47-D1AF-73BD-5A30-406B66B04967}"/>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5335CBC3-F23D-DE26-5C48-113DF9DE259E}"/>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01C1974-E73E-BE89-C4E3-5DDEE28B1233}"/>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43E60519-748B-853F-76E5-99901CCE177C}"/>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5">
              <a:extLst>
                <a:ext uri="{FF2B5EF4-FFF2-40B4-BE49-F238E27FC236}">
                  <a16:creationId xmlns:a16="http://schemas.microsoft.com/office/drawing/2014/main" id="{1D86D0A2-D557-A665-D952-94BCA9F598F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4">
              <a:extLst>
                <a:ext uri="{FF2B5EF4-FFF2-40B4-BE49-F238E27FC236}">
                  <a16:creationId xmlns:a16="http://schemas.microsoft.com/office/drawing/2014/main" id="{7776AFB9-90B1-3D49-21DF-31F157A3DE1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8F025BEE-5EC4-3D80-FD7F-AB0B74C9882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BA5B7BB7-9373-B9B0-1577-6BF2A1D84D0C}"/>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4B10CE0E-FDDE-CE15-5F87-03EE79CC96C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047F013-B03C-E90E-1F3B-6519F4B883D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8E1A9588-5301-05FC-D542-5C365521C9C1}"/>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298592A2-C61A-7CA2-36D2-9EC2C89E5E71}"/>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2FC9F9E7-A0C1-7725-F2A4-1EF3BB6A37B9}"/>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92C47DD1-0631-658A-61A0-1B68F26D407E}"/>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7C25693-798D-1707-C091-C72D98BC645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284195-920D-C699-2146-EF608F3BF8C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B0908BC-0CDE-A7A1-861C-C567F55EC73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0692611-2DF6-F3A8-EBC9-47AB490FF9D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5">
              <a:extLst>
                <a:ext uri="{FF2B5EF4-FFF2-40B4-BE49-F238E27FC236}">
                  <a16:creationId xmlns:a16="http://schemas.microsoft.com/office/drawing/2014/main" id="{7B94B2B5-015E-9C9C-5AC2-76D0012F3B89}"/>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F2FB1BFB-1907-54A9-80FD-022C0C766E72}"/>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03765894-3AFD-BBE7-F1EF-8F6A54D98B0C}"/>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184BD26A-1BBF-5E4F-5441-6D5C5C62B7C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1D4FF71-CFDA-43A9-EAE4-036C4403DF6E}"/>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0B39045F-7DC6-2946-2BF6-AC174C20F9E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E1CFB7B-CB11-5ED3-A174-25AE506AC0B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CEB8A63-CD35-5266-CE4C-CC7319D45B83}"/>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EDA1AF14-6B46-F57A-93C7-ECAAB44D307E}"/>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51A0FBF-0938-BDB2-FB3A-50338B9EB5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761A2C7-B32B-211F-04DD-F5D1E908B0D0}"/>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A3DC579-2B35-31F8-9854-C1542DDF0219}"/>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7AC77F0-94D6-851E-E8AF-CD427220E964}"/>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101B9DDA-DDD3-AC1F-0EB6-356E09638B7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110905E-896A-0ADE-CDD2-A5219AE6778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394B727-3B87-42FD-D4D3-6FE7C0445A9C}"/>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D49EBC0-440E-3C96-DAAA-DFC02F7A50AE}"/>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88B5193C-F5B8-5CE7-D824-5411C35ACFFD}"/>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3A66ABC1-CE7C-5361-90CF-2E024829012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A426245-5BF1-7686-FA55-2C9D89E5E125}"/>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6DF1F4C-2169-E745-0DCC-7398D144880F}"/>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DEC3A6C5-79FA-9B1A-F337-95AB90D6FDF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F662C672-8561-24E6-F9BB-58718303B902}"/>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38FEE5D3-67F1-866D-37FB-BA73835D35C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33">
              <a:extLst>
                <a:ext uri="{FF2B5EF4-FFF2-40B4-BE49-F238E27FC236}">
                  <a16:creationId xmlns:a16="http://schemas.microsoft.com/office/drawing/2014/main" id="{8B2BB80B-F726-8F7B-2DE5-83AF3EECB71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53FD0BD6-F27E-FBFF-4A31-EF0229A117AC}"/>
              </a:ext>
            </a:extLst>
          </p:cNvPr>
          <p:cNvSpPr/>
          <p:nvPr userDrawn="1"/>
        </p:nvSpPr>
        <p:spPr>
          <a:xfrm>
            <a:off x="0" y="0"/>
            <a:ext cx="9141714" cy="212598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potlight Grad">
            <a:extLst>
              <a:ext uri="{FF2B5EF4-FFF2-40B4-BE49-F238E27FC236}">
                <a16:creationId xmlns:a16="http://schemas.microsoft.com/office/drawing/2014/main" id="{53F5E8AA-5345-D820-3EB0-3F5BB0FEEE0F}"/>
              </a:ext>
            </a:extLst>
          </p:cNvPr>
          <p:cNvSpPr/>
          <p:nvPr userDrawn="1"/>
        </p:nvSpPr>
        <p:spPr>
          <a:xfrm>
            <a:off x="274320" y="880110"/>
            <a:ext cx="5760720" cy="36576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274638" y="285750"/>
            <a:ext cx="8595042" cy="594360"/>
          </a:xfrm>
        </p:spPr>
        <p:txBody>
          <a:bodyPr/>
          <a:lstStyle>
            <a:lvl1pPr>
              <a:defRPr sz="2200"/>
            </a:lvl1pPr>
          </a:lstStyle>
          <a:p>
            <a:r>
              <a:rPr lang="en-US" dirty="0"/>
              <a:t>Click to edit Master title style</a:t>
            </a:r>
          </a:p>
        </p:txBody>
      </p:sp>
    </p:spTree>
    <p:custDataLst>
      <p:tags r:id="rId1"/>
    </p:custDataLst>
    <p:extLst>
      <p:ext uri="{BB962C8B-B14F-4D97-AF65-F5344CB8AC3E}">
        <p14:creationId xmlns:p14="http://schemas.microsoft.com/office/powerpoint/2010/main" val="365028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6" y="427436"/>
            <a:ext cx="1951037" cy="423981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4" y="427436"/>
            <a:ext cx="5702300" cy="42398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79714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1219200" y="285750"/>
            <a:ext cx="6477000" cy="51435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Text Placeholder 5"/>
          <p:cNvSpPr>
            <a:spLocks noGrp="1"/>
          </p:cNvSpPr>
          <p:nvPr>
            <p:ph type="body" sz="quarter" idx="11"/>
          </p:nvPr>
        </p:nvSpPr>
        <p:spPr>
          <a:xfrm>
            <a:off x="1219200" y="1200150"/>
            <a:ext cx="7086600" cy="3086100"/>
          </a:xfrm>
          <a:prstGeom prst="rect">
            <a:avLst/>
          </a:prstGeom>
        </p:spPr>
        <p:txBody>
          <a:bodyPr/>
          <a:lstStyle>
            <a:lvl1pPr marL="0" indent="0">
              <a:buNone/>
              <a:defRPr sz="2626" b="1">
                <a:solidFill>
                  <a:srgbClr val="515151"/>
                </a:solidFill>
                <a:latin typeface="Arial" panose="020B0604020202020204" pitchFamily="34" charset="0"/>
                <a:cs typeface="Arial" panose="020B0604020202020204" pitchFamily="34" charset="0"/>
              </a:defRPr>
            </a:lvl1pPr>
            <a:lvl2pPr marL="696677" indent="-267953">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071811" indent="-214362">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500535" indent="-214362">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1142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19200" y="285750"/>
            <a:ext cx="6477000" cy="51435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 Placeholder 5"/>
          <p:cNvSpPr>
            <a:spLocks noGrp="1"/>
          </p:cNvSpPr>
          <p:nvPr>
            <p:ph type="body" sz="quarter" idx="11"/>
          </p:nvPr>
        </p:nvSpPr>
        <p:spPr>
          <a:xfrm>
            <a:off x="1219200" y="1200150"/>
            <a:ext cx="7086600" cy="3086100"/>
          </a:xfrm>
          <a:prstGeom prst="rect">
            <a:avLst/>
          </a:prstGeom>
        </p:spPr>
        <p:txBody>
          <a:bodyPr/>
          <a:lstStyle>
            <a:lvl1pPr marL="0" indent="0">
              <a:buNone/>
              <a:defRPr sz="2626" b="1">
                <a:solidFill>
                  <a:srgbClr val="515151"/>
                </a:solidFill>
                <a:latin typeface="Arial" panose="020B0604020202020204" pitchFamily="34" charset="0"/>
                <a:cs typeface="Arial" panose="020B0604020202020204" pitchFamily="34" charset="0"/>
              </a:defRPr>
            </a:lvl1pPr>
            <a:lvl2pPr marL="696677" indent="-267953">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071811" indent="-214362">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500535" indent="-214362">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51512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451373"/>
            <a:ext cx="8229600" cy="32920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71899F8E-CE86-44B1-A900-2BD358B15FCF}"/>
              </a:ext>
            </a:extLst>
          </p:cNvPr>
          <p:cNvSpPr>
            <a:spLocks noGrp="1"/>
          </p:cNvSpPr>
          <p:nvPr>
            <p:ph type="dt" sz="half" idx="10"/>
          </p:nvPr>
        </p:nvSpPr>
        <p:spPr>
          <a:xfrm>
            <a:off x="457200" y="4767263"/>
            <a:ext cx="2133600" cy="274637"/>
          </a:xfrm>
          <a:prstGeom prst="rect">
            <a:avLst/>
          </a:prstGeom>
        </p:spPr>
        <p:txBody>
          <a:bodyPr/>
          <a:lstStyle>
            <a:lvl1pPr>
              <a:defRPr/>
            </a:lvl1pPr>
          </a:lstStyle>
          <a:p>
            <a:pPr>
              <a:defRPr/>
            </a:pPr>
            <a:fld id="{120A73BF-9FDD-4968-A6FE-8886DBD3605C}" type="datetimeFigureOut">
              <a:rPr lang="en-US"/>
              <a:pPr>
                <a:defRPr/>
              </a:pPr>
              <a:t>6/15/2024</a:t>
            </a:fld>
            <a:endParaRPr lang="en-US" dirty="0"/>
          </a:p>
        </p:txBody>
      </p:sp>
      <p:sp>
        <p:nvSpPr>
          <p:cNvPr id="5" name="Footer Placeholder 21">
            <a:extLst>
              <a:ext uri="{FF2B5EF4-FFF2-40B4-BE49-F238E27FC236}">
                <a16:creationId xmlns:a16="http://schemas.microsoft.com/office/drawing/2014/main" id="{D549D9E4-26C1-40B4-8A6E-EE8BAF3A0776}"/>
              </a:ext>
            </a:extLst>
          </p:cNvPr>
          <p:cNvSpPr>
            <a:spLocks noGrp="1"/>
          </p:cNvSpPr>
          <p:nvPr>
            <p:ph type="ftr" sz="quarter" idx="11"/>
          </p:nvPr>
        </p:nvSpPr>
        <p:spPr>
          <a:xfrm>
            <a:off x="2667000" y="4767263"/>
            <a:ext cx="3352800" cy="274637"/>
          </a:xfrm>
          <a:prstGeom prst="rect">
            <a:avLst/>
          </a:prstGeom>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9FBD05AE-FCCA-4DC2-BFB6-F7A49C110F13}"/>
              </a:ext>
            </a:extLst>
          </p:cNvPr>
          <p:cNvSpPr>
            <a:spLocks noGrp="1"/>
          </p:cNvSpPr>
          <p:nvPr>
            <p:ph type="sldNum" sz="quarter" idx="12"/>
          </p:nvPr>
        </p:nvSpPr>
        <p:spPr>
          <a:xfrm>
            <a:off x="7924800" y="4767263"/>
            <a:ext cx="762000" cy="274637"/>
          </a:xfrm>
          <a:prstGeom prst="rect">
            <a:avLst/>
          </a:prstGeom>
        </p:spPr>
        <p:txBody>
          <a:bodyPr/>
          <a:lstStyle>
            <a:lvl1pPr>
              <a:defRPr/>
            </a:lvl1pPr>
          </a:lstStyle>
          <a:p>
            <a:pPr>
              <a:defRPr/>
            </a:pPr>
            <a:fld id="{D23D8B10-1537-49B3-A73F-2CFD1E12C748}" type="slidenum">
              <a:rPr lang="en-US" altLang="en-US"/>
              <a:pPr>
                <a:defRPr/>
              </a:pPr>
              <a:t>‹#›</a:t>
            </a:fld>
            <a:endParaRPr lang="en-US" altLang="en-US"/>
          </a:p>
        </p:txBody>
      </p:sp>
    </p:spTree>
    <p:extLst>
      <p:ext uri="{BB962C8B-B14F-4D97-AF65-F5344CB8AC3E}">
        <p14:creationId xmlns:p14="http://schemas.microsoft.com/office/powerpoint/2010/main" val="14463609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59DE2B9D-68E6-3941-977E-D535683D4399}"/>
              </a:ext>
            </a:extLst>
          </p:cNvPr>
          <p:cNvPicPr>
            <a:picLocks noChangeAspect="1"/>
          </p:cNvPicPr>
          <p:nvPr userDrawn="1"/>
        </p:nvPicPr>
        <p:blipFill>
          <a:blip r:embed="rId2"/>
          <a:stretch>
            <a:fillRect/>
          </a:stretch>
        </p:blipFill>
        <p:spPr>
          <a:xfrm>
            <a:off x="466" y="0"/>
            <a:ext cx="9143534" cy="5143500"/>
          </a:xfrm>
          <a:prstGeom prst="rect">
            <a:avLst/>
          </a:prstGeom>
        </p:spPr>
      </p:pic>
      <p:sp>
        <p:nvSpPr>
          <p:cNvPr id="3" name="Text Placeholder 5">
            <a:extLst>
              <a:ext uri="{FF2B5EF4-FFF2-40B4-BE49-F238E27FC236}">
                <a16:creationId xmlns:a16="http://schemas.microsoft.com/office/drawing/2014/main" id="{CC384DCD-6A6D-0241-9672-C27967C73B82}"/>
              </a:ext>
            </a:extLst>
          </p:cNvPr>
          <p:cNvSpPr>
            <a:spLocks noGrp="1"/>
          </p:cNvSpPr>
          <p:nvPr>
            <p:ph type="body" sz="quarter" idx="10" hasCustomPrompt="1"/>
          </p:nvPr>
        </p:nvSpPr>
        <p:spPr>
          <a:xfrm>
            <a:off x="354867" y="1333296"/>
            <a:ext cx="3550307" cy="995517"/>
          </a:xfrm>
          <a:prstGeom prst="rect">
            <a:avLst/>
          </a:prstGeom>
        </p:spPr>
        <p:txBody>
          <a:bodyPr/>
          <a:lstStyle>
            <a:lvl1pPr marL="0" indent="0" algn="l">
              <a:buFontTx/>
              <a:buNone/>
              <a:defRPr sz="2977" b="1" i="0">
                <a:solidFill>
                  <a:srgbClr val="418E97"/>
                </a:solidFill>
                <a:latin typeface="Arial Narrow" panose="020B0606020202030204" pitchFamily="34" charset="0"/>
              </a:defRPr>
            </a:lvl1pPr>
          </a:lstStyle>
          <a:p>
            <a:pPr lvl="0"/>
            <a:r>
              <a:rPr lang="en-GB" dirty="0"/>
              <a:t>Title of the presentation</a:t>
            </a:r>
            <a:endParaRPr lang="en-CH" dirty="0"/>
          </a:p>
        </p:txBody>
      </p:sp>
      <p:sp>
        <p:nvSpPr>
          <p:cNvPr id="4" name="Text Placeholder 7">
            <a:extLst>
              <a:ext uri="{FF2B5EF4-FFF2-40B4-BE49-F238E27FC236}">
                <a16:creationId xmlns:a16="http://schemas.microsoft.com/office/drawing/2014/main" id="{71DFFE38-B0A2-4440-BAE3-05A6E4C5F42C}"/>
              </a:ext>
            </a:extLst>
          </p:cNvPr>
          <p:cNvSpPr>
            <a:spLocks noGrp="1"/>
          </p:cNvSpPr>
          <p:nvPr>
            <p:ph type="body" sz="quarter" idx="11" hasCustomPrompt="1"/>
          </p:nvPr>
        </p:nvSpPr>
        <p:spPr>
          <a:xfrm>
            <a:off x="354867" y="2328813"/>
            <a:ext cx="3550307" cy="335133"/>
          </a:xfrm>
          <a:prstGeom prst="rect">
            <a:avLst/>
          </a:prstGeom>
        </p:spPr>
        <p:txBody>
          <a:bodyPr/>
          <a:lstStyle>
            <a:lvl1pPr marL="0" indent="0" algn="l">
              <a:buFontTx/>
              <a:buNone/>
              <a:defRPr sz="1488" b="0" i="0">
                <a:solidFill>
                  <a:srgbClr val="418E97"/>
                </a:solidFill>
                <a:latin typeface="Arial Narrow" panose="020B0606020202030204" pitchFamily="34" charset="0"/>
              </a:defRPr>
            </a:lvl1pPr>
          </a:lstStyle>
          <a:p>
            <a:pPr lvl="0"/>
            <a:r>
              <a:rPr lang="en-GB" dirty="0"/>
              <a:t>Subtitle of the presentation</a:t>
            </a:r>
            <a:endParaRPr lang="en-CH" dirty="0"/>
          </a:p>
        </p:txBody>
      </p:sp>
      <p:sp>
        <p:nvSpPr>
          <p:cNvPr id="6" name="Text Placeholder 7">
            <a:extLst>
              <a:ext uri="{FF2B5EF4-FFF2-40B4-BE49-F238E27FC236}">
                <a16:creationId xmlns:a16="http://schemas.microsoft.com/office/drawing/2014/main" id="{54281579-8C94-4A07-92B9-E3755CB3B9DF}"/>
              </a:ext>
            </a:extLst>
          </p:cNvPr>
          <p:cNvSpPr>
            <a:spLocks noGrp="1"/>
          </p:cNvSpPr>
          <p:nvPr>
            <p:ph type="body" sz="quarter" idx="13" hasCustomPrompt="1"/>
          </p:nvPr>
        </p:nvSpPr>
        <p:spPr>
          <a:xfrm>
            <a:off x="354867" y="3665605"/>
            <a:ext cx="3550307" cy="335133"/>
          </a:xfrm>
          <a:prstGeom prst="rect">
            <a:avLst/>
          </a:prstGeom>
        </p:spPr>
        <p:txBody>
          <a:bodyPr/>
          <a:lstStyle>
            <a:lvl1pPr marL="0" indent="0" algn="l">
              <a:buFontTx/>
              <a:buNone/>
              <a:defRPr sz="1488" b="1" i="0">
                <a:solidFill>
                  <a:srgbClr val="418E97"/>
                </a:solidFill>
                <a:latin typeface="Arial Narrow" panose="020B0606020202030204" pitchFamily="34" charset="0"/>
              </a:defRPr>
            </a:lvl1pPr>
          </a:lstStyle>
          <a:p>
            <a:pPr lvl="0"/>
            <a:r>
              <a:rPr lang="en-GB" dirty="0"/>
              <a:t>Name of the speaker</a:t>
            </a:r>
          </a:p>
          <a:p>
            <a:pPr lvl="0"/>
            <a:endParaRPr lang="en-CH" dirty="0"/>
          </a:p>
        </p:txBody>
      </p:sp>
      <p:sp>
        <p:nvSpPr>
          <p:cNvPr id="7" name="Text Placeholder 7">
            <a:extLst>
              <a:ext uri="{FF2B5EF4-FFF2-40B4-BE49-F238E27FC236}">
                <a16:creationId xmlns:a16="http://schemas.microsoft.com/office/drawing/2014/main" id="{8BB6DA70-F5FB-42FB-BF55-77602A1A4736}"/>
              </a:ext>
            </a:extLst>
          </p:cNvPr>
          <p:cNvSpPr>
            <a:spLocks noGrp="1"/>
          </p:cNvSpPr>
          <p:nvPr>
            <p:ph type="body" sz="quarter" idx="14" hasCustomPrompt="1"/>
          </p:nvPr>
        </p:nvSpPr>
        <p:spPr>
          <a:xfrm>
            <a:off x="354867" y="4000738"/>
            <a:ext cx="3550307" cy="335133"/>
          </a:xfrm>
          <a:prstGeom prst="rect">
            <a:avLst/>
          </a:prstGeom>
        </p:spPr>
        <p:txBody>
          <a:bodyPr/>
          <a:lstStyle>
            <a:lvl1pPr marL="0" indent="0" algn="l">
              <a:buFontTx/>
              <a:buNone/>
              <a:defRPr sz="1488" b="0" i="0">
                <a:solidFill>
                  <a:srgbClr val="418E97"/>
                </a:solidFill>
                <a:latin typeface="Arial Narrow" panose="020B0606020202030204" pitchFamily="34" charset="0"/>
              </a:defRPr>
            </a:lvl1pPr>
          </a:lstStyle>
          <a:p>
            <a:pPr lvl="0"/>
            <a:r>
              <a:rPr lang="en-GB" dirty="0"/>
              <a:t>Title and affiliation</a:t>
            </a:r>
          </a:p>
          <a:p>
            <a:pPr lvl="0"/>
            <a:endParaRPr lang="en-CH" dirty="0"/>
          </a:p>
        </p:txBody>
      </p:sp>
    </p:spTree>
    <p:extLst>
      <p:ext uri="{BB962C8B-B14F-4D97-AF65-F5344CB8AC3E}">
        <p14:creationId xmlns:p14="http://schemas.microsoft.com/office/powerpoint/2010/main" val="30955252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B2B70D5-7739-B443-B2F0-C56A4507D9C7}"/>
              </a:ext>
            </a:extLst>
          </p:cNvPr>
          <p:cNvPicPr>
            <a:picLocks noChangeAspect="1"/>
          </p:cNvPicPr>
          <p:nvPr userDrawn="1"/>
        </p:nvPicPr>
        <p:blipFill>
          <a:blip r:embed="rId2"/>
          <a:stretch>
            <a:fillRect/>
          </a:stretch>
        </p:blipFill>
        <p:spPr>
          <a:xfrm>
            <a:off x="232" y="0"/>
            <a:ext cx="9143534" cy="5143500"/>
          </a:xfrm>
          <a:prstGeom prst="rect">
            <a:avLst/>
          </a:prstGeom>
        </p:spPr>
      </p:pic>
      <p:sp>
        <p:nvSpPr>
          <p:cNvPr id="11" name="Title 1">
            <a:extLst>
              <a:ext uri="{FF2B5EF4-FFF2-40B4-BE49-F238E27FC236}">
                <a16:creationId xmlns:a16="http://schemas.microsoft.com/office/drawing/2014/main" id="{48B6B60D-8125-6D4C-AB07-FCFECD6AEBFA}"/>
              </a:ext>
            </a:extLst>
          </p:cNvPr>
          <p:cNvSpPr>
            <a:spLocks noGrp="1"/>
          </p:cNvSpPr>
          <p:nvPr>
            <p:ph type="title" hasCustomPrompt="1"/>
          </p:nvPr>
        </p:nvSpPr>
        <p:spPr>
          <a:xfrm>
            <a:off x="350920" y="1333296"/>
            <a:ext cx="3554255" cy="533462"/>
          </a:xfrm>
          <a:prstGeom prst="rect">
            <a:avLst/>
          </a:prstGeom>
        </p:spPr>
        <p:txBody>
          <a:bodyPr/>
          <a:lstStyle>
            <a:lvl1pPr algn="l">
              <a:defRPr sz="2977" b="1" i="0">
                <a:solidFill>
                  <a:srgbClr val="418E97"/>
                </a:solidFill>
                <a:latin typeface="Arial Narrow" panose="020B0606020202030204" pitchFamily="34" charset="0"/>
              </a:defRPr>
            </a:lvl1pPr>
          </a:lstStyle>
          <a:p>
            <a:r>
              <a:rPr lang="en-US" dirty="0"/>
              <a:t>Title of the </a:t>
            </a:r>
            <a:br>
              <a:rPr lang="en-US" dirty="0"/>
            </a:br>
            <a:r>
              <a:rPr lang="en-US" dirty="0"/>
              <a:t>chapter</a:t>
            </a:r>
          </a:p>
        </p:txBody>
      </p:sp>
      <p:sp>
        <p:nvSpPr>
          <p:cNvPr id="3" name="Content Placeholder 2">
            <a:extLst>
              <a:ext uri="{FF2B5EF4-FFF2-40B4-BE49-F238E27FC236}">
                <a16:creationId xmlns:a16="http://schemas.microsoft.com/office/drawing/2014/main" id="{F07AB0E7-B534-FD4C-8CFF-779C6BD38829}"/>
              </a:ext>
            </a:extLst>
          </p:cNvPr>
          <p:cNvSpPr>
            <a:spLocks noGrp="1"/>
          </p:cNvSpPr>
          <p:nvPr>
            <p:ph sz="quarter" idx="10" hasCustomPrompt="1"/>
          </p:nvPr>
        </p:nvSpPr>
        <p:spPr>
          <a:xfrm>
            <a:off x="350920" y="2331053"/>
            <a:ext cx="3554255" cy="285535"/>
          </a:xfrm>
          <a:prstGeom prst="rect">
            <a:avLst/>
          </a:prstGeom>
        </p:spPr>
        <p:txBody>
          <a:bodyPr/>
          <a:lstStyle>
            <a:lvl1pPr>
              <a:defRPr sz="1488" b="0" i="0">
                <a:solidFill>
                  <a:srgbClr val="418E97"/>
                </a:solidFill>
                <a:latin typeface="Arial Narrow" panose="020B0606020202030204" pitchFamily="34" charset="0"/>
              </a:defRPr>
            </a:lvl1pPr>
          </a:lstStyle>
          <a:p>
            <a:pPr lvl="0"/>
            <a:r>
              <a:rPr lang="en-GB" dirty="0"/>
              <a:t>Subtitle of the chapter</a:t>
            </a:r>
            <a:endParaRPr lang="en-CH" dirty="0"/>
          </a:p>
        </p:txBody>
      </p:sp>
    </p:spTree>
    <p:extLst>
      <p:ext uri="{BB962C8B-B14F-4D97-AF65-F5344CB8AC3E}">
        <p14:creationId xmlns:p14="http://schemas.microsoft.com/office/powerpoint/2010/main" val="11673125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264731" y="129193"/>
            <a:ext cx="2073064" cy="762126"/>
          </a:xfrm>
          <a:prstGeom prst="rect">
            <a:avLst/>
          </a:prstGeom>
        </p:spPr>
      </p:pic>
    </p:spTree>
    <p:extLst>
      <p:ext uri="{BB962C8B-B14F-4D97-AF65-F5344CB8AC3E}">
        <p14:creationId xmlns:p14="http://schemas.microsoft.com/office/powerpoint/2010/main" val="2926047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264731" y="129193"/>
            <a:ext cx="2073064" cy="762126"/>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2536100" y="344633"/>
            <a:ext cx="6227380" cy="381063"/>
          </a:xfrm>
          <a:prstGeom prst="rect">
            <a:avLst/>
          </a:prstGeom>
        </p:spPr>
        <p:txBody>
          <a:bodyPr/>
          <a:lstStyle>
            <a:lvl1pPr>
              <a:defRPr sz="2233"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310050" y="747635"/>
            <a:ext cx="8446197" cy="381063"/>
          </a:xfrm>
          <a:prstGeom prst="rect">
            <a:avLst/>
          </a:prstGeom>
        </p:spPr>
        <p:txBody>
          <a:bodyPr/>
          <a:lstStyle>
            <a:lvl1pPr>
              <a:defRPr sz="1737"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310050" y="1333297"/>
            <a:ext cx="8446197" cy="3465573"/>
          </a:xfrm>
          <a:prstGeom prst="rect">
            <a:avLst/>
          </a:prstGeom>
        </p:spPr>
        <p:txBody>
          <a:bodyPr/>
          <a:lstStyle>
            <a:lvl1pPr>
              <a:defRPr sz="1488"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25979026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Text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AAFC14D3-50E6-40EA-B749-001FC629E361}"/>
              </a:ext>
            </a:extLst>
          </p:cNvPr>
          <p:cNvPicPr>
            <a:picLocks noChangeAspect="1"/>
          </p:cNvPicPr>
          <p:nvPr userDrawn="1"/>
        </p:nvPicPr>
        <p:blipFill rotWithShape="1">
          <a:blip r:embed="rId2"/>
          <a:srcRect l="40623" r="46875"/>
          <a:stretch/>
        </p:blipFill>
        <p:spPr>
          <a:xfrm>
            <a:off x="8024647" y="0"/>
            <a:ext cx="1143131" cy="5143500"/>
          </a:xfrm>
          <a:prstGeom prst="rect">
            <a:avLst/>
          </a:prstGeom>
        </p:spPr>
      </p:pic>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3"/>
          <a:srcRect l="3707" t="5548" r="79289" b="83339"/>
          <a:stretch/>
        </p:blipFill>
        <p:spPr>
          <a:xfrm>
            <a:off x="264731" y="129193"/>
            <a:ext cx="2073064" cy="762126"/>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2536100" y="344633"/>
            <a:ext cx="6227380" cy="381063"/>
          </a:xfrm>
          <a:prstGeom prst="rect">
            <a:avLst/>
          </a:prstGeom>
        </p:spPr>
        <p:txBody>
          <a:bodyPr/>
          <a:lstStyle>
            <a:lvl1pPr>
              <a:defRPr sz="2233"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310050" y="747635"/>
            <a:ext cx="8446197" cy="381063"/>
          </a:xfrm>
          <a:prstGeom prst="rect">
            <a:avLst/>
          </a:prstGeom>
        </p:spPr>
        <p:txBody>
          <a:bodyPr/>
          <a:lstStyle>
            <a:lvl1pPr>
              <a:defRPr sz="1737"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310050" y="1333297"/>
            <a:ext cx="8446197" cy="3465573"/>
          </a:xfrm>
          <a:prstGeom prst="rect">
            <a:avLst/>
          </a:prstGeom>
        </p:spPr>
        <p:txBody>
          <a:bodyPr/>
          <a:lstStyle>
            <a:lvl1pPr>
              <a:defRPr sz="1488"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20373147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AAFC14D3-50E6-40EA-B749-001FC629E361}"/>
              </a:ext>
            </a:extLst>
          </p:cNvPr>
          <p:cNvPicPr>
            <a:picLocks noChangeAspect="1"/>
          </p:cNvPicPr>
          <p:nvPr userDrawn="1"/>
        </p:nvPicPr>
        <p:blipFill rotWithShape="1">
          <a:blip r:embed="rId2"/>
          <a:srcRect l="40623" r="46875"/>
          <a:stretch/>
        </p:blipFill>
        <p:spPr>
          <a:xfrm>
            <a:off x="8024647" y="0"/>
            <a:ext cx="1143131" cy="5143500"/>
          </a:xfrm>
          <a:prstGeom prst="rect">
            <a:avLst/>
          </a:prstGeom>
        </p:spPr>
      </p:pic>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3"/>
          <a:srcRect l="3707" t="5548" r="79289" b="83339"/>
          <a:stretch/>
        </p:blipFill>
        <p:spPr>
          <a:xfrm>
            <a:off x="264731" y="129193"/>
            <a:ext cx="2073064" cy="762126"/>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2536100" y="344633"/>
            <a:ext cx="6227380" cy="381063"/>
          </a:xfrm>
          <a:prstGeom prst="rect">
            <a:avLst/>
          </a:prstGeom>
        </p:spPr>
        <p:txBody>
          <a:bodyPr/>
          <a:lstStyle>
            <a:lvl1pPr>
              <a:defRPr sz="2233"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310050" y="747635"/>
            <a:ext cx="8446197" cy="381063"/>
          </a:xfrm>
          <a:prstGeom prst="rect">
            <a:avLst/>
          </a:prstGeom>
        </p:spPr>
        <p:txBody>
          <a:bodyPr/>
          <a:lstStyle>
            <a:lvl1pPr>
              <a:defRPr sz="1737"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4572000" y="1333297"/>
            <a:ext cx="4184247" cy="3465573"/>
          </a:xfrm>
          <a:prstGeom prst="rect">
            <a:avLst/>
          </a:prstGeom>
        </p:spPr>
        <p:txBody>
          <a:bodyPr/>
          <a:lstStyle>
            <a:lvl1pPr>
              <a:defRPr sz="1488"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310051" y="1333297"/>
            <a:ext cx="3976333" cy="3465765"/>
          </a:xfrm>
          <a:prstGeom prst="rect">
            <a:avLst/>
          </a:prstGeom>
        </p:spPr>
        <p:txBody>
          <a:bodyPr/>
          <a:lstStyle>
            <a:lvl1pPr>
              <a:defRPr lang="en-CH" sz="1488"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en-CH" dirty="0"/>
          </a:p>
        </p:txBody>
      </p:sp>
    </p:spTree>
    <p:extLst>
      <p:ext uri="{BB962C8B-B14F-4D97-AF65-F5344CB8AC3E}">
        <p14:creationId xmlns:p14="http://schemas.microsoft.com/office/powerpoint/2010/main" val="3299452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3">
    <p:spTree>
      <p:nvGrpSpPr>
        <p:cNvPr id="1" name=""/>
        <p:cNvGrpSpPr/>
        <p:nvPr/>
      </p:nvGrpSpPr>
      <p:grpSpPr>
        <a:xfrm>
          <a:off x="0" y="0"/>
          <a:ext cx="0" cy="0"/>
          <a:chOff x="0" y="0"/>
          <a:chExt cx="0" cy="0"/>
        </a:xfrm>
      </p:grpSpPr>
      <p:pic>
        <p:nvPicPr>
          <p:cNvPr id="4" name="BKG Texture">
            <a:extLst>
              <a:ext uri="{FF2B5EF4-FFF2-40B4-BE49-F238E27FC236}">
                <a16:creationId xmlns:a16="http://schemas.microsoft.com/office/drawing/2014/main" id="{C8DE3D1C-2373-221E-5AC6-CF02E53516AE}"/>
              </a:ext>
            </a:extLst>
          </p:cNvPr>
          <p:cNvPicPr>
            <a:picLocks noChangeAspect="1"/>
          </p:cNvPicPr>
          <p:nvPr userDrawn="1"/>
        </p:nvPicPr>
        <p:blipFill>
          <a:blip r:embed="rId3"/>
          <a:srcRect/>
          <a:stretch/>
        </p:blipFill>
        <p:spPr>
          <a:xfrm>
            <a:off x="0" y="0"/>
            <a:ext cx="9144000" cy="5143500"/>
          </a:xfrm>
          <a:prstGeom prst="rect">
            <a:avLst/>
          </a:prstGeom>
        </p:spPr>
      </p:pic>
      <p:grpSp>
        <p:nvGrpSpPr>
          <p:cNvPr id="6" name="Grid">
            <a:extLst>
              <a:ext uri="{FF2B5EF4-FFF2-40B4-BE49-F238E27FC236}">
                <a16:creationId xmlns:a16="http://schemas.microsoft.com/office/drawing/2014/main" id="{54E1C7FF-B625-F6D1-259E-2970176FA165}"/>
              </a:ext>
            </a:extLst>
          </p:cNvPr>
          <p:cNvGrpSpPr/>
          <p:nvPr userDrawn="1"/>
        </p:nvGrpSpPr>
        <p:grpSpPr>
          <a:xfrm>
            <a:off x="-222948" y="-231775"/>
            <a:ext cx="9589896" cy="5620012"/>
            <a:chOff x="-222948" y="-231775"/>
            <a:chExt cx="9589896" cy="5620012"/>
          </a:xfrm>
        </p:grpSpPr>
        <p:cxnSp>
          <p:nvCxnSpPr>
            <p:cNvPr id="7" name="Gerade Verbindung 46">
              <a:extLst>
                <a:ext uri="{FF2B5EF4-FFF2-40B4-BE49-F238E27FC236}">
                  <a16:creationId xmlns:a16="http://schemas.microsoft.com/office/drawing/2014/main" id="{7F861AA0-7086-C4AC-43F3-C2B46F4A3096}"/>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35D395EC-2027-66CD-62D8-57E6AF015979}"/>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5DDB5550-7E77-E93F-4630-DA101B9EF652}"/>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4216CB2D-37C6-532B-B06D-1BF68A35BC22}"/>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A1D05789-CBF4-0FC6-BC5D-FDC0EBFFBABE}"/>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7731409-A1CD-4FB5-CBD2-9F7DC776317C}"/>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DC4AD45E-D672-38E5-5ADB-B347AF32219E}"/>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0A46F24F-4CC9-FDD8-AE4F-C6D2DD197AA5}"/>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034FDD-8137-FF33-E892-EED71E108FA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8BE7FDC-2FDC-B5A1-DD59-405442369148}"/>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651D4BB2-F837-C8BC-4385-A12AF5905FF8}"/>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2886949E-D264-CDF9-819B-49E5C5FF5432}"/>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CD37C8B5-0C99-C16F-E4E1-0F1B469ED12E}"/>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79331554-E4FC-212C-5E14-82E2DCA559D9}"/>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4913EDA6-A96A-48D8-223D-BF5BD4A266B3}"/>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BE5C636C-65AF-1617-FA1C-B86BF9D69104}"/>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A716410E-45F8-B8A3-2F0F-BC3A3B2F7A62}"/>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8CCB43EC-2B35-E21B-A6A6-B3E01B845322}"/>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B175B4FD-1B98-CB60-BD71-57AC337027C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970E685A-C732-D538-31CA-DC9A8D578359}"/>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390AE6C4-3306-9AFD-E2A4-02B540FFCAC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2A14DD05-880D-BF30-3810-F461DB0A590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7601C6B0-B224-5126-DA0B-302E9EF9E21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76E5B912-F4B4-FB60-9636-104C79D876D1}"/>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1AED5DCA-D687-8EE0-94DB-2D16CE7EF2A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826B983D-50C7-7ED8-707B-F05DB26A1303}"/>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9F6A0B01-5497-8B1E-F5F1-4BD5DFDBDA61}"/>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1EF6B145-4CD5-4D6F-ECB3-4F622C6CF01C}"/>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76421B41-3204-EADE-526F-35E73E1A2254}"/>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77976B20-CBDE-0381-8255-D58B4667795C}"/>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8CDA6CE3-6FA3-810D-E6B9-018FF57DAD33}"/>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97F7496B-62A7-82FE-8937-1046B7AC232E}"/>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2DC28548-D2DD-D79D-55B9-3326BBC9900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EBAC57BD-3D6E-2DC4-6262-B9B5F05EFE40}"/>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D63C5A7A-2078-147B-CCE4-B79C597004F1}"/>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F04CA1DA-AFF8-845F-17C0-8A75ED47D319}"/>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B05775C-525B-BCC8-F2AD-F83A1F3A668B}"/>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F8152476-6373-3479-674B-9AAF978649C4}"/>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D60FA80C-9710-BFA8-FE73-DC5C95869CB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39D2BEB2-019C-EB67-733B-B9F1EC29248D}"/>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3709229-39E1-BA3B-CEDB-A8BCBBE54AD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D6AFB3F-9455-CE1B-6F6D-40386831D962}"/>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A74D8506-C422-0655-D817-2FEB162BE1E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87556D93-18F1-FB93-821A-210E1F05BB0B}"/>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D9931388-35D8-93CC-D751-894675732D7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86088C6-FB22-2BEF-F297-165AB1C2FDA4}"/>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C15AD175-6EEA-4DDD-78AD-4B3500A437DB}"/>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0951260F-ECF9-C3F0-D7AD-F96C8570920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672D64E-3317-4F72-EA15-E43A5768279B}"/>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6C28C31-D21F-F271-2E07-B87D7E1E4D0B}"/>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2A8B7D58-82B8-8EA0-765A-59897895AB69}"/>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F693F5CC-632D-3DB5-DD09-2EF800848310}"/>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B002CEE7-9172-8379-21FA-434B328A6981}"/>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4D90AF80-ED83-29D3-1819-40366D10562A}"/>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81A89497-1F67-80C8-572E-F6E69A19341F}"/>
              </a:ext>
            </a:extLst>
          </p:cNvPr>
          <p:cNvSpPr/>
          <p:nvPr userDrawn="1"/>
        </p:nvSpPr>
        <p:spPr>
          <a:xfrm>
            <a:off x="0" y="0"/>
            <a:ext cx="9141714" cy="212598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Gradient Rectangle">
            <a:extLst>
              <a:ext uri="{FF2B5EF4-FFF2-40B4-BE49-F238E27FC236}">
                <a16:creationId xmlns:a16="http://schemas.microsoft.com/office/drawing/2014/main" id="{48168C81-B130-5FB1-7636-E45E8797559F}"/>
              </a:ext>
            </a:extLst>
          </p:cNvPr>
          <p:cNvSpPr/>
          <p:nvPr userDrawn="1"/>
        </p:nvSpPr>
        <p:spPr>
          <a:xfrm>
            <a:off x="274320" y="1154112"/>
            <a:ext cx="8595043" cy="3989387"/>
          </a:xfrm>
          <a:prstGeom prst="rect">
            <a:avLst/>
          </a:prstGeom>
          <a:gradFill>
            <a:gsLst>
              <a:gs pos="33000">
                <a:schemeClr val="bg1"/>
              </a:gs>
              <a:gs pos="100000">
                <a:schemeClr val="bg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64DF2-08B3-1450-F497-E2D69913B1A4}"/>
              </a:ext>
            </a:extLst>
          </p:cNvPr>
          <p:cNvSpPr>
            <a:spLocks noGrp="1"/>
          </p:cNvSpPr>
          <p:nvPr>
            <p:ph type="title"/>
          </p:nvPr>
        </p:nvSpPr>
        <p:spPr>
          <a:xfrm>
            <a:off x="274320" y="285750"/>
            <a:ext cx="8595360" cy="59436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5534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264731" y="129193"/>
            <a:ext cx="2073064" cy="762126"/>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2536100" y="344633"/>
            <a:ext cx="6227380" cy="381063"/>
          </a:xfrm>
          <a:prstGeom prst="rect">
            <a:avLst/>
          </a:prstGeom>
        </p:spPr>
        <p:txBody>
          <a:bodyPr/>
          <a:lstStyle>
            <a:lvl1pPr>
              <a:defRPr sz="2233"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310050" y="747635"/>
            <a:ext cx="8446197" cy="381063"/>
          </a:xfrm>
          <a:prstGeom prst="rect">
            <a:avLst/>
          </a:prstGeom>
        </p:spPr>
        <p:txBody>
          <a:bodyPr/>
          <a:lstStyle>
            <a:lvl1pPr>
              <a:defRPr sz="1737"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4572000" y="1333297"/>
            <a:ext cx="4184247" cy="3465573"/>
          </a:xfrm>
          <a:prstGeom prst="rect">
            <a:avLst/>
          </a:prstGeom>
        </p:spPr>
        <p:txBody>
          <a:bodyPr/>
          <a:lstStyle>
            <a:lvl1pPr>
              <a:defRPr sz="1488"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310051" y="1333297"/>
            <a:ext cx="3976333" cy="3465765"/>
          </a:xfrm>
          <a:prstGeom prst="rect">
            <a:avLst/>
          </a:prstGeom>
        </p:spPr>
        <p:txBody>
          <a:bodyPr/>
          <a:lstStyle>
            <a:lvl1pPr>
              <a:defRPr lang="en-CH" sz="1488"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en-CH" dirty="0"/>
          </a:p>
        </p:txBody>
      </p:sp>
    </p:spTree>
    <p:extLst>
      <p:ext uri="{BB962C8B-B14F-4D97-AF65-F5344CB8AC3E}">
        <p14:creationId xmlns:p14="http://schemas.microsoft.com/office/powerpoint/2010/main" val="11184454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Text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AAFC14D3-50E6-40EA-B749-001FC629E361}"/>
              </a:ext>
            </a:extLst>
          </p:cNvPr>
          <p:cNvPicPr>
            <a:picLocks noChangeAspect="1"/>
          </p:cNvPicPr>
          <p:nvPr userDrawn="1"/>
        </p:nvPicPr>
        <p:blipFill rotWithShape="1">
          <a:blip r:embed="rId2"/>
          <a:srcRect l="40623" r="46875"/>
          <a:stretch/>
        </p:blipFill>
        <p:spPr>
          <a:xfrm>
            <a:off x="8024647" y="0"/>
            <a:ext cx="1143131" cy="5143500"/>
          </a:xfrm>
          <a:prstGeom prst="rect">
            <a:avLst/>
          </a:prstGeom>
        </p:spPr>
      </p:pic>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3"/>
          <a:srcRect l="3707" t="5548" r="79289" b="83339"/>
          <a:stretch/>
        </p:blipFill>
        <p:spPr>
          <a:xfrm>
            <a:off x="264731" y="129193"/>
            <a:ext cx="2073064" cy="762126"/>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2536100" y="344633"/>
            <a:ext cx="6227380" cy="381063"/>
          </a:xfrm>
          <a:prstGeom prst="rect">
            <a:avLst/>
          </a:prstGeom>
        </p:spPr>
        <p:txBody>
          <a:bodyPr/>
          <a:lstStyle>
            <a:lvl1pPr>
              <a:defRPr sz="2233"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310050" y="747635"/>
            <a:ext cx="8446197" cy="381063"/>
          </a:xfrm>
          <a:prstGeom prst="rect">
            <a:avLst/>
          </a:prstGeom>
        </p:spPr>
        <p:txBody>
          <a:bodyPr/>
          <a:lstStyle>
            <a:lvl1pPr>
              <a:defRPr sz="1737"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4572000" y="1333297"/>
            <a:ext cx="4184247" cy="3465573"/>
          </a:xfrm>
          <a:prstGeom prst="rect">
            <a:avLst/>
          </a:prstGeom>
        </p:spPr>
        <p:txBody>
          <a:bodyPr/>
          <a:lstStyle>
            <a:lvl1pPr>
              <a:defRPr sz="1488"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
        <p:nvSpPr>
          <p:cNvPr id="4" name="Picture Placeholder 3">
            <a:extLst>
              <a:ext uri="{FF2B5EF4-FFF2-40B4-BE49-F238E27FC236}">
                <a16:creationId xmlns:a16="http://schemas.microsoft.com/office/drawing/2014/main" id="{83C6B3B7-FE75-4764-8310-EDA103107027}"/>
              </a:ext>
            </a:extLst>
          </p:cNvPr>
          <p:cNvSpPr>
            <a:spLocks noGrp="1"/>
          </p:cNvSpPr>
          <p:nvPr>
            <p:ph type="pic" sz="quarter" idx="13" hasCustomPrompt="1"/>
          </p:nvPr>
        </p:nvSpPr>
        <p:spPr>
          <a:xfrm>
            <a:off x="310820" y="1344138"/>
            <a:ext cx="3975562" cy="3454923"/>
          </a:xfrm>
          <a:prstGeom prst="rect">
            <a:avLst/>
          </a:prstGeom>
        </p:spPr>
        <p:txBody>
          <a:bodyPr/>
          <a:lstStyle>
            <a:lvl1pPr>
              <a:defRPr lang="en-CH" sz="1488"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insert picture</a:t>
            </a:r>
            <a:endParaRPr lang="en-CH" dirty="0"/>
          </a:p>
        </p:txBody>
      </p:sp>
    </p:spTree>
    <p:extLst>
      <p:ext uri="{BB962C8B-B14F-4D97-AF65-F5344CB8AC3E}">
        <p14:creationId xmlns:p14="http://schemas.microsoft.com/office/powerpoint/2010/main" val="1465434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264731" y="129193"/>
            <a:ext cx="2073064" cy="762126"/>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2536100" y="344633"/>
            <a:ext cx="6227380" cy="381063"/>
          </a:xfrm>
          <a:prstGeom prst="rect">
            <a:avLst/>
          </a:prstGeom>
        </p:spPr>
        <p:txBody>
          <a:bodyPr/>
          <a:lstStyle>
            <a:lvl1pPr>
              <a:defRPr sz="2233"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310050" y="747635"/>
            <a:ext cx="8446197" cy="381063"/>
          </a:xfrm>
          <a:prstGeom prst="rect">
            <a:avLst/>
          </a:prstGeom>
        </p:spPr>
        <p:txBody>
          <a:bodyPr/>
          <a:lstStyle>
            <a:lvl1pPr>
              <a:defRPr sz="1737"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311949" y="1344138"/>
            <a:ext cx="8444299" cy="3524211"/>
          </a:xfrm>
          <a:prstGeom prst="rect">
            <a:avLst/>
          </a:prstGeom>
        </p:spPr>
        <p:txBody>
          <a:bodyPr/>
          <a:lstStyle>
            <a:lvl1pPr>
              <a:defRPr sz="1488">
                <a:solidFill>
                  <a:srgbClr val="767A7C"/>
                </a:solidFill>
                <a:latin typeface="Arial Narrow" panose="020B0606020202030204" pitchFamily="34" charset="0"/>
              </a:defRPr>
            </a:lvl1pPr>
          </a:lstStyle>
          <a:p>
            <a:r>
              <a:rPr lang="en-US" dirty="0"/>
              <a:t>Click here to add table</a:t>
            </a:r>
            <a:endParaRPr lang="en-CH" dirty="0"/>
          </a:p>
        </p:txBody>
      </p:sp>
    </p:spTree>
    <p:extLst>
      <p:ext uri="{BB962C8B-B14F-4D97-AF65-F5344CB8AC3E}">
        <p14:creationId xmlns:p14="http://schemas.microsoft.com/office/powerpoint/2010/main" val="30234925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6607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59DE2B9D-68E6-3941-977E-D535683D4399}"/>
              </a:ext>
            </a:extLst>
          </p:cNvPr>
          <p:cNvPicPr>
            <a:picLocks noChangeAspect="1"/>
          </p:cNvPicPr>
          <p:nvPr userDrawn="1"/>
        </p:nvPicPr>
        <p:blipFill>
          <a:blip r:embed="rId2"/>
          <a:stretch>
            <a:fillRect/>
          </a:stretch>
        </p:blipFill>
        <p:spPr>
          <a:xfrm>
            <a:off x="466" y="0"/>
            <a:ext cx="9143534" cy="5143500"/>
          </a:xfrm>
          <a:prstGeom prst="rect">
            <a:avLst/>
          </a:prstGeom>
        </p:spPr>
      </p:pic>
      <p:sp>
        <p:nvSpPr>
          <p:cNvPr id="4" name="Text Placeholder 7">
            <a:extLst>
              <a:ext uri="{FF2B5EF4-FFF2-40B4-BE49-F238E27FC236}">
                <a16:creationId xmlns:a16="http://schemas.microsoft.com/office/drawing/2014/main" id="{71DFFE38-B0A2-4440-BAE3-05A6E4C5F42C}"/>
              </a:ext>
            </a:extLst>
          </p:cNvPr>
          <p:cNvSpPr>
            <a:spLocks noGrp="1"/>
          </p:cNvSpPr>
          <p:nvPr>
            <p:ph type="body" sz="quarter" idx="11" hasCustomPrompt="1"/>
          </p:nvPr>
        </p:nvSpPr>
        <p:spPr>
          <a:xfrm>
            <a:off x="354867" y="2328813"/>
            <a:ext cx="3550307" cy="335133"/>
          </a:xfrm>
          <a:prstGeom prst="rect">
            <a:avLst/>
          </a:prstGeom>
        </p:spPr>
        <p:txBody>
          <a:bodyPr/>
          <a:lstStyle>
            <a:lvl1pPr marL="0" indent="0" algn="l">
              <a:lnSpc>
                <a:spcPct val="100000"/>
              </a:lnSpc>
              <a:buFontTx/>
              <a:buNone/>
              <a:defRPr sz="1240" b="0" i="0">
                <a:solidFill>
                  <a:srgbClr val="418E97"/>
                </a:solidFill>
                <a:latin typeface="Arial Narrow" panose="020B0606020202030204" pitchFamily="34" charset="0"/>
              </a:defRPr>
            </a:lvl1pPr>
          </a:lstStyle>
          <a:p>
            <a:pPr lvl="0"/>
            <a:r>
              <a:rPr lang="en-GB" dirty="0"/>
              <a:t>European Society for Medical Oncology </a:t>
            </a:r>
            <a:br>
              <a:rPr lang="en-GB" dirty="0"/>
            </a:br>
            <a:r>
              <a:rPr lang="en-GB" dirty="0"/>
              <a:t>Via Ginevra 4, CH-6900 Lugano</a:t>
            </a:r>
            <a:br>
              <a:rPr lang="en-GB" dirty="0"/>
            </a:br>
            <a:r>
              <a:rPr lang="en-GB" dirty="0"/>
              <a:t>T. +41 (0)91 973 19 00</a:t>
            </a:r>
            <a:br>
              <a:rPr lang="en-GB" dirty="0"/>
            </a:br>
            <a:r>
              <a:rPr lang="en-GB" dirty="0"/>
              <a:t>esmo@esmo.org</a:t>
            </a:r>
          </a:p>
        </p:txBody>
      </p:sp>
      <p:sp>
        <p:nvSpPr>
          <p:cNvPr id="6" name="Text Placeholder 7">
            <a:extLst>
              <a:ext uri="{FF2B5EF4-FFF2-40B4-BE49-F238E27FC236}">
                <a16:creationId xmlns:a16="http://schemas.microsoft.com/office/drawing/2014/main" id="{E12A9856-B1BD-428E-A01C-9C039C367333}"/>
              </a:ext>
            </a:extLst>
          </p:cNvPr>
          <p:cNvSpPr>
            <a:spLocks noGrp="1"/>
          </p:cNvSpPr>
          <p:nvPr>
            <p:ph type="body" sz="quarter" idx="12" hasCustomPrompt="1"/>
          </p:nvPr>
        </p:nvSpPr>
        <p:spPr>
          <a:xfrm>
            <a:off x="354867" y="4381801"/>
            <a:ext cx="3550307" cy="335133"/>
          </a:xfrm>
          <a:prstGeom prst="rect">
            <a:avLst/>
          </a:prstGeom>
        </p:spPr>
        <p:txBody>
          <a:bodyPr/>
          <a:lstStyle>
            <a:lvl1pPr marL="0" indent="0" algn="l">
              <a:buFontTx/>
              <a:buNone/>
              <a:defRPr sz="1240" b="0" i="0">
                <a:solidFill>
                  <a:srgbClr val="418E97"/>
                </a:solidFill>
                <a:latin typeface="Arial Narrow" panose="020B0606020202030204" pitchFamily="34" charset="0"/>
              </a:defRPr>
            </a:lvl1pPr>
          </a:lstStyle>
          <a:p>
            <a:pPr lvl="0"/>
            <a:r>
              <a:rPr lang="en-GB" dirty="0"/>
              <a:t>esmo.org</a:t>
            </a:r>
          </a:p>
        </p:txBody>
      </p:sp>
      <p:sp>
        <p:nvSpPr>
          <p:cNvPr id="7" name="Text Placeholder 7">
            <a:extLst>
              <a:ext uri="{FF2B5EF4-FFF2-40B4-BE49-F238E27FC236}">
                <a16:creationId xmlns:a16="http://schemas.microsoft.com/office/drawing/2014/main" id="{5468A396-155A-4FFC-8B3E-009D7BB7893B}"/>
              </a:ext>
            </a:extLst>
          </p:cNvPr>
          <p:cNvSpPr>
            <a:spLocks noGrp="1"/>
          </p:cNvSpPr>
          <p:nvPr>
            <p:ph type="body" sz="quarter" idx="13" hasCustomPrompt="1"/>
          </p:nvPr>
        </p:nvSpPr>
        <p:spPr>
          <a:xfrm>
            <a:off x="354867" y="1895956"/>
            <a:ext cx="3550307" cy="335133"/>
          </a:xfrm>
          <a:prstGeom prst="rect">
            <a:avLst/>
          </a:prstGeom>
        </p:spPr>
        <p:txBody>
          <a:bodyPr/>
          <a:lstStyle>
            <a:lvl1pPr marL="0" indent="0" algn="l">
              <a:buFontTx/>
              <a:buNone/>
              <a:defRPr sz="1240" b="1" i="0">
                <a:solidFill>
                  <a:srgbClr val="418E97"/>
                </a:solidFill>
                <a:latin typeface="Arial Narrow" panose="020B0606020202030204" pitchFamily="34" charset="0"/>
              </a:defRPr>
            </a:lvl1pPr>
          </a:lstStyle>
          <a:p>
            <a:pPr lvl="0"/>
            <a:r>
              <a:rPr lang="en-GB" dirty="0"/>
              <a:t>Contacts ESMO</a:t>
            </a:r>
          </a:p>
        </p:txBody>
      </p:sp>
    </p:spTree>
    <p:extLst>
      <p:ext uri="{BB962C8B-B14F-4D97-AF65-F5344CB8AC3E}">
        <p14:creationId xmlns:p14="http://schemas.microsoft.com/office/powerpoint/2010/main" val="36083174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BF37-04B9-3D41-9835-A79F8CDEA318}"/>
              </a:ext>
            </a:extLst>
          </p:cNvPr>
          <p:cNvSpPr>
            <a:spLocks noGrp="1"/>
          </p:cNvSpPr>
          <p:nvPr>
            <p:ph type="title"/>
          </p:nvPr>
        </p:nvSpPr>
        <p:spPr>
          <a:xfrm>
            <a:off x="623890" y="1282304"/>
            <a:ext cx="7886699" cy="2139553"/>
          </a:xfrm>
        </p:spPr>
        <p:txBody>
          <a:bodyPr anchor="b"/>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177D80-194E-CA4B-B8CA-B1A67C8D4B73}"/>
              </a:ext>
            </a:extLst>
          </p:cNvPr>
          <p:cNvSpPr>
            <a:spLocks noGrp="1"/>
          </p:cNvSpPr>
          <p:nvPr>
            <p:ph type="body" idx="1"/>
          </p:nvPr>
        </p:nvSpPr>
        <p:spPr>
          <a:xfrm>
            <a:off x="623890" y="3442099"/>
            <a:ext cx="7886699" cy="1125140"/>
          </a:xfrm>
        </p:spPr>
        <p:txBody>
          <a:bodyPr/>
          <a:lstStyle>
            <a:lvl1pPr marL="0" indent="0">
              <a:buNone/>
              <a:defRPr sz="1688">
                <a:solidFill>
                  <a:schemeClr val="tx1">
                    <a:tint val="75000"/>
                  </a:schemeClr>
                </a:solidFill>
              </a:defRPr>
            </a:lvl1pPr>
            <a:lvl2pPr marL="321523" indent="0">
              <a:buNone/>
              <a:defRPr sz="1407">
                <a:solidFill>
                  <a:schemeClr val="tx1">
                    <a:tint val="75000"/>
                  </a:schemeClr>
                </a:solidFill>
              </a:defRPr>
            </a:lvl2pPr>
            <a:lvl3pPr marL="643045" indent="0">
              <a:buNone/>
              <a:defRPr sz="1265">
                <a:solidFill>
                  <a:schemeClr val="tx1">
                    <a:tint val="75000"/>
                  </a:schemeClr>
                </a:solidFill>
              </a:defRPr>
            </a:lvl3pPr>
            <a:lvl4pPr marL="964568" indent="0">
              <a:buNone/>
              <a:defRPr sz="1125">
                <a:solidFill>
                  <a:schemeClr val="tx1">
                    <a:tint val="75000"/>
                  </a:schemeClr>
                </a:solidFill>
              </a:defRPr>
            </a:lvl4pPr>
            <a:lvl5pPr marL="1286091" indent="0">
              <a:buNone/>
              <a:defRPr sz="1125">
                <a:solidFill>
                  <a:schemeClr val="tx1">
                    <a:tint val="75000"/>
                  </a:schemeClr>
                </a:solidFill>
              </a:defRPr>
            </a:lvl5pPr>
            <a:lvl6pPr marL="1607613" indent="0">
              <a:buNone/>
              <a:defRPr sz="1125">
                <a:solidFill>
                  <a:schemeClr val="tx1">
                    <a:tint val="75000"/>
                  </a:schemeClr>
                </a:solidFill>
              </a:defRPr>
            </a:lvl6pPr>
            <a:lvl7pPr marL="1929136" indent="0">
              <a:buNone/>
              <a:defRPr sz="1125">
                <a:solidFill>
                  <a:schemeClr val="tx1">
                    <a:tint val="75000"/>
                  </a:schemeClr>
                </a:solidFill>
              </a:defRPr>
            </a:lvl7pPr>
            <a:lvl8pPr marL="2250659" indent="0">
              <a:buNone/>
              <a:defRPr sz="1125">
                <a:solidFill>
                  <a:schemeClr val="tx1">
                    <a:tint val="75000"/>
                  </a:schemeClr>
                </a:solidFill>
              </a:defRPr>
            </a:lvl8pPr>
            <a:lvl9pPr marL="2572181" indent="0">
              <a:buNone/>
              <a:defRPr sz="112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118E0C-A150-314D-A46C-7A9D61EC7F87}"/>
              </a:ext>
            </a:extLst>
          </p:cNvPr>
          <p:cNvSpPr>
            <a:spLocks noGrp="1"/>
          </p:cNvSpPr>
          <p:nvPr>
            <p:ph type="dt" sz="half" idx="10"/>
          </p:nvPr>
        </p:nvSpPr>
        <p:spPr/>
        <p:txBody>
          <a:bodyPr/>
          <a:lstStyle/>
          <a:p>
            <a:fld id="{3F5E340D-B1FC-8E4C-8353-A243E0D10108}" type="datetimeFigureOut">
              <a:rPr lang="en-GB" smtClean="0"/>
              <a:t>15/06/2024</a:t>
            </a:fld>
            <a:endParaRPr lang="en-GB"/>
          </a:p>
        </p:txBody>
      </p:sp>
      <p:sp>
        <p:nvSpPr>
          <p:cNvPr id="5" name="Footer Placeholder 4">
            <a:extLst>
              <a:ext uri="{FF2B5EF4-FFF2-40B4-BE49-F238E27FC236}">
                <a16:creationId xmlns:a16="http://schemas.microsoft.com/office/drawing/2014/main" id="{72CAB5D5-5853-0148-8664-EDB934E937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CB6AF4-ADE4-BD4B-BF58-CB5407FD38D6}"/>
              </a:ext>
            </a:extLst>
          </p:cNvPr>
          <p:cNvSpPr>
            <a:spLocks noGrp="1"/>
          </p:cNvSpPr>
          <p:nvPr>
            <p:ph type="sldNum" sz="quarter" idx="12"/>
          </p:nvPr>
        </p:nvSpPr>
        <p:spPr/>
        <p:txBody>
          <a:bodyPr/>
          <a:lstStyle/>
          <a:p>
            <a:fld id="{53D8E726-C283-1D4B-B9CF-051393A86872}" type="slidenum">
              <a:rPr lang="en-GB" smtClean="0"/>
              <a:t>‹#›</a:t>
            </a:fld>
            <a:endParaRPr lang="en-GB"/>
          </a:p>
        </p:txBody>
      </p:sp>
    </p:spTree>
    <p:extLst>
      <p:ext uri="{BB962C8B-B14F-4D97-AF65-F5344CB8AC3E}">
        <p14:creationId xmlns:p14="http://schemas.microsoft.com/office/powerpoint/2010/main" val="29595441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8" name="Text Placeholder 9"/>
          <p:cNvSpPr>
            <a:spLocks noGrp="1"/>
          </p:cNvSpPr>
          <p:nvPr>
            <p:ph type="body" sz="quarter" idx="15" hasCustomPrompt="1"/>
          </p:nvPr>
        </p:nvSpPr>
        <p:spPr bwMode="gray">
          <a:xfrm>
            <a:off x="356619" y="798019"/>
            <a:ext cx="8454009" cy="297711"/>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63"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063"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063"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063"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063"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4" name="Title Placeholder 1"/>
          <p:cNvSpPr>
            <a:spLocks noGrp="1"/>
          </p:cNvSpPr>
          <p:nvPr>
            <p:ph type="title"/>
          </p:nvPr>
        </p:nvSpPr>
        <p:spPr bwMode="auto">
          <a:xfrm>
            <a:off x="190197" y="80162"/>
            <a:ext cx="8406605" cy="677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37315124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BDBE-8F35-B140-9B6F-77A095F4D8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548FA7-E5A6-A144-A0A5-8F8FAD2BC3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02DCEB-1182-C649-A406-9E9162E1EC5A}"/>
              </a:ext>
            </a:extLst>
          </p:cNvPr>
          <p:cNvSpPr>
            <a:spLocks noGrp="1"/>
          </p:cNvSpPr>
          <p:nvPr>
            <p:ph type="dt" sz="half" idx="10"/>
          </p:nvPr>
        </p:nvSpPr>
        <p:spPr/>
        <p:txBody>
          <a:bodyPr/>
          <a:lstStyle/>
          <a:p>
            <a:fld id="{3F5E340D-B1FC-8E4C-8353-A243E0D10108}" type="datetimeFigureOut">
              <a:rPr lang="en-GB" smtClean="0"/>
              <a:t>15/06/2024</a:t>
            </a:fld>
            <a:endParaRPr lang="en-GB"/>
          </a:p>
        </p:txBody>
      </p:sp>
      <p:sp>
        <p:nvSpPr>
          <p:cNvPr id="5" name="Footer Placeholder 4">
            <a:extLst>
              <a:ext uri="{FF2B5EF4-FFF2-40B4-BE49-F238E27FC236}">
                <a16:creationId xmlns:a16="http://schemas.microsoft.com/office/drawing/2014/main" id="{F5C8FE87-170A-7B41-A8B3-6FD46BAF8A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066006-99A6-E646-AF43-307C60839246}"/>
              </a:ext>
            </a:extLst>
          </p:cNvPr>
          <p:cNvSpPr>
            <a:spLocks noGrp="1"/>
          </p:cNvSpPr>
          <p:nvPr>
            <p:ph type="sldNum" sz="quarter" idx="12"/>
          </p:nvPr>
        </p:nvSpPr>
        <p:spPr/>
        <p:txBody>
          <a:bodyPr/>
          <a:lstStyle/>
          <a:p>
            <a:fld id="{53D8E726-C283-1D4B-B9CF-051393A86872}" type="slidenum">
              <a:rPr lang="en-GB" smtClean="0"/>
              <a:t>‹#›</a:t>
            </a:fld>
            <a:endParaRPr lang="en-GB"/>
          </a:p>
        </p:txBody>
      </p:sp>
    </p:spTree>
    <p:extLst>
      <p:ext uri="{BB962C8B-B14F-4D97-AF65-F5344CB8AC3E}">
        <p14:creationId xmlns:p14="http://schemas.microsoft.com/office/powerpoint/2010/main" val="9612184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6B8B-DBBC-5040-8FA3-98293D08B6B9}"/>
              </a:ext>
            </a:extLst>
          </p:cNvPr>
          <p:cNvSpPr>
            <a:spLocks noGrp="1"/>
          </p:cNvSpPr>
          <p:nvPr>
            <p:ph type="ctrTitle"/>
          </p:nvPr>
        </p:nvSpPr>
        <p:spPr>
          <a:xfrm>
            <a:off x="1143001" y="841773"/>
            <a:ext cx="6858000" cy="1790700"/>
          </a:xfrm>
        </p:spPr>
        <p:txBody>
          <a:bodyPr anchor="b"/>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FF0267BB-4D5F-D449-A023-C61AA82D4FC9}"/>
              </a:ext>
            </a:extLst>
          </p:cNvPr>
          <p:cNvSpPr>
            <a:spLocks noGrp="1"/>
          </p:cNvSpPr>
          <p:nvPr>
            <p:ph type="subTitle" idx="1"/>
          </p:nvPr>
        </p:nvSpPr>
        <p:spPr>
          <a:xfrm>
            <a:off x="1143001" y="2701529"/>
            <a:ext cx="6858000" cy="1241822"/>
          </a:xfrm>
        </p:spPr>
        <p:txBody>
          <a:bodyPr/>
          <a:lstStyle>
            <a:lvl1pPr marL="0" indent="0" algn="ctr">
              <a:buNone/>
              <a:defRPr sz="1688"/>
            </a:lvl1pPr>
            <a:lvl2pPr marL="321523" indent="0" algn="ctr">
              <a:buNone/>
              <a:defRPr sz="1407"/>
            </a:lvl2pPr>
            <a:lvl3pPr marL="643045" indent="0" algn="ctr">
              <a:buNone/>
              <a:defRPr sz="1265"/>
            </a:lvl3pPr>
            <a:lvl4pPr marL="964568" indent="0" algn="ctr">
              <a:buNone/>
              <a:defRPr sz="1125"/>
            </a:lvl4pPr>
            <a:lvl5pPr marL="1286091" indent="0" algn="ctr">
              <a:buNone/>
              <a:defRPr sz="1125"/>
            </a:lvl5pPr>
            <a:lvl6pPr marL="1607613" indent="0" algn="ctr">
              <a:buNone/>
              <a:defRPr sz="1125"/>
            </a:lvl6pPr>
            <a:lvl7pPr marL="1929136" indent="0" algn="ctr">
              <a:buNone/>
              <a:defRPr sz="1125"/>
            </a:lvl7pPr>
            <a:lvl8pPr marL="2250659" indent="0" algn="ctr">
              <a:buNone/>
              <a:defRPr sz="1125"/>
            </a:lvl8pPr>
            <a:lvl9pPr marL="2572181" indent="0" algn="ctr">
              <a:buNone/>
              <a:defRPr sz="1125"/>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49D32D9-BDA1-F540-8ECA-354C16C3FEA5}"/>
              </a:ext>
            </a:extLst>
          </p:cNvPr>
          <p:cNvSpPr>
            <a:spLocks noGrp="1"/>
          </p:cNvSpPr>
          <p:nvPr>
            <p:ph type="dt" sz="half" idx="10"/>
          </p:nvPr>
        </p:nvSpPr>
        <p:spPr/>
        <p:txBody>
          <a:bodyPr/>
          <a:lstStyle/>
          <a:p>
            <a:fld id="{3F5E340D-B1FC-8E4C-8353-A243E0D10108}" type="datetimeFigureOut">
              <a:rPr lang="en-GB" smtClean="0"/>
              <a:t>15/06/2024</a:t>
            </a:fld>
            <a:endParaRPr lang="en-GB"/>
          </a:p>
        </p:txBody>
      </p:sp>
      <p:sp>
        <p:nvSpPr>
          <p:cNvPr id="5" name="Footer Placeholder 4">
            <a:extLst>
              <a:ext uri="{FF2B5EF4-FFF2-40B4-BE49-F238E27FC236}">
                <a16:creationId xmlns:a16="http://schemas.microsoft.com/office/drawing/2014/main" id="{97B0FEA7-6D4D-5D4E-B35D-7C2542CE9D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456CE0-0F0B-CB45-8D2B-257F7BCBCBEE}"/>
              </a:ext>
            </a:extLst>
          </p:cNvPr>
          <p:cNvSpPr>
            <a:spLocks noGrp="1"/>
          </p:cNvSpPr>
          <p:nvPr>
            <p:ph type="sldNum" sz="quarter" idx="12"/>
          </p:nvPr>
        </p:nvSpPr>
        <p:spPr/>
        <p:txBody>
          <a:bodyPr/>
          <a:lstStyle/>
          <a:p>
            <a:fld id="{53D8E726-C283-1D4B-B9CF-051393A86872}" type="slidenum">
              <a:rPr lang="en-GB" smtClean="0"/>
              <a:t>‹#›</a:t>
            </a:fld>
            <a:endParaRPr lang="en-GB"/>
          </a:p>
        </p:txBody>
      </p:sp>
    </p:spTree>
    <p:extLst>
      <p:ext uri="{BB962C8B-B14F-4D97-AF65-F5344CB8AC3E}">
        <p14:creationId xmlns:p14="http://schemas.microsoft.com/office/powerpoint/2010/main" val="29321324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31" indent="0" algn="ctr">
              <a:buNone/>
              <a:defRPr/>
            </a:lvl2pPr>
            <a:lvl3pPr marL="685863" indent="0" algn="ctr">
              <a:buNone/>
              <a:defRPr/>
            </a:lvl3pPr>
            <a:lvl4pPr marL="1028794" indent="0" algn="ctr">
              <a:buNone/>
              <a:defRPr/>
            </a:lvl4pPr>
            <a:lvl5pPr marL="1371725" indent="0" algn="ctr">
              <a:buNone/>
              <a:defRPr/>
            </a:lvl5pPr>
            <a:lvl6pPr marL="1714656" indent="0" algn="ctr">
              <a:buNone/>
              <a:defRPr/>
            </a:lvl6pPr>
            <a:lvl7pPr marL="2057587" indent="0" algn="ctr">
              <a:buNone/>
              <a:defRPr/>
            </a:lvl7pPr>
            <a:lvl8pPr marL="2400518" indent="0" algn="ctr">
              <a:buNone/>
              <a:defRPr/>
            </a:lvl8pPr>
            <a:lvl9pPr marL="274345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4CC05D-5C92-44CA-AAF4-05BC5BD65223}"/>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B4ACDAB6-DB4C-4E54-A310-2C9E811A507A}"/>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57530F88-2BFF-48A0-A2BF-C414808B3043}"/>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0AD61044-DA78-45FE-9EE5-B1174A95EADD}" type="slidenum">
              <a:rPr lang="en-US" altLang="en-US"/>
              <a:pPr/>
              <a:t>‹#›</a:t>
            </a:fld>
            <a:endParaRPr lang="en-US" altLang="en-US"/>
          </a:p>
        </p:txBody>
      </p:sp>
    </p:spTree>
    <p:extLst>
      <p:ext uri="{BB962C8B-B14F-4D97-AF65-F5344CB8AC3E}">
        <p14:creationId xmlns:p14="http://schemas.microsoft.com/office/powerpoint/2010/main" val="3278169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Content Pic 1">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F9A66EBE-F359-B030-E4C3-EF88FEA5B39F}"/>
              </a:ext>
            </a:extLst>
          </p:cNvPr>
          <p:cNvGrpSpPr/>
          <p:nvPr userDrawn="1"/>
        </p:nvGrpSpPr>
        <p:grpSpPr>
          <a:xfrm>
            <a:off x="-222948" y="-231775"/>
            <a:ext cx="9589896" cy="5620012"/>
            <a:chOff x="-222948" y="-231775"/>
            <a:chExt cx="9589896" cy="5620012"/>
          </a:xfrm>
        </p:grpSpPr>
        <p:cxnSp>
          <p:nvCxnSpPr>
            <p:cNvPr id="5" name="Gerade Verbindung 46">
              <a:extLst>
                <a:ext uri="{FF2B5EF4-FFF2-40B4-BE49-F238E27FC236}">
                  <a16:creationId xmlns:a16="http://schemas.microsoft.com/office/drawing/2014/main" id="{A5A945FD-5BB2-ABB2-8FB2-AD449F0C5E1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65CED372-5822-5B31-4000-89A4B81CEC1F}"/>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B0E1C8BF-D436-D895-023C-6A7B6372DFCB}"/>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9BF755A3-34FF-F4A1-5100-C83D000FC170}"/>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6D2974BD-7B9A-2CAC-E2B7-EB25BAFABA8F}"/>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E7B56D92-5335-B9A9-EA1F-846CCCF3F069}"/>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20663052-57A6-0906-75FB-70B117D74360}"/>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EE28E6FE-5119-CAED-13BB-DA45D41E3C66}"/>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5A666A10-7A41-436F-8643-603144EE901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27A41F87-4659-6C1C-5FCF-A0581035B41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D8BBDC43-096A-D91F-CF5F-668644019FC3}"/>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05C2F0C-06CA-B691-1DE5-5E103A75A46D}"/>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CB705A20-B47A-D2CB-D959-22B7A5E3A87C}"/>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F6CC635F-1010-FD93-0865-42B8BB0CC900}"/>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3B61F3B7-7112-6D7E-AF0D-7CD0CBA4DE82}"/>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5DF143D8-134D-559D-C7B2-F6B977737110}"/>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2108BF48-AC77-DF1D-B6D0-45D7CBE3BDE3}"/>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CCEF7338-43FA-C32D-C177-637916995891}"/>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1CCA7640-CBDB-0C17-635A-1E600DC18BA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541B1E67-A37B-4591-9079-F3C23E75543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E57E61ED-5F2E-4495-FFD6-A0239CFD05D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DCBC5A86-D433-326D-7E69-24CAC4527F64}"/>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1180F49A-0E0A-A391-A4B2-0F5F7E27BEA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04A4131C-A3D1-196C-5BAE-5167AD4F09B4}"/>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12DFD79-19E3-D85F-93BD-3171B7A469A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C48A937-B764-3DA9-6179-8845154812B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7A538EE8-A831-E913-465A-6FC897999377}"/>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680CDBC1-1D77-D1E6-4D45-DFBA387728EC}"/>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38791D07-8BEF-BF50-D1FA-DD4BFE3917C5}"/>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15415DF9-EBAD-F6E8-CD3B-562D1938AE3F}"/>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27B27100-9D37-7104-B1D3-35E36E82BBB9}"/>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AF1DCDC-55A6-05FB-BA62-533EE1A19352}"/>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161E2550-0487-DC77-488A-8C360555DF9C}"/>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F5848871-95A5-3B60-05DD-D4CF63C0C4DD}"/>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21703E39-2172-2C66-E557-88A7C6945CAF}"/>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3345D65-30C8-0C9E-989B-738E9F587F38}"/>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63A1CC55-64F3-0159-BE4E-357B5A7A41C0}"/>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DB6E07F7-DF32-D8D1-9EB1-C983ABDFA0A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921C994-F289-1B49-4E96-963426B7CD28}"/>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FCD95C1-E8D1-C2DC-0C29-D455F1641D34}"/>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72BFEE90-80E4-91D1-7D16-22B4BBCD30E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168AAFA-CB73-BC39-C140-1430480D241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CD87E6DA-7222-B298-54E9-B7B8A506D176}"/>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62E639C4-8EB2-9A0A-EBC2-C5461B6C1AAD}"/>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241B4452-D781-0CFE-B96C-A0AE5E8BD356}"/>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FC9000F1-0353-3D56-A3FC-783A154D76C8}"/>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8B41664D-D01C-C672-DF76-18665020601C}"/>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9AA8D91B-6307-56A9-5A66-FC3D8A58B493}"/>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09B0D806-77FC-917C-D5F3-E871FF5F796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99FEE963-9A69-35F1-603C-BA5E5A6A74DA}"/>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940E1260-86B0-9A8A-7E48-F60767D2849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1B3ADD65-40E6-5643-7E85-D455306AFC43}"/>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4309F8E0-FBBD-1803-AE61-4C34B77D8CFC}"/>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5D154274-522D-E16B-0A0E-F9ACF44D1997}"/>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548640" y="285750"/>
            <a:ext cx="5532120" cy="593725"/>
          </a:xfrm>
        </p:spPr>
        <p:txBody>
          <a:bodyPr/>
          <a:lstStyle>
            <a:lvl1pPr>
              <a:defRPr sz="2200"/>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548640" y="1154112"/>
            <a:ext cx="5532120" cy="3703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6355080" y="0"/>
            <a:ext cx="2788920" cy="5143500"/>
          </a:xfrm>
          <a:solidFill>
            <a:schemeClr val="bg2">
              <a:lumMod val="50000"/>
            </a:schemeClr>
          </a:solidFill>
        </p:spPr>
        <p:txBody>
          <a:bodyPr anchor="ctr" anchorCtr="1"/>
          <a:lstStyle>
            <a:lvl1pPr marL="0" indent="0">
              <a:buNone/>
              <a:defRPr/>
            </a:lvl1pPr>
          </a:lstStyle>
          <a:p>
            <a:endParaRPr lang="en-US"/>
          </a:p>
        </p:txBody>
      </p:sp>
    </p:spTree>
    <p:custDataLst>
      <p:tags r:id="rId1"/>
    </p:custDataLst>
    <p:extLst>
      <p:ext uri="{BB962C8B-B14F-4D97-AF65-F5344CB8AC3E}">
        <p14:creationId xmlns:p14="http://schemas.microsoft.com/office/powerpoint/2010/main" val="406110004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4F2D4B-623D-4DA4-9465-569174B9B527}"/>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0A2F3F96-31E3-43B4-A676-22FE3D38B239}"/>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E60DEE17-7AFD-48DA-8555-072494CE5479}"/>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1AD28631-3F55-4B30-BE45-D85563D68EEC}" type="slidenum">
              <a:rPr lang="en-US" altLang="en-US"/>
              <a:pPr/>
              <a:t>‹#›</a:t>
            </a:fld>
            <a:endParaRPr lang="en-US" altLang="en-US"/>
          </a:p>
        </p:txBody>
      </p:sp>
    </p:spTree>
    <p:extLst>
      <p:ext uri="{BB962C8B-B14F-4D97-AF65-F5344CB8AC3E}">
        <p14:creationId xmlns:p14="http://schemas.microsoft.com/office/powerpoint/2010/main" val="24858102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500"/>
            </a:lvl1pPr>
            <a:lvl2pPr marL="342931" indent="0">
              <a:buNone/>
              <a:defRPr sz="1350"/>
            </a:lvl2pPr>
            <a:lvl3pPr marL="685863" indent="0">
              <a:buNone/>
              <a:defRPr sz="1200"/>
            </a:lvl3pPr>
            <a:lvl4pPr marL="1028794" indent="0">
              <a:buNone/>
              <a:defRPr sz="1050"/>
            </a:lvl4pPr>
            <a:lvl5pPr marL="1371725" indent="0">
              <a:buNone/>
              <a:defRPr sz="1050"/>
            </a:lvl5pPr>
            <a:lvl6pPr marL="1714656" indent="0">
              <a:buNone/>
              <a:defRPr sz="1050"/>
            </a:lvl6pPr>
            <a:lvl7pPr marL="2057587" indent="0">
              <a:buNone/>
              <a:defRPr sz="1050"/>
            </a:lvl7pPr>
            <a:lvl8pPr marL="2400518" indent="0">
              <a:buNone/>
              <a:defRPr sz="1050"/>
            </a:lvl8pPr>
            <a:lvl9pPr marL="274345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34321C15-1BAC-4183-95A2-1CFFE356367F}"/>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A1613879-802B-475B-8881-A835E4C63C43}"/>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4F4ED5F0-40E8-47AD-9568-53440E3EE7B8}"/>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6459381B-83FA-486E-9520-4B9005717E9E}" type="slidenum">
              <a:rPr lang="en-US" altLang="en-US"/>
              <a:pPr/>
              <a:t>‹#›</a:t>
            </a:fld>
            <a:endParaRPr lang="en-US" altLang="en-US"/>
          </a:p>
        </p:txBody>
      </p:sp>
    </p:spTree>
    <p:extLst>
      <p:ext uri="{BB962C8B-B14F-4D97-AF65-F5344CB8AC3E}">
        <p14:creationId xmlns:p14="http://schemas.microsoft.com/office/powerpoint/2010/main" val="6423736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A679AC-37BD-4CD4-ACD4-C97BE3A83AB4}"/>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332E018-0A8F-4B5F-8032-A8CB3F46C0C7}"/>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9654A49-A91F-4A8A-8536-2EAF2B37A90B}"/>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9B1D67FF-2343-4586-85D0-27D199317D0E}" type="slidenum">
              <a:rPr lang="en-US" altLang="en-US"/>
              <a:pPr/>
              <a:t>‹#›</a:t>
            </a:fld>
            <a:endParaRPr lang="en-US" altLang="en-US"/>
          </a:p>
        </p:txBody>
      </p:sp>
    </p:spTree>
    <p:extLst>
      <p:ext uri="{BB962C8B-B14F-4D97-AF65-F5344CB8AC3E}">
        <p14:creationId xmlns:p14="http://schemas.microsoft.com/office/powerpoint/2010/main" val="11040390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31" indent="0">
              <a:buNone/>
              <a:defRPr sz="1500" b="1"/>
            </a:lvl2pPr>
            <a:lvl3pPr marL="685863" indent="0">
              <a:buNone/>
              <a:defRPr sz="1350" b="1"/>
            </a:lvl3pPr>
            <a:lvl4pPr marL="1028794" indent="0">
              <a:buNone/>
              <a:defRPr sz="1200" b="1"/>
            </a:lvl4pPr>
            <a:lvl5pPr marL="1371725" indent="0">
              <a:buNone/>
              <a:defRPr sz="1200" b="1"/>
            </a:lvl5pPr>
            <a:lvl6pPr marL="1714656" indent="0">
              <a:buNone/>
              <a:defRPr sz="1200" b="1"/>
            </a:lvl6pPr>
            <a:lvl7pPr marL="2057587" indent="0">
              <a:buNone/>
              <a:defRPr sz="1200" b="1"/>
            </a:lvl7pPr>
            <a:lvl8pPr marL="2400518" indent="0">
              <a:buNone/>
              <a:defRPr sz="1200" b="1"/>
            </a:lvl8pPr>
            <a:lvl9pPr marL="274345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31" indent="0">
              <a:buNone/>
              <a:defRPr sz="1500" b="1"/>
            </a:lvl2pPr>
            <a:lvl3pPr marL="685863" indent="0">
              <a:buNone/>
              <a:defRPr sz="1350" b="1"/>
            </a:lvl3pPr>
            <a:lvl4pPr marL="1028794" indent="0">
              <a:buNone/>
              <a:defRPr sz="1200" b="1"/>
            </a:lvl4pPr>
            <a:lvl5pPr marL="1371725" indent="0">
              <a:buNone/>
              <a:defRPr sz="1200" b="1"/>
            </a:lvl5pPr>
            <a:lvl6pPr marL="1714656" indent="0">
              <a:buNone/>
              <a:defRPr sz="1200" b="1"/>
            </a:lvl6pPr>
            <a:lvl7pPr marL="2057587" indent="0">
              <a:buNone/>
              <a:defRPr sz="1200" b="1"/>
            </a:lvl7pPr>
            <a:lvl8pPr marL="2400518" indent="0">
              <a:buNone/>
              <a:defRPr sz="1200" b="1"/>
            </a:lvl8pPr>
            <a:lvl9pPr marL="274345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0442EF-00F8-4A19-B317-67359C77B193}"/>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D46C963E-7130-4780-A82C-C9BA168A1460}"/>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3C57CDD0-6AE5-489F-9239-9423CA7613AC}"/>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CDAC748B-08AF-4F96-ACE9-C3B4B24ECD1B}" type="slidenum">
              <a:rPr lang="en-US" altLang="en-US"/>
              <a:pPr/>
              <a:t>‹#›</a:t>
            </a:fld>
            <a:endParaRPr lang="en-US" altLang="en-US"/>
          </a:p>
        </p:txBody>
      </p:sp>
    </p:spTree>
    <p:extLst>
      <p:ext uri="{BB962C8B-B14F-4D97-AF65-F5344CB8AC3E}">
        <p14:creationId xmlns:p14="http://schemas.microsoft.com/office/powerpoint/2010/main" val="21735381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D6B217-4E4D-476E-820C-AA0FBA5B097D}"/>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1A1217CC-A8D9-4B70-8DC5-DCA1CD14353B}"/>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CA4AEC99-1DA9-478D-8BB6-B0CFE348F008}"/>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902D6AAD-769B-40AC-AEB7-1B20D480DDFD}" type="slidenum">
              <a:rPr lang="en-US" altLang="en-US"/>
              <a:pPr/>
              <a:t>‹#›</a:t>
            </a:fld>
            <a:endParaRPr lang="en-US" altLang="en-US"/>
          </a:p>
        </p:txBody>
      </p:sp>
    </p:spTree>
    <p:extLst>
      <p:ext uri="{BB962C8B-B14F-4D97-AF65-F5344CB8AC3E}">
        <p14:creationId xmlns:p14="http://schemas.microsoft.com/office/powerpoint/2010/main" val="8286100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1D07BD-3CDB-4F8E-9992-611B00E17A7F}"/>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F76584C3-28A7-4AA3-BE30-67CE7499CA90}"/>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D8FEC16B-AB23-4839-A924-9678355B21CE}"/>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01271918-B7DA-4834-BE21-93624F265858}" type="slidenum">
              <a:rPr lang="en-US" altLang="en-US"/>
              <a:pPr/>
              <a:t>‹#›</a:t>
            </a:fld>
            <a:endParaRPr lang="en-US" altLang="en-US"/>
          </a:p>
        </p:txBody>
      </p:sp>
    </p:spTree>
    <p:extLst>
      <p:ext uri="{BB962C8B-B14F-4D97-AF65-F5344CB8AC3E}">
        <p14:creationId xmlns:p14="http://schemas.microsoft.com/office/powerpoint/2010/main" val="95101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31" indent="0">
              <a:buNone/>
              <a:defRPr sz="900"/>
            </a:lvl2pPr>
            <a:lvl3pPr marL="685863" indent="0">
              <a:buNone/>
              <a:defRPr sz="750"/>
            </a:lvl3pPr>
            <a:lvl4pPr marL="1028794" indent="0">
              <a:buNone/>
              <a:defRPr sz="675"/>
            </a:lvl4pPr>
            <a:lvl5pPr marL="1371725" indent="0">
              <a:buNone/>
              <a:defRPr sz="675"/>
            </a:lvl5pPr>
            <a:lvl6pPr marL="1714656" indent="0">
              <a:buNone/>
              <a:defRPr sz="675"/>
            </a:lvl6pPr>
            <a:lvl7pPr marL="2057587" indent="0">
              <a:buNone/>
              <a:defRPr sz="675"/>
            </a:lvl7pPr>
            <a:lvl8pPr marL="2400518" indent="0">
              <a:buNone/>
              <a:defRPr sz="675"/>
            </a:lvl8pPr>
            <a:lvl9pPr marL="274345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212EAB99-5715-4770-9724-740AB6EDE13B}"/>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7BC51BE1-1778-4A5A-A0E9-4789E0FF1F30}"/>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B90526C-C25D-4737-BC33-E54C631BB433}"/>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11A3A29E-FFB0-4ADE-8A87-CC6231DE5520}" type="slidenum">
              <a:rPr lang="en-US" altLang="en-US"/>
              <a:pPr/>
              <a:t>‹#›</a:t>
            </a:fld>
            <a:endParaRPr lang="en-US" altLang="en-US"/>
          </a:p>
        </p:txBody>
      </p:sp>
    </p:spTree>
    <p:extLst>
      <p:ext uri="{BB962C8B-B14F-4D97-AF65-F5344CB8AC3E}">
        <p14:creationId xmlns:p14="http://schemas.microsoft.com/office/powerpoint/2010/main" val="5018977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31" indent="0">
              <a:buNone/>
              <a:defRPr sz="2100"/>
            </a:lvl2pPr>
            <a:lvl3pPr marL="685863" indent="0">
              <a:buNone/>
              <a:defRPr sz="1800"/>
            </a:lvl3pPr>
            <a:lvl4pPr marL="1028794" indent="0">
              <a:buNone/>
              <a:defRPr sz="1500"/>
            </a:lvl4pPr>
            <a:lvl5pPr marL="1371725" indent="0">
              <a:buNone/>
              <a:defRPr sz="1500"/>
            </a:lvl5pPr>
            <a:lvl6pPr marL="1714656" indent="0">
              <a:buNone/>
              <a:defRPr sz="1500"/>
            </a:lvl6pPr>
            <a:lvl7pPr marL="2057587" indent="0">
              <a:buNone/>
              <a:defRPr sz="1500"/>
            </a:lvl7pPr>
            <a:lvl8pPr marL="2400518" indent="0">
              <a:buNone/>
              <a:defRPr sz="1500"/>
            </a:lvl8pPr>
            <a:lvl9pPr marL="274345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31" indent="0">
              <a:buNone/>
              <a:defRPr sz="900"/>
            </a:lvl2pPr>
            <a:lvl3pPr marL="685863" indent="0">
              <a:buNone/>
              <a:defRPr sz="750"/>
            </a:lvl3pPr>
            <a:lvl4pPr marL="1028794" indent="0">
              <a:buNone/>
              <a:defRPr sz="675"/>
            </a:lvl4pPr>
            <a:lvl5pPr marL="1371725" indent="0">
              <a:buNone/>
              <a:defRPr sz="675"/>
            </a:lvl5pPr>
            <a:lvl6pPr marL="1714656" indent="0">
              <a:buNone/>
              <a:defRPr sz="675"/>
            </a:lvl6pPr>
            <a:lvl7pPr marL="2057587" indent="0">
              <a:buNone/>
              <a:defRPr sz="675"/>
            </a:lvl7pPr>
            <a:lvl8pPr marL="2400518" indent="0">
              <a:buNone/>
              <a:defRPr sz="675"/>
            </a:lvl8pPr>
            <a:lvl9pPr marL="274345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C37C2D8C-D71B-4FC8-B740-B58AE961532E}"/>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0D1DF56C-238C-45B7-9F23-C220D14B5678}"/>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50AA2F8-19EF-43A2-947B-3BAA65A98BC1}"/>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69FEDD83-53CA-41CB-88B3-A0CC34FEA4D5}" type="slidenum">
              <a:rPr lang="en-US" altLang="en-US"/>
              <a:pPr/>
              <a:t>‹#›</a:t>
            </a:fld>
            <a:endParaRPr lang="en-US" altLang="en-US"/>
          </a:p>
        </p:txBody>
      </p:sp>
    </p:spTree>
    <p:extLst>
      <p:ext uri="{BB962C8B-B14F-4D97-AF65-F5344CB8AC3E}">
        <p14:creationId xmlns:p14="http://schemas.microsoft.com/office/powerpoint/2010/main" val="2110878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4BB1BF-9E84-4946-BF9F-FF5E8DC8F69E}"/>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AD0DCF20-DF71-49B7-B658-3E491121AED1}"/>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7349F8D6-80E1-4D11-B9E6-D9085E7F27B4}"/>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C7E1B34A-DC80-47C2-8B5A-41C3276A3DE2}" type="slidenum">
              <a:rPr lang="en-US" altLang="en-US"/>
              <a:pPr/>
              <a:t>‹#›</a:t>
            </a:fld>
            <a:endParaRPr lang="en-US" altLang="en-US"/>
          </a:p>
        </p:txBody>
      </p:sp>
    </p:spTree>
    <p:extLst>
      <p:ext uri="{BB962C8B-B14F-4D97-AF65-F5344CB8AC3E}">
        <p14:creationId xmlns:p14="http://schemas.microsoft.com/office/powerpoint/2010/main" val="6213535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C7F65C-F057-4770-93C8-FBDF1B8134F8}"/>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3F53B209-BBDC-46B2-A662-243108CB2C38}"/>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4D7D5D8D-B8EE-49F2-823B-4AF0B4EA9717}"/>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D5C42461-2502-439E-957D-4E0FA80A86C9}" type="slidenum">
              <a:rPr lang="en-US" altLang="en-US"/>
              <a:pPr/>
              <a:t>‹#›</a:t>
            </a:fld>
            <a:endParaRPr lang="en-US" altLang="en-US"/>
          </a:p>
        </p:txBody>
      </p:sp>
    </p:spTree>
    <p:extLst>
      <p:ext uri="{BB962C8B-B14F-4D97-AF65-F5344CB8AC3E}">
        <p14:creationId xmlns:p14="http://schemas.microsoft.com/office/powerpoint/2010/main" val="3729457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COntent Pic 2">
    <p:bg>
      <p:bgPr>
        <a:solidFill>
          <a:schemeClr val="bg1"/>
        </a:solidFill>
        <a:effectLst/>
      </p:bgPr>
    </p:bg>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FA1B9178-DA5C-4A45-7A9F-98D24D075F8A}"/>
              </a:ext>
            </a:extLst>
          </p:cNvPr>
          <p:cNvGrpSpPr/>
          <p:nvPr userDrawn="1"/>
        </p:nvGrpSpPr>
        <p:grpSpPr>
          <a:xfrm>
            <a:off x="-222948" y="-231775"/>
            <a:ext cx="9589896" cy="5620012"/>
            <a:chOff x="-222948" y="-231775"/>
            <a:chExt cx="9589896" cy="5620012"/>
          </a:xfrm>
        </p:grpSpPr>
        <p:cxnSp>
          <p:nvCxnSpPr>
            <p:cNvPr id="5" name="Gerade Verbindung 46">
              <a:extLst>
                <a:ext uri="{FF2B5EF4-FFF2-40B4-BE49-F238E27FC236}">
                  <a16:creationId xmlns:a16="http://schemas.microsoft.com/office/drawing/2014/main" id="{C51B08D8-1176-E62D-A10E-FB28689C187C}"/>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181B925F-62B4-B44B-D104-3105ED261300}"/>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351F384-F3D2-CB89-233E-458327DC570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5BAB29B5-67F6-EFA0-C7E4-9FB472BAD15D}"/>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D70634EF-144C-20A3-A4AD-B5F48A50F1B8}"/>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54F8F58B-14E3-B2FE-16D7-9C4C35F30E56}"/>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AF5D3CAB-9963-6C10-639F-AB04D1B953B8}"/>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AD971938-052E-A925-6360-A2FB2FCEB9B0}"/>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01D49A2F-2666-A4F2-BF5C-1BBFC485C900}"/>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BA34920-F5CB-F28E-568B-BBD6718827D7}"/>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62213322-9CA9-FC4E-9B00-027A4BCBDD3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228C6CF-1888-25FB-9722-586A4130E0AC}"/>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92D2246B-7F81-36F0-3DB6-01E813133D6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4B07B0CF-AED1-5642-EB22-50CFDA45B4FD}"/>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0F9FEE78-2341-7B3C-8A51-548415C01303}"/>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3388EA72-C54D-DD64-F0DB-F420CE37316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675F87B8-D92D-D7EB-4F2F-26766074D02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E64D2C0D-A50F-A500-BBE5-6A30261398DB}"/>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90C4A0D7-F5B2-A0A7-8069-9AC046F4D83A}"/>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E2AF96A4-EB0E-9A04-A68F-79D1C378CD2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E9250802-3351-94D1-7573-F33E7F1A6FA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B34C5AAA-4D0D-E0EB-2523-AB5C2F39F98A}"/>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33CDA4E8-2203-E5B4-FD0E-45E16F8CE14B}"/>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376157C-BC10-4CC6-F754-80D8793314EF}"/>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5418AF75-AA56-B1F2-F73E-D7DEB9EB85D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69730BC0-C533-AC3A-8E62-B93EAC83095F}"/>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2D960F-2785-3AE7-3AD2-6136315C6BB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DABDE10F-A982-193B-08DA-283E5F673E24}"/>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8FBC5AED-5D3A-8CC7-63CF-6E2A507F87D5}"/>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280EADFD-2702-AEBB-F6F3-6D25C6060500}"/>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B357606E-8792-167E-D813-6EF3E64C36C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8B50717-675B-CCF1-7A35-6DEF20461AAA}"/>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888A70C9-0A72-DCBF-320E-4610262CECC1}"/>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59127BC-33E1-7BD1-2D8F-30D215AFC8F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57D1F386-CA5B-3F5B-43A8-BC82F253139E}"/>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6787CE2F-3C04-524D-1D72-425E1CCAB22F}"/>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803CE9D5-63F9-438E-A56D-01921451D239}"/>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25E7B88-B14E-9722-BE97-C6A0772AC50F}"/>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04387835-0973-9EE9-A7F5-54654B24ED0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EC87174-CD7D-4FD7-E5A9-9776B071835C}"/>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65E91331-5EC6-99E6-E6ED-E159983A3F56}"/>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E5E19E04-3D82-CC33-D9D3-2166C598BE19}"/>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FB096479-5F01-4EE1-E560-3C2B5B07A5E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FF55E280-729A-E13D-9F3F-9DE6AF9A4AE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197E10AE-B7BB-F0AB-0AC7-D72F8F0DD47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AFAA7EE-D768-F523-7EA4-DE7CC5F7ECAA}"/>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676BF075-D5E6-3AAA-3B44-756ED5FD5F2A}"/>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85F019E1-3D3D-7002-3B98-58B167E1EDE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B6A2722A-FFFF-B515-E471-B8618A65416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9DDF3219-F882-5738-A981-77FF5007B74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CDCC877C-F565-C27A-B85B-0CDF97A2070C}"/>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59F5E319-556D-DCAF-A966-8C1FA98C5A76}"/>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E40AC7CB-46F3-25E3-7B35-E8702FEABF6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989A3059-AA51-F844-38E5-F1DDA9DA4B26}"/>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548640" y="285750"/>
            <a:ext cx="5532120" cy="594360"/>
          </a:xfrm>
        </p:spPr>
        <p:txBody>
          <a:bodyPr/>
          <a:lstStyle>
            <a:lvl1pPr>
              <a:defRPr sz="2200">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548640" y="1154112"/>
            <a:ext cx="5532120" cy="3703637"/>
          </a:xfrm>
        </p:spPr>
        <p:txBody>
          <a:bodyPr/>
          <a:lstStyle>
            <a:lvl1pPr>
              <a:buClr>
                <a:schemeClr val="accent1"/>
              </a:buClr>
              <a:defRPr>
                <a:solidFill>
                  <a:schemeClr val="tx2"/>
                </a:solidFill>
              </a:defRPr>
            </a:lvl1pPr>
            <a:lvl2pPr>
              <a:buClr>
                <a:schemeClr val="accent1"/>
              </a:buClr>
              <a:defRPr>
                <a:solidFill>
                  <a:schemeClr val="tx2"/>
                </a:solidFill>
              </a:defRPr>
            </a:lvl2pPr>
            <a:lvl3pPr>
              <a:buClr>
                <a:schemeClr val="accent1"/>
              </a:buClr>
              <a:defRPr>
                <a:solidFill>
                  <a:schemeClr val="tx2"/>
                </a:solidFill>
              </a:defRPr>
            </a:lvl3pPr>
            <a:lvl4pPr>
              <a:buClr>
                <a:schemeClr val="accent1"/>
              </a:buClr>
              <a:defRPr>
                <a:solidFill>
                  <a:schemeClr val="tx2"/>
                </a:solidFill>
              </a:defRPr>
            </a:lvl4pPr>
            <a:lvl5pPr>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Logo Lockup">
            <a:extLst>
              <a:ext uri="{FF2B5EF4-FFF2-40B4-BE49-F238E27FC236}">
                <a16:creationId xmlns:a16="http://schemas.microsoft.com/office/drawing/2014/main" id="{8729F275-0ABC-21A3-5853-CA3C315819FA}"/>
              </a:ext>
            </a:extLst>
          </p:cNvPr>
          <p:cNvGrpSpPr>
            <a:grpSpLocks noChangeAspect="1"/>
          </p:cNvGrpSpPr>
          <p:nvPr userDrawn="1"/>
        </p:nvGrpSpPr>
        <p:grpSpPr>
          <a:xfrm>
            <a:off x="6583680" y="240030"/>
            <a:ext cx="2286000" cy="484914"/>
            <a:chOff x="1215152" y="1828655"/>
            <a:chExt cx="6722532" cy="1426027"/>
          </a:xfrm>
          <a:solidFill>
            <a:schemeClr val="bg1"/>
          </a:solidFill>
        </p:grpSpPr>
        <p:pic>
          <p:nvPicPr>
            <p:cNvPr id="10" name="connect.">
              <a:extLst>
                <a:ext uri="{FF2B5EF4-FFF2-40B4-BE49-F238E27FC236}">
                  <a16:creationId xmlns:a16="http://schemas.microsoft.com/office/drawing/2014/main" id="{B822B917-D8B6-3543-44BD-FB558958B6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88260" y="2868514"/>
              <a:ext cx="2249424" cy="386168"/>
            </a:xfrm>
            <a:prstGeom prst="rect">
              <a:avLst/>
            </a:prstGeom>
          </p:spPr>
        </p:pic>
        <p:pic>
          <p:nvPicPr>
            <p:cNvPr id="11" name="2023">
              <a:extLst>
                <a:ext uri="{FF2B5EF4-FFF2-40B4-BE49-F238E27FC236}">
                  <a16:creationId xmlns:a16="http://schemas.microsoft.com/office/drawing/2014/main" id="{792E3E9A-1320-C0CC-F650-8BD320E12E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637" y="2068117"/>
              <a:ext cx="1688211" cy="592074"/>
            </a:xfrm>
            <a:prstGeom prst="rect">
              <a:avLst/>
            </a:prstGeom>
          </p:spPr>
        </p:pic>
        <p:pic>
          <p:nvPicPr>
            <p:cNvPr id="12" name="exchange">
              <a:extLst>
                <a:ext uri="{FF2B5EF4-FFF2-40B4-BE49-F238E27FC236}">
                  <a16:creationId xmlns:a16="http://schemas.microsoft.com/office/drawing/2014/main" id="{943CF1B1-ED82-85E6-4C12-451A02043A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5152" y="1828655"/>
              <a:ext cx="4928616" cy="1072134"/>
            </a:xfrm>
            <a:prstGeom prst="rect">
              <a:avLst/>
            </a:prstGeom>
          </p:spPr>
        </p:pic>
      </p:gr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6355080" y="0"/>
            <a:ext cx="2788920" cy="5143500"/>
          </a:xfrm>
          <a:solidFill>
            <a:schemeClr val="bg2">
              <a:lumMod val="50000"/>
            </a:schemeClr>
          </a:solidFill>
        </p:spPr>
        <p:txBody>
          <a:bodyPr anchor="ctr" anchorCtr="1"/>
          <a:lstStyle>
            <a:lvl1pPr marL="0" indent="0">
              <a:buNone/>
              <a:defRPr/>
            </a:lvl1pPr>
          </a:lstStyle>
          <a:p>
            <a:endParaRPr lang="en-US"/>
          </a:p>
        </p:txBody>
      </p:sp>
    </p:spTree>
    <p:custDataLst>
      <p:tags r:id="rId1"/>
    </p:custDataLst>
    <p:extLst>
      <p:ext uri="{BB962C8B-B14F-4D97-AF65-F5344CB8AC3E}">
        <p14:creationId xmlns:p14="http://schemas.microsoft.com/office/powerpoint/2010/main" val="101471602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281449-5062-4264-93F9-B636582AF8DF}"/>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E59BE187-5C59-437E-925F-3474A9E0B874}"/>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A93A678-C72F-49CA-86B0-59E0630AF3E7}"/>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8EE3014B-34D7-41AA-8ED6-DBA66E85108B}" type="slidenum">
              <a:rPr lang="en-US" altLang="en-US"/>
              <a:pPr/>
              <a:t>‹#›</a:t>
            </a:fld>
            <a:endParaRPr lang="en-US" altLang="en-US"/>
          </a:p>
        </p:txBody>
      </p:sp>
    </p:spTree>
    <p:extLst>
      <p:ext uri="{BB962C8B-B14F-4D97-AF65-F5344CB8AC3E}">
        <p14:creationId xmlns:p14="http://schemas.microsoft.com/office/powerpoint/2010/main" val="21525162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pPr lvl="0"/>
            <a:endParaRPr lang="en-US" noProof="0"/>
          </a:p>
        </p:txBody>
      </p:sp>
      <p:sp>
        <p:nvSpPr>
          <p:cNvPr id="4" name="Rectangle 4">
            <a:extLst>
              <a:ext uri="{FF2B5EF4-FFF2-40B4-BE49-F238E27FC236}">
                <a16:creationId xmlns:a16="http://schemas.microsoft.com/office/drawing/2014/main" id="{C487036D-D399-4511-8475-F61545FA1ACC}"/>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CDF8CC14-868D-4237-A8CF-F73987F60C4D}"/>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21EEA0D4-2EC9-47FE-86A7-747E9CBAF814}"/>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9E9BC751-6788-4CF4-98E8-CAB142D1BD41}" type="slidenum">
              <a:rPr lang="en-US" altLang="en-US"/>
              <a:pPr/>
              <a:t>‹#›</a:t>
            </a:fld>
            <a:endParaRPr lang="en-US" altLang="en-US"/>
          </a:p>
        </p:txBody>
      </p:sp>
    </p:spTree>
    <p:extLst>
      <p:ext uri="{BB962C8B-B14F-4D97-AF65-F5344CB8AC3E}">
        <p14:creationId xmlns:p14="http://schemas.microsoft.com/office/powerpoint/2010/main" val="21342893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able Placeholder 2"/>
          <p:cNvSpPr>
            <a:spLocks noGrp="1"/>
          </p:cNvSpPr>
          <p:nvPr>
            <p:ph type="tbl" idx="1"/>
          </p:nvPr>
        </p:nvSpPr>
        <p:spPr>
          <a:xfrm>
            <a:off x="685800" y="1485900"/>
            <a:ext cx="7772400" cy="3086100"/>
          </a:xfrm>
        </p:spPr>
        <p:txBody>
          <a:bodyPr/>
          <a:lstStyle/>
          <a:p>
            <a:pPr lvl="0"/>
            <a:endParaRPr lang="en-US" noProof="0"/>
          </a:p>
        </p:txBody>
      </p:sp>
      <p:sp>
        <p:nvSpPr>
          <p:cNvPr id="4" name="Rectangle 4">
            <a:extLst>
              <a:ext uri="{FF2B5EF4-FFF2-40B4-BE49-F238E27FC236}">
                <a16:creationId xmlns:a16="http://schemas.microsoft.com/office/drawing/2014/main" id="{4C96AD65-DA69-4830-8B4E-9B84A01E3DC4}"/>
              </a:ext>
            </a:extLst>
          </p:cNvPr>
          <p:cNvSpPr>
            <a:spLocks noGrp="1" noChangeArrowheads="1"/>
          </p:cNvSpPr>
          <p:nvPr>
            <p:ph type="dt" sz="half" idx="10"/>
          </p:nvPr>
        </p:nvSpPr>
        <p:spPr/>
        <p:txBody>
          <a:bodyPr/>
          <a:lstStyle>
            <a:lvl1pPr algn="ctr" eaLnBrk="1" hangingPunct="1">
              <a:spcBef>
                <a:spcPct val="15000"/>
              </a:spcBef>
              <a:spcAft>
                <a:spcPct val="20000"/>
              </a:spcAft>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F78B8301-FF6E-4C96-BE33-E11560A14A2C}"/>
              </a:ext>
            </a:extLst>
          </p:cNvPr>
          <p:cNvSpPr>
            <a:spLocks noGrp="1" noChangeArrowheads="1"/>
          </p:cNvSpPr>
          <p:nvPr>
            <p:ph type="ftr" sz="quarter" idx="11"/>
          </p:nvPr>
        </p:nvSpPr>
        <p:spPr/>
        <p:txBody>
          <a:bodyPr/>
          <a:lstStyle>
            <a:lvl1pPr eaLnBrk="1" hangingPunct="1">
              <a:spcBef>
                <a:spcPct val="15000"/>
              </a:spcBef>
              <a:spcAft>
                <a:spcPct val="20000"/>
              </a:spcAft>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71866687-BD3E-4098-8D2B-23AFB554A8CF}"/>
              </a:ext>
            </a:extLst>
          </p:cNvPr>
          <p:cNvSpPr>
            <a:spLocks noGrp="1" noChangeArrowheads="1"/>
          </p:cNvSpPr>
          <p:nvPr>
            <p:ph type="sldNum" sz="quarter" idx="12"/>
          </p:nvPr>
        </p:nvSpPr>
        <p:spPr/>
        <p:txBody>
          <a:bodyPr/>
          <a:lstStyle>
            <a:lvl1pPr eaLnBrk="1" hangingPunct="1">
              <a:spcBef>
                <a:spcPct val="15000"/>
              </a:spcBef>
              <a:spcAft>
                <a:spcPct val="20000"/>
              </a:spcAft>
              <a:defRPr>
                <a:cs typeface="Arial" panose="020B0604020202020204" pitchFamily="34" charset="0"/>
              </a:defRPr>
            </a:lvl1pPr>
          </a:lstStyle>
          <a:p>
            <a:fld id="{26E7BBA1-51A7-4FA3-89C5-4DDE3B642979}" type="slidenum">
              <a:rPr lang="en-US" altLang="en-US"/>
              <a:pPr/>
              <a:t>‹#›</a:t>
            </a:fld>
            <a:endParaRPr lang="en-US" altLang="en-US"/>
          </a:p>
        </p:txBody>
      </p:sp>
    </p:spTree>
    <p:extLst>
      <p:ext uri="{BB962C8B-B14F-4D97-AF65-F5344CB8AC3E}">
        <p14:creationId xmlns:p14="http://schemas.microsoft.com/office/powerpoint/2010/main" val="20293979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2B4C-8971-4071-A971-6E9BE8826422}"/>
              </a:ext>
            </a:extLst>
          </p:cNvPr>
          <p:cNvSpPr>
            <a:spLocks noGrp="1"/>
          </p:cNvSpPr>
          <p:nvPr>
            <p:ph type="ctrTitle"/>
          </p:nvPr>
        </p:nvSpPr>
        <p:spPr>
          <a:xfrm>
            <a:off x="1143000" y="841772"/>
            <a:ext cx="6858000" cy="1790700"/>
          </a:xfrm>
        </p:spPr>
        <p:txBody>
          <a:bodyPr anchor="b"/>
          <a:lstStyle>
            <a:lvl1pPr algn="ctr">
              <a:defRPr sz="4220"/>
            </a:lvl1pPr>
          </a:lstStyle>
          <a:p>
            <a:r>
              <a:rPr lang="en-US"/>
              <a:t>Click to edit Master title style</a:t>
            </a:r>
          </a:p>
        </p:txBody>
      </p:sp>
      <p:sp>
        <p:nvSpPr>
          <p:cNvPr id="3" name="Subtitle 2">
            <a:extLst>
              <a:ext uri="{FF2B5EF4-FFF2-40B4-BE49-F238E27FC236}">
                <a16:creationId xmlns:a16="http://schemas.microsoft.com/office/drawing/2014/main" id="{7F18F0DB-8A58-4B09-9FED-12BE2EE699A9}"/>
              </a:ext>
            </a:extLst>
          </p:cNvPr>
          <p:cNvSpPr>
            <a:spLocks noGrp="1"/>
          </p:cNvSpPr>
          <p:nvPr>
            <p:ph type="subTitle" idx="1"/>
          </p:nvPr>
        </p:nvSpPr>
        <p:spPr>
          <a:xfrm>
            <a:off x="1143000" y="2701529"/>
            <a:ext cx="6858000" cy="1241821"/>
          </a:xfrm>
        </p:spPr>
        <p:txBody>
          <a:bodyPr/>
          <a:lstStyle>
            <a:lvl1pPr marL="0" indent="0" algn="ctr">
              <a:buNone/>
              <a:defRPr sz="1688"/>
            </a:lvl1pPr>
            <a:lvl2pPr marL="321551" indent="0" algn="ctr">
              <a:buNone/>
              <a:defRPr sz="1407"/>
            </a:lvl2pPr>
            <a:lvl3pPr marL="643102" indent="0" algn="ctr">
              <a:buNone/>
              <a:defRPr sz="1266"/>
            </a:lvl3pPr>
            <a:lvl4pPr marL="964654" indent="0" algn="ctr">
              <a:buNone/>
              <a:defRPr sz="1125"/>
            </a:lvl4pPr>
            <a:lvl5pPr marL="1286205" indent="0" algn="ctr">
              <a:buNone/>
              <a:defRPr sz="1125"/>
            </a:lvl5pPr>
            <a:lvl6pPr marL="1607756" indent="0" algn="ctr">
              <a:buNone/>
              <a:defRPr sz="1125"/>
            </a:lvl6pPr>
            <a:lvl7pPr marL="1929308" indent="0" algn="ctr">
              <a:buNone/>
              <a:defRPr sz="1125"/>
            </a:lvl7pPr>
            <a:lvl8pPr marL="2250859" indent="0" algn="ctr">
              <a:buNone/>
              <a:defRPr sz="1125"/>
            </a:lvl8pPr>
            <a:lvl9pPr marL="2572410"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3AE19D43-F25C-4B7D-8B25-CE87E5A0E7D0}"/>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5" name="Footer Placeholder 4">
            <a:extLst>
              <a:ext uri="{FF2B5EF4-FFF2-40B4-BE49-F238E27FC236}">
                <a16:creationId xmlns:a16="http://schemas.microsoft.com/office/drawing/2014/main" id="{B261C24A-F309-4BFD-896A-257F36769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57221-DB95-4E8F-883F-D60A501776F5}"/>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39589377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EF24-7294-46AF-A4B5-70067963F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0CF8F6-093A-412A-AD90-7FD340408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3BA3E-6BFB-40CE-9E01-46CD96367E93}"/>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5" name="Footer Placeholder 4">
            <a:extLst>
              <a:ext uri="{FF2B5EF4-FFF2-40B4-BE49-F238E27FC236}">
                <a16:creationId xmlns:a16="http://schemas.microsoft.com/office/drawing/2014/main" id="{2584E100-5198-4AB3-AF87-B4986A8E9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5F92D-8BC4-4112-9C5C-7657006D4655}"/>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32919459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6524-FCB5-43C8-BBC0-5A86D53CC0A6}"/>
              </a:ext>
            </a:extLst>
          </p:cNvPr>
          <p:cNvSpPr>
            <a:spLocks noGrp="1"/>
          </p:cNvSpPr>
          <p:nvPr>
            <p:ph type="title"/>
          </p:nvPr>
        </p:nvSpPr>
        <p:spPr>
          <a:xfrm>
            <a:off x="623888" y="1282304"/>
            <a:ext cx="7886700" cy="2139553"/>
          </a:xfrm>
        </p:spPr>
        <p:txBody>
          <a:bodyPr anchor="b"/>
          <a:lstStyle>
            <a:lvl1pPr>
              <a:defRPr sz="4220"/>
            </a:lvl1pPr>
          </a:lstStyle>
          <a:p>
            <a:r>
              <a:rPr lang="en-US"/>
              <a:t>Click to edit Master title style</a:t>
            </a:r>
          </a:p>
        </p:txBody>
      </p:sp>
      <p:sp>
        <p:nvSpPr>
          <p:cNvPr id="3" name="Text Placeholder 2">
            <a:extLst>
              <a:ext uri="{FF2B5EF4-FFF2-40B4-BE49-F238E27FC236}">
                <a16:creationId xmlns:a16="http://schemas.microsoft.com/office/drawing/2014/main" id="{1F17AE99-D27A-4EBA-94CA-955D2DAC301C}"/>
              </a:ext>
            </a:extLst>
          </p:cNvPr>
          <p:cNvSpPr>
            <a:spLocks noGrp="1"/>
          </p:cNvSpPr>
          <p:nvPr>
            <p:ph type="body" idx="1"/>
          </p:nvPr>
        </p:nvSpPr>
        <p:spPr>
          <a:xfrm>
            <a:off x="623888" y="3442098"/>
            <a:ext cx="7886700" cy="1125140"/>
          </a:xfrm>
        </p:spPr>
        <p:txBody>
          <a:bodyPr/>
          <a:lstStyle>
            <a:lvl1pPr marL="0" indent="0">
              <a:buNone/>
              <a:defRPr sz="1688">
                <a:solidFill>
                  <a:schemeClr val="tx1">
                    <a:tint val="75000"/>
                  </a:schemeClr>
                </a:solidFill>
              </a:defRPr>
            </a:lvl1pPr>
            <a:lvl2pPr marL="321551" indent="0">
              <a:buNone/>
              <a:defRPr sz="1407">
                <a:solidFill>
                  <a:schemeClr val="tx1">
                    <a:tint val="75000"/>
                  </a:schemeClr>
                </a:solidFill>
              </a:defRPr>
            </a:lvl2pPr>
            <a:lvl3pPr marL="643102" indent="0">
              <a:buNone/>
              <a:defRPr sz="1266">
                <a:solidFill>
                  <a:schemeClr val="tx1">
                    <a:tint val="75000"/>
                  </a:schemeClr>
                </a:solidFill>
              </a:defRPr>
            </a:lvl3pPr>
            <a:lvl4pPr marL="964654" indent="0">
              <a:buNone/>
              <a:defRPr sz="1125">
                <a:solidFill>
                  <a:schemeClr val="tx1">
                    <a:tint val="75000"/>
                  </a:schemeClr>
                </a:solidFill>
              </a:defRPr>
            </a:lvl4pPr>
            <a:lvl5pPr marL="1286205" indent="0">
              <a:buNone/>
              <a:defRPr sz="1125">
                <a:solidFill>
                  <a:schemeClr val="tx1">
                    <a:tint val="75000"/>
                  </a:schemeClr>
                </a:solidFill>
              </a:defRPr>
            </a:lvl5pPr>
            <a:lvl6pPr marL="1607756" indent="0">
              <a:buNone/>
              <a:defRPr sz="1125">
                <a:solidFill>
                  <a:schemeClr val="tx1">
                    <a:tint val="75000"/>
                  </a:schemeClr>
                </a:solidFill>
              </a:defRPr>
            </a:lvl6pPr>
            <a:lvl7pPr marL="1929308" indent="0">
              <a:buNone/>
              <a:defRPr sz="1125">
                <a:solidFill>
                  <a:schemeClr val="tx1">
                    <a:tint val="75000"/>
                  </a:schemeClr>
                </a:solidFill>
              </a:defRPr>
            </a:lvl7pPr>
            <a:lvl8pPr marL="2250859" indent="0">
              <a:buNone/>
              <a:defRPr sz="1125">
                <a:solidFill>
                  <a:schemeClr val="tx1">
                    <a:tint val="75000"/>
                  </a:schemeClr>
                </a:solidFill>
              </a:defRPr>
            </a:lvl8pPr>
            <a:lvl9pPr marL="2572410" indent="0">
              <a:buNone/>
              <a:defRPr sz="112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8DD40F-1D5D-4CDE-9C36-EABC1EE9329D}"/>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5" name="Footer Placeholder 4">
            <a:extLst>
              <a:ext uri="{FF2B5EF4-FFF2-40B4-BE49-F238E27FC236}">
                <a16:creationId xmlns:a16="http://schemas.microsoft.com/office/drawing/2014/main" id="{36F12027-F07A-4675-B454-6405FE85E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CF338-393D-455B-8769-32EA4B0CC985}"/>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33797390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A9E5A-B33D-4564-BDA5-8E3DF3B03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ADEE43-FA1F-4E6C-801A-E33FCBD8F59F}"/>
              </a:ext>
            </a:extLst>
          </p:cNvPr>
          <p:cNvSpPr>
            <a:spLocks noGrp="1"/>
          </p:cNvSpPr>
          <p:nvPr>
            <p:ph sz="half" idx="1"/>
          </p:nvPr>
        </p:nvSpPr>
        <p:spPr>
          <a:xfrm>
            <a:off x="6286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CEC377-3D55-47FC-81A0-B5601D7968EE}"/>
              </a:ext>
            </a:extLst>
          </p:cNvPr>
          <p:cNvSpPr>
            <a:spLocks noGrp="1"/>
          </p:cNvSpPr>
          <p:nvPr>
            <p:ph sz="half" idx="2"/>
          </p:nvPr>
        </p:nvSpPr>
        <p:spPr>
          <a:xfrm>
            <a:off x="46291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401D8-71BC-4A72-A1C5-BAC7BD80C26B}"/>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6" name="Footer Placeholder 5">
            <a:extLst>
              <a:ext uri="{FF2B5EF4-FFF2-40B4-BE49-F238E27FC236}">
                <a16:creationId xmlns:a16="http://schemas.microsoft.com/office/drawing/2014/main" id="{BC003C89-961E-4B3E-955C-605328206A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1A29C-8D26-4AB8-B7AA-540A3EAA4F0B}"/>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22944153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05C4-36BA-4EC9-9FC7-3701C5B4B9B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DDBD2-8D71-4EAA-B33A-6F84CAD1E9B7}"/>
              </a:ext>
            </a:extLst>
          </p:cNvPr>
          <p:cNvSpPr>
            <a:spLocks noGrp="1"/>
          </p:cNvSpPr>
          <p:nvPr>
            <p:ph type="body" idx="1"/>
          </p:nvPr>
        </p:nvSpPr>
        <p:spPr>
          <a:xfrm>
            <a:off x="629842" y="1260872"/>
            <a:ext cx="3868340" cy="617934"/>
          </a:xfrm>
        </p:spPr>
        <p:txBody>
          <a:bodyPr anchor="b"/>
          <a:lstStyle>
            <a:lvl1pPr marL="0" indent="0">
              <a:buNone/>
              <a:defRPr sz="1688" b="1"/>
            </a:lvl1pPr>
            <a:lvl2pPr marL="321551" indent="0">
              <a:buNone/>
              <a:defRPr sz="1407" b="1"/>
            </a:lvl2pPr>
            <a:lvl3pPr marL="643102" indent="0">
              <a:buNone/>
              <a:defRPr sz="1266" b="1"/>
            </a:lvl3pPr>
            <a:lvl4pPr marL="964654" indent="0">
              <a:buNone/>
              <a:defRPr sz="1125" b="1"/>
            </a:lvl4pPr>
            <a:lvl5pPr marL="1286205" indent="0">
              <a:buNone/>
              <a:defRPr sz="1125" b="1"/>
            </a:lvl5pPr>
            <a:lvl6pPr marL="1607756" indent="0">
              <a:buNone/>
              <a:defRPr sz="1125" b="1"/>
            </a:lvl6pPr>
            <a:lvl7pPr marL="1929308" indent="0">
              <a:buNone/>
              <a:defRPr sz="1125" b="1"/>
            </a:lvl7pPr>
            <a:lvl8pPr marL="2250859" indent="0">
              <a:buNone/>
              <a:defRPr sz="1125" b="1"/>
            </a:lvl8pPr>
            <a:lvl9pPr marL="2572410"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E05DA21C-FED3-4497-9D4A-523FDC52904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3FE6EA-0816-4C6B-8F6B-AA9527A0734C}"/>
              </a:ext>
            </a:extLst>
          </p:cNvPr>
          <p:cNvSpPr>
            <a:spLocks noGrp="1"/>
          </p:cNvSpPr>
          <p:nvPr>
            <p:ph type="body" sz="quarter" idx="3"/>
          </p:nvPr>
        </p:nvSpPr>
        <p:spPr>
          <a:xfrm>
            <a:off x="4629150" y="1260872"/>
            <a:ext cx="3887391" cy="617934"/>
          </a:xfrm>
        </p:spPr>
        <p:txBody>
          <a:bodyPr anchor="b"/>
          <a:lstStyle>
            <a:lvl1pPr marL="0" indent="0">
              <a:buNone/>
              <a:defRPr sz="1688" b="1"/>
            </a:lvl1pPr>
            <a:lvl2pPr marL="321551" indent="0">
              <a:buNone/>
              <a:defRPr sz="1407" b="1"/>
            </a:lvl2pPr>
            <a:lvl3pPr marL="643102" indent="0">
              <a:buNone/>
              <a:defRPr sz="1266" b="1"/>
            </a:lvl3pPr>
            <a:lvl4pPr marL="964654" indent="0">
              <a:buNone/>
              <a:defRPr sz="1125" b="1"/>
            </a:lvl4pPr>
            <a:lvl5pPr marL="1286205" indent="0">
              <a:buNone/>
              <a:defRPr sz="1125" b="1"/>
            </a:lvl5pPr>
            <a:lvl6pPr marL="1607756" indent="0">
              <a:buNone/>
              <a:defRPr sz="1125" b="1"/>
            </a:lvl6pPr>
            <a:lvl7pPr marL="1929308" indent="0">
              <a:buNone/>
              <a:defRPr sz="1125" b="1"/>
            </a:lvl7pPr>
            <a:lvl8pPr marL="2250859" indent="0">
              <a:buNone/>
              <a:defRPr sz="1125" b="1"/>
            </a:lvl8pPr>
            <a:lvl9pPr marL="2572410"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0DA6CDDD-ACB2-4EB0-B485-F8C8412A320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870DB6-B6FF-44B4-86F1-26FEE0921D4A}"/>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8" name="Footer Placeholder 7">
            <a:extLst>
              <a:ext uri="{FF2B5EF4-FFF2-40B4-BE49-F238E27FC236}">
                <a16:creationId xmlns:a16="http://schemas.microsoft.com/office/drawing/2014/main" id="{5607F020-31EC-4A23-AF91-9A148C243C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040AE6-8A5C-4BCA-9A6A-0281ACB5565F}"/>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21531172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48F5-86D7-47C0-B275-B07C174F2D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11D20F-7D48-474C-9282-D68EDF203599}"/>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4" name="Footer Placeholder 3">
            <a:extLst>
              <a:ext uri="{FF2B5EF4-FFF2-40B4-BE49-F238E27FC236}">
                <a16:creationId xmlns:a16="http://schemas.microsoft.com/office/drawing/2014/main" id="{9C28B444-FCAB-4BEC-85D3-7EE5AC718A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7B79CF-6159-4EE8-8BDE-B1B61A89D885}"/>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12468395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A164C-45DB-4C0B-A60A-905557E66CB9}"/>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3" name="Footer Placeholder 2">
            <a:extLst>
              <a:ext uri="{FF2B5EF4-FFF2-40B4-BE49-F238E27FC236}">
                <a16:creationId xmlns:a16="http://schemas.microsoft.com/office/drawing/2014/main" id="{2D3B8897-3F38-4FD7-AD7F-3DF9ED856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E5FA59-AFBD-4BCA-B293-50FEB4F39F8C}"/>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2553117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Content Pic 3">
    <p:spTree>
      <p:nvGrpSpPr>
        <p:cNvPr id="1" name=""/>
        <p:cNvGrpSpPr/>
        <p:nvPr/>
      </p:nvGrpSpPr>
      <p:grpSpPr>
        <a:xfrm>
          <a:off x="0" y="0"/>
          <a:ext cx="0" cy="0"/>
          <a:chOff x="0" y="0"/>
          <a:chExt cx="0" cy="0"/>
        </a:xfrm>
      </p:grpSpPr>
      <p:grpSp>
        <p:nvGrpSpPr>
          <p:cNvPr id="5" name="Grid">
            <a:extLst>
              <a:ext uri="{FF2B5EF4-FFF2-40B4-BE49-F238E27FC236}">
                <a16:creationId xmlns:a16="http://schemas.microsoft.com/office/drawing/2014/main" id="{6CE4DD3F-21BA-EEFB-3412-38C3E4BA606B}"/>
              </a:ext>
            </a:extLst>
          </p:cNvPr>
          <p:cNvGrpSpPr/>
          <p:nvPr userDrawn="1"/>
        </p:nvGrpSpPr>
        <p:grpSpPr>
          <a:xfrm>
            <a:off x="-222948" y="-231775"/>
            <a:ext cx="9589896" cy="5620012"/>
            <a:chOff x="-222948" y="-231775"/>
            <a:chExt cx="9589896" cy="5620012"/>
          </a:xfrm>
        </p:grpSpPr>
        <p:cxnSp>
          <p:nvCxnSpPr>
            <p:cNvPr id="6" name="Gerade Verbindung 46">
              <a:extLst>
                <a:ext uri="{FF2B5EF4-FFF2-40B4-BE49-F238E27FC236}">
                  <a16:creationId xmlns:a16="http://schemas.microsoft.com/office/drawing/2014/main" id="{111FFD41-4D63-A487-CADF-CBFCB8323CB9}"/>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26">
              <a:extLst>
                <a:ext uri="{FF2B5EF4-FFF2-40B4-BE49-F238E27FC236}">
                  <a16:creationId xmlns:a16="http://schemas.microsoft.com/office/drawing/2014/main" id="{7DC59391-43E3-83DA-4327-03E24282E901}"/>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1130D451-FE39-BE31-E382-A50014402612}"/>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C7755524-81CE-91E6-4486-41E96F0312B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F850C613-A38F-DA2C-4071-B7614B137930}"/>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7A2AD046-1A5D-560C-007B-B2A55066B2F4}"/>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36CEA4B0-B4B9-B256-2999-80260C85D312}"/>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E1159693-C948-9F31-C4A9-39ED8B6CE11B}"/>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EB3BAE00-F650-5E80-670A-4E5B25BFCEE8}"/>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63BABFC2-839B-47D3-1B58-5A98BE6F880B}"/>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40806B08-A751-DE91-EA4F-B8FF73DBCE86}"/>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E481D63F-E91E-94A6-AECF-CCA4876C6D63}"/>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90AAB55E-442D-888D-53E2-3D0A592D8058}"/>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83794AEC-F29F-E3EB-FEBD-13BD61E32E3A}"/>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D23D2BCC-1B3A-7E86-A7F0-C59A0C615FFE}"/>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81E0C1EC-1CFE-4F99-152E-3590AA901237}"/>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7E1D21DD-2B5C-0B7E-A9EF-CF88EBB0FF6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88BD60A1-A81E-87D9-8CA5-B2154B733C0C}"/>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83EFC2F3-3F0D-5A40-022D-D2FB232D84B4}"/>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9BAA147F-7A34-7225-E348-9EFC6427236A}"/>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0BD1D109-EAA6-3314-3BFA-5814FCA72455}"/>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C422B077-388F-8E6F-E298-66E23D2757B9}"/>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A3CD4ABA-858F-B289-F52E-BD302E1F5ED2}"/>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415022C0-25B1-1469-4447-BF8800BE4E43}"/>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59D6960C-C56F-36E2-DB46-BD7BBCF2AB3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55D73E9F-2B1B-E65C-9633-67F476A08BD3}"/>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985B3CFA-A176-A386-4D7A-80C077D3B539}"/>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6ABB4BD7-DE59-CEFE-6133-055E8E82175A}"/>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53C12612-6DFF-9725-E075-EEF3F2388FA1}"/>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57499B8B-91B5-AE13-C8A3-44B22E9E4A7B}"/>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54151A00-8A59-33C2-D23B-9A6DAB4DA905}"/>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A84C73F9-21AB-01C3-5778-8909F08C1AF4}"/>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8790A85D-0B5A-FEA5-A11F-6B01105DAFB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E95269A2-3AF8-D418-469E-3244D2B723E7}"/>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2F155DD2-B5B9-45FE-C87B-EC6B1AE93E6B}"/>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B1A7835B-CDA9-DCCB-6FC6-A9C3DEA3493E}"/>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8F4A46D3-4F67-2133-8BEF-80496A0110C8}"/>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39EA68DB-F7E2-4607-611C-4F005669A5A0}"/>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0499CB8C-96EC-B5E4-1629-D30A7984A30F}"/>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855A6E0-1AAB-026F-C0B9-6E998BD70844}"/>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5C41B3D-3F4C-1D49-304F-6671B5E68B0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734A37EC-DE8C-D7A1-EB93-E1406754C441}"/>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11079D95-A6CB-7B9E-0D57-AD6562B13830}"/>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D67E49C-648B-1128-98E7-49C16996B81F}"/>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E0267392-0D84-470E-251C-231411C70851}"/>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45388570-48F4-005B-B879-CB8491D56BA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85A2FA84-82F1-7233-63CC-D2C01E47AAE2}"/>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AFBF58AA-A03F-E3BC-1CC5-4157AFB4F944}"/>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7E01CB0C-9575-E99F-99AA-766B1FD4DEB1}"/>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83BA29C2-5E92-071F-9807-D76238F09914}"/>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24DF1957-C199-F805-AAA6-721A0DEC66A0}"/>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CF4316A6-B3D4-2223-825E-0C1DD7EF5D43}"/>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E204B458-83A8-196C-EDA7-CD46D02077C0}"/>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95C8B8A3-F977-E290-8028-7AB476F87A4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3611880" y="285750"/>
            <a:ext cx="5257800" cy="594360"/>
          </a:xfrm>
        </p:spPr>
        <p:txBody>
          <a:bodyPr/>
          <a:lstStyle>
            <a:lvl1pPr>
              <a:defRPr sz="2200"/>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3611880" y="1154112"/>
            <a:ext cx="2468880" cy="3703637"/>
          </a:xfrm>
        </p:spPr>
        <p:txBody>
          <a:bodyPr/>
          <a:lstStyle>
            <a:lvl1pPr>
              <a:defRPr sz="11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0" y="0"/>
            <a:ext cx="3337560" cy="5143500"/>
          </a:xfrm>
          <a:solidFill>
            <a:schemeClr val="bg2">
              <a:lumMod val="50000"/>
            </a:schemeClr>
          </a:solidFill>
        </p:spPr>
        <p:txBody>
          <a:bodyPr anchor="ctr" anchorCtr="1"/>
          <a:lstStyle>
            <a:lvl1pPr marL="0" indent="0">
              <a:buNone/>
              <a:defRPr/>
            </a:lvl1pPr>
          </a:lstStyle>
          <a:p>
            <a:endParaRPr lang="en-US"/>
          </a:p>
        </p:txBody>
      </p:sp>
      <p:sp>
        <p:nvSpPr>
          <p:cNvPr id="3" name="Text Placeholder 3">
            <a:extLst>
              <a:ext uri="{FF2B5EF4-FFF2-40B4-BE49-F238E27FC236}">
                <a16:creationId xmlns:a16="http://schemas.microsoft.com/office/drawing/2014/main" id="{7C033541-A234-3E5D-D0C2-932815A94763}"/>
              </a:ext>
            </a:extLst>
          </p:cNvPr>
          <p:cNvSpPr>
            <a:spLocks noGrp="1"/>
          </p:cNvSpPr>
          <p:nvPr>
            <p:ph type="body" sz="quarter" idx="12"/>
          </p:nvPr>
        </p:nvSpPr>
        <p:spPr>
          <a:xfrm>
            <a:off x="6355080" y="1154112"/>
            <a:ext cx="2514600" cy="3703637"/>
          </a:xfrm>
        </p:spPr>
        <p:txBody>
          <a:bodyPr/>
          <a:lstStyle>
            <a:lvl1pPr>
              <a:defRPr sz="11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98337125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75D3-8CAE-4D28-AD09-7AB40E55B575}"/>
              </a:ext>
            </a:extLst>
          </p:cNvPr>
          <p:cNvSpPr>
            <a:spLocks noGrp="1"/>
          </p:cNvSpPr>
          <p:nvPr>
            <p:ph type="title"/>
          </p:nvPr>
        </p:nvSpPr>
        <p:spPr>
          <a:xfrm>
            <a:off x="629841" y="342900"/>
            <a:ext cx="2949178" cy="1200150"/>
          </a:xfrm>
        </p:spPr>
        <p:txBody>
          <a:bodyPr anchor="b"/>
          <a:lstStyle>
            <a:lvl1pPr>
              <a:defRPr sz="2251"/>
            </a:lvl1pPr>
          </a:lstStyle>
          <a:p>
            <a:r>
              <a:rPr lang="en-US"/>
              <a:t>Click to edit Master title style</a:t>
            </a:r>
          </a:p>
        </p:txBody>
      </p:sp>
      <p:sp>
        <p:nvSpPr>
          <p:cNvPr id="3" name="Content Placeholder 2">
            <a:extLst>
              <a:ext uri="{FF2B5EF4-FFF2-40B4-BE49-F238E27FC236}">
                <a16:creationId xmlns:a16="http://schemas.microsoft.com/office/drawing/2014/main" id="{1883B2F7-4F04-41D4-B099-B6F866342232}"/>
              </a:ext>
            </a:extLst>
          </p:cNvPr>
          <p:cNvSpPr>
            <a:spLocks noGrp="1"/>
          </p:cNvSpPr>
          <p:nvPr>
            <p:ph idx="1"/>
          </p:nvPr>
        </p:nvSpPr>
        <p:spPr>
          <a:xfrm>
            <a:off x="3887391" y="740569"/>
            <a:ext cx="4629150" cy="3655219"/>
          </a:xfrm>
        </p:spPr>
        <p:txBody>
          <a:bodyPr/>
          <a:lstStyle>
            <a:lvl1pPr>
              <a:defRPr sz="2251"/>
            </a:lvl1pPr>
            <a:lvl2pPr>
              <a:defRPr sz="1969"/>
            </a:lvl2pPr>
            <a:lvl3pPr>
              <a:defRPr sz="1688"/>
            </a:lvl3pPr>
            <a:lvl4pPr>
              <a:defRPr sz="1407"/>
            </a:lvl4pPr>
            <a:lvl5pPr>
              <a:defRPr sz="1407"/>
            </a:lvl5pPr>
            <a:lvl6pPr>
              <a:defRPr sz="1407"/>
            </a:lvl6pPr>
            <a:lvl7pPr>
              <a:defRPr sz="1407"/>
            </a:lvl7pPr>
            <a:lvl8pPr>
              <a:defRPr sz="1407"/>
            </a:lvl8pPr>
            <a:lvl9pPr>
              <a:defRPr sz="14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65FFE7-DE73-4BD7-89B6-87680007A704}"/>
              </a:ext>
            </a:extLst>
          </p:cNvPr>
          <p:cNvSpPr>
            <a:spLocks noGrp="1"/>
          </p:cNvSpPr>
          <p:nvPr>
            <p:ph type="body" sz="half" idx="2"/>
          </p:nvPr>
        </p:nvSpPr>
        <p:spPr>
          <a:xfrm>
            <a:off x="629841" y="1543050"/>
            <a:ext cx="2949178" cy="2858691"/>
          </a:xfrm>
        </p:spPr>
        <p:txBody>
          <a:bodyPr/>
          <a:lstStyle>
            <a:lvl1pPr marL="0" indent="0">
              <a:buNone/>
              <a:defRPr sz="1125"/>
            </a:lvl1pPr>
            <a:lvl2pPr marL="321551" indent="0">
              <a:buNone/>
              <a:defRPr sz="984"/>
            </a:lvl2pPr>
            <a:lvl3pPr marL="643102" indent="0">
              <a:buNone/>
              <a:defRPr sz="844"/>
            </a:lvl3pPr>
            <a:lvl4pPr marL="964654" indent="0">
              <a:buNone/>
              <a:defRPr sz="703"/>
            </a:lvl4pPr>
            <a:lvl5pPr marL="1286205" indent="0">
              <a:buNone/>
              <a:defRPr sz="703"/>
            </a:lvl5pPr>
            <a:lvl6pPr marL="1607756" indent="0">
              <a:buNone/>
              <a:defRPr sz="703"/>
            </a:lvl6pPr>
            <a:lvl7pPr marL="1929308" indent="0">
              <a:buNone/>
              <a:defRPr sz="703"/>
            </a:lvl7pPr>
            <a:lvl8pPr marL="2250859" indent="0">
              <a:buNone/>
              <a:defRPr sz="703"/>
            </a:lvl8pPr>
            <a:lvl9pPr marL="2572410"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F9F73D9D-8484-44EB-B6AE-20512BBE87C1}"/>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6" name="Footer Placeholder 5">
            <a:extLst>
              <a:ext uri="{FF2B5EF4-FFF2-40B4-BE49-F238E27FC236}">
                <a16:creationId xmlns:a16="http://schemas.microsoft.com/office/drawing/2014/main" id="{E4866A35-D7E5-4E19-A196-A60EB4A5D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CFA46-8F3C-4B4C-AC45-30159CCD5EFA}"/>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23410940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DD67-7BE2-4DD0-B238-A3D79F99D87C}"/>
              </a:ext>
            </a:extLst>
          </p:cNvPr>
          <p:cNvSpPr>
            <a:spLocks noGrp="1"/>
          </p:cNvSpPr>
          <p:nvPr>
            <p:ph type="title"/>
          </p:nvPr>
        </p:nvSpPr>
        <p:spPr>
          <a:xfrm>
            <a:off x="629841" y="342900"/>
            <a:ext cx="2949178" cy="1200150"/>
          </a:xfrm>
        </p:spPr>
        <p:txBody>
          <a:bodyPr anchor="b"/>
          <a:lstStyle>
            <a:lvl1pPr>
              <a:defRPr sz="2251"/>
            </a:lvl1pPr>
          </a:lstStyle>
          <a:p>
            <a:r>
              <a:rPr lang="en-US"/>
              <a:t>Click to edit Master title style</a:t>
            </a:r>
          </a:p>
        </p:txBody>
      </p:sp>
      <p:sp>
        <p:nvSpPr>
          <p:cNvPr id="3" name="Picture Placeholder 2">
            <a:extLst>
              <a:ext uri="{FF2B5EF4-FFF2-40B4-BE49-F238E27FC236}">
                <a16:creationId xmlns:a16="http://schemas.microsoft.com/office/drawing/2014/main" id="{19036152-4EA6-4483-9CF1-E0441EB01878}"/>
              </a:ext>
            </a:extLst>
          </p:cNvPr>
          <p:cNvSpPr>
            <a:spLocks noGrp="1"/>
          </p:cNvSpPr>
          <p:nvPr>
            <p:ph type="pic" idx="1"/>
          </p:nvPr>
        </p:nvSpPr>
        <p:spPr>
          <a:xfrm>
            <a:off x="3887391" y="740569"/>
            <a:ext cx="4629150" cy="3655219"/>
          </a:xfrm>
        </p:spPr>
        <p:txBody>
          <a:bodyPr/>
          <a:lstStyle>
            <a:lvl1pPr marL="0" indent="0">
              <a:buNone/>
              <a:defRPr sz="2251"/>
            </a:lvl1pPr>
            <a:lvl2pPr marL="321551" indent="0">
              <a:buNone/>
              <a:defRPr sz="1969"/>
            </a:lvl2pPr>
            <a:lvl3pPr marL="643102" indent="0">
              <a:buNone/>
              <a:defRPr sz="1688"/>
            </a:lvl3pPr>
            <a:lvl4pPr marL="964654" indent="0">
              <a:buNone/>
              <a:defRPr sz="1407"/>
            </a:lvl4pPr>
            <a:lvl5pPr marL="1286205" indent="0">
              <a:buNone/>
              <a:defRPr sz="1407"/>
            </a:lvl5pPr>
            <a:lvl6pPr marL="1607756" indent="0">
              <a:buNone/>
              <a:defRPr sz="1407"/>
            </a:lvl6pPr>
            <a:lvl7pPr marL="1929308" indent="0">
              <a:buNone/>
              <a:defRPr sz="1407"/>
            </a:lvl7pPr>
            <a:lvl8pPr marL="2250859" indent="0">
              <a:buNone/>
              <a:defRPr sz="1407"/>
            </a:lvl8pPr>
            <a:lvl9pPr marL="2572410" indent="0">
              <a:buNone/>
              <a:defRPr sz="1407"/>
            </a:lvl9pPr>
          </a:lstStyle>
          <a:p>
            <a:endParaRPr lang="en-US"/>
          </a:p>
        </p:txBody>
      </p:sp>
      <p:sp>
        <p:nvSpPr>
          <p:cNvPr id="4" name="Text Placeholder 3">
            <a:extLst>
              <a:ext uri="{FF2B5EF4-FFF2-40B4-BE49-F238E27FC236}">
                <a16:creationId xmlns:a16="http://schemas.microsoft.com/office/drawing/2014/main" id="{60B59CA0-BF23-4B5F-8099-885C5A60FDCF}"/>
              </a:ext>
            </a:extLst>
          </p:cNvPr>
          <p:cNvSpPr>
            <a:spLocks noGrp="1"/>
          </p:cNvSpPr>
          <p:nvPr>
            <p:ph type="body" sz="half" idx="2"/>
          </p:nvPr>
        </p:nvSpPr>
        <p:spPr>
          <a:xfrm>
            <a:off x="629841" y="1543050"/>
            <a:ext cx="2949178" cy="2858691"/>
          </a:xfrm>
        </p:spPr>
        <p:txBody>
          <a:bodyPr/>
          <a:lstStyle>
            <a:lvl1pPr marL="0" indent="0">
              <a:buNone/>
              <a:defRPr sz="1125"/>
            </a:lvl1pPr>
            <a:lvl2pPr marL="321551" indent="0">
              <a:buNone/>
              <a:defRPr sz="984"/>
            </a:lvl2pPr>
            <a:lvl3pPr marL="643102" indent="0">
              <a:buNone/>
              <a:defRPr sz="844"/>
            </a:lvl3pPr>
            <a:lvl4pPr marL="964654" indent="0">
              <a:buNone/>
              <a:defRPr sz="703"/>
            </a:lvl4pPr>
            <a:lvl5pPr marL="1286205" indent="0">
              <a:buNone/>
              <a:defRPr sz="703"/>
            </a:lvl5pPr>
            <a:lvl6pPr marL="1607756" indent="0">
              <a:buNone/>
              <a:defRPr sz="703"/>
            </a:lvl6pPr>
            <a:lvl7pPr marL="1929308" indent="0">
              <a:buNone/>
              <a:defRPr sz="703"/>
            </a:lvl7pPr>
            <a:lvl8pPr marL="2250859" indent="0">
              <a:buNone/>
              <a:defRPr sz="703"/>
            </a:lvl8pPr>
            <a:lvl9pPr marL="2572410"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676CB4D7-30D4-4815-8086-7569A1BE736B}"/>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6" name="Footer Placeholder 5">
            <a:extLst>
              <a:ext uri="{FF2B5EF4-FFF2-40B4-BE49-F238E27FC236}">
                <a16:creationId xmlns:a16="http://schemas.microsoft.com/office/drawing/2014/main" id="{6D1D654A-C5F8-4462-B5A0-0F2BD16BD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D5DD2-F424-458E-A31A-27625E075CA1}"/>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42190971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AD6C2-8A4F-4583-8EAB-2F422A4C9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437D44-8D8C-4152-8331-916F98D398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F8394-5413-4A63-8C9F-3E72B6008DD5}"/>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5" name="Footer Placeholder 4">
            <a:extLst>
              <a:ext uri="{FF2B5EF4-FFF2-40B4-BE49-F238E27FC236}">
                <a16:creationId xmlns:a16="http://schemas.microsoft.com/office/drawing/2014/main" id="{DF581A0C-E119-4CCC-BBEE-DECF8AEB0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5B4A-7EC7-41F6-8D70-C31FCA024F50}"/>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25556539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8FBC05-55D4-43B0-BC02-5027E1DF99AA}"/>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CB1928-C788-4550-81C6-D58F7EA1B5B6}"/>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4AEAB-2993-488B-946D-790328E8EEA9}"/>
              </a:ext>
            </a:extLst>
          </p:cNvPr>
          <p:cNvSpPr>
            <a:spLocks noGrp="1"/>
          </p:cNvSpPr>
          <p:nvPr>
            <p:ph type="dt" sz="half" idx="10"/>
          </p:nvPr>
        </p:nvSpPr>
        <p:spPr/>
        <p:txBody>
          <a:bodyPr/>
          <a:lstStyle/>
          <a:p>
            <a:fld id="{9363E4DE-A166-48DA-8D2B-E3FD99FE697B}" type="datetimeFigureOut">
              <a:rPr lang="en-US" smtClean="0"/>
              <a:t>6/15/2024</a:t>
            </a:fld>
            <a:endParaRPr lang="en-US"/>
          </a:p>
        </p:txBody>
      </p:sp>
      <p:sp>
        <p:nvSpPr>
          <p:cNvPr id="5" name="Footer Placeholder 4">
            <a:extLst>
              <a:ext uri="{FF2B5EF4-FFF2-40B4-BE49-F238E27FC236}">
                <a16:creationId xmlns:a16="http://schemas.microsoft.com/office/drawing/2014/main" id="{D2D71B6D-0150-4EEC-9F2F-3D4ADC6E7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8D7F3-7D44-48FB-851F-B0752C00D25B}"/>
              </a:ext>
            </a:extLst>
          </p:cNvPr>
          <p:cNvSpPr>
            <a:spLocks noGrp="1"/>
          </p:cNvSpPr>
          <p:nvPr>
            <p:ph type="sldNum" sz="quarter" idx="12"/>
          </p:nvPr>
        </p:nvSpPr>
        <p:spPr/>
        <p:txBody>
          <a:bodyPr/>
          <a:lstStyle/>
          <a:p>
            <a:fld id="{16E47C78-216B-4CD9-95D0-90A7FB85A34C}" type="slidenum">
              <a:rPr lang="en-US" smtClean="0"/>
              <a:t>‹#›</a:t>
            </a:fld>
            <a:endParaRPr lang="en-US"/>
          </a:p>
        </p:txBody>
      </p:sp>
    </p:spTree>
    <p:extLst>
      <p:ext uri="{BB962C8B-B14F-4D97-AF65-F5344CB8AC3E}">
        <p14:creationId xmlns:p14="http://schemas.microsoft.com/office/powerpoint/2010/main" val="19800446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257179" indent="0" algn="ctr">
              <a:buNone/>
              <a:defRPr/>
            </a:lvl2pPr>
            <a:lvl3pPr marL="514358" indent="0" algn="ctr">
              <a:buNone/>
              <a:defRPr/>
            </a:lvl3pPr>
            <a:lvl4pPr marL="771537" indent="0" algn="ctr">
              <a:buNone/>
              <a:defRPr/>
            </a:lvl4pPr>
            <a:lvl5pPr marL="1028715" indent="0" algn="ctr">
              <a:buNone/>
              <a:defRPr/>
            </a:lvl5pPr>
            <a:lvl6pPr marL="1285895" indent="0" algn="ctr">
              <a:buNone/>
              <a:defRPr/>
            </a:lvl6pPr>
            <a:lvl7pPr marL="1543074" indent="0" algn="ctr">
              <a:buNone/>
              <a:defRPr/>
            </a:lvl7pPr>
            <a:lvl8pPr marL="1800253" indent="0" algn="ctr">
              <a:buNone/>
              <a:defRPr/>
            </a:lvl8pPr>
            <a:lvl9pPr marL="2057432" indent="0" algn="ctr">
              <a:buNone/>
              <a:defRPr/>
            </a:lvl9pPr>
          </a:lstStyle>
          <a:p>
            <a:r>
              <a:rPr lang="en-US"/>
              <a:t>Click to edit Master subtitle style</a:t>
            </a:r>
          </a:p>
        </p:txBody>
      </p:sp>
    </p:spTree>
    <p:extLst>
      <p:ext uri="{BB962C8B-B14F-4D97-AF65-F5344CB8AC3E}">
        <p14:creationId xmlns:p14="http://schemas.microsoft.com/office/powerpoint/2010/main" val="3825063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1556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4" y="2180036"/>
            <a:ext cx="7772400" cy="1125140"/>
          </a:xfrm>
        </p:spPr>
        <p:txBody>
          <a:bodyPr anchor="b"/>
          <a:lstStyle>
            <a:lvl1pPr marL="0" indent="0">
              <a:buNone/>
              <a:defRPr sz="1125"/>
            </a:lvl1pPr>
            <a:lvl2pPr marL="257179" indent="0">
              <a:buNone/>
              <a:defRPr sz="1013"/>
            </a:lvl2pPr>
            <a:lvl3pPr marL="514358" indent="0">
              <a:buNone/>
              <a:defRPr sz="900"/>
            </a:lvl3pPr>
            <a:lvl4pPr marL="771537" indent="0">
              <a:buNone/>
              <a:defRPr sz="788"/>
            </a:lvl4pPr>
            <a:lvl5pPr marL="1028715" indent="0">
              <a:buNone/>
              <a:defRPr sz="788"/>
            </a:lvl5pPr>
            <a:lvl6pPr marL="1285895" indent="0">
              <a:buNone/>
              <a:defRPr sz="788"/>
            </a:lvl6pPr>
            <a:lvl7pPr marL="1543074" indent="0">
              <a:buNone/>
              <a:defRPr sz="788"/>
            </a:lvl7pPr>
            <a:lvl8pPr marL="1800253" indent="0">
              <a:buNone/>
              <a:defRPr sz="788"/>
            </a:lvl8pPr>
            <a:lvl9pPr marL="2057432" indent="0">
              <a:buNone/>
              <a:defRPr sz="788"/>
            </a:lvl9pPr>
          </a:lstStyle>
          <a:p>
            <a:pPr lvl="0"/>
            <a:r>
              <a:rPr lang="en-US"/>
              <a:t>Click to edit Master text styles</a:t>
            </a:r>
          </a:p>
        </p:txBody>
      </p:sp>
    </p:spTree>
    <p:extLst>
      <p:ext uri="{BB962C8B-B14F-4D97-AF65-F5344CB8AC3E}">
        <p14:creationId xmlns:p14="http://schemas.microsoft.com/office/powerpoint/2010/main" val="1288270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4" y="1429942"/>
            <a:ext cx="3825875" cy="3237309"/>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90" y="1429942"/>
            <a:ext cx="3827462" cy="3237309"/>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5908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350" b="1"/>
            </a:lvl1pPr>
            <a:lvl2pPr marL="257179" indent="0">
              <a:buNone/>
              <a:defRPr sz="1125" b="1"/>
            </a:lvl2pPr>
            <a:lvl3pPr marL="514358" indent="0">
              <a:buNone/>
              <a:defRPr sz="1013" b="1"/>
            </a:lvl3pPr>
            <a:lvl4pPr marL="771537" indent="0">
              <a:buNone/>
              <a:defRPr sz="900" b="1"/>
            </a:lvl4pPr>
            <a:lvl5pPr marL="1028715" indent="0">
              <a:buNone/>
              <a:defRPr sz="900" b="1"/>
            </a:lvl5pPr>
            <a:lvl6pPr marL="1285895" indent="0">
              <a:buNone/>
              <a:defRPr sz="900" b="1"/>
            </a:lvl6pPr>
            <a:lvl7pPr marL="1543074" indent="0">
              <a:buNone/>
              <a:defRPr sz="900" b="1"/>
            </a:lvl7pPr>
            <a:lvl8pPr marL="1800253" indent="0">
              <a:buNone/>
              <a:defRPr sz="900" b="1"/>
            </a:lvl8pPr>
            <a:lvl9pPr marL="2057432"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1" y="1631157"/>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1350" b="1"/>
            </a:lvl1pPr>
            <a:lvl2pPr marL="257179" indent="0">
              <a:buNone/>
              <a:defRPr sz="1125" b="1"/>
            </a:lvl2pPr>
            <a:lvl3pPr marL="514358" indent="0">
              <a:buNone/>
              <a:defRPr sz="1013" b="1"/>
            </a:lvl3pPr>
            <a:lvl4pPr marL="771537" indent="0">
              <a:buNone/>
              <a:defRPr sz="900" b="1"/>
            </a:lvl4pPr>
            <a:lvl5pPr marL="1028715" indent="0">
              <a:buNone/>
              <a:defRPr sz="900" b="1"/>
            </a:lvl5pPr>
            <a:lvl6pPr marL="1285895" indent="0">
              <a:buNone/>
              <a:defRPr sz="900" b="1"/>
            </a:lvl6pPr>
            <a:lvl7pPr marL="1543074" indent="0">
              <a:buNone/>
              <a:defRPr sz="900" b="1"/>
            </a:lvl7pPr>
            <a:lvl8pPr marL="1800253" indent="0">
              <a:buNone/>
              <a:defRPr sz="900" b="1"/>
            </a:lvl8pPr>
            <a:lvl9pPr marL="2057432"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9" y="1631157"/>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9827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2220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Content Pic 4">
    <p:bg>
      <p:bgPr>
        <a:solidFill>
          <a:schemeClr val="bg1"/>
        </a:solidFill>
        <a:effectLst/>
      </p:bgPr>
    </p:bg>
    <p:spTree>
      <p:nvGrpSpPr>
        <p:cNvPr id="1" name=""/>
        <p:cNvGrpSpPr/>
        <p:nvPr/>
      </p:nvGrpSpPr>
      <p:grpSpPr>
        <a:xfrm>
          <a:off x="0" y="0"/>
          <a:ext cx="0" cy="0"/>
          <a:chOff x="0" y="0"/>
          <a:chExt cx="0" cy="0"/>
        </a:xfrm>
      </p:grpSpPr>
      <p:grpSp>
        <p:nvGrpSpPr>
          <p:cNvPr id="5" name="Grid">
            <a:extLst>
              <a:ext uri="{FF2B5EF4-FFF2-40B4-BE49-F238E27FC236}">
                <a16:creationId xmlns:a16="http://schemas.microsoft.com/office/drawing/2014/main" id="{31330BDC-3238-5ED8-FE68-89C6347D99C0}"/>
              </a:ext>
            </a:extLst>
          </p:cNvPr>
          <p:cNvGrpSpPr/>
          <p:nvPr userDrawn="1"/>
        </p:nvGrpSpPr>
        <p:grpSpPr>
          <a:xfrm>
            <a:off x="-222948" y="-231775"/>
            <a:ext cx="9589896" cy="5620012"/>
            <a:chOff x="-222948" y="-231775"/>
            <a:chExt cx="9589896" cy="5620012"/>
          </a:xfrm>
        </p:grpSpPr>
        <p:cxnSp>
          <p:nvCxnSpPr>
            <p:cNvPr id="6" name="Gerade Verbindung 46">
              <a:extLst>
                <a:ext uri="{FF2B5EF4-FFF2-40B4-BE49-F238E27FC236}">
                  <a16:creationId xmlns:a16="http://schemas.microsoft.com/office/drawing/2014/main" id="{9E3F696D-2899-CBB2-9995-8D84B9829F81}"/>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26">
              <a:extLst>
                <a:ext uri="{FF2B5EF4-FFF2-40B4-BE49-F238E27FC236}">
                  <a16:creationId xmlns:a16="http://schemas.microsoft.com/office/drawing/2014/main" id="{90977305-7C85-5735-E53E-AD9F667D34F1}"/>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0C26C3A3-089A-1656-948D-44267D093B52}"/>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21DB0159-0546-3C85-B2AB-777FEC0B92C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739A1234-549B-2A01-6402-09F22080FC3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F5A25744-76BC-8513-267D-9AAE89831EBA}"/>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04407E1B-B578-8E33-02A7-6F3C1809633C}"/>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6081C343-8EED-70DA-67A0-6A3FF387EB3A}"/>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BE979631-7584-3ACF-F32D-5639CBD98CFB}"/>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4F8CB93-089E-8B48-A795-F64B0BA5869C}"/>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6A4797A5-CACD-9388-EE31-77CDDC4C0BA3}"/>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F13C61DE-2680-E08E-E5F0-9B264402866F}"/>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9CA3B187-E36A-A727-39F7-BB3D9798DAFD}"/>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F4623176-A6D8-309A-FBC1-CF66D441B636}"/>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C832B201-EC4A-E081-F4CE-8EAF39C42E7F}"/>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AF3CC432-9376-CE47-0A2E-290A4D2D9889}"/>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6E746DE3-929D-2483-0508-DC8F22B2D393}"/>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4ADB3FBD-ECC2-E423-6886-780D27498ADB}"/>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AC370F1B-EF72-1F7B-A507-A89A3536C687}"/>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992F9314-1107-C619-1E16-CE89A19AFA0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E88351BA-3BB2-87C0-B77B-E63565558CCA}"/>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DF827B74-6238-0265-32F4-8212F2CB96B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37F52A19-0DB2-FC5F-0685-02DB7962FFD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3EE06C89-080E-7549-0001-8107104E85F2}"/>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A6BFCFA2-3093-AC9C-AC87-547FF8ECEB2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0158C399-E774-E7BF-EEDD-4AF42ADFC2B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2E2E1600-1D0D-50F8-2126-1F576F6F371E}"/>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C7D0FD95-8498-F9D6-0460-AF8C5360ECD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55E603A8-4211-D73C-C1DC-30645CE148B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41955293-15D9-45BD-BD76-662E1274EE9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824BD1DB-D21E-4D67-876F-9CDFCFF33793}"/>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D4D9427E-D8F2-DFB8-D2D0-BB1BDEAAC6E2}"/>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977BAEA3-E00B-A9FE-D43D-28AF435B9560}"/>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732B7AAA-BFE0-F9FC-B907-7FEB549746AE}"/>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65D96189-B61A-78C9-51A4-5CDED8B8EDA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8062F907-C32C-C9DE-2939-246210458A86}"/>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CE960F57-EEAB-F7A7-B14D-B4F1C1F4392B}"/>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D42A7C7E-FCFC-4ECB-F641-7D88242480CC}"/>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8023DF08-0A32-3811-7825-D36B095DB951}"/>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70CAB472-08EC-8C90-6DF4-909F6E836BEF}"/>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CB8C7D12-90E0-5646-9FA8-C5CC8A31B8ED}"/>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94BC1496-B11A-A2B6-3332-220C93BFCA03}"/>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3EC4F6D7-0947-2A65-109B-479DD436BC64}"/>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FE0031FA-CC28-67D5-4A73-0041CA5F14C3}"/>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AE3096AF-CDC7-9F83-C8A3-E54AA51DB17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E0B6EA45-0D1D-1711-DB98-0D6611257425}"/>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B248135B-DD24-FC76-58BD-3A4D26A752A4}"/>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6BDC58BE-1275-2F7A-9B83-12342E2AB59C}"/>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B25E8CFE-8505-BC45-F143-E32A8AADD88C}"/>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47E5BB3A-A059-B973-F7AD-054FC4B97962}"/>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78A18B48-DA67-145F-EECD-7CCAAC8F87E5}"/>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536B1955-C9B3-6C68-310B-0934C236F1BA}"/>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55C013DD-FFB8-FD74-B7D8-B5106C29FAD3}"/>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C412F854-A5FE-1350-DC50-3A0E51B7F60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3611880" y="285750"/>
            <a:ext cx="5257800" cy="594360"/>
          </a:xfrm>
        </p:spPr>
        <p:txBody>
          <a:bodyPr/>
          <a:lstStyle>
            <a:lvl1pPr>
              <a:defRPr sz="2200">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3611880" y="1154112"/>
            <a:ext cx="2468880" cy="3703637"/>
          </a:xfrm>
        </p:spPr>
        <p:txBody>
          <a:bodyPr/>
          <a:lstStyle>
            <a:lvl1pPr>
              <a:buClr>
                <a:schemeClr val="accent1"/>
              </a:buClr>
              <a:defRPr sz="1100">
                <a:solidFill>
                  <a:schemeClr val="tx2"/>
                </a:solidFill>
              </a:defRPr>
            </a:lvl1pPr>
            <a:lvl2pPr>
              <a:buClr>
                <a:schemeClr val="accent1"/>
              </a:buClr>
              <a:defRPr sz="1100">
                <a:solidFill>
                  <a:schemeClr val="tx2"/>
                </a:solidFill>
              </a:defRPr>
            </a:lvl2pPr>
            <a:lvl3pPr>
              <a:buClr>
                <a:schemeClr val="accent1"/>
              </a:buClr>
              <a:defRPr sz="1100">
                <a:solidFill>
                  <a:schemeClr val="tx2"/>
                </a:solidFill>
              </a:defRPr>
            </a:lvl3pPr>
            <a:lvl4pPr>
              <a:buClr>
                <a:schemeClr val="accent1"/>
              </a:buClr>
              <a:defRPr sz="1100">
                <a:solidFill>
                  <a:schemeClr val="tx2"/>
                </a:solidFill>
              </a:defRPr>
            </a:lvl4pPr>
            <a:lvl5pPr>
              <a:buClr>
                <a:schemeClr val="accent1"/>
              </a:buClr>
              <a:defRPr sz="11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0" y="0"/>
            <a:ext cx="3337560" cy="5143500"/>
          </a:xfrm>
          <a:solidFill>
            <a:schemeClr val="bg2">
              <a:lumMod val="50000"/>
            </a:schemeClr>
          </a:solidFill>
        </p:spPr>
        <p:txBody>
          <a:bodyPr anchor="ctr" anchorCtr="1"/>
          <a:lstStyle>
            <a:lvl1pPr marL="0" indent="0">
              <a:buNone/>
              <a:defRPr/>
            </a:lvl1pPr>
          </a:lstStyle>
          <a:p>
            <a:endParaRPr lang="en-US"/>
          </a:p>
        </p:txBody>
      </p:sp>
      <p:sp>
        <p:nvSpPr>
          <p:cNvPr id="3" name="Text Placeholder 3">
            <a:extLst>
              <a:ext uri="{FF2B5EF4-FFF2-40B4-BE49-F238E27FC236}">
                <a16:creationId xmlns:a16="http://schemas.microsoft.com/office/drawing/2014/main" id="{7C033541-A234-3E5D-D0C2-932815A94763}"/>
              </a:ext>
            </a:extLst>
          </p:cNvPr>
          <p:cNvSpPr>
            <a:spLocks noGrp="1"/>
          </p:cNvSpPr>
          <p:nvPr>
            <p:ph type="body" sz="quarter" idx="12"/>
          </p:nvPr>
        </p:nvSpPr>
        <p:spPr>
          <a:xfrm>
            <a:off x="6355080" y="1154112"/>
            <a:ext cx="2514600" cy="3703637"/>
          </a:xfrm>
        </p:spPr>
        <p:txBody>
          <a:bodyPr/>
          <a:lstStyle>
            <a:lvl1pPr>
              <a:buClr>
                <a:schemeClr val="accent1"/>
              </a:buClr>
              <a:defRPr sz="1100">
                <a:solidFill>
                  <a:schemeClr val="tx2"/>
                </a:solidFill>
              </a:defRPr>
            </a:lvl1pPr>
            <a:lvl2pPr>
              <a:buClr>
                <a:schemeClr val="accent1"/>
              </a:buClr>
              <a:defRPr sz="1100">
                <a:solidFill>
                  <a:schemeClr val="tx2"/>
                </a:solidFill>
              </a:defRPr>
            </a:lvl2pPr>
            <a:lvl3pPr>
              <a:buClr>
                <a:schemeClr val="accent1"/>
              </a:buClr>
              <a:defRPr sz="1100">
                <a:solidFill>
                  <a:schemeClr val="tx2"/>
                </a:solidFill>
              </a:defRPr>
            </a:lvl3pPr>
            <a:lvl4pPr>
              <a:buClr>
                <a:schemeClr val="accent1"/>
              </a:buClr>
              <a:defRPr sz="1100">
                <a:solidFill>
                  <a:schemeClr val="tx2"/>
                </a:solidFill>
              </a:defRPr>
            </a:lvl4pPr>
            <a:lvl5pPr>
              <a:buClr>
                <a:schemeClr val="accent1"/>
              </a:buClr>
              <a:defRPr sz="11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023741914"/>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2251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6"/>
            <a:ext cx="3008313" cy="3518297"/>
          </a:xfrm>
        </p:spPr>
        <p:txBody>
          <a:bodyPr/>
          <a:lstStyle>
            <a:lvl1pPr marL="0" indent="0">
              <a:buNone/>
              <a:defRPr sz="788"/>
            </a:lvl1pPr>
            <a:lvl2pPr marL="257179" indent="0">
              <a:buNone/>
              <a:defRPr sz="675"/>
            </a:lvl2pPr>
            <a:lvl3pPr marL="514358" indent="0">
              <a:buNone/>
              <a:defRPr sz="563"/>
            </a:lvl3pPr>
            <a:lvl4pPr marL="771537" indent="0">
              <a:buNone/>
              <a:defRPr sz="506"/>
            </a:lvl4pPr>
            <a:lvl5pPr marL="1028715" indent="0">
              <a:buNone/>
              <a:defRPr sz="506"/>
            </a:lvl5pPr>
            <a:lvl6pPr marL="1285895" indent="0">
              <a:buNone/>
              <a:defRPr sz="506"/>
            </a:lvl6pPr>
            <a:lvl7pPr marL="1543074" indent="0">
              <a:buNone/>
              <a:defRPr sz="506"/>
            </a:lvl7pPr>
            <a:lvl8pPr marL="1800253" indent="0">
              <a:buNone/>
              <a:defRPr sz="506"/>
            </a:lvl8pPr>
            <a:lvl9pPr marL="2057432" indent="0">
              <a:buNone/>
              <a:defRPr sz="506"/>
            </a:lvl9pPr>
          </a:lstStyle>
          <a:p>
            <a:pPr lvl="0"/>
            <a:r>
              <a:rPr lang="en-US"/>
              <a:t>Click to edit Master text styles</a:t>
            </a:r>
          </a:p>
        </p:txBody>
      </p:sp>
    </p:spTree>
    <p:extLst>
      <p:ext uri="{BB962C8B-B14F-4D97-AF65-F5344CB8AC3E}">
        <p14:creationId xmlns:p14="http://schemas.microsoft.com/office/powerpoint/2010/main" val="8030498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1"/>
            <a:ext cx="5486400" cy="425053"/>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a:lstStyle>
            <a:lvl1pPr marL="0" indent="0">
              <a:buNone/>
              <a:defRPr sz="1800"/>
            </a:lvl1pPr>
            <a:lvl2pPr marL="257179" indent="0">
              <a:buNone/>
              <a:defRPr sz="1575"/>
            </a:lvl2pPr>
            <a:lvl3pPr marL="514358" indent="0">
              <a:buNone/>
              <a:defRPr sz="1350"/>
            </a:lvl3pPr>
            <a:lvl4pPr marL="771537" indent="0">
              <a:buNone/>
              <a:defRPr sz="1125"/>
            </a:lvl4pPr>
            <a:lvl5pPr marL="1028715" indent="0">
              <a:buNone/>
              <a:defRPr sz="1125"/>
            </a:lvl5pPr>
            <a:lvl6pPr marL="1285895" indent="0">
              <a:buNone/>
              <a:defRPr sz="1125"/>
            </a:lvl6pPr>
            <a:lvl7pPr marL="1543074" indent="0">
              <a:buNone/>
              <a:defRPr sz="1125"/>
            </a:lvl7pPr>
            <a:lvl8pPr marL="1800253" indent="0">
              <a:buNone/>
              <a:defRPr sz="1125"/>
            </a:lvl8pPr>
            <a:lvl9pPr marL="2057432" indent="0">
              <a:buNone/>
              <a:defRPr sz="1125"/>
            </a:lvl9pPr>
          </a:lstStyle>
          <a:p>
            <a:pPr lvl="0"/>
            <a:endParaRPr lang="en-US" noProof="0"/>
          </a:p>
        </p:txBody>
      </p:sp>
      <p:sp>
        <p:nvSpPr>
          <p:cNvPr id="4" name="Text Placeholder 3"/>
          <p:cNvSpPr>
            <a:spLocks noGrp="1"/>
          </p:cNvSpPr>
          <p:nvPr>
            <p:ph type="body" sz="half" idx="2"/>
          </p:nvPr>
        </p:nvSpPr>
        <p:spPr>
          <a:xfrm>
            <a:off x="1792289" y="4025504"/>
            <a:ext cx="5486400" cy="603647"/>
          </a:xfrm>
        </p:spPr>
        <p:txBody>
          <a:bodyPr/>
          <a:lstStyle>
            <a:lvl1pPr marL="0" indent="0">
              <a:buNone/>
              <a:defRPr sz="788"/>
            </a:lvl1pPr>
            <a:lvl2pPr marL="257179" indent="0">
              <a:buNone/>
              <a:defRPr sz="675"/>
            </a:lvl2pPr>
            <a:lvl3pPr marL="514358" indent="0">
              <a:buNone/>
              <a:defRPr sz="563"/>
            </a:lvl3pPr>
            <a:lvl4pPr marL="771537" indent="0">
              <a:buNone/>
              <a:defRPr sz="506"/>
            </a:lvl4pPr>
            <a:lvl5pPr marL="1028715" indent="0">
              <a:buNone/>
              <a:defRPr sz="506"/>
            </a:lvl5pPr>
            <a:lvl6pPr marL="1285895" indent="0">
              <a:buNone/>
              <a:defRPr sz="506"/>
            </a:lvl6pPr>
            <a:lvl7pPr marL="1543074" indent="0">
              <a:buNone/>
              <a:defRPr sz="506"/>
            </a:lvl7pPr>
            <a:lvl8pPr marL="1800253" indent="0">
              <a:buNone/>
              <a:defRPr sz="506"/>
            </a:lvl8pPr>
            <a:lvl9pPr marL="2057432" indent="0">
              <a:buNone/>
              <a:defRPr sz="506"/>
            </a:lvl9pPr>
          </a:lstStyle>
          <a:p>
            <a:pPr lvl="0"/>
            <a:r>
              <a:rPr lang="en-US"/>
              <a:t>Click to edit Master text styles</a:t>
            </a:r>
          </a:p>
        </p:txBody>
      </p:sp>
    </p:spTree>
    <p:extLst>
      <p:ext uri="{BB962C8B-B14F-4D97-AF65-F5344CB8AC3E}">
        <p14:creationId xmlns:p14="http://schemas.microsoft.com/office/powerpoint/2010/main" val="14069880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2126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7" y="427437"/>
            <a:ext cx="1951037" cy="423981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4" y="427437"/>
            <a:ext cx="5702300" cy="42398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2699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321543" indent="0" algn="ctr">
              <a:buNone/>
              <a:defRPr>
                <a:solidFill>
                  <a:schemeClr val="tx1">
                    <a:tint val="75000"/>
                  </a:schemeClr>
                </a:solidFill>
              </a:defRPr>
            </a:lvl2pPr>
            <a:lvl3pPr marL="643087" indent="0" algn="ctr">
              <a:buNone/>
              <a:defRPr>
                <a:solidFill>
                  <a:schemeClr val="tx1">
                    <a:tint val="75000"/>
                  </a:schemeClr>
                </a:solidFill>
              </a:defRPr>
            </a:lvl3pPr>
            <a:lvl4pPr marL="964630" indent="0" algn="ctr">
              <a:buNone/>
              <a:defRPr>
                <a:solidFill>
                  <a:schemeClr val="tx1">
                    <a:tint val="75000"/>
                  </a:schemeClr>
                </a:solidFill>
              </a:defRPr>
            </a:lvl4pPr>
            <a:lvl5pPr marL="1286173" indent="0" algn="ctr">
              <a:buNone/>
              <a:defRPr>
                <a:solidFill>
                  <a:schemeClr val="tx1">
                    <a:tint val="75000"/>
                  </a:schemeClr>
                </a:solidFill>
              </a:defRPr>
            </a:lvl5pPr>
            <a:lvl6pPr marL="1607716" indent="0" algn="ctr">
              <a:buNone/>
              <a:defRPr>
                <a:solidFill>
                  <a:schemeClr val="tx1">
                    <a:tint val="75000"/>
                  </a:schemeClr>
                </a:solidFill>
              </a:defRPr>
            </a:lvl6pPr>
            <a:lvl7pPr marL="1929259" indent="0" algn="ctr">
              <a:buNone/>
              <a:defRPr>
                <a:solidFill>
                  <a:schemeClr val="tx1">
                    <a:tint val="75000"/>
                  </a:schemeClr>
                </a:solidFill>
              </a:defRPr>
            </a:lvl7pPr>
            <a:lvl8pPr marL="2250803" indent="0" algn="ctr">
              <a:buNone/>
              <a:defRPr>
                <a:solidFill>
                  <a:schemeClr val="tx1">
                    <a:tint val="75000"/>
                  </a:schemeClr>
                </a:solidFill>
              </a:defRPr>
            </a:lvl8pPr>
            <a:lvl9pPr marL="2572346"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BE178B8-1AF7-4394-B739-EE3475A0C5F1}" type="datetimeFigureOut">
              <a:rPr lang="en-US"/>
              <a:pPr>
                <a:defRPr/>
              </a:pPr>
              <a:t>6/15/2024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7B46D777-EC96-46E8-BA6B-6273969A7D38}" type="slidenum">
              <a:rPr lang="en-US" altLang="en-US"/>
              <a:pPr>
                <a:defRPr/>
              </a:pPr>
              <a:t>‹#›</a:t>
            </a:fld>
            <a:endParaRPr lang="en-US" altLang="en-US"/>
          </a:p>
        </p:txBody>
      </p:sp>
    </p:spTree>
    <p:extLst>
      <p:ext uri="{BB962C8B-B14F-4D97-AF65-F5344CB8AC3E}">
        <p14:creationId xmlns:p14="http://schemas.microsoft.com/office/powerpoint/2010/main" val="9214080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85725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543051"/>
            <a:ext cx="8229600" cy="30515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CBBBA60-2E6D-4D11-A34A-450A56FAB0E6}" type="datetimeFigureOut">
              <a:rPr lang="en-US"/>
              <a:pPr>
                <a:defRPr/>
              </a:pPr>
              <a:t>6/15/2024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EC7473F9-22A4-4AA9-8A21-892C8DAA9D81}" type="slidenum">
              <a:rPr lang="en-US" altLang="en-US"/>
              <a:pPr>
                <a:defRPr/>
              </a:pPr>
              <a:t>‹#›</a:t>
            </a:fld>
            <a:endParaRPr lang="en-US" altLang="en-US"/>
          </a:p>
        </p:txBody>
      </p:sp>
    </p:spTree>
    <p:extLst>
      <p:ext uri="{BB962C8B-B14F-4D97-AF65-F5344CB8AC3E}">
        <p14:creationId xmlns:p14="http://schemas.microsoft.com/office/powerpoint/2010/main" val="21181936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813"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407">
                <a:solidFill>
                  <a:schemeClr val="tx1">
                    <a:tint val="75000"/>
                  </a:schemeClr>
                </a:solidFill>
              </a:defRPr>
            </a:lvl1pPr>
            <a:lvl2pPr marL="321543" indent="0">
              <a:buNone/>
              <a:defRPr sz="1266">
                <a:solidFill>
                  <a:schemeClr val="tx1">
                    <a:tint val="75000"/>
                  </a:schemeClr>
                </a:solidFill>
              </a:defRPr>
            </a:lvl2pPr>
            <a:lvl3pPr marL="643087" indent="0">
              <a:buNone/>
              <a:defRPr sz="1125">
                <a:solidFill>
                  <a:schemeClr val="tx1">
                    <a:tint val="75000"/>
                  </a:schemeClr>
                </a:solidFill>
              </a:defRPr>
            </a:lvl3pPr>
            <a:lvl4pPr marL="964630" indent="0">
              <a:buNone/>
              <a:defRPr sz="984">
                <a:solidFill>
                  <a:schemeClr val="tx1">
                    <a:tint val="75000"/>
                  </a:schemeClr>
                </a:solidFill>
              </a:defRPr>
            </a:lvl4pPr>
            <a:lvl5pPr marL="1286173" indent="0">
              <a:buNone/>
              <a:defRPr sz="984">
                <a:solidFill>
                  <a:schemeClr val="tx1">
                    <a:tint val="75000"/>
                  </a:schemeClr>
                </a:solidFill>
              </a:defRPr>
            </a:lvl5pPr>
            <a:lvl6pPr marL="1607716" indent="0">
              <a:buNone/>
              <a:defRPr sz="984">
                <a:solidFill>
                  <a:schemeClr val="tx1">
                    <a:tint val="75000"/>
                  </a:schemeClr>
                </a:solidFill>
              </a:defRPr>
            </a:lvl6pPr>
            <a:lvl7pPr marL="1929259" indent="0">
              <a:buNone/>
              <a:defRPr sz="984">
                <a:solidFill>
                  <a:schemeClr val="tx1">
                    <a:tint val="75000"/>
                  </a:schemeClr>
                </a:solidFill>
              </a:defRPr>
            </a:lvl7pPr>
            <a:lvl8pPr marL="2250803" indent="0">
              <a:buNone/>
              <a:defRPr sz="984">
                <a:solidFill>
                  <a:schemeClr val="tx1">
                    <a:tint val="75000"/>
                  </a:schemeClr>
                </a:solidFill>
              </a:defRPr>
            </a:lvl8pPr>
            <a:lvl9pPr marL="2572346"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12E760-3D52-4C63-B243-433D5BBE940D}" type="datetimeFigureOut">
              <a:rPr lang="en-US"/>
              <a:pPr>
                <a:defRPr/>
              </a:pPr>
              <a:t>6/15/2024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D0DE4756-E332-41D2-B07B-4B73DF44B7C8}" type="slidenum">
              <a:rPr lang="en-US" altLang="en-US"/>
              <a:pPr>
                <a:defRPr/>
              </a:pPr>
              <a:t>‹#›</a:t>
            </a:fld>
            <a:endParaRPr lang="en-US" altLang="en-US"/>
          </a:p>
        </p:txBody>
      </p:sp>
    </p:spTree>
    <p:extLst>
      <p:ext uri="{BB962C8B-B14F-4D97-AF65-F5344CB8AC3E}">
        <p14:creationId xmlns:p14="http://schemas.microsoft.com/office/powerpoint/2010/main" val="26584367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43051"/>
            <a:ext cx="4038600" cy="3051572"/>
          </a:xfrm>
        </p:spPr>
        <p:txBody>
          <a:bodyPr/>
          <a:lstStyle>
            <a:lvl1pPr>
              <a:defRPr sz="1969"/>
            </a:lvl1pPr>
            <a:lvl2pPr>
              <a:defRPr sz="1688"/>
            </a:lvl2pPr>
            <a:lvl3pPr>
              <a:defRPr sz="1407"/>
            </a:lvl3pPr>
            <a:lvl4pPr>
              <a:defRPr sz="1266"/>
            </a:lvl4pPr>
            <a:lvl5pPr>
              <a:defRPr sz="1266"/>
            </a:lvl5pPr>
            <a:lvl6pPr>
              <a:defRPr sz="1266"/>
            </a:lvl6pPr>
            <a:lvl7pPr>
              <a:defRPr sz="1266"/>
            </a:lvl7pPr>
            <a:lvl8pPr>
              <a:defRPr sz="1266"/>
            </a:lvl8pPr>
            <a:lvl9pPr>
              <a:defRPr sz="126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43051"/>
            <a:ext cx="4038600" cy="3051572"/>
          </a:xfrm>
        </p:spPr>
        <p:txBody>
          <a:bodyPr/>
          <a:lstStyle>
            <a:lvl1pPr>
              <a:defRPr sz="1969"/>
            </a:lvl1pPr>
            <a:lvl2pPr>
              <a:defRPr sz="1688"/>
            </a:lvl2pPr>
            <a:lvl3pPr>
              <a:defRPr sz="1407"/>
            </a:lvl3pPr>
            <a:lvl4pPr>
              <a:defRPr sz="1266"/>
            </a:lvl4pPr>
            <a:lvl5pPr>
              <a:defRPr sz="1266"/>
            </a:lvl5pPr>
            <a:lvl6pPr>
              <a:defRPr sz="1266"/>
            </a:lvl6pPr>
            <a:lvl7pPr>
              <a:defRPr sz="1266"/>
            </a:lvl7pPr>
            <a:lvl8pPr>
              <a:defRPr sz="1266"/>
            </a:lvl8pPr>
            <a:lvl9pPr>
              <a:defRPr sz="126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C6AACA10-861C-4483-AA32-55B53225845F}" type="datetimeFigureOut">
              <a:rPr lang="en-US"/>
              <a:pPr>
                <a:defRPr/>
              </a:pPr>
              <a:t>6/15/2024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9DACC5F6-7529-469B-87AA-EF197F906D4F}" type="slidenum">
              <a:rPr lang="en-US" altLang="en-US"/>
              <a:pPr>
                <a:defRPr/>
              </a:pPr>
              <a:t>‹#›</a:t>
            </a:fld>
            <a:endParaRPr lang="en-US" altLang="en-US"/>
          </a:p>
        </p:txBody>
      </p:sp>
    </p:spTree>
    <p:extLst>
      <p:ext uri="{BB962C8B-B14F-4D97-AF65-F5344CB8AC3E}">
        <p14:creationId xmlns:p14="http://schemas.microsoft.com/office/powerpoint/2010/main" val="37979760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96869"/>
            <a:ext cx="4040188" cy="34289"/>
          </a:xfrm>
        </p:spPr>
        <p:txBody>
          <a:bodyPr anchor="b"/>
          <a:lstStyle>
            <a:lvl1pPr marL="0" indent="0">
              <a:buNone/>
              <a:defRPr sz="1688" b="1"/>
            </a:lvl1pPr>
            <a:lvl2pPr marL="321543" indent="0">
              <a:buNone/>
              <a:defRPr sz="1407" b="1"/>
            </a:lvl2pPr>
            <a:lvl3pPr marL="643087" indent="0">
              <a:buNone/>
              <a:defRPr sz="1266" b="1"/>
            </a:lvl3pPr>
            <a:lvl4pPr marL="964630" indent="0">
              <a:buNone/>
              <a:defRPr sz="1125" b="1"/>
            </a:lvl4pPr>
            <a:lvl5pPr marL="1286173" indent="0">
              <a:buNone/>
              <a:defRPr sz="1125" b="1"/>
            </a:lvl5pPr>
            <a:lvl6pPr marL="1607716" indent="0">
              <a:buNone/>
              <a:defRPr sz="1125" b="1"/>
            </a:lvl6pPr>
            <a:lvl7pPr marL="1929259" indent="0">
              <a:buNone/>
              <a:defRPr sz="1125" b="1"/>
            </a:lvl7pPr>
            <a:lvl8pPr marL="2250803" indent="0">
              <a:buNone/>
              <a:defRPr sz="1125" b="1"/>
            </a:lvl8pPr>
            <a:lvl9pPr marL="2572346" indent="0">
              <a:buNone/>
              <a:defRPr sz="1125"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688"/>
            </a:lvl1pPr>
            <a:lvl2pPr>
              <a:defRPr sz="1407"/>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96869"/>
            <a:ext cx="4041775" cy="34289"/>
          </a:xfrm>
        </p:spPr>
        <p:txBody>
          <a:bodyPr anchor="b"/>
          <a:lstStyle>
            <a:lvl1pPr marL="0" indent="0">
              <a:buNone/>
              <a:defRPr sz="1688" b="1"/>
            </a:lvl1pPr>
            <a:lvl2pPr marL="321543" indent="0">
              <a:buNone/>
              <a:defRPr sz="1407" b="1"/>
            </a:lvl2pPr>
            <a:lvl3pPr marL="643087" indent="0">
              <a:buNone/>
              <a:defRPr sz="1266" b="1"/>
            </a:lvl3pPr>
            <a:lvl4pPr marL="964630" indent="0">
              <a:buNone/>
              <a:defRPr sz="1125" b="1"/>
            </a:lvl4pPr>
            <a:lvl5pPr marL="1286173" indent="0">
              <a:buNone/>
              <a:defRPr sz="1125" b="1"/>
            </a:lvl5pPr>
            <a:lvl6pPr marL="1607716" indent="0">
              <a:buNone/>
              <a:defRPr sz="1125" b="1"/>
            </a:lvl6pPr>
            <a:lvl7pPr marL="1929259" indent="0">
              <a:buNone/>
              <a:defRPr sz="1125" b="1"/>
            </a:lvl7pPr>
            <a:lvl8pPr marL="2250803" indent="0">
              <a:buNone/>
              <a:defRPr sz="1125" b="1"/>
            </a:lvl8pPr>
            <a:lvl9pPr marL="2572346" indent="0">
              <a:buNone/>
              <a:defRPr sz="1125"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688"/>
            </a:lvl1pPr>
            <a:lvl2pPr>
              <a:defRPr sz="1407"/>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6696F4E-B9FA-4182-8B46-5ECAE1C9DE0F}" type="datetimeFigureOut">
              <a:rPr lang="en-US"/>
              <a:pPr>
                <a:defRPr/>
              </a:pPr>
              <a:t>6/15/2024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71969D7D-976C-4500-88CD-8BAB14C81CAC}" type="slidenum">
              <a:rPr lang="en-US" altLang="en-US"/>
              <a:pPr>
                <a:defRPr/>
              </a:pPr>
              <a:t>‹#›</a:t>
            </a:fld>
            <a:endParaRPr lang="en-US" altLang="en-US"/>
          </a:p>
        </p:txBody>
      </p:sp>
    </p:spTree>
    <p:extLst>
      <p:ext uri="{BB962C8B-B14F-4D97-AF65-F5344CB8AC3E}">
        <p14:creationId xmlns:p14="http://schemas.microsoft.com/office/powerpoint/2010/main" val="203593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4" name="BKG Texture">
            <a:extLst>
              <a:ext uri="{FF2B5EF4-FFF2-40B4-BE49-F238E27FC236}">
                <a16:creationId xmlns:a16="http://schemas.microsoft.com/office/drawing/2014/main" id="{7B79A5D5-2D75-B195-D160-448B6EB83C7C}"/>
              </a:ext>
            </a:extLst>
          </p:cNvPr>
          <p:cNvPicPr>
            <a:picLocks noChangeAspect="1"/>
          </p:cNvPicPr>
          <p:nvPr userDrawn="1"/>
        </p:nvPicPr>
        <p:blipFill>
          <a:blip r:embed="rId3"/>
          <a:srcRect/>
          <a:stretch/>
        </p:blipFill>
        <p:spPr>
          <a:xfrm>
            <a:off x="0" y="0"/>
            <a:ext cx="9144000" cy="5143500"/>
          </a:xfrm>
          <a:prstGeom prst="rect">
            <a:avLst/>
          </a:prstGeom>
        </p:spPr>
      </p:pic>
      <p:grpSp>
        <p:nvGrpSpPr>
          <p:cNvPr id="7" name="Grid">
            <a:extLst>
              <a:ext uri="{FF2B5EF4-FFF2-40B4-BE49-F238E27FC236}">
                <a16:creationId xmlns:a16="http://schemas.microsoft.com/office/drawing/2014/main" id="{35219CD8-DC18-8163-A771-479BB2FFFC4C}"/>
              </a:ext>
            </a:extLst>
          </p:cNvPr>
          <p:cNvGrpSpPr/>
          <p:nvPr userDrawn="1"/>
        </p:nvGrpSpPr>
        <p:grpSpPr>
          <a:xfrm>
            <a:off x="-222948" y="-231775"/>
            <a:ext cx="9589896" cy="5620012"/>
            <a:chOff x="-222948" y="-231775"/>
            <a:chExt cx="9589896" cy="5620012"/>
          </a:xfrm>
        </p:grpSpPr>
        <p:cxnSp>
          <p:nvCxnSpPr>
            <p:cNvPr id="16" name="Gerade Verbindung 46">
              <a:extLst>
                <a:ext uri="{FF2B5EF4-FFF2-40B4-BE49-F238E27FC236}">
                  <a16:creationId xmlns:a16="http://schemas.microsoft.com/office/drawing/2014/main" id="{94D63696-B8A3-7AFF-D6BD-81CDBB6B9E86}"/>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26">
              <a:extLst>
                <a:ext uri="{FF2B5EF4-FFF2-40B4-BE49-F238E27FC236}">
                  <a16:creationId xmlns:a16="http://schemas.microsoft.com/office/drawing/2014/main" id="{61381B36-841F-6961-B364-1CCCD3DD2D9F}"/>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4">
              <a:extLst>
                <a:ext uri="{FF2B5EF4-FFF2-40B4-BE49-F238E27FC236}">
                  <a16:creationId xmlns:a16="http://schemas.microsoft.com/office/drawing/2014/main" id="{59E6A306-5F0D-DEB5-0495-D6ADC41B18F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C85DA300-B6BA-3394-E47D-E954A4042E66}"/>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F794D1DD-FCCF-1B35-46DD-450D5FD63D67}"/>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3DC2B7E2-F927-9BD9-8DE7-30483CD33589}"/>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1A960F6B-275C-6308-F029-B47A290F61E1}"/>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6C34F7F2-B68C-C38F-DA80-1D25E127349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A146D02C-3986-BB01-3A59-D93DA863A240}"/>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24AE74B0-F455-D935-899A-E8CA7E162B2A}"/>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320B1CAD-880C-B26A-AF55-D26F42339A6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74D9945C-8315-D102-30EA-9450ADB01A76}"/>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DB414058-23FF-F29D-C4FF-78C82E968F2F}"/>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4B6A7A4D-3383-788E-522B-46A545781099}"/>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A2D12F9E-200A-7D96-7BE9-6C20D0F0123B}"/>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5">
              <a:extLst>
                <a:ext uri="{FF2B5EF4-FFF2-40B4-BE49-F238E27FC236}">
                  <a16:creationId xmlns:a16="http://schemas.microsoft.com/office/drawing/2014/main" id="{B3AB23CC-F43C-7EB6-1500-52DE112CC33C}"/>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4">
              <a:extLst>
                <a:ext uri="{FF2B5EF4-FFF2-40B4-BE49-F238E27FC236}">
                  <a16:creationId xmlns:a16="http://schemas.microsoft.com/office/drawing/2014/main" id="{4591310E-21B1-DFD2-2E3E-A82FDF71E30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A6E0B5F4-A001-715F-8582-0492453E4598}"/>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C12967B5-E902-FC86-7654-97AA11949EE0}"/>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9EF49EE1-D73C-413A-D077-301612389628}"/>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06837133-7AC8-0FB5-B8A6-6E416DFB413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1180401E-F5AD-961E-B5E8-FF7B3061797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497FCD67-FCCE-7C55-01C2-A3A35910242A}"/>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641419C2-E7C8-9C3E-DDAF-0FC843CAD0B2}"/>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81BB86D4-9D17-7800-2AB0-7CA850C7F9A8}"/>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3">
              <a:extLst>
                <a:ext uri="{FF2B5EF4-FFF2-40B4-BE49-F238E27FC236}">
                  <a16:creationId xmlns:a16="http://schemas.microsoft.com/office/drawing/2014/main" id="{DCE1B964-2A17-F8F9-37E3-1AEAA37A7746}"/>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3">
              <a:extLst>
                <a:ext uri="{FF2B5EF4-FFF2-40B4-BE49-F238E27FC236}">
                  <a16:creationId xmlns:a16="http://schemas.microsoft.com/office/drawing/2014/main" id="{F73B121B-2BF2-1172-85D6-B4FC3D4E68D9}"/>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33">
              <a:extLst>
                <a:ext uri="{FF2B5EF4-FFF2-40B4-BE49-F238E27FC236}">
                  <a16:creationId xmlns:a16="http://schemas.microsoft.com/office/drawing/2014/main" id="{BF872D7C-F340-59E1-2D66-01BAD8F01EFD}"/>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35">
              <a:extLst>
                <a:ext uri="{FF2B5EF4-FFF2-40B4-BE49-F238E27FC236}">
                  <a16:creationId xmlns:a16="http://schemas.microsoft.com/office/drawing/2014/main" id="{4BC18EA9-5AAE-0D59-4940-540E794C320F}"/>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35">
              <a:extLst>
                <a:ext uri="{FF2B5EF4-FFF2-40B4-BE49-F238E27FC236}">
                  <a16:creationId xmlns:a16="http://schemas.microsoft.com/office/drawing/2014/main" id="{11B1C740-4256-7493-79BE-D87401EAC0C3}"/>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64551A78-5308-B21B-7DF9-45145E35967F}"/>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892677E3-780C-8DE5-7566-0D7E24984864}"/>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5484E4A0-1807-2D8F-7BE5-880F5B9DF80C}"/>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139059A3-A6FF-4722-5C1F-8B8A88E9D7F1}"/>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3DAD09A0-88C0-DA23-0330-9117FA730BBC}"/>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14A1914C-8360-6387-3C2B-9F03DF632E97}"/>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47753EC4-72C6-B9BC-57D1-6D06B86A6D20}"/>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4E86E12-3939-808B-331B-C78D895F339C}"/>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9F352A8F-E6C1-C0F8-8E21-FEAF24174A37}"/>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FCC81BCF-0F87-AB28-975A-FFD025DFC92E}"/>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8B80D04A-9955-4681-E226-E846D11D8A85}"/>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79242F1E-09E6-7C5C-B712-8F97BCDC951A}"/>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590C0798-6B4E-351B-F95A-2625EE4E70A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187916C5-ED33-0527-C065-720708FA0B47}"/>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43FF41F3-C31D-B36C-1A77-CFFFB43A6639}"/>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D20ED604-1817-A58B-A81F-3E93873381C4}"/>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3F068F2A-897A-FEFD-8ADC-D6DE46EDC765}"/>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AE647D20-5690-C082-7AF9-CC09C6942A15}"/>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7B04C619-ED50-9074-8C01-33ABEF1C8FD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26">
              <a:extLst>
                <a:ext uri="{FF2B5EF4-FFF2-40B4-BE49-F238E27FC236}">
                  <a16:creationId xmlns:a16="http://schemas.microsoft.com/office/drawing/2014/main" id="{AAA97544-88B8-FF37-7C3E-4A6416E4D1A7}"/>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26">
              <a:extLst>
                <a:ext uri="{FF2B5EF4-FFF2-40B4-BE49-F238E27FC236}">
                  <a16:creationId xmlns:a16="http://schemas.microsoft.com/office/drawing/2014/main" id="{76EA7488-17B4-FBB5-6EAE-AA088A629B2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26">
              <a:extLst>
                <a:ext uri="{FF2B5EF4-FFF2-40B4-BE49-F238E27FC236}">
                  <a16:creationId xmlns:a16="http://schemas.microsoft.com/office/drawing/2014/main" id="{329F1EA3-CD37-A358-A265-560E75BDA35D}"/>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33">
              <a:extLst>
                <a:ext uri="{FF2B5EF4-FFF2-40B4-BE49-F238E27FC236}">
                  <a16:creationId xmlns:a16="http://schemas.microsoft.com/office/drawing/2014/main" id="{4BC1BF34-4179-BC5F-EBCF-640367C060B0}"/>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33">
              <a:extLst>
                <a:ext uri="{FF2B5EF4-FFF2-40B4-BE49-F238E27FC236}">
                  <a16:creationId xmlns:a16="http://schemas.microsoft.com/office/drawing/2014/main" id="{D50DF43D-8EE5-8F04-5EB4-15E0DCDA16D1}"/>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op Grad">
            <a:extLst>
              <a:ext uri="{FF2B5EF4-FFF2-40B4-BE49-F238E27FC236}">
                <a16:creationId xmlns:a16="http://schemas.microsoft.com/office/drawing/2014/main" id="{7FDA0B81-986F-4678-CA51-ED8675F70BA1}"/>
              </a:ext>
            </a:extLst>
          </p:cNvPr>
          <p:cNvSpPr/>
          <p:nvPr userDrawn="1"/>
        </p:nvSpPr>
        <p:spPr>
          <a:xfrm>
            <a:off x="0" y="0"/>
            <a:ext cx="9141714" cy="212598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potlight Grad">
            <a:extLst>
              <a:ext uri="{FF2B5EF4-FFF2-40B4-BE49-F238E27FC236}">
                <a16:creationId xmlns:a16="http://schemas.microsoft.com/office/drawing/2014/main" id="{0A65CF29-76FC-71FD-5611-C9DE3141C1CF}"/>
              </a:ext>
            </a:extLst>
          </p:cNvPr>
          <p:cNvSpPr/>
          <p:nvPr userDrawn="1"/>
        </p:nvSpPr>
        <p:spPr>
          <a:xfrm>
            <a:off x="274320" y="880110"/>
            <a:ext cx="5760720" cy="36576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pic>
        <p:nvPicPr>
          <p:cNvPr id="15" name="AB Logo">
            <a:extLst>
              <a:ext uri="{FF2B5EF4-FFF2-40B4-BE49-F238E27FC236}">
                <a16:creationId xmlns:a16="http://schemas.microsoft.com/office/drawing/2014/main" id="{E72373FA-7F48-4F34-0F19-109ADDF036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8640" y="4697326"/>
            <a:ext cx="2011680" cy="206144"/>
          </a:xfrm>
          <a:prstGeom prst="rect">
            <a:avLst/>
          </a:prstGeom>
        </p:spPr>
      </p:pic>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548639" y="1154430"/>
            <a:ext cx="5486400" cy="1280160"/>
          </a:xfrm>
          <a:prstGeom prst="rect">
            <a:avLst/>
          </a:prstGeom>
        </p:spPr>
        <p:txBody>
          <a:bodyPr anchor="t" anchorCtr="0"/>
          <a:lstStyle>
            <a:lvl1pPr algn="l">
              <a:lnSpc>
                <a:spcPct val="90000"/>
              </a:lnSpc>
              <a:defRPr sz="3200">
                <a:solidFill>
                  <a:schemeClr val="bg1"/>
                </a:solidFill>
              </a:defRPr>
            </a:lvl1pPr>
          </a:lstStyle>
          <a:p>
            <a:r>
              <a:rPr lang="en-US" noProof="0" dirty="0"/>
              <a:t>Click to edit Master title style</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548640" y="2708910"/>
            <a:ext cx="5486400" cy="502920"/>
          </a:xfrm>
          <a:prstGeom prst="rect">
            <a:avLst/>
          </a:prstGeom>
        </p:spPr>
        <p:txBody>
          <a:bodyPr anchor="t" anchorCtr="0"/>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Click to edit Master subtitle style</a:t>
            </a:r>
          </a:p>
        </p:txBody>
      </p:sp>
      <p:grpSp>
        <p:nvGrpSpPr>
          <p:cNvPr id="8" name="Logo Lockup">
            <a:extLst>
              <a:ext uri="{FF2B5EF4-FFF2-40B4-BE49-F238E27FC236}">
                <a16:creationId xmlns:a16="http://schemas.microsoft.com/office/drawing/2014/main" id="{A8CB23AD-AE40-6C80-6CF9-1629429E954E}"/>
              </a:ext>
            </a:extLst>
          </p:cNvPr>
          <p:cNvGrpSpPr>
            <a:grpSpLocks noChangeAspect="1"/>
          </p:cNvGrpSpPr>
          <p:nvPr userDrawn="1"/>
        </p:nvGrpSpPr>
        <p:grpSpPr>
          <a:xfrm>
            <a:off x="548640" y="285750"/>
            <a:ext cx="1280160" cy="284858"/>
            <a:chOff x="1215152" y="1794510"/>
            <a:chExt cx="6722532" cy="1495881"/>
          </a:xfrm>
        </p:grpSpPr>
        <p:pic>
          <p:nvPicPr>
            <p:cNvPr id="11" name="2023">
              <a:extLst>
                <a:ext uri="{FF2B5EF4-FFF2-40B4-BE49-F238E27FC236}">
                  <a16:creationId xmlns:a16="http://schemas.microsoft.com/office/drawing/2014/main" id="{8BEE93DC-A218-1ABD-7F7E-1BC050B67C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40637" y="2033972"/>
              <a:ext cx="1688211" cy="592074"/>
            </a:xfrm>
            <a:prstGeom prst="rect">
              <a:avLst/>
            </a:prstGeom>
          </p:spPr>
        </p:pic>
        <p:pic>
          <p:nvPicPr>
            <p:cNvPr id="12" name="exchange">
              <a:extLst>
                <a:ext uri="{FF2B5EF4-FFF2-40B4-BE49-F238E27FC236}">
                  <a16:creationId xmlns:a16="http://schemas.microsoft.com/office/drawing/2014/main" id="{95E01973-026D-39DD-BD43-E1BDCA56D73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5152" y="1794510"/>
              <a:ext cx="4928616" cy="1072134"/>
            </a:xfrm>
            <a:prstGeom prst="rect">
              <a:avLst/>
            </a:prstGeom>
          </p:spPr>
        </p:pic>
        <p:pic>
          <p:nvPicPr>
            <p:cNvPr id="13" name="grow.">
              <a:extLst>
                <a:ext uri="{FF2B5EF4-FFF2-40B4-BE49-F238E27FC236}">
                  <a16:creationId xmlns:a16="http://schemas.microsoft.com/office/drawing/2014/main" id="{7A6CFBAE-3021-F9A6-9254-4F864C41B7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349543082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59" name="Spotlight Grad">
            <a:extLst>
              <a:ext uri="{FF2B5EF4-FFF2-40B4-BE49-F238E27FC236}">
                <a16:creationId xmlns:a16="http://schemas.microsoft.com/office/drawing/2014/main" id="{133B8004-12C6-A796-AF9C-C29373493273}"/>
              </a:ext>
            </a:extLst>
          </p:cNvPr>
          <p:cNvSpPr/>
          <p:nvPr userDrawn="1"/>
        </p:nvSpPr>
        <p:spPr>
          <a:xfrm>
            <a:off x="274320" y="285750"/>
            <a:ext cx="5760720" cy="36576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grpSp>
        <p:nvGrpSpPr>
          <p:cNvPr id="4" name="Grid">
            <a:extLst>
              <a:ext uri="{FF2B5EF4-FFF2-40B4-BE49-F238E27FC236}">
                <a16:creationId xmlns:a16="http://schemas.microsoft.com/office/drawing/2014/main" id="{F2908AB9-4BEF-1988-8F28-CFA91EE6DA86}"/>
              </a:ext>
            </a:extLst>
          </p:cNvPr>
          <p:cNvGrpSpPr/>
          <p:nvPr userDrawn="1"/>
        </p:nvGrpSpPr>
        <p:grpSpPr>
          <a:xfrm>
            <a:off x="-222948" y="-231775"/>
            <a:ext cx="9589896" cy="5620012"/>
            <a:chOff x="-222948" y="-231775"/>
            <a:chExt cx="9589896" cy="5620012"/>
          </a:xfrm>
        </p:grpSpPr>
        <p:cxnSp>
          <p:nvCxnSpPr>
            <p:cNvPr id="5" name="Gerade Verbindung 46">
              <a:extLst>
                <a:ext uri="{FF2B5EF4-FFF2-40B4-BE49-F238E27FC236}">
                  <a16:creationId xmlns:a16="http://schemas.microsoft.com/office/drawing/2014/main" id="{257B674F-946F-B409-6CF4-513707AECE1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D73A2D3B-A4B4-4A20-4E58-530102E0D822}"/>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74D1AEB-F35D-9C0F-D626-8FAF128758E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5">
              <a:extLst>
                <a:ext uri="{FF2B5EF4-FFF2-40B4-BE49-F238E27FC236}">
                  <a16:creationId xmlns:a16="http://schemas.microsoft.com/office/drawing/2014/main" id="{FB21DD11-A8BB-8E1D-9DEA-1E0A12C7DA19}"/>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1B70E2D1-91B0-AC0E-246F-D82B09ACFA6C}"/>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3">
              <a:extLst>
                <a:ext uri="{FF2B5EF4-FFF2-40B4-BE49-F238E27FC236}">
                  <a16:creationId xmlns:a16="http://schemas.microsoft.com/office/drawing/2014/main" id="{41E0154F-19BA-3195-3A3C-68923B0A4979}"/>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FED8D4BE-8193-12A9-BC8A-B5E8634B6FB4}"/>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6347AE2A-A4DC-F843-9D16-F5456891D56D}"/>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003790D3-1DB1-F112-32F2-0E51C3C38141}"/>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2240423F-563C-3BED-1C7D-D13BE774A0CC}"/>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176864D1-A051-092C-AE57-7322DE439CE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1C5A1ACC-A021-D8EB-7772-CC18F248DB1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FF36C756-E3A8-76C2-37D7-45C33032DF66}"/>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26F1D292-7721-F53A-FDE0-79AEA9FA06D3}"/>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A73F030B-4DD4-ADF7-5B45-3DA9F2CC852A}"/>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5">
              <a:extLst>
                <a:ext uri="{FF2B5EF4-FFF2-40B4-BE49-F238E27FC236}">
                  <a16:creationId xmlns:a16="http://schemas.microsoft.com/office/drawing/2014/main" id="{EA01CE98-59EE-8F47-0CDA-F1B3F0C0231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4">
              <a:extLst>
                <a:ext uri="{FF2B5EF4-FFF2-40B4-BE49-F238E27FC236}">
                  <a16:creationId xmlns:a16="http://schemas.microsoft.com/office/drawing/2014/main" id="{4BCEFF3F-036B-83E4-F940-AA984A3D324F}"/>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8B1BD494-5727-21FF-17E3-953B5E256CD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C3BE6FA7-6818-7825-F589-850629C83736}"/>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4FBD0712-F605-A133-09D8-64854914128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34B8BF79-0FC4-913E-AAA3-A5BD9D223A5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8EB1FF38-DC8F-8355-EB9B-DA488906FFF4}"/>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1315E42D-B50D-BBC9-C2EB-33ED0D359EFC}"/>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A5754622-93EC-5BFC-C4F6-565D80753A7E}"/>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5A87636E-9AE3-D5A9-B1E3-53D2529362B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25B0A8E0-CB19-55D7-F085-478EDA74100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A0059661-FCFA-17D0-6DE1-7CE890D9C7A7}"/>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AC120C0E-BEC6-71BF-F62A-E04C5A96FC24}"/>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247E4F60-2678-6663-57BC-D9C825B7146B}"/>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5">
              <a:extLst>
                <a:ext uri="{FF2B5EF4-FFF2-40B4-BE49-F238E27FC236}">
                  <a16:creationId xmlns:a16="http://schemas.microsoft.com/office/drawing/2014/main" id="{51226534-FA0F-3443-B234-69DC25DE066F}"/>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0974122B-09B9-C898-C54D-E47CDE2A6B7A}"/>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914428CB-84B8-DB0B-FF79-B7B937648850}"/>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99D8062B-6281-0473-DB63-54347A087EB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6EEBE816-5C3C-8061-9117-4A8BFBEED70A}"/>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B5AB9E9F-3AA4-511B-AAE5-CACBE861A6A9}"/>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49196556-9C69-0FE9-FF37-EC9D9B332931}"/>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E8A3507C-B366-DC3E-0068-39317C916EDF}"/>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25C5BEB5-96D0-232E-1183-2ED9C1ECF32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A6CB19BB-5122-3F9E-CD8F-DBFC19E1E9A1}"/>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8214A563-7155-0EE4-331B-F3823B0593B8}"/>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7D553C3F-54E4-E754-8AB9-24EAB60E5A17}"/>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72F5C408-F17B-2E9C-1625-B4D4FBF1D15B}"/>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8ED86A15-BB2F-97FF-9E49-9CC39714FB1D}"/>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D1983961-2829-A4E5-6865-77F05D33514D}"/>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0313FBC1-E6BF-AB83-64FC-F04CE5B6B749}"/>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5499623-B7DC-D039-9E60-2AC84A7BD666}"/>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68EFD60C-CCE7-EEF5-F39D-59BD0ACB2749}"/>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7DD0DA5C-6613-FF48-2515-406AE816A79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66F4084E-509A-36C0-05F3-9F58E18507F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149AAB7C-18B0-0E01-C8D2-9CDCB3327D28}"/>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DAF2D08-9614-F2EF-A7DD-1106AE9A4112}"/>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59EECDA8-6AC2-CFF1-F875-3DCD37A47035}"/>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33">
              <a:extLst>
                <a:ext uri="{FF2B5EF4-FFF2-40B4-BE49-F238E27FC236}">
                  <a16:creationId xmlns:a16="http://schemas.microsoft.com/office/drawing/2014/main" id="{94040EFC-A60D-965E-F9CE-E465F05A3E42}"/>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33">
              <a:extLst>
                <a:ext uri="{FF2B5EF4-FFF2-40B4-BE49-F238E27FC236}">
                  <a16:creationId xmlns:a16="http://schemas.microsoft.com/office/drawing/2014/main" id="{FE6BB049-6D77-DD40-A298-D40068563C29}"/>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9064DF2-08B3-1450-F497-E2D69913B1A4}"/>
              </a:ext>
            </a:extLst>
          </p:cNvPr>
          <p:cNvSpPr>
            <a:spLocks noGrp="1"/>
          </p:cNvSpPr>
          <p:nvPr>
            <p:ph type="title"/>
          </p:nvPr>
        </p:nvSpPr>
        <p:spPr>
          <a:xfrm>
            <a:off x="549275" y="560070"/>
            <a:ext cx="5531485" cy="4297680"/>
          </a:xfrm>
        </p:spPr>
        <p:txBody>
          <a:bodyPr bIns="91440" anchor="t" anchorCtr="0"/>
          <a:lstStyle>
            <a:lvl1pPr>
              <a:defRPr sz="2800"/>
            </a:lvl1pPr>
          </a:lstStyle>
          <a:p>
            <a:r>
              <a:rPr lang="en-US" dirty="0"/>
              <a:t>Click to edit Master title style</a:t>
            </a:r>
          </a:p>
        </p:txBody>
      </p:sp>
    </p:spTree>
    <p:custDataLst>
      <p:tags r:id="rId1"/>
    </p:custDataLst>
    <p:extLst>
      <p:ext uri="{BB962C8B-B14F-4D97-AF65-F5344CB8AC3E}">
        <p14:creationId xmlns:p14="http://schemas.microsoft.com/office/powerpoint/2010/main" val="1347517318"/>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355FDE-4770-454D-9BAE-645CAFE2C7B7}" type="datetimeFigureOut">
              <a:rPr lang="en-US"/>
              <a:pPr>
                <a:defRPr/>
              </a:pPr>
              <a:t>6/15/2024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FDC8BED4-EFB2-4192-A6B3-4E22F601EF17}" type="slidenum">
              <a:rPr lang="en-US" altLang="en-US"/>
              <a:pPr>
                <a:defRPr/>
              </a:pPr>
              <a:t>‹#›</a:t>
            </a:fld>
            <a:endParaRPr lang="en-US" altLang="en-US"/>
          </a:p>
        </p:txBody>
      </p:sp>
    </p:spTree>
    <p:extLst>
      <p:ext uri="{BB962C8B-B14F-4D97-AF65-F5344CB8AC3E}">
        <p14:creationId xmlns:p14="http://schemas.microsoft.com/office/powerpoint/2010/main" val="11281309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745899-6E39-49A5-B659-119CEF4CCB0F}" type="datetimeFigureOut">
              <a:rPr lang="en-US"/>
              <a:pPr>
                <a:defRPr/>
              </a:pPr>
              <a:t>6/15/2024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DEF59534-E736-4A1B-BFB0-E393CBCB27D6}" type="slidenum">
              <a:rPr lang="en-US" altLang="en-US"/>
              <a:pPr>
                <a:defRPr/>
              </a:pPr>
              <a:t>‹#›</a:t>
            </a:fld>
            <a:endParaRPr lang="en-US" altLang="en-US"/>
          </a:p>
        </p:txBody>
      </p:sp>
    </p:spTree>
    <p:extLst>
      <p:ext uri="{BB962C8B-B14F-4D97-AF65-F5344CB8AC3E}">
        <p14:creationId xmlns:p14="http://schemas.microsoft.com/office/powerpoint/2010/main" val="40259620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400051"/>
            <a:ext cx="3008313" cy="676275"/>
          </a:xfrm>
        </p:spPr>
        <p:txBody>
          <a:bodyPr anchor="b"/>
          <a:lstStyle>
            <a:lvl1pPr algn="l">
              <a:defRPr sz="1407" b="1"/>
            </a:lvl1pPr>
          </a:lstStyle>
          <a:p>
            <a:r>
              <a:rPr lang="en-US"/>
              <a:t>Click to edit Master title style</a:t>
            </a:r>
          </a:p>
        </p:txBody>
      </p:sp>
      <p:sp>
        <p:nvSpPr>
          <p:cNvPr id="3" name="Content Placeholder 2"/>
          <p:cNvSpPr>
            <a:spLocks noGrp="1"/>
          </p:cNvSpPr>
          <p:nvPr>
            <p:ph idx="1"/>
          </p:nvPr>
        </p:nvSpPr>
        <p:spPr>
          <a:xfrm>
            <a:off x="3575050" y="800101"/>
            <a:ext cx="5111750" cy="3794522"/>
          </a:xfrm>
        </p:spPr>
        <p:txBody>
          <a:bodyPr/>
          <a:lstStyle>
            <a:lvl1pPr>
              <a:defRPr sz="2251"/>
            </a:lvl1pPr>
            <a:lvl2pPr>
              <a:defRPr sz="1969"/>
            </a:lvl2pPr>
            <a:lvl3pPr>
              <a:defRPr sz="1688"/>
            </a:lvl3pPr>
            <a:lvl4pPr>
              <a:defRPr sz="1407"/>
            </a:lvl4pPr>
            <a:lvl5pPr>
              <a:defRPr sz="1407"/>
            </a:lvl5pPr>
            <a:lvl6pPr>
              <a:defRPr sz="1407"/>
            </a:lvl6pPr>
            <a:lvl7pPr>
              <a:defRPr sz="1407"/>
            </a:lvl7pPr>
            <a:lvl8pPr>
              <a:defRPr sz="1407"/>
            </a:lvl8pPr>
            <a:lvl9pPr>
              <a:defRPr sz="14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7"/>
          </a:xfrm>
        </p:spPr>
        <p:txBody>
          <a:bodyPr/>
          <a:lstStyle>
            <a:lvl1pPr marL="0" indent="0">
              <a:buNone/>
              <a:defRPr sz="984"/>
            </a:lvl1pPr>
            <a:lvl2pPr marL="321543" indent="0">
              <a:buNone/>
              <a:defRPr sz="844"/>
            </a:lvl2pPr>
            <a:lvl3pPr marL="643087" indent="0">
              <a:buNone/>
              <a:defRPr sz="703"/>
            </a:lvl3pPr>
            <a:lvl4pPr marL="964630" indent="0">
              <a:buNone/>
              <a:defRPr sz="633"/>
            </a:lvl4pPr>
            <a:lvl5pPr marL="1286173" indent="0">
              <a:buNone/>
              <a:defRPr sz="633"/>
            </a:lvl5pPr>
            <a:lvl6pPr marL="1607716" indent="0">
              <a:buNone/>
              <a:defRPr sz="633"/>
            </a:lvl6pPr>
            <a:lvl7pPr marL="1929259" indent="0">
              <a:buNone/>
              <a:defRPr sz="633"/>
            </a:lvl7pPr>
            <a:lvl8pPr marL="2250803" indent="0">
              <a:buNone/>
              <a:defRPr sz="633"/>
            </a:lvl8pPr>
            <a:lvl9pPr marL="2572346" indent="0">
              <a:buNone/>
              <a:defRPr sz="63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27AD30B-D787-40BD-9ECE-8E3EEE928316}" type="datetimeFigureOut">
              <a:rPr lang="en-US"/>
              <a:pPr>
                <a:defRPr/>
              </a:pPr>
              <a:t>6/15/2024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EB3B78FF-44A9-4597-B43A-9B6682DB26F3}" type="slidenum">
              <a:rPr lang="en-US" altLang="en-US"/>
              <a:pPr>
                <a:defRPr/>
              </a:pPr>
              <a:t>‹#›</a:t>
            </a:fld>
            <a:endParaRPr lang="en-US" altLang="en-US"/>
          </a:p>
        </p:txBody>
      </p:sp>
    </p:spTree>
    <p:extLst>
      <p:ext uri="{BB962C8B-B14F-4D97-AF65-F5344CB8AC3E}">
        <p14:creationId xmlns:p14="http://schemas.microsoft.com/office/powerpoint/2010/main" val="37725513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407"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251"/>
            </a:lvl1pPr>
            <a:lvl2pPr marL="321543" indent="0">
              <a:buNone/>
              <a:defRPr sz="1969"/>
            </a:lvl2pPr>
            <a:lvl3pPr marL="643087" indent="0">
              <a:buNone/>
              <a:defRPr sz="1688"/>
            </a:lvl3pPr>
            <a:lvl4pPr marL="964630" indent="0">
              <a:buNone/>
              <a:defRPr sz="1407"/>
            </a:lvl4pPr>
            <a:lvl5pPr marL="1286173" indent="0">
              <a:buNone/>
              <a:defRPr sz="1407"/>
            </a:lvl5pPr>
            <a:lvl6pPr marL="1607716" indent="0">
              <a:buNone/>
              <a:defRPr sz="1407"/>
            </a:lvl6pPr>
            <a:lvl7pPr marL="1929259" indent="0">
              <a:buNone/>
              <a:defRPr sz="1407"/>
            </a:lvl7pPr>
            <a:lvl8pPr marL="2250803" indent="0">
              <a:buNone/>
              <a:defRPr sz="1407"/>
            </a:lvl8pPr>
            <a:lvl9pPr marL="2572346" indent="0">
              <a:buNone/>
              <a:defRPr sz="1407"/>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984"/>
            </a:lvl1pPr>
            <a:lvl2pPr marL="321543" indent="0">
              <a:buNone/>
              <a:defRPr sz="844"/>
            </a:lvl2pPr>
            <a:lvl3pPr marL="643087" indent="0">
              <a:buNone/>
              <a:defRPr sz="703"/>
            </a:lvl3pPr>
            <a:lvl4pPr marL="964630" indent="0">
              <a:buNone/>
              <a:defRPr sz="633"/>
            </a:lvl4pPr>
            <a:lvl5pPr marL="1286173" indent="0">
              <a:buNone/>
              <a:defRPr sz="633"/>
            </a:lvl5pPr>
            <a:lvl6pPr marL="1607716" indent="0">
              <a:buNone/>
              <a:defRPr sz="633"/>
            </a:lvl6pPr>
            <a:lvl7pPr marL="1929259" indent="0">
              <a:buNone/>
              <a:defRPr sz="633"/>
            </a:lvl7pPr>
            <a:lvl8pPr marL="2250803" indent="0">
              <a:buNone/>
              <a:defRPr sz="633"/>
            </a:lvl8pPr>
            <a:lvl9pPr marL="2572346" indent="0">
              <a:buNone/>
              <a:defRPr sz="63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853967-DEB2-443F-A444-0AF031E5532F}" type="datetimeFigureOut">
              <a:rPr lang="en-US"/>
              <a:pPr>
                <a:defRPr/>
              </a:pPr>
              <a:t>6/15/2024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4C4EE9AB-01C4-4382-B469-1434CE0F7CD5}" type="slidenum">
              <a:rPr lang="en-US" altLang="en-US"/>
              <a:pPr>
                <a:defRPr/>
              </a:pPr>
              <a:t>‹#›</a:t>
            </a:fld>
            <a:endParaRPr lang="en-US" altLang="en-US"/>
          </a:p>
        </p:txBody>
      </p:sp>
    </p:spTree>
    <p:extLst>
      <p:ext uri="{BB962C8B-B14F-4D97-AF65-F5344CB8AC3E}">
        <p14:creationId xmlns:p14="http://schemas.microsoft.com/office/powerpoint/2010/main" val="26866165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CBA7E-6D92-4F92-BE86-FF43CAC08F2B}" type="datetimeFigureOut">
              <a:rPr lang="en-US"/>
              <a:pPr>
                <a:defRPr/>
              </a:pPr>
              <a:t>6/15/2024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A31643C6-E0FA-4F04-AFC7-32C7093FC378}" type="slidenum">
              <a:rPr lang="en-US" altLang="en-US"/>
              <a:pPr>
                <a:defRPr/>
              </a:pPr>
              <a:t>‹#›</a:t>
            </a:fld>
            <a:endParaRPr lang="en-US" altLang="en-US"/>
          </a:p>
        </p:txBody>
      </p:sp>
    </p:spTree>
    <p:extLst>
      <p:ext uri="{BB962C8B-B14F-4D97-AF65-F5344CB8AC3E}">
        <p14:creationId xmlns:p14="http://schemas.microsoft.com/office/powerpoint/2010/main" val="34950910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1C6EADF-B990-4617-B2B3-73626BBEAAE0}" type="datetimeFigureOut">
              <a:rPr lang="en-US"/>
              <a:pPr>
                <a:defRPr/>
              </a:pPr>
              <a:t>6/15/2024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mn-cs"/>
              </a:defRPr>
            </a:lvl1pPr>
          </a:lstStyle>
          <a:p>
            <a:pPr>
              <a:defRPr/>
            </a:pPr>
            <a:fld id="{63698B2E-AC9A-48E4-8BA2-BE57D0B54F62}" type="slidenum">
              <a:rPr lang="en-US" altLang="en-US"/>
              <a:pPr>
                <a:defRPr/>
              </a:pPr>
              <a:t>‹#›</a:t>
            </a:fld>
            <a:endParaRPr lang="en-US" altLang="en-US"/>
          </a:p>
        </p:txBody>
      </p:sp>
    </p:spTree>
    <p:extLst>
      <p:ext uri="{BB962C8B-B14F-4D97-AF65-F5344CB8AC3E}">
        <p14:creationId xmlns:p14="http://schemas.microsoft.com/office/powerpoint/2010/main" val="2887780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BKG Texture">
            <a:extLst>
              <a:ext uri="{FF2B5EF4-FFF2-40B4-BE49-F238E27FC236}">
                <a16:creationId xmlns:a16="http://schemas.microsoft.com/office/drawing/2014/main" id="{1DC5A5AF-9D35-EC37-3E20-6383B9738A94}"/>
              </a:ext>
            </a:extLst>
          </p:cNvPr>
          <p:cNvPicPr>
            <a:picLocks noChangeAspect="1"/>
          </p:cNvPicPr>
          <p:nvPr userDrawn="1"/>
        </p:nvPicPr>
        <p:blipFill>
          <a:blip r:embed="rId3"/>
          <a:srcRect/>
          <a:stretch/>
        </p:blipFill>
        <p:spPr>
          <a:xfrm>
            <a:off x="0" y="0"/>
            <a:ext cx="9144000" cy="5143500"/>
          </a:xfrm>
          <a:prstGeom prst="rect">
            <a:avLst/>
          </a:prstGeom>
        </p:spPr>
      </p:pic>
      <p:grpSp>
        <p:nvGrpSpPr>
          <p:cNvPr id="4" name="Grid">
            <a:extLst>
              <a:ext uri="{FF2B5EF4-FFF2-40B4-BE49-F238E27FC236}">
                <a16:creationId xmlns:a16="http://schemas.microsoft.com/office/drawing/2014/main" id="{AEAE7081-31F9-E478-A0F5-3E926C5127DB}"/>
              </a:ext>
            </a:extLst>
          </p:cNvPr>
          <p:cNvGrpSpPr/>
          <p:nvPr userDrawn="1"/>
        </p:nvGrpSpPr>
        <p:grpSpPr>
          <a:xfrm>
            <a:off x="-222948" y="-231775"/>
            <a:ext cx="9589896" cy="5620012"/>
            <a:chOff x="-222948" y="-231775"/>
            <a:chExt cx="9589896" cy="5620012"/>
          </a:xfrm>
        </p:grpSpPr>
        <p:cxnSp>
          <p:nvCxnSpPr>
            <p:cNvPr id="7" name="Gerade Verbindung 46">
              <a:extLst>
                <a:ext uri="{FF2B5EF4-FFF2-40B4-BE49-F238E27FC236}">
                  <a16:creationId xmlns:a16="http://schemas.microsoft.com/office/drawing/2014/main" id="{B5DBDFC4-5C0A-A8F4-5C7D-90B644B94AB7}"/>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15465169-49F0-6EF1-3B95-8A742B17F395}"/>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B36F71E5-2F3F-9D7C-D208-FAB64DB41FD9}"/>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C8F4E5A1-7277-6B1A-7183-ED9E26042FFB}"/>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F9539462-D064-6F76-EF6E-1A5CD38E496C}"/>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BB414A5-6DED-6C84-D07C-6E91E8798580}"/>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04E3083E-3292-6511-1111-1E374CFC5E9C}"/>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9B35FDC8-8945-A3F1-93E5-17E8E4860EF4}"/>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088ABCF8-ECB5-A324-C59C-4BB129AFD04B}"/>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60E81E5-3F57-64C6-AAED-FC23CED29610}"/>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B5194E90-E948-16D3-B528-12015EA7A96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676259F3-E7CF-7AEA-D6AC-74A2F3D08FDF}"/>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0AAC1669-8389-435A-9DA7-CF63A766AEC9}"/>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3FDB275-B131-8435-221B-0F52E8462D2B}"/>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5BE64196-27C7-0CFE-97EB-026F779C88D1}"/>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C7BCD85F-C91A-57DD-12E7-36D6C30F58C0}"/>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9B8E53CD-B091-0E1E-A4A4-43D4A6DB1551}"/>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DF113E9E-EF4F-9B53-265F-935239DF94F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B25A346E-133F-130B-94B9-5AF3F2B6A79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8F7734D1-1273-B122-E92F-FF04E0C6846E}"/>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1ABEF25B-730D-4E74-576E-B80F97AB6D5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5A4D4E8-E590-3A72-DD51-AEDE3AFC0D20}"/>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C5565124-A5F2-EA15-02B3-1F1EA3EF351B}"/>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C1854434-2557-4298-E9AE-957C611A2977}"/>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21B91DF4-118B-6CF9-990B-31516598CE08}"/>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C1A16BA4-67A2-30A3-D2D2-387C51402A41}"/>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6D3717D7-176F-D3E4-7FBF-87110664CBC5}"/>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8F8C1FB5-7F13-9BC1-764E-488109C4A8DD}"/>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5A04C9AB-388C-EA93-C378-773A2A7C2319}"/>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440ABD2-2FA4-949A-829D-C616E193052D}"/>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D1582A77-85B1-BA68-3699-8865499BDC47}"/>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7892A5AB-4531-A42E-0DE6-52EAE5DE7BFF}"/>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957A73F4-0DE5-B667-D445-205296C29B34}"/>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5262A72A-4D07-FC0F-47AF-C06185F06156}"/>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ED903504-D34F-E4BB-4896-C61D330122E9}"/>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F1052FE6-DCE9-B4D2-84A2-2F17D7D0A824}"/>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B9A20B2-95BB-B6DE-1EB3-B205015A4E5A}"/>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78BD8005-F12F-8B3A-3936-322573B61CDB}"/>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6FBDC29E-50F9-AEE5-6D5A-ACC76485B4BB}"/>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4D8AEE5B-53AD-27CA-1E26-7B0B4D01ED13}"/>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6346D14-019F-8BFC-11AF-96B408E60C4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FBF605B6-9D69-3575-05EA-0AA9835637D9}"/>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29DA869-0690-08D2-264F-F2C34D58880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B468BEFB-2069-F3BA-1982-C4F4AD1E3B88}"/>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BC88D47D-3505-E0F1-12A1-9809F3C3443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8CB3E242-1371-D7B0-78E6-635D76283AD5}"/>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AABC821D-633D-886A-2045-E369915C6748}"/>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3147BEFC-8871-04B4-4FDA-F4BB96317BF8}"/>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C5BEEE2B-1253-C395-CF9C-4F79FE1696E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2A62B8F4-2CBF-B8A9-92E9-EE6F56E9DB4B}"/>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DD08549E-7BE1-9BB6-EEFB-2FA7BDDB22F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E0E6B108-C476-E781-B981-14248DF08B44}"/>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5075BC1C-E682-441F-FC4E-FAEDE9570D52}"/>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3E92243E-831B-442A-0C6F-4400B3DE044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53FD0BD6-F27E-FBFF-4A31-EF0229A117AC}"/>
              </a:ext>
            </a:extLst>
          </p:cNvPr>
          <p:cNvSpPr/>
          <p:nvPr userDrawn="1"/>
        </p:nvSpPr>
        <p:spPr>
          <a:xfrm>
            <a:off x="0" y="0"/>
            <a:ext cx="9141714" cy="212598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 name="Spotlight Grad">
            <a:extLst>
              <a:ext uri="{FF2B5EF4-FFF2-40B4-BE49-F238E27FC236}">
                <a16:creationId xmlns:a16="http://schemas.microsoft.com/office/drawing/2014/main" id="{B4229A30-2111-CC92-8363-E6D619F3A7D2}"/>
              </a:ext>
            </a:extLst>
          </p:cNvPr>
          <p:cNvSpPr/>
          <p:nvPr userDrawn="1"/>
        </p:nvSpPr>
        <p:spPr>
          <a:xfrm>
            <a:off x="274320" y="285750"/>
            <a:ext cx="5760720" cy="36576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spTree>
    <p:custDataLst>
      <p:tags r:id="rId1"/>
    </p:custDataLst>
    <p:extLst>
      <p:ext uri="{BB962C8B-B14F-4D97-AF65-F5344CB8AC3E}">
        <p14:creationId xmlns:p14="http://schemas.microsoft.com/office/powerpoint/2010/main" val="162258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variation">
    <p:bg>
      <p:bgPr>
        <a:solidFill>
          <a:schemeClr val="tx1"/>
        </a:solidFill>
        <a:effectLst/>
      </p:bgPr>
    </p:bg>
    <p:spTree>
      <p:nvGrpSpPr>
        <p:cNvPr id="1" name=""/>
        <p:cNvGrpSpPr/>
        <p:nvPr/>
      </p:nvGrpSpPr>
      <p:grpSpPr>
        <a:xfrm>
          <a:off x="0" y="0"/>
          <a:ext cx="0" cy="0"/>
          <a:chOff x="0" y="0"/>
          <a:chExt cx="0" cy="0"/>
        </a:xfrm>
      </p:grpSpPr>
      <p:grpSp>
        <p:nvGrpSpPr>
          <p:cNvPr id="5" name="Graphic 4">
            <a:extLst>
              <a:ext uri="{FF2B5EF4-FFF2-40B4-BE49-F238E27FC236}">
                <a16:creationId xmlns:a16="http://schemas.microsoft.com/office/drawing/2014/main" id="{05AA5585-5590-4DF7-83B4-4D4515FD9E42}"/>
              </a:ext>
            </a:extLst>
          </p:cNvPr>
          <p:cNvGrpSpPr/>
          <p:nvPr userDrawn="1"/>
        </p:nvGrpSpPr>
        <p:grpSpPr>
          <a:xfrm>
            <a:off x="-952041" y="-589034"/>
            <a:ext cx="10173922" cy="6503331"/>
            <a:chOff x="928687" y="242887"/>
            <a:chExt cx="7286625" cy="4657725"/>
          </a:xfrm>
          <a:solidFill>
            <a:schemeClr val="bg1"/>
          </a:solidFill>
        </p:grpSpPr>
        <p:sp>
          <p:nvSpPr>
            <p:cNvPr id="6" name="Freeform: Shape 5">
              <a:extLst>
                <a:ext uri="{FF2B5EF4-FFF2-40B4-BE49-F238E27FC236}">
                  <a16:creationId xmlns:a16="http://schemas.microsoft.com/office/drawing/2014/main" id="{DA294650-34D9-4B6B-9802-2A6366EDB8B2}"/>
                </a:ext>
              </a:extLst>
            </p:cNvPr>
            <p:cNvSpPr/>
            <p:nvPr/>
          </p:nvSpPr>
          <p:spPr>
            <a:xfrm>
              <a:off x="928687" y="1505520"/>
              <a:ext cx="1367218" cy="1956625"/>
            </a:xfrm>
            <a:custGeom>
              <a:avLst/>
              <a:gdLst>
                <a:gd name="connsiteX0" fmla="*/ 1367218 w 1367218"/>
                <a:gd name="connsiteY0" fmla="*/ 327946 h 1956625"/>
                <a:gd name="connsiteX1" fmla="*/ 897731 w 1367218"/>
                <a:gd name="connsiteY1" fmla="*/ 453771 h 1956625"/>
                <a:gd name="connsiteX2" fmla="*/ 1275779 w 1367218"/>
                <a:gd name="connsiteY2" fmla="*/ 1864805 h 1956625"/>
                <a:gd name="connsiteX3" fmla="*/ 932974 w 1367218"/>
                <a:gd name="connsiteY3" fmla="*/ 1956626 h 1956625"/>
                <a:gd name="connsiteX4" fmla="*/ 554927 w 1367218"/>
                <a:gd name="connsiteY4" fmla="*/ 545592 h 1956625"/>
                <a:gd name="connsiteX5" fmla="*/ 87821 w 1367218"/>
                <a:gd name="connsiteY5" fmla="*/ 670751 h 1956625"/>
                <a:gd name="connsiteX6" fmla="*/ 0 w 1367218"/>
                <a:gd name="connsiteY6" fmla="*/ 342805 h 1956625"/>
                <a:gd name="connsiteX7" fmla="*/ 1279303 w 1367218"/>
                <a:gd name="connsiteY7" fmla="*/ 0 h 1956625"/>
                <a:gd name="connsiteX8" fmla="*/ 1367218 w 1367218"/>
                <a:gd name="connsiteY8" fmla="*/ 327946 h 195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218" h="1956625">
                  <a:moveTo>
                    <a:pt x="1367218" y="327946"/>
                  </a:moveTo>
                  <a:lnTo>
                    <a:pt x="897731" y="453771"/>
                  </a:lnTo>
                  <a:lnTo>
                    <a:pt x="1275779" y="1864805"/>
                  </a:lnTo>
                  <a:lnTo>
                    <a:pt x="932974" y="1956626"/>
                  </a:lnTo>
                  <a:lnTo>
                    <a:pt x="554927" y="545592"/>
                  </a:lnTo>
                  <a:lnTo>
                    <a:pt x="87821" y="670751"/>
                  </a:lnTo>
                  <a:lnTo>
                    <a:pt x="0" y="342805"/>
                  </a:lnTo>
                  <a:lnTo>
                    <a:pt x="1279303" y="0"/>
                  </a:lnTo>
                  <a:lnTo>
                    <a:pt x="1367218" y="327946"/>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235E4C-3CCD-4110-A744-316CFC2077F9}"/>
                </a:ext>
              </a:extLst>
            </p:cNvPr>
            <p:cNvSpPr/>
            <p:nvPr/>
          </p:nvSpPr>
          <p:spPr>
            <a:xfrm>
              <a:off x="2334672" y="1385791"/>
              <a:ext cx="1626012" cy="1824799"/>
            </a:xfrm>
            <a:custGeom>
              <a:avLst/>
              <a:gdLst>
                <a:gd name="connsiteX0" fmla="*/ 1421702 w 1626012"/>
                <a:gd name="connsiteY0" fmla="*/ 751237 h 1824799"/>
                <a:gd name="connsiteX1" fmla="*/ 1626013 w 1626012"/>
                <a:gd name="connsiteY1" fmla="*/ 1513904 h 1824799"/>
                <a:gd name="connsiteX2" fmla="*/ 1305592 w 1626012"/>
                <a:gd name="connsiteY2" fmla="*/ 1599724 h 1824799"/>
                <a:gd name="connsiteX3" fmla="*/ 1111853 w 1626012"/>
                <a:gd name="connsiteY3" fmla="*/ 876872 h 1824799"/>
                <a:gd name="connsiteX4" fmla="*/ 797338 w 1626012"/>
                <a:gd name="connsiteY4" fmla="*/ 686943 h 1824799"/>
                <a:gd name="connsiteX5" fmla="*/ 606647 w 1626012"/>
                <a:gd name="connsiteY5" fmla="*/ 1068229 h 1824799"/>
                <a:gd name="connsiteX6" fmla="*/ 786384 w 1626012"/>
                <a:gd name="connsiteY6" fmla="*/ 1738979 h 1824799"/>
                <a:gd name="connsiteX7" fmla="*/ 465963 w 1626012"/>
                <a:gd name="connsiteY7" fmla="*/ 1824800 h 1824799"/>
                <a:gd name="connsiteX8" fmla="*/ 0 w 1626012"/>
                <a:gd name="connsiteY8" fmla="*/ 85820 h 1824799"/>
                <a:gd name="connsiteX9" fmla="*/ 320421 w 1626012"/>
                <a:gd name="connsiteY9" fmla="*/ 0 h 1824799"/>
                <a:gd name="connsiteX10" fmla="*/ 490823 w 1626012"/>
                <a:gd name="connsiteY10" fmla="*/ 635984 h 1824799"/>
                <a:gd name="connsiteX11" fmla="*/ 814388 w 1626012"/>
                <a:gd name="connsiteY11" fmla="*/ 362903 h 1824799"/>
                <a:gd name="connsiteX12" fmla="*/ 1421702 w 1626012"/>
                <a:gd name="connsiteY12" fmla="*/ 751237 h 18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6012" h="1824799">
                  <a:moveTo>
                    <a:pt x="1421702" y="751237"/>
                  </a:moveTo>
                  <a:lnTo>
                    <a:pt x="1626013" y="1513904"/>
                  </a:lnTo>
                  <a:lnTo>
                    <a:pt x="1305592" y="1599724"/>
                  </a:lnTo>
                  <a:lnTo>
                    <a:pt x="1111853" y="876872"/>
                  </a:lnTo>
                  <a:cubicBezTo>
                    <a:pt x="1066610" y="707993"/>
                    <a:pt x="941451" y="648272"/>
                    <a:pt x="797338" y="686943"/>
                  </a:cubicBezTo>
                  <a:cubicBezTo>
                    <a:pt x="640842" y="728853"/>
                    <a:pt x="548735" y="852107"/>
                    <a:pt x="606647" y="1068229"/>
                  </a:cubicBezTo>
                  <a:lnTo>
                    <a:pt x="786384" y="1738979"/>
                  </a:lnTo>
                  <a:lnTo>
                    <a:pt x="465963" y="1824800"/>
                  </a:lnTo>
                  <a:lnTo>
                    <a:pt x="0" y="85820"/>
                  </a:lnTo>
                  <a:lnTo>
                    <a:pt x="320421" y="0"/>
                  </a:lnTo>
                  <a:lnTo>
                    <a:pt x="490823" y="635984"/>
                  </a:lnTo>
                  <a:cubicBezTo>
                    <a:pt x="535400" y="504253"/>
                    <a:pt x="647986" y="407480"/>
                    <a:pt x="814388" y="362903"/>
                  </a:cubicBezTo>
                  <a:cubicBezTo>
                    <a:pt x="1077754" y="292227"/>
                    <a:pt x="1333214" y="420815"/>
                    <a:pt x="1421702" y="751237"/>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7A0AD72-8BAF-4F85-A1F1-88DC8FA05140}"/>
                </a:ext>
              </a:extLst>
            </p:cNvPr>
            <p:cNvSpPr/>
            <p:nvPr/>
          </p:nvSpPr>
          <p:spPr>
            <a:xfrm>
              <a:off x="3927605" y="1258918"/>
              <a:ext cx="1521075" cy="1491229"/>
            </a:xfrm>
            <a:custGeom>
              <a:avLst/>
              <a:gdLst>
                <a:gd name="connsiteX0" fmla="*/ 1188272 w 1521075"/>
                <a:gd name="connsiteY0" fmla="*/ 0 h 1491229"/>
                <a:gd name="connsiteX1" fmla="*/ 1521075 w 1521075"/>
                <a:gd name="connsiteY1" fmla="*/ 1242060 h 1491229"/>
                <a:gd name="connsiteX2" fmla="*/ 1200654 w 1521075"/>
                <a:gd name="connsiteY2" fmla="*/ 1327976 h 1491229"/>
                <a:gd name="connsiteX3" fmla="*/ 1161411 w 1521075"/>
                <a:gd name="connsiteY3" fmla="*/ 1181386 h 1491229"/>
                <a:gd name="connsiteX4" fmla="*/ 805081 w 1521075"/>
                <a:gd name="connsiteY4" fmla="*/ 1471232 h 1491229"/>
                <a:gd name="connsiteX5" fmla="*/ 25745 w 1521075"/>
                <a:gd name="connsiteY5" fmla="*/ 977170 h 1491229"/>
                <a:gd name="connsiteX6" fmla="*/ 453704 w 1521075"/>
                <a:gd name="connsiteY6" fmla="*/ 159639 h 1491229"/>
                <a:gd name="connsiteX7" fmla="*/ 907189 w 1521075"/>
                <a:gd name="connsiteY7" fmla="*/ 232505 h 1491229"/>
                <a:gd name="connsiteX8" fmla="*/ 867946 w 1521075"/>
                <a:gd name="connsiteY8" fmla="*/ 85916 h 1491229"/>
                <a:gd name="connsiteX9" fmla="*/ 1188272 w 1521075"/>
                <a:gd name="connsiteY9" fmla="*/ 0 h 1491229"/>
                <a:gd name="connsiteX10" fmla="*/ 1034252 w 1521075"/>
                <a:gd name="connsiteY10" fmla="*/ 706850 h 1491229"/>
                <a:gd name="connsiteX11" fmla="*/ 595055 w 1521075"/>
                <a:gd name="connsiteY11" fmla="*/ 449104 h 1491229"/>
                <a:gd name="connsiteX12" fmla="*/ 346071 w 1521075"/>
                <a:gd name="connsiteY12" fmla="*/ 891254 h 1491229"/>
                <a:gd name="connsiteX13" fmla="*/ 782697 w 1521075"/>
                <a:gd name="connsiteY13" fmla="*/ 1149668 h 1491229"/>
                <a:gd name="connsiteX14" fmla="*/ 1034252 w 1521075"/>
                <a:gd name="connsiteY14" fmla="*/ 706850 h 149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075" h="1491229">
                  <a:moveTo>
                    <a:pt x="1188272" y="0"/>
                  </a:moveTo>
                  <a:lnTo>
                    <a:pt x="1521075" y="1242060"/>
                  </a:lnTo>
                  <a:lnTo>
                    <a:pt x="1200654" y="1327976"/>
                  </a:lnTo>
                  <a:lnTo>
                    <a:pt x="1161411" y="1181386"/>
                  </a:lnTo>
                  <a:cubicBezTo>
                    <a:pt x="1101880" y="1317117"/>
                    <a:pt x="986437" y="1422654"/>
                    <a:pt x="805081" y="1471232"/>
                  </a:cubicBezTo>
                  <a:cubicBezTo>
                    <a:pt x="474659" y="1559719"/>
                    <a:pt x="124901" y="1347311"/>
                    <a:pt x="25745" y="977170"/>
                  </a:cubicBezTo>
                  <a:cubicBezTo>
                    <a:pt x="-73410" y="607028"/>
                    <a:pt x="123281" y="248126"/>
                    <a:pt x="453704" y="159639"/>
                  </a:cubicBezTo>
                  <a:cubicBezTo>
                    <a:pt x="635060" y="111062"/>
                    <a:pt x="787841" y="144685"/>
                    <a:pt x="907189" y="232505"/>
                  </a:cubicBezTo>
                  <a:lnTo>
                    <a:pt x="867946" y="85916"/>
                  </a:lnTo>
                  <a:lnTo>
                    <a:pt x="1188272" y="0"/>
                  </a:lnTo>
                  <a:close/>
                  <a:moveTo>
                    <a:pt x="1034252" y="706850"/>
                  </a:moveTo>
                  <a:cubicBezTo>
                    <a:pt x="978341" y="498158"/>
                    <a:pt x="793841" y="395859"/>
                    <a:pt x="595055" y="449104"/>
                  </a:cubicBezTo>
                  <a:cubicBezTo>
                    <a:pt x="398840" y="501682"/>
                    <a:pt x="290159" y="682562"/>
                    <a:pt x="346071" y="891254"/>
                  </a:cubicBezTo>
                  <a:cubicBezTo>
                    <a:pt x="401983" y="1099947"/>
                    <a:pt x="586482" y="1202246"/>
                    <a:pt x="782697" y="1149668"/>
                  </a:cubicBezTo>
                  <a:cubicBezTo>
                    <a:pt x="981484" y="1096423"/>
                    <a:pt x="1090164" y="915543"/>
                    <a:pt x="1034252" y="706850"/>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061A2F-11D6-41CB-B3F6-B722A9FEB6A2}"/>
                </a:ext>
              </a:extLst>
            </p:cNvPr>
            <p:cNvSpPr/>
            <p:nvPr/>
          </p:nvSpPr>
          <p:spPr>
            <a:xfrm>
              <a:off x="5349429" y="957811"/>
              <a:ext cx="1492853" cy="1480683"/>
            </a:xfrm>
            <a:custGeom>
              <a:avLst/>
              <a:gdLst>
                <a:gd name="connsiteX0" fmla="*/ 1288542 w 1492853"/>
                <a:gd name="connsiteY0" fmla="*/ 407121 h 1480683"/>
                <a:gd name="connsiteX1" fmla="*/ 1492853 w 1492853"/>
                <a:gd name="connsiteY1" fmla="*/ 1169787 h 1480683"/>
                <a:gd name="connsiteX2" fmla="*/ 1172433 w 1492853"/>
                <a:gd name="connsiteY2" fmla="*/ 1255608 h 1480683"/>
                <a:gd name="connsiteX3" fmla="*/ 978694 w 1492853"/>
                <a:gd name="connsiteY3" fmla="*/ 532755 h 1480683"/>
                <a:gd name="connsiteX4" fmla="*/ 664178 w 1492853"/>
                <a:gd name="connsiteY4" fmla="*/ 342827 h 1480683"/>
                <a:gd name="connsiteX5" fmla="*/ 473488 w 1492853"/>
                <a:gd name="connsiteY5" fmla="*/ 724113 h 1480683"/>
                <a:gd name="connsiteX6" fmla="*/ 653225 w 1492853"/>
                <a:gd name="connsiteY6" fmla="*/ 1394863 h 1480683"/>
                <a:gd name="connsiteX7" fmla="*/ 332804 w 1492853"/>
                <a:gd name="connsiteY7" fmla="*/ 1480683 h 1480683"/>
                <a:gd name="connsiteX8" fmla="*/ 0 w 1492853"/>
                <a:gd name="connsiteY8" fmla="*/ 238623 h 1480683"/>
                <a:gd name="connsiteX9" fmla="*/ 320421 w 1492853"/>
                <a:gd name="connsiteY9" fmla="*/ 152803 h 1480683"/>
                <a:gd name="connsiteX10" fmla="*/ 357664 w 1492853"/>
                <a:gd name="connsiteY10" fmla="*/ 291868 h 1480683"/>
                <a:gd name="connsiteX11" fmla="*/ 681228 w 1492853"/>
                <a:gd name="connsiteY11" fmla="*/ 18786 h 1480683"/>
                <a:gd name="connsiteX12" fmla="*/ 1288542 w 1492853"/>
                <a:gd name="connsiteY12" fmla="*/ 407121 h 148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83">
                  <a:moveTo>
                    <a:pt x="1288542" y="407121"/>
                  </a:moveTo>
                  <a:lnTo>
                    <a:pt x="1492853" y="1169787"/>
                  </a:lnTo>
                  <a:lnTo>
                    <a:pt x="1172433" y="1255608"/>
                  </a:lnTo>
                  <a:lnTo>
                    <a:pt x="978694" y="532755"/>
                  </a:lnTo>
                  <a:cubicBezTo>
                    <a:pt x="933450" y="363877"/>
                    <a:pt x="808291" y="304155"/>
                    <a:pt x="664178" y="342827"/>
                  </a:cubicBezTo>
                  <a:cubicBezTo>
                    <a:pt x="507682" y="384737"/>
                    <a:pt x="415576" y="507990"/>
                    <a:pt x="473488" y="724113"/>
                  </a:cubicBezTo>
                  <a:lnTo>
                    <a:pt x="653225" y="1394863"/>
                  </a:lnTo>
                  <a:lnTo>
                    <a:pt x="332804" y="1480683"/>
                  </a:lnTo>
                  <a:lnTo>
                    <a:pt x="0" y="238623"/>
                  </a:lnTo>
                  <a:lnTo>
                    <a:pt x="320421" y="152803"/>
                  </a:lnTo>
                  <a:lnTo>
                    <a:pt x="357664" y="291868"/>
                  </a:lnTo>
                  <a:cubicBezTo>
                    <a:pt x="402241" y="160137"/>
                    <a:pt x="514826" y="63363"/>
                    <a:pt x="681228" y="18786"/>
                  </a:cubicBezTo>
                  <a:cubicBezTo>
                    <a:pt x="944499" y="-51889"/>
                    <a:pt x="1199959" y="76698"/>
                    <a:pt x="1288542" y="407121"/>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AFE20DE-672A-4AE0-B504-7EFFD6EF1923}"/>
                </a:ext>
              </a:extLst>
            </p:cNvPr>
            <p:cNvSpPr/>
            <p:nvPr/>
          </p:nvSpPr>
          <p:spPr>
            <a:xfrm>
              <a:off x="6599872" y="242887"/>
              <a:ext cx="1611058" cy="1824704"/>
            </a:xfrm>
            <a:custGeom>
              <a:avLst/>
              <a:gdLst>
                <a:gd name="connsiteX0" fmla="*/ 1238536 w 1611058"/>
                <a:gd name="connsiteY0" fmla="*/ 1617726 h 1824704"/>
                <a:gd name="connsiteX1" fmla="*/ 635317 w 1611058"/>
                <a:gd name="connsiteY1" fmla="*/ 1175004 h 1824704"/>
                <a:gd name="connsiteX2" fmla="*/ 786384 w 1611058"/>
                <a:gd name="connsiteY2" fmla="*/ 1738884 h 1824704"/>
                <a:gd name="connsiteX3" fmla="*/ 465963 w 1611058"/>
                <a:gd name="connsiteY3" fmla="*/ 1824704 h 1824704"/>
                <a:gd name="connsiteX4" fmla="*/ 0 w 1611058"/>
                <a:gd name="connsiteY4" fmla="*/ 85820 h 1824704"/>
                <a:gd name="connsiteX5" fmla="*/ 320421 w 1611058"/>
                <a:gd name="connsiteY5" fmla="*/ 0 h 1824704"/>
                <a:gd name="connsiteX6" fmla="*/ 599980 w 1611058"/>
                <a:gd name="connsiteY6" fmla="*/ 1043369 h 1824704"/>
                <a:gd name="connsiteX7" fmla="*/ 880777 w 1611058"/>
                <a:gd name="connsiteY7" fmla="*/ 382334 h 1824704"/>
                <a:gd name="connsiteX8" fmla="*/ 1263301 w 1611058"/>
                <a:gd name="connsiteY8" fmla="*/ 279845 h 1824704"/>
                <a:gd name="connsiteX9" fmla="*/ 928402 w 1611058"/>
                <a:gd name="connsiteY9" fmla="*/ 1027176 h 1824704"/>
                <a:gd name="connsiteX10" fmla="*/ 1611058 w 1611058"/>
                <a:gd name="connsiteY10" fmla="*/ 1517904 h 1824704"/>
                <a:gd name="connsiteX11" fmla="*/ 1238536 w 1611058"/>
                <a:gd name="connsiteY11" fmla="*/ 1617726 h 18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1058" h="1824704">
                  <a:moveTo>
                    <a:pt x="1238536" y="1617726"/>
                  </a:moveTo>
                  <a:lnTo>
                    <a:pt x="635317" y="1175004"/>
                  </a:lnTo>
                  <a:lnTo>
                    <a:pt x="786384" y="1738884"/>
                  </a:lnTo>
                  <a:lnTo>
                    <a:pt x="465963" y="1824704"/>
                  </a:lnTo>
                  <a:lnTo>
                    <a:pt x="0" y="85820"/>
                  </a:lnTo>
                  <a:lnTo>
                    <a:pt x="320421" y="0"/>
                  </a:lnTo>
                  <a:lnTo>
                    <a:pt x="599980" y="1043369"/>
                  </a:lnTo>
                  <a:lnTo>
                    <a:pt x="880777" y="382334"/>
                  </a:lnTo>
                  <a:lnTo>
                    <a:pt x="1263301" y="279845"/>
                  </a:lnTo>
                  <a:lnTo>
                    <a:pt x="928402" y="1027176"/>
                  </a:lnTo>
                  <a:lnTo>
                    <a:pt x="1611058" y="1517904"/>
                  </a:lnTo>
                  <a:lnTo>
                    <a:pt x="1238536" y="1617726"/>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913EB4D-3D77-4270-B518-88EBA748CD07}"/>
                </a:ext>
              </a:extLst>
            </p:cNvPr>
            <p:cNvSpPr/>
            <p:nvPr/>
          </p:nvSpPr>
          <p:spPr>
            <a:xfrm>
              <a:off x="3734180" y="2860737"/>
              <a:ext cx="1291780" cy="2035778"/>
            </a:xfrm>
            <a:custGeom>
              <a:avLst/>
              <a:gdLst>
                <a:gd name="connsiteX0" fmla="*/ 1291781 w 1291780"/>
                <a:gd name="connsiteY0" fmla="*/ 0 h 2035778"/>
                <a:gd name="connsiteX1" fmla="*/ 1172528 w 1291780"/>
                <a:gd name="connsiteY1" fmla="*/ 1363218 h 2035778"/>
                <a:gd name="connsiteX2" fmla="*/ 649796 w 1291780"/>
                <a:gd name="connsiteY2" fmla="*/ 2035778 h 2035778"/>
                <a:gd name="connsiteX3" fmla="*/ 569881 w 1291780"/>
                <a:gd name="connsiteY3" fmla="*/ 1737646 h 2035778"/>
                <a:gd name="connsiteX4" fmla="*/ 831437 w 1291780"/>
                <a:gd name="connsiteY4" fmla="*/ 1411986 h 2035778"/>
                <a:gd name="connsiteX5" fmla="*/ 0 w 1291780"/>
                <a:gd name="connsiteY5" fmla="*/ 346138 h 2035778"/>
                <a:gd name="connsiteX6" fmla="*/ 350234 w 1291780"/>
                <a:gd name="connsiteY6" fmla="*/ 252317 h 2035778"/>
                <a:gd name="connsiteX7" fmla="*/ 896779 w 1291780"/>
                <a:gd name="connsiteY7" fmla="*/ 1000411 h 2035778"/>
                <a:gd name="connsiteX8" fmla="*/ 948880 w 1291780"/>
                <a:gd name="connsiteY8" fmla="*/ 91821 h 2035778"/>
                <a:gd name="connsiteX9" fmla="*/ 1291781 w 1291780"/>
                <a:gd name="connsiteY9" fmla="*/ 0 h 20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780" h="2035778">
                  <a:moveTo>
                    <a:pt x="1291781" y="0"/>
                  </a:moveTo>
                  <a:lnTo>
                    <a:pt x="1172528" y="1363218"/>
                  </a:lnTo>
                  <a:cubicBezTo>
                    <a:pt x="1139190" y="1755553"/>
                    <a:pt x="970026" y="1968627"/>
                    <a:pt x="649796" y="2035778"/>
                  </a:cubicBezTo>
                  <a:lnTo>
                    <a:pt x="569881" y="1737646"/>
                  </a:lnTo>
                  <a:cubicBezTo>
                    <a:pt x="746950" y="1692878"/>
                    <a:pt x="816388" y="1594390"/>
                    <a:pt x="831437" y="1411986"/>
                  </a:cubicBezTo>
                  <a:lnTo>
                    <a:pt x="0" y="346138"/>
                  </a:lnTo>
                  <a:lnTo>
                    <a:pt x="350234" y="252317"/>
                  </a:lnTo>
                  <a:lnTo>
                    <a:pt x="896779" y="1000411"/>
                  </a:lnTo>
                  <a:lnTo>
                    <a:pt x="948880" y="91821"/>
                  </a:lnTo>
                  <a:lnTo>
                    <a:pt x="1291781"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26FFBEB-0F60-4026-9EB1-7A08121A7EC6}"/>
                </a:ext>
              </a:extLst>
            </p:cNvPr>
            <p:cNvSpPr/>
            <p:nvPr/>
          </p:nvSpPr>
          <p:spPr>
            <a:xfrm>
              <a:off x="5205381" y="2616074"/>
              <a:ext cx="1362337" cy="1359895"/>
            </a:xfrm>
            <a:custGeom>
              <a:avLst/>
              <a:gdLst>
                <a:gd name="connsiteX0" fmla="*/ 24224 w 1362337"/>
                <a:gd name="connsiteY0" fmla="*/ 855692 h 1359895"/>
                <a:gd name="connsiteX1" fmla="*/ 504284 w 1362337"/>
                <a:gd name="connsiteY1" fmla="*/ 24160 h 1359895"/>
                <a:gd name="connsiteX2" fmla="*/ 1338293 w 1362337"/>
                <a:gd name="connsiteY2" fmla="*/ 503553 h 1359895"/>
                <a:gd name="connsiteX3" fmla="*/ 855757 w 1362337"/>
                <a:gd name="connsiteY3" fmla="*/ 1335752 h 1359895"/>
                <a:gd name="connsiteX4" fmla="*/ 24224 w 1362337"/>
                <a:gd name="connsiteY4" fmla="*/ 855692 h 1359895"/>
                <a:gd name="connsiteX5" fmla="*/ 1017872 w 1362337"/>
                <a:gd name="connsiteY5" fmla="*/ 589468 h 1359895"/>
                <a:gd name="connsiteX6" fmla="*/ 588199 w 1362337"/>
                <a:gd name="connsiteY6" fmla="*/ 337151 h 1359895"/>
                <a:gd name="connsiteX7" fmla="*/ 344645 w 1362337"/>
                <a:gd name="connsiteY7" fmla="*/ 769872 h 1359895"/>
                <a:gd name="connsiteX8" fmla="*/ 771842 w 1362337"/>
                <a:gd name="connsiteY8" fmla="*/ 1022856 h 1359895"/>
                <a:gd name="connsiteX9" fmla="*/ 1017872 w 1362337"/>
                <a:gd name="connsiteY9" fmla="*/ 589468 h 135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337" h="1359895">
                  <a:moveTo>
                    <a:pt x="24224" y="855692"/>
                  </a:moveTo>
                  <a:cubicBezTo>
                    <a:pt x="-74931" y="485551"/>
                    <a:pt x="139191" y="121981"/>
                    <a:pt x="504284" y="24160"/>
                  </a:cubicBezTo>
                  <a:cubicBezTo>
                    <a:pt x="869473" y="-73662"/>
                    <a:pt x="1239138" y="133411"/>
                    <a:pt x="1338293" y="503553"/>
                  </a:cubicBezTo>
                  <a:cubicBezTo>
                    <a:pt x="1437448" y="873694"/>
                    <a:pt x="1220850" y="1237930"/>
                    <a:pt x="855757" y="1335752"/>
                  </a:cubicBezTo>
                  <a:cubicBezTo>
                    <a:pt x="490568" y="1433669"/>
                    <a:pt x="123379" y="1225834"/>
                    <a:pt x="24224" y="855692"/>
                  </a:cubicBezTo>
                  <a:close/>
                  <a:moveTo>
                    <a:pt x="1017872" y="589468"/>
                  </a:moveTo>
                  <a:cubicBezTo>
                    <a:pt x="963961" y="388300"/>
                    <a:pt x="779462" y="285907"/>
                    <a:pt x="588199" y="337151"/>
                  </a:cubicBezTo>
                  <a:cubicBezTo>
                    <a:pt x="399414" y="387729"/>
                    <a:pt x="290733" y="568609"/>
                    <a:pt x="344645" y="769872"/>
                  </a:cubicBezTo>
                  <a:cubicBezTo>
                    <a:pt x="398557" y="971040"/>
                    <a:pt x="583056" y="1073434"/>
                    <a:pt x="771842" y="1022856"/>
                  </a:cubicBezTo>
                  <a:cubicBezTo>
                    <a:pt x="963199" y="971611"/>
                    <a:pt x="1071784" y="790732"/>
                    <a:pt x="1017872" y="589468"/>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430C7BD-660E-4A4F-9C02-E23F4F169DBF}"/>
                </a:ext>
              </a:extLst>
            </p:cNvPr>
            <p:cNvSpPr/>
            <p:nvPr/>
          </p:nvSpPr>
          <p:spPr>
            <a:xfrm>
              <a:off x="6583488" y="2132551"/>
              <a:ext cx="1492853" cy="1480641"/>
            </a:xfrm>
            <a:custGeom>
              <a:avLst/>
              <a:gdLst>
                <a:gd name="connsiteX0" fmla="*/ 1160050 w 1492853"/>
                <a:gd name="connsiteY0" fmla="*/ 0 h 1480641"/>
                <a:gd name="connsiteX1" fmla="*/ 1492853 w 1492853"/>
                <a:gd name="connsiteY1" fmla="*/ 1242060 h 1480641"/>
                <a:gd name="connsiteX2" fmla="*/ 1172433 w 1492853"/>
                <a:gd name="connsiteY2" fmla="*/ 1327976 h 1480641"/>
                <a:gd name="connsiteX3" fmla="*/ 1135189 w 1492853"/>
                <a:gd name="connsiteY3" fmla="*/ 1188815 h 1480641"/>
                <a:gd name="connsiteX4" fmla="*/ 811625 w 1492853"/>
                <a:gd name="connsiteY4" fmla="*/ 1461897 h 1480641"/>
                <a:gd name="connsiteX5" fmla="*/ 204311 w 1492853"/>
                <a:gd name="connsiteY5" fmla="*/ 1073468 h 1480641"/>
                <a:gd name="connsiteX6" fmla="*/ 0 w 1492853"/>
                <a:gd name="connsiteY6" fmla="*/ 310801 h 1480641"/>
                <a:gd name="connsiteX7" fmla="*/ 320421 w 1492853"/>
                <a:gd name="connsiteY7" fmla="*/ 224980 h 1480641"/>
                <a:gd name="connsiteX8" fmla="*/ 514159 w 1492853"/>
                <a:gd name="connsiteY8" fmla="*/ 947833 h 1480641"/>
                <a:gd name="connsiteX9" fmla="*/ 828675 w 1492853"/>
                <a:gd name="connsiteY9" fmla="*/ 1137761 h 1480641"/>
                <a:gd name="connsiteX10" fmla="*/ 1019366 w 1492853"/>
                <a:gd name="connsiteY10" fmla="*/ 756476 h 1480641"/>
                <a:gd name="connsiteX11" fmla="*/ 839629 w 1492853"/>
                <a:gd name="connsiteY11" fmla="*/ 85725 h 1480641"/>
                <a:gd name="connsiteX12" fmla="*/ 1160050 w 1492853"/>
                <a:gd name="connsiteY12" fmla="*/ 0 h 148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41">
                  <a:moveTo>
                    <a:pt x="1160050" y="0"/>
                  </a:moveTo>
                  <a:lnTo>
                    <a:pt x="1492853" y="1242060"/>
                  </a:lnTo>
                  <a:lnTo>
                    <a:pt x="1172433" y="1327976"/>
                  </a:lnTo>
                  <a:lnTo>
                    <a:pt x="1135189" y="1188815"/>
                  </a:lnTo>
                  <a:cubicBezTo>
                    <a:pt x="1090613" y="1320546"/>
                    <a:pt x="978122" y="1417320"/>
                    <a:pt x="811625" y="1461897"/>
                  </a:cubicBezTo>
                  <a:cubicBezTo>
                    <a:pt x="548354" y="1532477"/>
                    <a:pt x="292894" y="1403890"/>
                    <a:pt x="204311" y="1073468"/>
                  </a:cubicBezTo>
                  <a:lnTo>
                    <a:pt x="0" y="310801"/>
                  </a:lnTo>
                  <a:lnTo>
                    <a:pt x="320421" y="224980"/>
                  </a:lnTo>
                  <a:lnTo>
                    <a:pt x="514159" y="947833"/>
                  </a:lnTo>
                  <a:cubicBezTo>
                    <a:pt x="559403" y="1116711"/>
                    <a:pt x="684562" y="1176433"/>
                    <a:pt x="828675" y="1137761"/>
                  </a:cubicBezTo>
                  <a:cubicBezTo>
                    <a:pt x="985171" y="1095851"/>
                    <a:pt x="1077278" y="972598"/>
                    <a:pt x="1019366" y="756476"/>
                  </a:cubicBezTo>
                  <a:lnTo>
                    <a:pt x="839629" y="85725"/>
                  </a:lnTo>
                  <a:lnTo>
                    <a:pt x="1160050" y="0"/>
                  </a:lnTo>
                  <a:close/>
                </a:path>
              </a:pathLst>
            </a:custGeom>
            <a:grpFill/>
            <a:ln w="9525" cap="flat">
              <a:noFill/>
              <a:prstDash val="solid"/>
              <a:miter/>
            </a:ln>
          </p:spPr>
          <p:txBody>
            <a:bodyPr rtlCol="0" anchor="ctr"/>
            <a:lstStyle/>
            <a:p>
              <a:endParaRPr lang="en-US"/>
            </a:p>
          </p:txBody>
        </p:sp>
      </p:grpSp>
      <p:sp>
        <p:nvSpPr>
          <p:cNvPr id="17" name="Freihandform 5">
            <a:extLst>
              <a:ext uri="{FF2B5EF4-FFF2-40B4-BE49-F238E27FC236}">
                <a16:creationId xmlns:a16="http://schemas.microsoft.com/office/drawing/2014/main" id="{C1AD5077-01EA-4FFB-9C7C-3D1063BFBA07}"/>
              </a:ext>
            </a:extLst>
          </p:cNvPr>
          <p:cNvSpPr/>
          <p:nvPr userDrawn="1"/>
        </p:nvSpPr>
        <p:spPr>
          <a:xfrm rot="4500000">
            <a:off x="-287254" y="2"/>
            <a:ext cx="6703139" cy="5143500"/>
          </a:xfrm>
          <a:custGeom>
            <a:avLst/>
            <a:gdLst>
              <a:gd name="connsiteX0" fmla="*/ 0 w 6703139"/>
              <a:gd name="connsiteY0" fmla="*/ 5143500 h 5143500"/>
              <a:gd name="connsiteX1" fmla="*/ 1378197 w 6703139"/>
              <a:gd name="connsiteY1" fmla="*/ 0 h 5143500"/>
              <a:gd name="connsiteX2" fmla="*/ 6703139 w 6703139"/>
              <a:gd name="connsiteY2" fmla="*/ 0 h 5143500"/>
              <a:gd name="connsiteX3" fmla="*/ 5324943 w 6703139"/>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703139" h="5143500">
                <a:moveTo>
                  <a:pt x="0" y="5143500"/>
                </a:moveTo>
                <a:lnTo>
                  <a:pt x="1378197" y="0"/>
                </a:lnTo>
                <a:lnTo>
                  <a:pt x="6703139" y="0"/>
                </a:lnTo>
                <a:lnTo>
                  <a:pt x="5324943" y="5143500"/>
                </a:lnTo>
                <a:close/>
              </a:path>
            </a:pathLst>
          </a:custGeom>
          <a:gradFill flip="none" rotWithShape="1">
            <a:gsLst>
              <a:gs pos="0">
                <a:schemeClr val="accent3">
                  <a:alpha val="67000"/>
                </a:schemeClr>
              </a:gs>
              <a:gs pos="40000">
                <a:schemeClr val="accent3">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err="1">
              <a:solidFill>
                <a:schemeClr val="tx1"/>
              </a:solidFill>
              <a:latin typeface="MdFago" charset="0"/>
              <a:ea typeface="MdFago" charset="0"/>
              <a:cs typeface="MdFago" charset="0"/>
            </a:endParaRPr>
          </a:p>
        </p:txBody>
      </p:sp>
    </p:spTree>
    <p:custDataLst>
      <p:tags r:id="rId1"/>
    </p:custDataLst>
    <p:extLst>
      <p:ext uri="{BB962C8B-B14F-4D97-AF65-F5344CB8AC3E}">
        <p14:creationId xmlns:p14="http://schemas.microsoft.com/office/powerpoint/2010/main" val="388455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2">
            <a:lumMod val="5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274638" y="1108710"/>
            <a:ext cx="8594725" cy="1463040"/>
          </a:xfrm>
          <a:prstGeom prst="rect">
            <a:avLst/>
          </a:prstGeom>
        </p:spPr>
        <p:txBody>
          <a:bodyPr anchor="b" anchorCtr="0"/>
          <a:lstStyle>
            <a:lvl1pPr algn="ctr">
              <a:lnSpc>
                <a:spcPct val="90000"/>
              </a:lnSpc>
              <a:defRPr sz="3600">
                <a:solidFill>
                  <a:schemeClr val="tx2">
                    <a:lumMod val="60000"/>
                    <a:lumOff val="40000"/>
                  </a:schemeClr>
                </a:solidFill>
              </a:defRPr>
            </a:lvl1pPr>
          </a:lstStyle>
          <a:p>
            <a:r>
              <a:rPr lang="en-US" noProof="0" dirty="0"/>
              <a:t>Click to edit Master title style</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274639" y="2708910"/>
            <a:ext cx="8594725" cy="731520"/>
          </a:xfrm>
          <a:prstGeom prst="rect">
            <a:avLst/>
          </a:prstGeom>
        </p:spPr>
        <p:txBody>
          <a:bodyPr anchor="t" anchorCtr="0"/>
          <a:lstStyle>
            <a:lvl1pPr marL="0" indent="0" algn="ctr">
              <a:buNone/>
              <a:defRPr sz="2000" b="0">
                <a:solidFill>
                  <a:schemeClr val="tx2">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Click to edit Master subtitle style</a:t>
            </a:r>
          </a:p>
        </p:txBody>
      </p:sp>
    </p:spTree>
    <p:custDataLst>
      <p:tags r:id="rId1"/>
    </p:custDataLst>
    <p:extLst>
      <p:ext uri="{BB962C8B-B14F-4D97-AF65-F5344CB8AC3E}">
        <p14:creationId xmlns:p14="http://schemas.microsoft.com/office/powerpoint/2010/main" val="360260500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in Tru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5476" y="1039814"/>
            <a:ext cx="4129088" cy="1592659"/>
          </a:xfrm>
        </p:spPr>
        <p:txBody>
          <a:bodyPr anchor="t" anchorCtr="0"/>
          <a:lstStyle>
            <a:lvl1pPr algn="l">
              <a:defRPr sz="36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625477" y="2700338"/>
            <a:ext cx="4129088" cy="1243011"/>
          </a:xfrm>
        </p:spPr>
        <p:txBody>
          <a:bodyPr anchor="t" anchorCtr="0"/>
          <a:lstStyle>
            <a:lvl1pPr marL="0" indent="0" algn="l">
              <a:buNone/>
              <a:defRPr sz="12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        </a:t>
            </a:r>
          </a:p>
        </p:txBody>
      </p:sp>
      <p:pic>
        <p:nvPicPr>
          <p:cNvPr id="14" name="Graphic 13">
            <a:extLst>
              <a:ext uri="{FF2B5EF4-FFF2-40B4-BE49-F238E27FC236}">
                <a16:creationId xmlns:a16="http://schemas.microsoft.com/office/drawing/2014/main" id="{CB25D1A9-5D82-9E4A-3323-DC43367C2BF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9219" y="302375"/>
            <a:ext cx="1140845" cy="162000"/>
          </a:xfrm>
          <a:prstGeom prst="rect">
            <a:avLst/>
          </a:prstGeom>
        </p:spPr>
      </p:pic>
    </p:spTree>
    <p:extLst>
      <p:ext uri="{BB962C8B-B14F-4D97-AF65-F5344CB8AC3E}">
        <p14:creationId xmlns:p14="http://schemas.microsoft.com/office/powerpoint/2010/main" val="3515236597"/>
      </p:ext>
    </p:extLst>
  </p:cSld>
  <p:clrMapOvr>
    <a:masterClrMapping/>
  </p:clrMapOvr>
  <p:extLst>
    <p:ext uri="{DCECCB84-F9BA-43D5-87BE-67443E8EF086}">
      <p15:sldGuideLst xmlns:p15="http://schemas.microsoft.com/office/powerpoint/2012/main">
        <p15:guide id="8" orient="horz" pos="556">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ith dark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9144000" cy="5143500"/>
          </a:xfrm>
        </p:spPr>
        <p:txBody>
          <a:bodyPr anchor="ctr" anchorCtr="1"/>
          <a:lstStyle>
            <a:lvl1pPr algn="ctr">
              <a:defRPr/>
            </a:lvl1pPr>
          </a:lstStyle>
          <a:p>
            <a:r>
              <a:rPr lang="en-US" dirty="0"/>
              <a:t>Click icon to add picture</a:t>
            </a:r>
          </a:p>
        </p:txBody>
      </p:sp>
      <p:sp>
        <p:nvSpPr>
          <p:cNvPr id="2" name="Title 1"/>
          <p:cNvSpPr>
            <a:spLocks noGrp="1"/>
          </p:cNvSpPr>
          <p:nvPr>
            <p:ph type="ctrTitle"/>
          </p:nvPr>
        </p:nvSpPr>
        <p:spPr>
          <a:xfrm>
            <a:off x="627064" y="1655764"/>
            <a:ext cx="4129088" cy="1557337"/>
          </a:xfrm>
        </p:spPr>
        <p:txBody>
          <a:bodyPr anchor="t" anchorCtr="0"/>
          <a:lstStyle>
            <a:lvl1pPr algn="l">
              <a:defRPr sz="36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627064" y="3213101"/>
            <a:ext cx="4129088" cy="1227137"/>
          </a:xfrm>
        </p:spPr>
        <p:txBody>
          <a:bodyPr anchor="t" anchorCtr="0"/>
          <a:lstStyle>
            <a:lvl1pPr marL="0" indent="0" algn="l">
              <a:buNone/>
              <a:defRPr sz="12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        </a:t>
            </a:r>
          </a:p>
        </p:txBody>
      </p:sp>
      <p:sp>
        <p:nvSpPr>
          <p:cNvPr id="4" name="TextBox 3">
            <a:extLst>
              <a:ext uri="{FF2B5EF4-FFF2-40B4-BE49-F238E27FC236}">
                <a16:creationId xmlns:a16="http://schemas.microsoft.com/office/drawing/2014/main" id="{4303D7A6-E356-45D9-8EA5-4DC5B58EFE11}"/>
              </a:ext>
            </a:extLst>
          </p:cNvPr>
          <p:cNvSpPr txBox="1"/>
          <p:nvPr userDrawn="1"/>
        </p:nvSpPr>
        <p:spPr>
          <a:xfrm rot="2409516">
            <a:off x="7400404" y="542405"/>
            <a:ext cx="1845425" cy="922713"/>
          </a:xfrm>
          <a:prstGeom prst="rect">
            <a:avLst/>
          </a:prstGeom>
        </p:spPr>
        <p:txBody>
          <a:bodyPr vert="horz" wrap="square" lIns="0" tIns="0" rIns="0" bIns="0" rtlCol="0" anchor="t" anchorCtr="0">
            <a:noAutofit/>
          </a:bodyPr>
          <a:lstStyle/>
          <a:p>
            <a:pPr algn="l"/>
            <a:r>
              <a:rPr lang="en-US" sz="3600" dirty="0">
                <a:solidFill>
                  <a:schemeClr val="bg2"/>
                </a:solidFill>
              </a:rPr>
              <a:t>DRAFT</a:t>
            </a:r>
          </a:p>
        </p:txBody>
      </p:sp>
    </p:spTree>
    <p:extLst>
      <p:ext uri="{BB962C8B-B14F-4D97-AF65-F5344CB8AC3E}">
        <p14:creationId xmlns:p14="http://schemas.microsoft.com/office/powerpoint/2010/main" val="408995234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9144000" cy="5143500"/>
          </a:xfrm>
        </p:spPr>
        <p:txBody>
          <a:bodyPr anchor="ctr" anchorCtr="1"/>
          <a:lstStyle>
            <a:lvl1pPr algn="ctr">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35FA0A69-F626-71D1-D44C-F45E3406B30E}"/>
              </a:ext>
            </a:extLst>
          </p:cNvPr>
          <p:cNvSpPr>
            <a:spLocks noGrp="1"/>
          </p:cNvSpPr>
          <p:nvPr>
            <p:ph type="body" sz="quarter" idx="11" hasCustomPrompt="1"/>
          </p:nvPr>
        </p:nvSpPr>
        <p:spPr>
          <a:xfrm>
            <a:off x="417600" y="885600"/>
            <a:ext cx="4320000" cy="3420000"/>
          </a:xfrm>
          <a:gradFill>
            <a:gsLst>
              <a:gs pos="0">
                <a:schemeClr val="accent2"/>
              </a:gs>
              <a:gs pos="45000">
                <a:schemeClr val="accent2">
                  <a:alpha val="0"/>
                </a:schemeClr>
              </a:gs>
            </a:gsLst>
            <a:lin ang="2700000" scaled="0"/>
          </a:gradFill>
        </p:spPr>
        <p:txBody>
          <a:bodyPr/>
          <a:lstStyle>
            <a:lvl1pPr>
              <a:defRPr sz="100"/>
            </a:lvl1pPr>
          </a:lstStyle>
          <a:p>
            <a:pPr lvl="0"/>
            <a:r>
              <a:rPr lang="en-US"/>
              <a:t> </a:t>
            </a:r>
          </a:p>
        </p:txBody>
      </p:sp>
      <p:sp>
        <p:nvSpPr>
          <p:cNvPr id="2" name="Title 1"/>
          <p:cNvSpPr>
            <a:spLocks noGrp="1"/>
          </p:cNvSpPr>
          <p:nvPr>
            <p:ph type="ctrTitle"/>
          </p:nvPr>
        </p:nvSpPr>
        <p:spPr>
          <a:xfrm>
            <a:off x="625476" y="1038226"/>
            <a:ext cx="4129088" cy="1594247"/>
          </a:xfrm>
        </p:spPr>
        <p:txBody>
          <a:bodyPr anchor="t" anchorCtr="0"/>
          <a:lstStyle>
            <a:lvl1pPr algn="l">
              <a:defRPr sz="360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625477" y="2700338"/>
            <a:ext cx="4129088" cy="1243011"/>
          </a:xfrm>
        </p:spPr>
        <p:txBody>
          <a:bodyPr anchor="t" anchorCtr="0"/>
          <a:lstStyle>
            <a:lvl1pPr marL="0" indent="0" algn="l">
              <a:buNone/>
              <a:defRPr sz="1200" b="1">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        </a:t>
            </a:r>
          </a:p>
        </p:txBody>
      </p:sp>
    </p:spTree>
    <p:extLst>
      <p:ext uri="{BB962C8B-B14F-4D97-AF65-F5344CB8AC3E}">
        <p14:creationId xmlns:p14="http://schemas.microsoft.com/office/powerpoint/2010/main" val="2817406662"/>
      </p:ext>
    </p:extLst>
  </p:cSld>
  <p:clrMapOvr>
    <a:masterClrMapping/>
  </p:clrMapOvr>
  <p:extLst>
    <p:ext uri="{DCECCB84-F9BA-43D5-87BE-67443E8EF086}">
      <p15:sldGuideLst xmlns:p15="http://schemas.microsoft.com/office/powerpoint/2012/main">
        <p15:guide id="5" orient="horz" pos="654">
          <p15:clr>
            <a:srgbClr val="A4A3A4"/>
          </p15:clr>
        </p15:guide>
        <p15:guide id="7" orient="horz" pos="556">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7062" y="288924"/>
            <a:ext cx="3284538" cy="720000"/>
          </a:xfrm>
        </p:spPr>
        <p:txBody>
          <a:bodyPr/>
          <a:lstStyle>
            <a:lvl1pPr>
              <a:defRPr/>
            </a:lvl1pPr>
          </a:lstStyle>
          <a:p>
            <a:r>
              <a:rPr lang="en-US" noProof="0"/>
              <a:t>Agenda</a:t>
            </a:r>
          </a:p>
        </p:txBody>
      </p:sp>
      <p:sp>
        <p:nvSpPr>
          <p:cNvPr id="3" name="Content Placeholder 2"/>
          <p:cNvSpPr>
            <a:spLocks noGrp="1"/>
          </p:cNvSpPr>
          <p:nvPr>
            <p:ph idx="1"/>
          </p:nvPr>
        </p:nvSpPr>
        <p:spPr>
          <a:xfrm>
            <a:off x="627062" y="1143000"/>
            <a:ext cx="3284538" cy="3638550"/>
          </a:xfrm>
        </p:spPr>
        <p:txBody>
          <a:bodyPr/>
          <a:lstStyle>
            <a:lvl1pPr marL="266693" indent="-266693">
              <a:buFont typeface="+mj-lt"/>
              <a:buAutoNum type="arabicPeriod"/>
              <a:defRPr/>
            </a:lvl1pPr>
          </a:lstStyle>
          <a:p>
            <a:pPr lvl="0"/>
            <a:r>
              <a:rPr lang="en-US" noProof="0"/>
              <a:t>Click to edit Master text styles</a:t>
            </a:r>
          </a:p>
        </p:txBody>
      </p:sp>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a:xfrm rot="-5400000">
            <a:off x="-638043" y="3245617"/>
            <a:ext cx="1747834" cy="108000"/>
          </a:xfrm>
        </p:spPr>
        <p:txBody>
          <a:bodyPr/>
          <a:lstStyle/>
          <a:p>
            <a:endParaRPr lang="en-US" noProof="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7" name="Picture Placeholder 4">
            <a:extLst>
              <a:ext uri="{FF2B5EF4-FFF2-40B4-BE49-F238E27FC236}">
                <a16:creationId xmlns:a16="http://schemas.microsoft.com/office/drawing/2014/main" id="{79AA7A31-11C3-4325-4863-51210229A696}"/>
              </a:ext>
            </a:extLst>
          </p:cNvPr>
          <p:cNvSpPr>
            <a:spLocks noGrp="1"/>
          </p:cNvSpPr>
          <p:nvPr>
            <p:ph type="pic" sz="quarter" idx="13"/>
          </p:nvPr>
        </p:nvSpPr>
        <p:spPr>
          <a:xfrm>
            <a:off x="4176714" y="0"/>
            <a:ext cx="4967287" cy="51435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83066358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ne-column text slide 14pt">
    <p:spTree>
      <p:nvGrpSpPr>
        <p:cNvPr id="1" name=""/>
        <p:cNvGrpSpPr/>
        <p:nvPr/>
      </p:nvGrpSpPr>
      <p:grpSpPr>
        <a:xfrm>
          <a:off x="0" y="0"/>
          <a:ext cx="0" cy="0"/>
          <a:chOff x="0" y="0"/>
          <a:chExt cx="0" cy="0"/>
        </a:xfrm>
      </p:grpSpPr>
      <p:sp>
        <p:nvSpPr>
          <p:cNvPr id="2" name="Title 1"/>
          <p:cNvSpPr>
            <a:spLocks noGrp="1"/>
          </p:cNvSpPr>
          <p:nvPr>
            <p:ph type="title"/>
          </p:nvPr>
        </p:nvSpPr>
        <p:spPr>
          <a:xfrm>
            <a:off x="627062" y="288926"/>
            <a:ext cx="8250237" cy="720725"/>
          </a:xfrm>
        </p:spPr>
        <p:txBody>
          <a:bodyPr/>
          <a:lstStyle/>
          <a:p>
            <a:r>
              <a:rPr lang="en-US" noProof="0"/>
              <a:t>Click to edit Master title style</a:t>
            </a:r>
          </a:p>
        </p:txBody>
      </p:sp>
      <p:sp>
        <p:nvSpPr>
          <p:cNvPr id="3" name="Content Placeholder 2"/>
          <p:cNvSpPr>
            <a:spLocks noGrp="1"/>
          </p:cNvSpPr>
          <p:nvPr>
            <p:ph idx="1"/>
          </p:nvPr>
        </p:nvSpPr>
        <p:spPr>
          <a:xfrm>
            <a:off x="627062" y="1647826"/>
            <a:ext cx="8258874" cy="312229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Tree>
    <p:extLst>
      <p:ext uri="{BB962C8B-B14F-4D97-AF65-F5344CB8AC3E}">
        <p14:creationId xmlns:p14="http://schemas.microsoft.com/office/powerpoint/2010/main" val="172813772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column text slide 14pt with single line headline + subline">
    <p:spTree>
      <p:nvGrpSpPr>
        <p:cNvPr id="1" name=""/>
        <p:cNvGrpSpPr/>
        <p:nvPr/>
      </p:nvGrpSpPr>
      <p:grpSpPr>
        <a:xfrm>
          <a:off x="0" y="0"/>
          <a:ext cx="0" cy="0"/>
          <a:chOff x="0" y="0"/>
          <a:chExt cx="0" cy="0"/>
        </a:xfrm>
      </p:grpSpPr>
      <p:sp>
        <p:nvSpPr>
          <p:cNvPr id="2" name="Title 1"/>
          <p:cNvSpPr>
            <a:spLocks noGrp="1"/>
          </p:cNvSpPr>
          <p:nvPr>
            <p:ph type="title"/>
          </p:nvPr>
        </p:nvSpPr>
        <p:spPr>
          <a:xfrm>
            <a:off x="627062" y="288926"/>
            <a:ext cx="8250237" cy="388939"/>
          </a:xfrm>
        </p:spPr>
        <p:txBody>
          <a:bodyPr/>
          <a:lstStyle/>
          <a:p>
            <a:r>
              <a:rPr lang="en-US" noProof="0"/>
              <a:t>Click to edit Master title style</a:t>
            </a:r>
          </a:p>
        </p:txBody>
      </p:sp>
      <p:sp>
        <p:nvSpPr>
          <p:cNvPr id="3" name="Content Placeholder 2"/>
          <p:cNvSpPr>
            <a:spLocks noGrp="1"/>
          </p:cNvSpPr>
          <p:nvPr>
            <p:ph idx="1"/>
          </p:nvPr>
        </p:nvSpPr>
        <p:spPr>
          <a:xfrm>
            <a:off x="627063" y="1647826"/>
            <a:ext cx="8250238" cy="313372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627062" y="705359"/>
            <a:ext cx="8250237" cy="244549"/>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423856573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pSp>
        <p:nvGrpSpPr>
          <p:cNvPr id="6" name="Grid">
            <a:extLst>
              <a:ext uri="{FF2B5EF4-FFF2-40B4-BE49-F238E27FC236}">
                <a16:creationId xmlns:a16="http://schemas.microsoft.com/office/drawing/2014/main" id="{F9CB5515-3A6C-1951-DEA9-4C444D71620D}"/>
              </a:ext>
            </a:extLst>
          </p:cNvPr>
          <p:cNvGrpSpPr/>
          <p:nvPr userDrawn="1"/>
        </p:nvGrpSpPr>
        <p:grpSpPr>
          <a:xfrm>
            <a:off x="-222948" y="-231775"/>
            <a:ext cx="9589896" cy="5620012"/>
            <a:chOff x="-222948" y="-231775"/>
            <a:chExt cx="9589896" cy="5620012"/>
          </a:xfrm>
        </p:grpSpPr>
        <p:cxnSp>
          <p:nvCxnSpPr>
            <p:cNvPr id="7" name="Gerade Verbindung 46">
              <a:extLst>
                <a:ext uri="{FF2B5EF4-FFF2-40B4-BE49-F238E27FC236}">
                  <a16:creationId xmlns:a16="http://schemas.microsoft.com/office/drawing/2014/main" id="{A2D431BA-4129-E921-9C67-ACC37BB6A9D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7F1E5E5A-DB97-D27C-3525-2701C43786F5}"/>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64298E99-9383-D95D-54EE-DE725EEA79FA}"/>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3F24E5BD-4A32-3D5B-DEAF-BEC91A6B3FEB}"/>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D8EFDE3-2D2F-C457-80A9-DFD88595BCD6}"/>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7EDCDD-84A6-011A-38CF-F67F4CF35E07}"/>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C8572692-9427-C824-F35B-0EA2CC87CC4F}"/>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CA3720C-4882-9D53-E3D1-71F89F0771B7}"/>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EA444451-65B7-9A45-1666-95670A8208DC}"/>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43EA5202-8AA9-8972-8B4A-C91D61F7A89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ADB91BCD-015D-93CD-218C-B57725586730}"/>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0773E898-B682-8C98-C3E7-5399C37EE74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CDEE2713-B0CA-93ED-73E1-E9F07AD3ED97}"/>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F703AA8E-9811-5143-2B60-A9BC7FFB7577}"/>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48DBDE7B-CA2B-075C-0822-494648453C47}"/>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67335806-1179-6A9F-38EB-C1259DB95658}"/>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E85E9C8B-7D55-3249-CB89-9B4DB22445A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604B94D8-BF83-1AE8-29E6-8572251C5CF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94961F72-904C-002E-6122-18759878EA1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2BCF9A41-154B-8EBD-5220-3BEEF7F63C39}"/>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AB770DDA-F95A-7DED-DCD3-6FEBBA1BF1A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FDF4B1D8-7178-2A27-6FAB-8169BA788AA0}"/>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DFCC5B12-B225-EC09-289B-1C499874D072}"/>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ED9BEE-4CD8-24E7-71A8-67A7C5AB2EB6}"/>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86CC12B8-8E5B-D2B3-D929-5D72C7C3EC4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A9613E57-7235-CC73-2EEE-CDF748869720}"/>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4914F19F-D9D8-750F-72AF-7E67F4FB014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13ABA4AC-EC8E-6A79-EBBE-90DE8D5D496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654BA7F1-0775-AFAB-C11E-31D55DC78F97}"/>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2CC2FBA7-05FE-B163-B796-CA9BFED35F9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084E5FB7-3814-358D-409D-8BD2CBFFCDD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B324D65E-B0E7-FAEF-42AF-5C5D196EFB4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358C813-7F4E-287D-AE17-33103DCF054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94B91C78-5981-B3C5-11E8-148E0F0BFF66}"/>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4ED77B94-2ACE-CF11-F1DE-E4E11BD7FBD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9F371D1-15CE-37C4-06E7-6E92525E995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961A08AF-CEB0-0678-EE6A-E0576B8F7E0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65FA2AF-9789-A5BB-B1B3-A88CAF81580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218BAF09-927E-4618-8C14-0EB5918047D6}"/>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2241F0BA-043A-A625-7AF6-BDE1A6D1F8E3}"/>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0975BD0A-12A6-5417-A0D0-60424C95554C}"/>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5A233341-4D0E-32CB-91DE-10EBE09549C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25E6700F-F617-ED44-365E-82A7478D889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A2F1EAB5-2473-E3DD-A173-524CFA9BDE50}"/>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152F668-BFA1-4073-278C-95B3F52848FB}"/>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FAC65DF7-FF07-A3E5-CBFC-7A2FA0A0375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CE279596-E75E-3FAC-8608-CBDD12E17192}"/>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274401E6-41F0-C909-AE8E-6D2A0091DF6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8EE914AB-5D7D-1144-34A8-1EB6F654FEB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D32A43EB-9DCE-9C50-C2DF-47603531519D}"/>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856445B4-7291-DF3B-71A3-2E1CA3F1F3D6}"/>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9CE0D47D-7EAA-F585-F1DC-F113BCC6EF71}"/>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D643940-724D-D405-E930-BDE1DD87F74D}"/>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794E54E4-2C94-C918-3821-84851331E4CC}"/>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potlight Grad">
            <a:extLst>
              <a:ext uri="{FF2B5EF4-FFF2-40B4-BE49-F238E27FC236}">
                <a16:creationId xmlns:a16="http://schemas.microsoft.com/office/drawing/2014/main" id="{D7DE2538-2525-F9F4-CF9E-C662DC2EA64A}"/>
              </a:ext>
            </a:extLst>
          </p:cNvPr>
          <p:cNvSpPr/>
          <p:nvPr userDrawn="1"/>
        </p:nvSpPr>
        <p:spPr>
          <a:xfrm>
            <a:off x="274320" y="880110"/>
            <a:ext cx="5760720" cy="36576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548639" y="1154430"/>
            <a:ext cx="5486400" cy="1280160"/>
          </a:xfrm>
          <a:prstGeom prst="rect">
            <a:avLst/>
          </a:prstGeom>
        </p:spPr>
        <p:txBody>
          <a:bodyPr anchor="t" anchorCtr="0"/>
          <a:lstStyle>
            <a:lvl1pPr algn="l">
              <a:lnSpc>
                <a:spcPct val="90000"/>
              </a:lnSpc>
              <a:defRPr sz="3200">
                <a:solidFill>
                  <a:schemeClr val="bg1"/>
                </a:solidFill>
              </a:defRPr>
            </a:lvl1pPr>
          </a:lstStyle>
          <a:p>
            <a:r>
              <a:rPr lang="en-US" noProof="0" dirty="0"/>
              <a:t>Click to edit Master title style</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548640" y="2708910"/>
            <a:ext cx="5486400" cy="502920"/>
          </a:xfrm>
          <a:prstGeom prst="rect">
            <a:avLst/>
          </a:prstGeom>
        </p:spPr>
        <p:txBody>
          <a:bodyPr anchor="t" anchorCtr="0"/>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Click to edit Master subtitle style</a:t>
            </a:r>
          </a:p>
        </p:txBody>
      </p:sp>
      <p:pic>
        <p:nvPicPr>
          <p:cNvPr id="13" name="AB Logo">
            <a:extLst>
              <a:ext uri="{FF2B5EF4-FFF2-40B4-BE49-F238E27FC236}">
                <a16:creationId xmlns:a16="http://schemas.microsoft.com/office/drawing/2014/main" id="{69386D0C-FC6D-18B6-9F11-8C92D15A8F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8640" y="4697326"/>
            <a:ext cx="2011680" cy="206144"/>
          </a:xfrm>
          <a:prstGeom prst="rect">
            <a:avLst/>
          </a:prstGeom>
        </p:spPr>
      </p:pic>
      <p:grpSp>
        <p:nvGrpSpPr>
          <p:cNvPr id="14" name="Logo Lockup">
            <a:extLst>
              <a:ext uri="{FF2B5EF4-FFF2-40B4-BE49-F238E27FC236}">
                <a16:creationId xmlns:a16="http://schemas.microsoft.com/office/drawing/2014/main" id="{8DB5C31D-E754-2164-0C67-49581EB48DC1}"/>
              </a:ext>
            </a:extLst>
          </p:cNvPr>
          <p:cNvGrpSpPr>
            <a:grpSpLocks noChangeAspect="1"/>
          </p:cNvGrpSpPr>
          <p:nvPr userDrawn="1"/>
        </p:nvGrpSpPr>
        <p:grpSpPr>
          <a:xfrm>
            <a:off x="548640" y="285750"/>
            <a:ext cx="1280160" cy="284858"/>
            <a:chOff x="1215152" y="1794510"/>
            <a:chExt cx="6722532" cy="1495881"/>
          </a:xfrm>
        </p:grpSpPr>
        <p:pic>
          <p:nvPicPr>
            <p:cNvPr id="16" name="2023">
              <a:extLst>
                <a:ext uri="{FF2B5EF4-FFF2-40B4-BE49-F238E27FC236}">
                  <a16:creationId xmlns:a16="http://schemas.microsoft.com/office/drawing/2014/main" id="{79BDB1CC-ABDD-5CD4-5224-FA10DC72D8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637" y="2033972"/>
              <a:ext cx="1688211" cy="592074"/>
            </a:xfrm>
            <a:prstGeom prst="rect">
              <a:avLst/>
            </a:prstGeom>
          </p:spPr>
        </p:pic>
        <p:pic>
          <p:nvPicPr>
            <p:cNvPr id="17" name="exchange">
              <a:extLst>
                <a:ext uri="{FF2B5EF4-FFF2-40B4-BE49-F238E27FC236}">
                  <a16:creationId xmlns:a16="http://schemas.microsoft.com/office/drawing/2014/main" id="{5C1C12BA-4AE8-4C2F-854A-9EAE482703E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5152" y="1794510"/>
              <a:ext cx="4928616" cy="1072134"/>
            </a:xfrm>
            <a:prstGeom prst="rect">
              <a:avLst/>
            </a:prstGeom>
          </p:spPr>
        </p:pic>
        <p:pic>
          <p:nvPicPr>
            <p:cNvPr id="18" name="grow.">
              <a:extLst>
                <a:ext uri="{FF2B5EF4-FFF2-40B4-BE49-F238E27FC236}">
                  <a16:creationId xmlns:a16="http://schemas.microsoft.com/office/drawing/2014/main" id="{B5303A27-D7B7-43FB-844C-44F191431FD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311073057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column text slide 14p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627062" y="288926"/>
            <a:ext cx="8250237" cy="720725"/>
          </a:xfrm>
        </p:spPr>
        <p:txBody>
          <a:bodyPr/>
          <a:lstStyle/>
          <a:p>
            <a:r>
              <a:rPr lang="en-US" noProof="0"/>
              <a:t>Click to edit Master title style</a:t>
            </a:r>
          </a:p>
        </p:txBody>
      </p:sp>
      <p:sp>
        <p:nvSpPr>
          <p:cNvPr id="3" name="Content Placeholder 2"/>
          <p:cNvSpPr>
            <a:spLocks noGrp="1"/>
          </p:cNvSpPr>
          <p:nvPr>
            <p:ph idx="1"/>
          </p:nvPr>
        </p:nvSpPr>
        <p:spPr>
          <a:xfrm>
            <a:off x="627063" y="1647826"/>
            <a:ext cx="8250238" cy="3133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627062" y="1146176"/>
            <a:ext cx="8250237" cy="388938"/>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43764072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column text slide 11pt">
    <p:spTree>
      <p:nvGrpSpPr>
        <p:cNvPr id="1" name=""/>
        <p:cNvGrpSpPr/>
        <p:nvPr/>
      </p:nvGrpSpPr>
      <p:grpSpPr>
        <a:xfrm>
          <a:off x="0" y="0"/>
          <a:ext cx="0" cy="0"/>
          <a:chOff x="0" y="0"/>
          <a:chExt cx="0" cy="0"/>
        </a:xfrm>
      </p:grpSpPr>
      <p:sp>
        <p:nvSpPr>
          <p:cNvPr id="2" name="Title 1"/>
          <p:cNvSpPr>
            <a:spLocks noGrp="1"/>
          </p:cNvSpPr>
          <p:nvPr>
            <p:ph type="title"/>
          </p:nvPr>
        </p:nvSpPr>
        <p:spPr>
          <a:xfrm>
            <a:off x="627062" y="288926"/>
            <a:ext cx="8250237" cy="720725"/>
          </a:xfrm>
        </p:spPr>
        <p:txBody>
          <a:bodyPr/>
          <a:lstStyle/>
          <a:p>
            <a:r>
              <a:rPr lang="en-US" noProof="0"/>
              <a:t>Click to edit Master title style</a:t>
            </a:r>
          </a:p>
        </p:txBody>
      </p:sp>
      <p:sp>
        <p:nvSpPr>
          <p:cNvPr id="3" name="Content Placeholder 2"/>
          <p:cNvSpPr>
            <a:spLocks noGrp="1"/>
          </p:cNvSpPr>
          <p:nvPr>
            <p:ph idx="1"/>
          </p:nvPr>
        </p:nvSpPr>
        <p:spPr>
          <a:xfrm>
            <a:off x="627062" y="1648801"/>
            <a:ext cx="8250237" cy="3132750"/>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Tree>
    <p:extLst>
      <p:ext uri="{BB962C8B-B14F-4D97-AF65-F5344CB8AC3E}">
        <p14:creationId xmlns:p14="http://schemas.microsoft.com/office/powerpoint/2010/main" val="264399050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627062" y="288926"/>
            <a:ext cx="8250237" cy="720725"/>
          </a:xfrm>
        </p:spPr>
        <p:txBody>
          <a:bodyPr/>
          <a:lstStyle/>
          <a:p>
            <a:r>
              <a:rPr lang="en-US" noProof="0"/>
              <a:t>Click to edit Master title style</a:t>
            </a:r>
          </a:p>
        </p:txBody>
      </p:sp>
      <p:sp>
        <p:nvSpPr>
          <p:cNvPr id="3" name="Content Placeholder 2"/>
          <p:cNvSpPr>
            <a:spLocks noGrp="1"/>
          </p:cNvSpPr>
          <p:nvPr>
            <p:ph idx="1"/>
          </p:nvPr>
        </p:nvSpPr>
        <p:spPr>
          <a:xfrm>
            <a:off x="627061" y="2149478"/>
            <a:ext cx="2566800" cy="2448382"/>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rot="-5400000">
            <a:off x="145874" y="4642795"/>
            <a:ext cx="180000" cy="108000"/>
          </a:xfrm>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467102" y="2149477"/>
            <a:ext cx="2565400" cy="2450703"/>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310314" y="2149477"/>
            <a:ext cx="2565401" cy="2450703"/>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627062" y="1647825"/>
            <a:ext cx="2566800" cy="357484"/>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467102" y="1647825"/>
            <a:ext cx="2565400" cy="357484"/>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310314" y="1647825"/>
            <a:ext cx="2565401" cy="357484"/>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9E7AC5FE-6C84-8EE7-245C-A99B8F429EC7}"/>
              </a:ext>
            </a:extLst>
          </p:cNvPr>
          <p:cNvSpPr>
            <a:spLocks noGrp="1"/>
          </p:cNvSpPr>
          <p:nvPr>
            <p:ph type="body" sz="quarter" idx="18" hasCustomPrompt="1"/>
          </p:nvPr>
        </p:nvSpPr>
        <p:spPr>
          <a:xfrm>
            <a:off x="627063" y="4678795"/>
            <a:ext cx="5400000" cy="108000"/>
          </a:xfrm>
        </p:spPr>
        <p:txBody>
          <a:bodyPr anchor="b" anchorCtr="0"/>
          <a:lstStyle>
            <a:lvl1pPr>
              <a:defRPr sz="700"/>
            </a:lvl1pPr>
            <a:lvl2pPr>
              <a:defRPr sz="700"/>
            </a:lvl2pPr>
            <a:lvl3pPr>
              <a:defRPr sz="700"/>
            </a:lvl3pPr>
            <a:lvl4pPr>
              <a:defRPr sz="700"/>
            </a:lvl4pPr>
            <a:lvl5pPr>
              <a:defRPr sz="700"/>
            </a:lvl5pPr>
          </a:lstStyle>
          <a:p>
            <a:pPr lvl="0"/>
            <a:r>
              <a:rPr lang="en-US" dirty="0"/>
              <a:t>Footnote, source</a:t>
            </a:r>
          </a:p>
        </p:txBody>
      </p:sp>
    </p:spTree>
    <p:extLst>
      <p:ext uri="{BB962C8B-B14F-4D97-AF65-F5344CB8AC3E}">
        <p14:creationId xmlns:p14="http://schemas.microsoft.com/office/powerpoint/2010/main" val="61590904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627063" y="288926"/>
            <a:ext cx="8250238" cy="720725"/>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2751138" y="2931289"/>
            <a:ext cx="1861200" cy="1630399"/>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4879038" y="2931289"/>
            <a:ext cx="1861200" cy="1630399"/>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2756838" y="2427288"/>
            <a:ext cx="18612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4884738" y="2427288"/>
            <a:ext cx="18612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7019925" y="2931289"/>
            <a:ext cx="1861200" cy="1630399"/>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7025625" y="2427288"/>
            <a:ext cx="18612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627062" y="2931289"/>
            <a:ext cx="1861200" cy="1630399"/>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627062" y="2427288"/>
            <a:ext cx="18612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627063" y="4678795"/>
            <a:ext cx="5400000" cy="108000"/>
          </a:xfrm>
        </p:spPr>
        <p:txBody>
          <a:bodyPr anchor="b" anchorCtr="0"/>
          <a:lstStyle>
            <a:lvl1pPr>
              <a:defRPr sz="700"/>
            </a:lvl1pPr>
            <a:lvl2pPr>
              <a:defRPr sz="700"/>
            </a:lvl2pPr>
            <a:lvl3pPr>
              <a:defRPr sz="700"/>
            </a:lvl3pPr>
            <a:lvl4pPr>
              <a:defRPr sz="700"/>
            </a:lvl4pPr>
            <a:lvl5pPr>
              <a:defRPr sz="700"/>
            </a:lvl5pPr>
          </a:lstStyle>
          <a:p>
            <a:pPr lvl="0"/>
            <a:r>
              <a:rPr lang="en-US" dirty="0"/>
              <a:t>Footnote, source</a:t>
            </a:r>
          </a:p>
        </p:txBody>
      </p:sp>
    </p:spTree>
    <p:extLst>
      <p:ext uri="{BB962C8B-B14F-4D97-AF65-F5344CB8AC3E}">
        <p14:creationId xmlns:p14="http://schemas.microsoft.com/office/powerpoint/2010/main" val="380513103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columns text slide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627063" y="288926"/>
            <a:ext cx="8250238" cy="720725"/>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2762249" y="3435290"/>
            <a:ext cx="1850089" cy="1164892"/>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4890149" y="3435290"/>
            <a:ext cx="1850089" cy="1164892"/>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2756838" y="2931288"/>
            <a:ext cx="18612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4895849" y="2931288"/>
            <a:ext cx="1850089"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7019925" y="3435290"/>
            <a:ext cx="1861200" cy="1164892"/>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7025625" y="2931288"/>
            <a:ext cx="18612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627062" y="3435290"/>
            <a:ext cx="1861200" cy="1164892"/>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627062" y="2931288"/>
            <a:ext cx="18612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627063" y="4678795"/>
            <a:ext cx="5400000" cy="108000"/>
          </a:xfrm>
        </p:spPr>
        <p:txBody>
          <a:bodyPr anchor="b" anchorCtr="0"/>
          <a:lstStyle>
            <a:lvl1pPr>
              <a:defRPr sz="700"/>
            </a:lvl1pPr>
            <a:lvl2pPr>
              <a:defRPr sz="700"/>
            </a:lvl2pPr>
            <a:lvl3pPr>
              <a:defRPr sz="700"/>
            </a:lvl3pPr>
            <a:lvl4pPr>
              <a:defRPr sz="700"/>
            </a:lvl4pPr>
            <a:lvl5pPr>
              <a:defRPr sz="700"/>
            </a:lvl5pPr>
          </a:lstStyle>
          <a:p>
            <a:pPr lvl="0"/>
            <a:r>
              <a:rPr lang="en-US" noProof="0"/>
              <a:t>Footnote, source</a:t>
            </a:r>
          </a:p>
        </p:txBody>
      </p:sp>
      <p:sp>
        <p:nvSpPr>
          <p:cNvPr id="20" name="Text Placeholder 19">
            <a:extLst>
              <a:ext uri="{FF2B5EF4-FFF2-40B4-BE49-F238E27FC236}">
                <a16:creationId xmlns:a16="http://schemas.microsoft.com/office/drawing/2014/main" id="{89A406FA-DD1B-8C88-FC6B-F08C1B2F5562}"/>
              </a:ext>
            </a:extLst>
          </p:cNvPr>
          <p:cNvSpPr>
            <a:spLocks noGrp="1"/>
          </p:cNvSpPr>
          <p:nvPr>
            <p:ph type="body" sz="quarter" idx="21"/>
          </p:nvPr>
        </p:nvSpPr>
        <p:spPr>
          <a:xfrm>
            <a:off x="627064" y="1651001"/>
            <a:ext cx="6113462" cy="431800"/>
          </a:xfrm>
        </p:spPr>
        <p:txBody>
          <a:bodyPr/>
          <a:lstStyle>
            <a:lvl1pPr>
              <a:defRPr b="1">
                <a:solidFill>
                  <a:schemeClr val="tx1"/>
                </a:solidFill>
                <a:latin typeface="+mj-lt"/>
              </a:defRPr>
            </a:lvl1pPr>
          </a:lstStyle>
          <a:p>
            <a:pPr lvl="0"/>
            <a:r>
              <a:rPr lang="en-US" noProof="0"/>
              <a:t>Click to edit Master text styles</a:t>
            </a:r>
          </a:p>
        </p:txBody>
      </p:sp>
      <p:cxnSp>
        <p:nvCxnSpPr>
          <p:cNvPr id="16" name="Gerade Verbindung 26">
            <a:extLst>
              <a:ext uri="{FF2B5EF4-FFF2-40B4-BE49-F238E27FC236}">
                <a16:creationId xmlns:a16="http://schemas.microsoft.com/office/drawing/2014/main" id="{53CD9D1C-E7AF-AA5C-1258-C1363AD6A7BB}"/>
              </a:ext>
            </a:extLst>
          </p:cNvPr>
          <p:cNvCxnSpPr/>
          <p:nvPr userDrawn="1"/>
        </p:nvCxnSpPr>
        <p:spPr>
          <a:xfrm rot="5400000">
            <a:off x="-155448" y="947139"/>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78880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p:spTree>
      <p:nvGrpSpPr>
        <p:cNvPr id="1" name=""/>
        <p:cNvGrpSpPr/>
        <p:nvPr/>
      </p:nvGrpSpPr>
      <p:grpSpPr>
        <a:xfrm>
          <a:off x="0" y="0"/>
          <a:ext cx="0" cy="0"/>
          <a:chOff x="0" y="0"/>
          <a:chExt cx="0" cy="0"/>
        </a:xfrm>
      </p:grpSpPr>
      <p:sp>
        <p:nvSpPr>
          <p:cNvPr id="2" name="Title 1"/>
          <p:cNvSpPr>
            <a:spLocks noGrp="1"/>
          </p:cNvSpPr>
          <p:nvPr>
            <p:ph type="title"/>
          </p:nvPr>
        </p:nvSpPr>
        <p:spPr>
          <a:xfrm>
            <a:off x="627064" y="288925"/>
            <a:ext cx="3981449" cy="1348254"/>
          </a:xfrm>
        </p:spPr>
        <p:txBody>
          <a:bodyPr/>
          <a:lstStyle/>
          <a:p>
            <a:r>
              <a:rPr lang="en-US" noProof="0"/>
              <a:t>Click to edit Master title style</a:t>
            </a:r>
          </a:p>
        </p:txBody>
      </p:sp>
      <p:sp>
        <p:nvSpPr>
          <p:cNvPr id="3" name="Content Placeholder 2"/>
          <p:cNvSpPr>
            <a:spLocks noGrp="1"/>
          </p:cNvSpPr>
          <p:nvPr>
            <p:ph idx="1"/>
          </p:nvPr>
        </p:nvSpPr>
        <p:spPr>
          <a:xfrm>
            <a:off x="627063" y="2427288"/>
            <a:ext cx="3981450" cy="2354262"/>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4889501" y="0"/>
            <a:ext cx="4254499" cy="5143500"/>
          </a:xfrm>
        </p:spPr>
        <p:txBody>
          <a:bodyPr anchor="ctr" anchorCtr="1"/>
          <a:lstStyle>
            <a:lvl1pPr algn="ctr">
              <a:defRPr/>
            </a:lvl1pPr>
          </a:lstStyle>
          <a:p>
            <a:r>
              <a:rPr lang="en-US" noProof="0"/>
              <a:t>Click icon to add picture</a:t>
            </a:r>
          </a:p>
        </p:txBody>
      </p:sp>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627064" y="1651001"/>
            <a:ext cx="3981449" cy="431800"/>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76745220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righ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609B1B6-A69D-36C7-9316-A879AD27633D}"/>
              </a:ext>
            </a:extLst>
          </p:cNvPr>
          <p:cNvSpPr>
            <a:spLocks noGrp="1"/>
          </p:cNvSpPr>
          <p:nvPr>
            <p:ph type="pic" sz="quarter" idx="22"/>
          </p:nvPr>
        </p:nvSpPr>
        <p:spPr>
          <a:xfrm>
            <a:off x="419100" y="0"/>
            <a:ext cx="4194175" cy="51435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4889501" y="288925"/>
            <a:ext cx="3986213" cy="1348254"/>
          </a:xfrm>
        </p:spPr>
        <p:txBody>
          <a:bodyPr/>
          <a:lstStyle/>
          <a:p>
            <a:r>
              <a:rPr lang="en-US" noProof="0"/>
              <a:t>Click to edit Master title style</a:t>
            </a:r>
          </a:p>
        </p:txBody>
      </p:sp>
      <p:sp>
        <p:nvSpPr>
          <p:cNvPr id="3" name="Content Placeholder 2"/>
          <p:cNvSpPr>
            <a:spLocks noGrp="1"/>
          </p:cNvSpPr>
          <p:nvPr>
            <p:ph idx="1"/>
          </p:nvPr>
        </p:nvSpPr>
        <p:spPr>
          <a:xfrm>
            <a:off x="4889500" y="2427288"/>
            <a:ext cx="3986213" cy="2354262"/>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4889501" y="1651001"/>
            <a:ext cx="3986212" cy="431800"/>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26933247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p:spTree>
      <p:nvGrpSpPr>
        <p:cNvPr id="1" name=""/>
        <p:cNvGrpSpPr/>
        <p:nvPr/>
      </p:nvGrpSpPr>
      <p:grpSpPr>
        <a:xfrm>
          <a:off x="0" y="0"/>
          <a:ext cx="0" cy="0"/>
          <a:chOff x="0" y="0"/>
          <a:chExt cx="0" cy="0"/>
        </a:xfrm>
      </p:grpSpPr>
      <p:sp>
        <p:nvSpPr>
          <p:cNvPr id="2" name="Title 1"/>
          <p:cNvSpPr>
            <a:spLocks noGrp="1"/>
          </p:cNvSpPr>
          <p:nvPr>
            <p:ph type="title"/>
          </p:nvPr>
        </p:nvSpPr>
        <p:spPr>
          <a:xfrm>
            <a:off x="626400" y="288924"/>
            <a:ext cx="3272500" cy="1152000"/>
          </a:xfrm>
        </p:spPr>
        <p:txBody>
          <a:bodyPr/>
          <a:lstStyle/>
          <a:p>
            <a:r>
              <a:rPr lang="en-US" noProof="0"/>
              <a:t>Click to edit Master title style</a:t>
            </a:r>
          </a:p>
        </p:txBody>
      </p:sp>
      <p:sp>
        <p:nvSpPr>
          <p:cNvPr id="3" name="Content Placeholder 2"/>
          <p:cNvSpPr>
            <a:spLocks noGrp="1"/>
          </p:cNvSpPr>
          <p:nvPr>
            <p:ph idx="1"/>
          </p:nvPr>
        </p:nvSpPr>
        <p:spPr>
          <a:xfrm>
            <a:off x="626400" y="1657350"/>
            <a:ext cx="3272500" cy="3124200"/>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4176713" y="0"/>
            <a:ext cx="4967286" cy="51435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417794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left">
    <p:spTree>
      <p:nvGrpSpPr>
        <p:cNvPr id="1" name=""/>
        <p:cNvGrpSpPr/>
        <p:nvPr/>
      </p:nvGrpSpPr>
      <p:grpSpPr>
        <a:xfrm>
          <a:off x="0" y="0"/>
          <a:ext cx="0" cy="0"/>
          <a:chOff x="0" y="0"/>
          <a:chExt cx="0" cy="0"/>
        </a:xfrm>
      </p:grpSpPr>
      <p:sp>
        <p:nvSpPr>
          <p:cNvPr id="2" name="Title 1"/>
          <p:cNvSpPr>
            <a:spLocks noGrp="1"/>
          </p:cNvSpPr>
          <p:nvPr>
            <p:ph type="title"/>
          </p:nvPr>
        </p:nvSpPr>
        <p:spPr>
          <a:xfrm>
            <a:off x="5603214" y="288924"/>
            <a:ext cx="3272500" cy="1152000"/>
          </a:xfrm>
        </p:spPr>
        <p:txBody>
          <a:bodyPr/>
          <a:lstStyle/>
          <a:p>
            <a:r>
              <a:rPr lang="en-US" noProof="0"/>
              <a:t>Click to edit Master title style</a:t>
            </a:r>
          </a:p>
        </p:txBody>
      </p:sp>
      <p:sp>
        <p:nvSpPr>
          <p:cNvPr id="3" name="Content Placeholder 2"/>
          <p:cNvSpPr>
            <a:spLocks noGrp="1"/>
          </p:cNvSpPr>
          <p:nvPr>
            <p:ph idx="1"/>
          </p:nvPr>
        </p:nvSpPr>
        <p:spPr>
          <a:xfrm>
            <a:off x="5603214" y="1657351"/>
            <a:ext cx="3272500" cy="3151604"/>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419100" y="0"/>
            <a:ext cx="4908550" cy="51435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31742202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419100" y="0"/>
            <a:ext cx="2770188" cy="51435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3465513" y="288924"/>
            <a:ext cx="5410200" cy="72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3466175" y="2435226"/>
            <a:ext cx="2566800" cy="2346324"/>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6306215" y="2435226"/>
            <a:ext cx="2565400" cy="2346324"/>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3466174" y="1930584"/>
            <a:ext cx="25668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78EE1B24-57C1-3D96-B16F-E18D568C6B9A}"/>
              </a:ext>
            </a:extLst>
          </p:cNvPr>
          <p:cNvSpPr>
            <a:spLocks noGrp="1"/>
          </p:cNvSpPr>
          <p:nvPr>
            <p:ph idx="16"/>
          </p:nvPr>
        </p:nvSpPr>
        <p:spPr>
          <a:xfrm>
            <a:off x="6306215" y="1930584"/>
            <a:ext cx="25654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cxnSp>
        <p:nvCxnSpPr>
          <p:cNvPr id="2" name="Gerade Verbindung 26">
            <a:extLst>
              <a:ext uri="{FF2B5EF4-FFF2-40B4-BE49-F238E27FC236}">
                <a16:creationId xmlns:a16="http://schemas.microsoft.com/office/drawing/2014/main" id="{40C3CE4E-C317-8CBF-3FB6-926BC6E4D7F9}"/>
              </a:ext>
            </a:extLst>
          </p:cNvPr>
          <p:cNvCxnSpPr>
            <a:cxnSpLocks/>
          </p:cNvCxnSpPr>
          <p:nvPr userDrawn="1"/>
        </p:nvCxnSpPr>
        <p:spPr>
          <a:xfrm flipH="1">
            <a:off x="-222948" y="1920875"/>
            <a:ext cx="135000" cy="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08551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20" name="BKG Texture">
            <a:extLst>
              <a:ext uri="{FF2B5EF4-FFF2-40B4-BE49-F238E27FC236}">
                <a16:creationId xmlns:a16="http://schemas.microsoft.com/office/drawing/2014/main" id="{12881DD4-90D8-10C9-FF9B-55478CBB8EF9}"/>
              </a:ext>
            </a:extLst>
          </p:cNvPr>
          <p:cNvPicPr>
            <a:picLocks noChangeAspect="1"/>
          </p:cNvPicPr>
          <p:nvPr userDrawn="1"/>
        </p:nvPicPr>
        <p:blipFill>
          <a:blip r:embed="rId3"/>
          <a:srcRect/>
          <a:stretch/>
        </p:blipFill>
        <p:spPr>
          <a:xfrm>
            <a:off x="0" y="0"/>
            <a:ext cx="9144000" cy="5143500"/>
          </a:xfrm>
          <a:prstGeom prst="rect">
            <a:avLst/>
          </a:prstGeom>
        </p:spPr>
      </p:pic>
      <p:grpSp>
        <p:nvGrpSpPr>
          <p:cNvPr id="8" name="Grid">
            <a:extLst>
              <a:ext uri="{FF2B5EF4-FFF2-40B4-BE49-F238E27FC236}">
                <a16:creationId xmlns:a16="http://schemas.microsoft.com/office/drawing/2014/main" id="{672F2420-CDCD-1469-6621-8515768FAC5C}"/>
              </a:ext>
            </a:extLst>
          </p:cNvPr>
          <p:cNvGrpSpPr/>
          <p:nvPr userDrawn="1"/>
        </p:nvGrpSpPr>
        <p:grpSpPr>
          <a:xfrm>
            <a:off x="-222948" y="-231775"/>
            <a:ext cx="9589896" cy="5620012"/>
            <a:chOff x="-222948" y="-231775"/>
            <a:chExt cx="9589896" cy="5620012"/>
          </a:xfrm>
        </p:grpSpPr>
        <p:cxnSp>
          <p:nvCxnSpPr>
            <p:cNvPr id="9" name="Gerade Verbindung 46">
              <a:extLst>
                <a:ext uri="{FF2B5EF4-FFF2-40B4-BE49-F238E27FC236}">
                  <a16:creationId xmlns:a16="http://schemas.microsoft.com/office/drawing/2014/main" id="{DECD2E9E-8FCE-5876-4F1E-4B4537E63CA1}"/>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6">
              <a:extLst>
                <a:ext uri="{FF2B5EF4-FFF2-40B4-BE49-F238E27FC236}">
                  <a16:creationId xmlns:a16="http://schemas.microsoft.com/office/drawing/2014/main" id="{22D32AD1-8F0B-12E1-BE75-5D863A0F34D4}"/>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4">
              <a:extLst>
                <a:ext uri="{FF2B5EF4-FFF2-40B4-BE49-F238E27FC236}">
                  <a16:creationId xmlns:a16="http://schemas.microsoft.com/office/drawing/2014/main" id="{4147041E-B417-3A4F-EDFE-761EF9F62B3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B69EC9DF-032C-9E5F-E276-135AB6A9436A}"/>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7CE07CC6-78AA-D4F6-D74D-47F8DFFA3CAE}"/>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55045087-F732-CD46-1E6F-E2780F02E31F}"/>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090F391C-F1B9-43C3-BC99-AAFF502B3B33}"/>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8AC4109B-64CA-609C-C741-C8D879094964}"/>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A5868773-1388-6768-40C5-B09A3658C3B3}"/>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C033596A-F18F-1AC8-ECDC-8FAD327E6E55}"/>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59284698-C2B4-2966-78FD-30CF03B0FD5F}"/>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62334BCF-FED1-6388-375C-7AC5AD7643A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64CF52A8-F7CA-005F-FE07-BB24E24AA022}"/>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A7FE48FF-35CA-5C32-CD59-6ABDAF19761C}"/>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id="{379DC100-0FDE-516B-554E-2A5AE6C9BFBE}"/>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CA34DA41-3D58-FD3E-C8CC-7FE010096A8C}"/>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4">
              <a:extLst>
                <a:ext uri="{FF2B5EF4-FFF2-40B4-BE49-F238E27FC236}">
                  <a16:creationId xmlns:a16="http://schemas.microsoft.com/office/drawing/2014/main" id="{464B3DD4-0A70-CF47-A399-8E106EBA72F6}"/>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5">
              <a:extLst>
                <a:ext uri="{FF2B5EF4-FFF2-40B4-BE49-F238E27FC236}">
                  <a16:creationId xmlns:a16="http://schemas.microsoft.com/office/drawing/2014/main" id="{87449B54-0C49-9BEF-D6BD-9F5B75447631}"/>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2AAF6114-88BE-4C15-DC3D-6944F3688D31}"/>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AE75AD7D-5BD4-50BF-4DBD-9949EA6C1778}"/>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B5C8FA33-91A8-6127-6621-CF18B5C7434B}"/>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C1CAE6E0-75D7-A22A-4429-DF2AEDCF3A8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43A31591-5E5A-D1B2-1C2F-AF6710858DC6}"/>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53575A66-4D1B-D4F3-E5C6-4D775242BB3C}"/>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530946C2-F4FE-5272-5618-65257F0E52AC}"/>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A1B5D83B-9B32-BD1E-A2DA-7BF0D12FA88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3">
              <a:extLst>
                <a:ext uri="{FF2B5EF4-FFF2-40B4-BE49-F238E27FC236}">
                  <a16:creationId xmlns:a16="http://schemas.microsoft.com/office/drawing/2014/main" id="{F5A9885F-2000-2612-27CC-C8A13DA7961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3">
              <a:extLst>
                <a:ext uri="{FF2B5EF4-FFF2-40B4-BE49-F238E27FC236}">
                  <a16:creationId xmlns:a16="http://schemas.microsoft.com/office/drawing/2014/main" id="{7CC70B44-CE29-4C1F-74F7-63C589DB578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35">
              <a:extLst>
                <a:ext uri="{FF2B5EF4-FFF2-40B4-BE49-F238E27FC236}">
                  <a16:creationId xmlns:a16="http://schemas.microsoft.com/office/drawing/2014/main" id="{D99D1EEE-3922-0F73-A9F6-F364EC4F6AEA}"/>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35">
              <a:extLst>
                <a:ext uri="{FF2B5EF4-FFF2-40B4-BE49-F238E27FC236}">
                  <a16:creationId xmlns:a16="http://schemas.microsoft.com/office/drawing/2014/main" id="{9523B1D1-E094-CE08-8AF4-333B7D00147E}"/>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93D41E4-1422-EA0A-800F-36755E4FADA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CABC79AE-6806-A6D3-AF79-2B1B8166B164}"/>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A13BD3B-C81E-CD0F-4537-98AD2AD5F76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2FCBC2E9-8323-3064-05B5-9FE3667465C2}"/>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083B9E3-1A40-FF3E-B9E4-8BA95BB8C5E9}"/>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D23C71F6-DCC8-9BCF-4260-851F98F58D04}"/>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ACF50B2F-BF7B-CF2C-6E9F-A0C202F2342C}"/>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A5F5BC93-4E12-1012-BF51-DA202ACF0597}"/>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F3BAEEEF-B67A-3FA3-D771-A8A0608CE7BE}"/>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7C5FB6A1-1400-2ECF-2C80-773E316C5FFF}"/>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D7B8001-14BD-0BEF-89EA-AFBE9F124F9A}"/>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59353443-A2D2-4AA0-ED84-215F02AE2BE5}"/>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94D7AB3F-9312-6AE2-FCA6-F00AB8262B70}"/>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9D42F910-D4AB-9513-768D-5DF7F417D156}"/>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C8181321-C768-D15E-4E8B-C058FD6AB651}"/>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5925A061-01A4-46CC-9396-6820C21423F2}"/>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5967A37C-27DD-B508-A64F-DCC2E199145F}"/>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A7FA0CFF-CFAA-E2A5-25E4-72684AC49F57}"/>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66BCAB6F-06DC-BDAB-542B-4C0A30A86DD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E4E0D894-6438-F8BC-7928-DDCF6DCE6A8C}"/>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26">
              <a:extLst>
                <a:ext uri="{FF2B5EF4-FFF2-40B4-BE49-F238E27FC236}">
                  <a16:creationId xmlns:a16="http://schemas.microsoft.com/office/drawing/2014/main" id="{024119A2-6312-71EC-3941-2D14C015D454}"/>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26">
              <a:extLst>
                <a:ext uri="{FF2B5EF4-FFF2-40B4-BE49-F238E27FC236}">
                  <a16:creationId xmlns:a16="http://schemas.microsoft.com/office/drawing/2014/main" id="{CA149E8E-8112-1DDE-DEAB-3404C4210DD9}"/>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33">
              <a:extLst>
                <a:ext uri="{FF2B5EF4-FFF2-40B4-BE49-F238E27FC236}">
                  <a16:creationId xmlns:a16="http://schemas.microsoft.com/office/drawing/2014/main" id="{695E69E8-3E40-5F15-FEEB-EDDF66F1D165}"/>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33">
              <a:extLst>
                <a:ext uri="{FF2B5EF4-FFF2-40B4-BE49-F238E27FC236}">
                  <a16:creationId xmlns:a16="http://schemas.microsoft.com/office/drawing/2014/main" id="{EF3369EF-8945-318B-3522-759AED31C30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op Grad">
            <a:extLst>
              <a:ext uri="{FF2B5EF4-FFF2-40B4-BE49-F238E27FC236}">
                <a16:creationId xmlns:a16="http://schemas.microsoft.com/office/drawing/2014/main" id="{CF201CBF-11D7-161E-CC2E-BF091BD766F9}"/>
              </a:ext>
            </a:extLst>
          </p:cNvPr>
          <p:cNvSpPr/>
          <p:nvPr userDrawn="1"/>
        </p:nvSpPr>
        <p:spPr>
          <a:xfrm>
            <a:off x="0" y="0"/>
            <a:ext cx="9141714" cy="212598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Spotlight Grad">
            <a:extLst>
              <a:ext uri="{FF2B5EF4-FFF2-40B4-BE49-F238E27FC236}">
                <a16:creationId xmlns:a16="http://schemas.microsoft.com/office/drawing/2014/main" id="{8A0F08BB-5946-8093-FA89-EDE0AC8C8C9F}"/>
              </a:ext>
            </a:extLst>
          </p:cNvPr>
          <p:cNvSpPr/>
          <p:nvPr userDrawn="1"/>
        </p:nvSpPr>
        <p:spPr>
          <a:xfrm>
            <a:off x="274320" y="880110"/>
            <a:ext cx="5760720" cy="36576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548639" y="1154430"/>
            <a:ext cx="5486400" cy="1280160"/>
          </a:xfrm>
          <a:prstGeom prst="rect">
            <a:avLst/>
          </a:prstGeom>
        </p:spPr>
        <p:txBody>
          <a:bodyPr anchor="t" anchorCtr="0"/>
          <a:lstStyle>
            <a:lvl1pPr algn="l">
              <a:lnSpc>
                <a:spcPct val="90000"/>
              </a:lnSpc>
              <a:defRPr sz="3200">
                <a:solidFill>
                  <a:schemeClr val="bg1"/>
                </a:solidFill>
              </a:defRPr>
            </a:lvl1pPr>
          </a:lstStyle>
          <a:p>
            <a:r>
              <a:rPr lang="en-US" noProof="0" dirty="0"/>
              <a:t>Click to edit Master title style</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548640" y="2708910"/>
            <a:ext cx="5486400" cy="502920"/>
          </a:xfrm>
          <a:prstGeom prst="rect">
            <a:avLst/>
          </a:prstGeom>
        </p:spPr>
        <p:txBody>
          <a:bodyPr anchor="t" anchorCtr="0"/>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Click to edit Master subtitle style</a:t>
            </a:r>
          </a:p>
        </p:txBody>
      </p:sp>
      <p:pic>
        <p:nvPicPr>
          <p:cNvPr id="16" name="AB Logo">
            <a:extLst>
              <a:ext uri="{FF2B5EF4-FFF2-40B4-BE49-F238E27FC236}">
                <a16:creationId xmlns:a16="http://schemas.microsoft.com/office/drawing/2014/main" id="{D4DB8939-C2D6-75F0-9311-8885BA6CB8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8640" y="4697326"/>
            <a:ext cx="2011680" cy="206144"/>
          </a:xfrm>
          <a:prstGeom prst="rect">
            <a:avLst/>
          </a:prstGeom>
        </p:spPr>
      </p:pic>
      <p:grpSp>
        <p:nvGrpSpPr>
          <p:cNvPr id="2" name="Logo Lockup">
            <a:extLst>
              <a:ext uri="{FF2B5EF4-FFF2-40B4-BE49-F238E27FC236}">
                <a16:creationId xmlns:a16="http://schemas.microsoft.com/office/drawing/2014/main" id="{304E478E-FB83-4B5F-A1B1-BFC9627556E3}"/>
              </a:ext>
            </a:extLst>
          </p:cNvPr>
          <p:cNvGrpSpPr>
            <a:grpSpLocks noChangeAspect="1"/>
          </p:cNvGrpSpPr>
          <p:nvPr userDrawn="1"/>
        </p:nvGrpSpPr>
        <p:grpSpPr>
          <a:xfrm>
            <a:off x="548640" y="285750"/>
            <a:ext cx="1280160" cy="284858"/>
            <a:chOff x="1215152" y="1794510"/>
            <a:chExt cx="6722532" cy="1495881"/>
          </a:xfrm>
        </p:grpSpPr>
        <p:pic>
          <p:nvPicPr>
            <p:cNvPr id="17" name="2023">
              <a:extLst>
                <a:ext uri="{FF2B5EF4-FFF2-40B4-BE49-F238E27FC236}">
                  <a16:creationId xmlns:a16="http://schemas.microsoft.com/office/drawing/2014/main" id="{80688D14-E303-2494-0C45-D0688778CE4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40637" y="2033972"/>
              <a:ext cx="1688211" cy="592074"/>
            </a:xfrm>
            <a:prstGeom prst="rect">
              <a:avLst/>
            </a:prstGeom>
          </p:spPr>
        </p:pic>
        <p:pic>
          <p:nvPicPr>
            <p:cNvPr id="18" name="exchange">
              <a:extLst>
                <a:ext uri="{FF2B5EF4-FFF2-40B4-BE49-F238E27FC236}">
                  <a16:creationId xmlns:a16="http://schemas.microsoft.com/office/drawing/2014/main" id="{377AD4CC-6108-AC89-2938-41C4BB05A0E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5152" y="1794510"/>
              <a:ext cx="4928616" cy="1072134"/>
            </a:xfrm>
            <a:prstGeom prst="rect">
              <a:avLst/>
            </a:prstGeom>
          </p:spPr>
        </p:pic>
        <p:pic>
          <p:nvPicPr>
            <p:cNvPr id="19" name="grow.">
              <a:extLst>
                <a:ext uri="{FF2B5EF4-FFF2-40B4-BE49-F238E27FC236}">
                  <a16:creationId xmlns:a16="http://schemas.microsoft.com/office/drawing/2014/main" id="{94690000-1B02-C11A-815D-9E6D2A7391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338396023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columns text slide with small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7402B711-A71A-452E-950A-8AB93037233C}" type="slidenum">
              <a:rPr lang="en-US" noProof="0" smtClean="0"/>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419101" y="0"/>
            <a:ext cx="2060575" cy="51435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2752725" y="288924"/>
            <a:ext cx="6122989" cy="72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2752725" y="2435227"/>
            <a:ext cx="2926800" cy="2351569"/>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5948913" y="2435227"/>
            <a:ext cx="2926800" cy="2351569"/>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2752724" y="1657350"/>
            <a:ext cx="6122989" cy="705234"/>
          </a:xfrm>
        </p:spPr>
        <p:txBody>
          <a:bodyPr/>
          <a:lstStyle>
            <a:lvl1pPr>
              <a:defRPr sz="14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Tree>
    <p:extLst>
      <p:ext uri="{BB962C8B-B14F-4D97-AF65-F5344CB8AC3E}">
        <p14:creationId xmlns:p14="http://schemas.microsoft.com/office/powerpoint/2010/main" val="1120720852"/>
      </p:ext>
    </p:extLst>
  </p:cSld>
  <p:clrMapOvr>
    <a:masterClrMapping/>
  </p:clrMapOvr>
  <p:extLst>
    <p:ext uri="{DCECCB84-F9BA-43D5-87BE-67443E8EF086}">
      <p15:sldGuideLst xmlns:p15="http://schemas.microsoft.com/office/powerpoint/2012/main">
        <p15:guide id="15" pos="3742">
          <p15:clr>
            <a:srgbClr val="A4A3A4"/>
          </p15:clr>
        </p15:guide>
        <p15:guide id="16" pos="358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p:spTree>
      <p:nvGrpSpPr>
        <p:cNvPr id="1" name=""/>
        <p:cNvGrpSpPr/>
        <p:nvPr/>
      </p:nvGrpSpPr>
      <p:grpSpPr>
        <a:xfrm>
          <a:off x="0" y="0"/>
          <a:ext cx="0" cy="0"/>
          <a:chOff x="0" y="0"/>
          <a:chExt cx="0" cy="0"/>
        </a:xfrm>
      </p:grpSpPr>
      <p:sp>
        <p:nvSpPr>
          <p:cNvPr id="2" name="Title 1"/>
          <p:cNvSpPr>
            <a:spLocks noGrp="1"/>
          </p:cNvSpPr>
          <p:nvPr>
            <p:ph type="title"/>
          </p:nvPr>
        </p:nvSpPr>
        <p:spPr>
          <a:xfrm>
            <a:off x="626400" y="288924"/>
            <a:ext cx="5410200" cy="720000"/>
          </a:xfrm>
        </p:spPr>
        <p:txBody>
          <a:bodyPr/>
          <a:lstStyle/>
          <a:p>
            <a:r>
              <a:rPr lang="en-US" noProof="0"/>
              <a:t>Click to edit Master title style</a:t>
            </a:r>
          </a:p>
        </p:txBody>
      </p:sp>
      <p:sp>
        <p:nvSpPr>
          <p:cNvPr id="3" name="Content Placeholder 2"/>
          <p:cNvSpPr>
            <a:spLocks noGrp="1"/>
          </p:cNvSpPr>
          <p:nvPr>
            <p:ph idx="1"/>
          </p:nvPr>
        </p:nvSpPr>
        <p:spPr>
          <a:xfrm>
            <a:off x="626400" y="2425700"/>
            <a:ext cx="2566800" cy="2349030"/>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467102" y="2425700"/>
            <a:ext cx="2565400" cy="2349030"/>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626400" y="1930584"/>
            <a:ext cx="25668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467102" y="1930584"/>
            <a:ext cx="25654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3" name="Picture Placeholder 4">
            <a:extLst>
              <a:ext uri="{FF2B5EF4-FFF2-40B4-BE49-F238E27FC236}">
                <a16:creationId xmlns:a16="http://schemas.microsoft.com/office/drawing/2014/main" id="{49F737FA-3821-ED26-DBFD-6A1006BD35FE}"/>
              </a:ext>
            </a:extLst>
          </p:cNvPr>
          <p:cNvSpPr>
            <a:spLocks noGrp="1"/>
          </p:cNvSpPr>
          <p:nvPr>
            <p:ph type="pic" sz="quarter" idx="17"/>
          </p:nvPr>
        </p:nvSpPr>
        <p:spPr>
          <a:xfrm>
            <a:off x="6310315" y="0"/>
            <a:ext cx="2833685" cy="51435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90063558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columns text slide with big pictur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08A6B156-3CFB-B5EC-C3DC-551B85E4678B}"/>
              </a:ext>
            </a:extLst>
          </p:cNvPr>
          <p:cNvSpPr>
            <a:spLocks noGrp="1"/>
          </p:cNvSpPr>
          <p:nvPr>
            <p:ph type="pic" sz="quarter" idx="18"/>
          </p:nvPr>
        </p:nvSpPr>
        <p:spPr>
          <a:xfrm>
            <a:off x="1" y="1"/>
            <a:ext cx="9143999" cy="3216275"/>
          </a:xfrm>
        </p:spPr>
        <p:txBody>
          <a:bodyPr anchor="ctr" anchorCtr="1"/>
          <a:lstStyle>
            <a:lvl1pPr algn="ctr">
              <a:defRPr/>
            </a:lvl1pPr>
          </a:lstStyle>
          <a:p>
            <a:r>
              <a:rPr lang="en-US" noProof="0"/>
              <a:t>Click icon to add picture</a:t>
            </a:r>
          </a:p>
        </p:txBody>
      </p:sp>
      <p:sp>
        <p:nvSpPr>
          <p:cNvPr id="3" name="Content Placeholder 2"/>
          <p:cNvSpPr>
            <a:spLocks noGrp="1"/>
          </p:cNvSpPr>
          <p:nvPr>
            <p:ph idx="1"/>
          </p:nvPr>
        </p:nvSpPr>
        <p:spPr>
          <a:xfrm>
            <a:off x="627061" y="3881242"/>
            <a:ext cx="2566800" cy="900309"/>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467102" y="3881242"/>
            <a:ext cx="2565400" cy="900309"/>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dirty="0"/>
              <a:t>Click to edit Master text styles</a:t>
            </a:r>
          </a:p>
          <a:p>
            <a:pPr lvl="1"/>
            <a:r>
              <a:rPr lang="en-US" noProof="0" dirty="0"/>
              <a:t>Second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310314" y="3881242"/>
            <a:ext cx="2565401" cy="900309"/>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627061" y="3432176"/>
            <a:ext cx="2566800" cy="449067"/>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467102" y="3432175"/>
            <a:ext cx="2565400"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310314" y="3432175"/>
            <a:ext cx="2565401" cy="432000"/>
          </a:xfrm>
        </p:spPr>
        <p:txBody>
          <a:bodyPr/>
          <a:lstStyle>
            <a:lvl1pPr>
              <a:defRPr sz="1100" b="1">
                <a:solidFill>
                  <a:schemeClr val="tx1"/>
                </a:solidFill>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2" name="Date Placeholder 1">
            <a:extLst>
              <a:ext uri="{FF2B5EF4-FFF2-40B4-BE49-F238E27FC236}">
                <a16:creationId xmlns:a16="http://schemas.microsoft.com/office/drawing/2014/main" id="{F908945C-B23E-6D60-F62C-5583C6BD82A9}"/>
              </a:ext>
            </a:extLst>
          </p:cNvPr>
          <p:cNvSpPr>
            <a:spLocks noGrp="1"/>
          </p:cNvSpPr>
          <p:nvPr>
            <p:ph type="dt" sz="half" idx="19"/>
          </p:nvPr>
        </p:nvSpPr>
        <p:spPr/>
        <p:txBody>
          <a:bodyPr/>
          <a:lstStyle/>
          <a:p>
            <a:endParaRPr lang="en-US" dirty="0"/>
          </a:p>
        </p:txBody>
      </p:sp>
      <p:sp>
        <p:nvSpPr>
          <p:cNvPr id="15" name="Footer Placeholder 4">
            <a:extLst>
              <a:ext uri="{FF2B5EF4-FFF2-40B4-BE49-F238E27FC236}">
                <a16:creationId xmlns:a16="http://schemas.microsoft.com/office/drawing/2014/main" id="{0C5F13F3-79FC-182F-372C-23F34745839E}"/>
              </a:ext>
            </a:extLst>
          </p:cNvPr>
          <p:cNvSpPr>
            <a:spLocks noGrp="1"/>
          </p:cNvSpPr>
          <p:nvPr>
            <p:ph type="ftr" sz="quarter" idx="3"/>
          </p:nvPr>
        </p:nvSpPr>
        <p:spPr>
          <a:xfrm rot="-5400000">
            <a:off x="-242755" y="3640904"/>
            <a:ext cx="957259" cy="108000"/>
          </a:xfrm>
          <a:prstGeom prst="rect">
            <a:avLst/>
          </a:prstGeom>
        </p:spPr>
        <p:txBody>
          <a:bodyPr vert="horz" lIns="0" tIns="0" rIns="0" bIns="0" rtlCol="0" anchor="t" anchorCtr="0">
            <a:noAutofit/>
          </a:bodyPr>
          <a:lstStyle>
            <a:lvl1pPr algn="l">
              <a:lnSpc>
                <a:spcPct val="100000"/>
              </a:lnSpc>
              <a:spcBef>
                <a:spcPts val="0"/>
              </a:spcBef>
              <a:defRPr sz="600" b="0">
                <a:solidFill>
                  <a:schemeClr val="tx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33857703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columns text slide 14pt/11pt">
    <p:spTree>
      <p:nvGrpSpPr>
        <p:cNvPr id="1" name=""/>
        <p:cNvGrpSpPr/>
        <p:nvPr/>
      </p:nvGrpSpPr>
      <p:grpSpPr>
        <a:xfrm>
          <a:off x="0" y="0"/>
          <a:ext cx="0" cy="0"/>
          <a:chOff x="0" y="0"/>
          <a:chExt cx="0" cy="0"/>
        </a:xfrm>
      </p:grpSpPr>
      <p:sp>
        <p:nvSpPr>
          <p:cNvPr id="2" name="Title 1"/>
          <p:cNvSpPr>
            <a:spLocks noGrp="1"/>
          </p:cNvSpPr>
          <p:nvPr>
            <p:ph type="title"/>
          </p:nvPr>
        </p:nvSpPr>
        <p:spPr>
          <a:xfrm>
            <a:off x="627064" y="288924"/>
            <a:ext cx="8250237" cy="720000"/>
          </a:xfrm>
        </p:spPr>
        <p:txBody>
          <a:bodyPr/>
          <a:lstStyle/>
          <a:p>
            <a:r>
              <a:rPr lang="en-US" noProof="0"/>
              <a:t>Click to edit Master title style</a:t>
            </a:r>
          </a:p>
        </p:txBody>
      </p:sp>
      <p:sp>
        <p:nvSpPr>
          <p:cNvPr id="3" name="Content Placeholder 2"/>
          <p:cNvSpPr>
            <a:spLocks noGrp="1"/>
          </p:cNvSpPr>
          <p:nvPr>
            <p:ph idx="1"/>
          </p:nvPr>
        </p:nvSpPr>
        <p:spPr>
          <a:xfrm>
            <a:off x="627064" y="1662368"/>
            <a:ext cx="2562225" cy="3111471"/>
          </a:xfrm>
        </p:spPr>
        <p:txBody>
          <a:bodyPr/>
          <a:lstStyle>
            <a:lvl1pPr>
              <a:defRPr sz="1400">
                <a:solidFill>
                  <a:schemeClr val="tx1"/>
                </a:solidFill>
              </a:defRPr>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467101" y="1647826"/>
            <a:ext cx="5410199" cy="3138969"/>
          </a:xfrm>
        </p:spPr>
        <p:txBody>
          <a:bodyPr/>
          <a:lstStyle>
            <a:lvl1pPr>
              <a:defRPr sz="1100"/>
            </a:lvl1pPr>
            <a:lvl2pPr marL="115197" indent="-115197">
              <a:defRPr sz="1100"/>
            </a:lvl2pPr>
            <a:lvl3pPr marL="230394" indent="-115197">
              <a:defRPr sz="1100"/>
            </a:lvl3pPr>
            <a:lvl4pPr marL="345591" indent="-115197">
              <a:defRPr sz="1100"/>
            </a:lvl4pPr>
            <a:lvl5pPr marL="460789" indent="-115197">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4390949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columns text slide with 1/3 text highligh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77778A-6302-0949-5FE4-F95753DA7409}"/>
              </a:ext>
            </a:extLst>
          </p:cNvPr>
          <p:cNvSpPr/>
          <p:nvPr userDrawn="1"/>
        </p:nvSpPr>
        <p:spPr>
          <a:xfrm>
            <a:off x="6308726" y="0"/>
            <a:ext cx="283527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7064" y="288925"/>
            <a:ext cx="5402261" cy="1047258"/>
          </a:xfrm>
        </p:spPr>
        <p:txBody>
          <a:bodyPr/>
          <a:lstStyle/>
          <a:p>
            <a:r>
              <a:rPr lang="en-US" noProof="0"/>
              <a:t>Click to edit Master title style</a:t>
            </a:r>
          </a:p>
        </p:txBody>
      </p:sp>
      <p:sp>
        <p:nvSpPr>
          <p:cNvPr id="3" name="Content Placeholder 2"/>
          <p:cNvSpPr>
            <a:spLocks noGrp="1"/>
          </p:cNvSpPr>
          <p:nvPr>
            <p:ph idx="1"/>
          </p:nvPr>
        </p:nvSpPr>
        <p:spPr>
          <a:xfrm>
            <a:off x="627062" y="2427288"/>
            <a:ext cx="2562225" cy="2354262"/>
          </a:xfrm>
        </p:spPr>
        <p:txBody>
          <a:bodyPr/>
          <a:lstStyle>
            <a:lvl1pPr>
              <a:defRPr sz="1100">
                <a:solidFill>
                  <a:schemeClr val="tx2"/>
                </a:solidFill>
              </a:defRPr>
            </a:lvl1pPr>
            <a:lvl2pPr marL="115197" indent="-115197">
              <a:defRPr sz="1100">
                <a:solidFill>
                  <a:schemeClr val="tx2"/>
                </a:solidFill>
              </a:defRPr>
            </a:lvl2pPr>
            <a:lvl3pPr marL="230394" indent="-115197">
              <a:defRPr sz="1100">
                <a:solidFill>
                  <a:schemeClr val="tx2"/>
                </a:solidFill>
              </a:defRPr>
            </a:lvl3pPr>
            <a:lvl4pPr marL="345591" indent="-115197">
              <a:defRPr sz="1100">
                <a:solidFill>
                  <a:schemeClr val="tx2"/>
                </a:solidFill>
              </a:defRPr>
            </a:lvl4pPr>
            <a:lvl5pPr marL="460789" indent="-115197">
              <a:defRPr sz="11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rot="-5400000">
            <a:off x="-638043" y="3245617"/>
            <a:ext cx="1747834" cy="108000"/>
          </a:xfrm>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
        <p:nvSpPr>
          <p:cNvPr id="24" name="Content Placeholder 2">
            <a:extLst>
              <a:ext uri="{FF2B5EF4-FFF2-40B4-BE49-F238E27FC236}">
                <a16:creationId xmlns:a16="http://schemas.microsoft.com/office/drawing/2014/main" id="{04953A92-4F1A-9C5D-0A0A-8E7E2F985E6A}"/>
              </a:ext>
            </a:extLst>
          </p:cNvPr>
          <p:cNvSpPr>
            <a:spLocks noGrp="1"/>
          </p:cNvSpPr>
          <p:nvPr>
            <p:ph idx="14"/>
          </p:nvPr>
        </p:nvSpPr>
        <p:spPr bwMode="white">
          <a:xfrm>
            <a:off x="6545263" y="1649413"/>
            <a:ext cx="2325686" cy="3132138"/>
          </a:xfrm>
        </p:spPr>
        <p:txBody>
          <a:bodyPr/>
          <a:lstStyle>
            <a:lvl1pPr>
              <a:defRPr sz="1800">
                <a:solidFill>
                  <a:schemeClr val="accent2"/>
                </a:solidFill>
              </a:defRPr>
            </a:lvl1pPr>
            <a:lvl2pPr marL="0" indent="0">
              <a:spcBef>
                <a:spcPts val="1200"/>
              </a:spcBef>
              <a:buNone/>
              <a:defRPr sz="1800">
                <a:solidFill>
                  <a:schemeClr val="tx2"/>
                </a:solidFill>
              </a:defRPr>
            </a:lvl2pPr>
            <a:lvl3pPr marL="230394" indent="-115197">
              <a:defRPr sz="1100"/>
            </a:lvl3pPr>
            <a:lvl4pPr marL="345591" indent="-115197">
              <a:defRPr sz="1100"/>
            </a:lvl4pPr>
            <a:lvl5pPr marL="460789" indent="-115197">
              <a:defRPr sz="1100"/>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E3231A5E-CB55-3DE0-6B31-34184F776871}"/>
              </a:ext>
            </a:extLst>
          </p:cNvPr>
          <p:cNvSpPr>
            <a:spLocks noGrp="1"/>
          </p:cNvSpPr>
          <p:nvPr>
            <p:ph idx="15"/>
          </p:nvPr>
        </p:nvSpPr>
        <p:spPr>
          <a:xfrm>
            <a:off x="626401" y="1649413"/>
            <a:ext cx="5409275" cy="597840"/>
          </a:xfrm>
        </p:spPr>
        <p:txBody>
          <a:bodyPr/>
          <a:lstStyle>
            <a:lvl1pPr>
              <a:defRPr sz="1100" b="1">
                <a:solidFill>
                  <a:schemeClr val="tx1"/>
                </a:solidFill>
                <a:latin typeface="+mn-lt"/>
              </a:defRPr>
            </a:lvl1pPr>
            <a:lvl2pPr marL="115197" indent="-115197">
              <a:defRPr sz="1100" b="1">
                <a:solidFill>
                  <a:schemeClr val="tx1"/>
                </a:solidFill>
              </a:defRPr>
            </a:lvl2pPr>
            <a:lvl3pPr marL="230394" indent="-115197">
              <a:defRPr sz="1100" b="1">
                <a:solidFill>
                  <a:schemeClr val="tx1"/>
                </a:solidFill>
              </a:defRPr>
            </a:lvl3pPr>
            <a:lvl4pPr marL="345591" indent="-115197">
              <a:defRPr sz="1100" b="1">
                <a:solidFill>
                  <a:schemeClr val="tx1"/>
                </a:solidFill>
              </a:defRPr>
            </a:lvl4pPr>
            <a:lvl5pPr marL="460789" indent="-115197">
              <a:defRPr sz="1100" b="1">
                <a:solidFill>
                  <a:schemeClr val="tx1"/>
                </a:solidFill>
              </a:defRPr>
            </a:lvl5pPr>
          </a:lstStyle>
          <a:p>
            <a:pPr lvl="0"/>
            <a:r>
              <a:rPr lang="en-US" noProof="0"/>
              <a:t>Click to edit Master text styles</a:t>
            </a:r>
          </a:p>
        </p:txBody>
      </p:sp>
      <p:sp>
        <p:nvSpPr>
          <p:cNvPr id="7" name="Content Placeholder 2">
            <a:extLst>
              <a:ext uri="{FF2B5EF4-FFF2-40B4-BE49-F238E27FC236}">
                <a16:creationId xmlns:a16="http://schemas.microsoft.com/office/drawing/2014/main" id="{9047600B-8851-AE98-BB0C-E81BB2CCFC59}"/>
              </a:ext>
            </a:extLst>
          </p:cNvPr>
          <p:cNvSpPr>
            <a:spLocks noGrp="1"/>
          </p:cNvSpPr>
          <p:nvPr>
            <p:ph idx="16"/>
          </p:nvPr>
        </p:nvSpPr>
        <p:spPr>
          <a:xfrm>
            <a:off x="3463925" y="2427288"/>
            <a:ext cx="2571750" cy="2354262"/>
          </a:xfrm>
        </p:spPr>
        <p:txBody>
          <a:bodyPr/>
          <a:lstStyle>
            <a:lvl1pPr>
              <a:defRPr sz="1100">
                <a:solidFill>
                  <a:schemeClr val="tx2"/>
                </a:solidFill>
              </a:defRPr>
            </a:lvl1pPr>
            <a:lvl2pPr marL="115197" indent="-115197">
              <a:defRPr sz="1100">
                <a:solidFill>
                  <a:schemeClr val="tx2"/>
                </a:solidFill>
              </a:defRPr>
            </a:lvl2pPr>
            <a:lvl3pPr marL="230394" indent="-115197">
              <a:defRPr sz="1100">
                <a:solidFill>
                  <a:schemeClr val="tx2"/>
                </a:solidFill>
              </a:defRPr>
            </a:lvl3pPr>
            <a:lvl4pPr marL="345591" indent="-115197">
              <a:defRPr sz="1100">
                <a:solidFill>
                  <a:schemeClr val="tx2"/>
                </a:solidFill>
              </a:defRPr>
            </a:lvl4pPr>
            <a:lvl5pPr marL="460789" indent="-115197">
              <a:defRPr sz="11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73616948"/>
      </p:ext>
    </p:extLst>
  </p:cSld>
  <p:clrMapOvr>
    <a:masterClrMapping/>
  </p:clrMapOvr>
  <p:extLst>
    <p:ext uri="{DCECCB84-F9BA-43D5-87BE-67443E8EF086}">
      <p15:sldGuideLst xmlns:p15="http://schemas.microsoft.com/office/powerpoint/2012/main">
        <p15:guide id="14" pos="4123">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mpty slide 12 columns">
    <p:spTree>
      <p:nvGrpSpPr>
        <p:cNvPr id="1" name=""/>
        <p:cNvGrpSpPr/>
        <p:nvPr/>
      </p:nvGrpSpPr>
      <p:grpSpPr>
        <a:xfrm>
          <a:off x="0" y="0"/>
          <a:ext cx="0" cy="0"/>
          <a:chOff x="0" y="0"/>
          <a:chExt cx="0" cy="0"/>
        </a:xfrm>
      </p:grpSpPr>
      <p:sp>
        <p:nvSpPr>
          <p:cNvPr id="2" name="Title 1"/>
          <p:cNvSpPr>
            <a:spLocks noGrp="1"/>
          </p:cNvSpPr>
          <p:nvPr>
            <p:ph type="title"/>
          </p:nvPr>
        </p:nvSpPr>
        <p:spPr>
          <a:xfrm>
            <a:off x="627062" y="288926"/>
            <a:ext cx="8250237" cy="720725"/>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4926" y="620972"/>
            <a:ext cx="608451" cy="86400"/>
          </a:xfrm>
          <a:prstGeom prst="rect">
            <a:avLst/>
          </a:prstGeom>
        </p:spPr>
      </p:pic>
    </p:spTree>
    <p:extLst>
      <p:ext uri="{BB962C8B-B14F-4D97-AF65-F5344CB8AC3E}">
        <p14:creationId xmlns:p14="http://schemas.microsoft.com/office/powerpoint/2010/main" val="224989050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372D2-B535-8019-13DF-3C17C2336D8A}"/>
              </a:ext>
            </a:extLst>
          </p:cNvPr>
          <p:cNvSpPr/>
          <p:nvPr userDrawn="1"/>
        </p:nvSpPr>
        <p:spPr>
          <a:xfrm>
            <a:off x="415925" y="1654175"/>
            <a:ext cx="3780000" cy="30600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7062" y="1837915"/>
            <a:ext cx="8250237" cy="680111"/>
          </a:xfrm>
        </p:spPr>
        <p:txBody>
          <a:bodyPr/>
          <a:lstStyle>
            <a:lvl1pPr>
              <a:defRPr sz="3200">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84926" y="620972"/>
            <a:ext cx="608450" cy="86400"/>
          </a:xfrm>
          <a:prstGeom prst="rect">
            <a:avLst/>
          </a:prstGeom>
        </p:spPr>
      </p:pic>
    </p:spTree>
    <p:extLst>
      <p:ext uri="{BB962C8B-B14F-4D97-AF65-F5344CB8AC3E}">
        <p14:creationId xmlns:p14="http://schemas.microsoft.com/office/powerpoint/2010/main" val="1196154149"/>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with picture right            ">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CD2E7F-4CEE-BBAD-AF97-2389B4F590F0}"/>
              </a:ext>
            </a:extLst>
          </p:cNvPr>
          <p:cNvSpPr/>
          <p:nvPr userDrawn="1"/>
        </p:nvSpPr>
        <p:spPr>
          <a:xfrm>
            <a:off x="6308726" y="0"/>
            <a:ext cx="283527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7064" y="1837914"/>
            <a:ext cx="5405438" cy="1644514"/>
          </a:xfrm>
        </p:spPr>
        <p:txBody>
          <a:bodyPr/>
          <a:lstStyle>
            <a:lvl1pPr>
              <a:defRPr sz="3200">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84926" y="620972"/>
            <a:ext cx="608450" cy="86400"/>
          </a:xfrm>
          <a:prstGeom prst="rect">
            <a:avLst/>
          </a:prstGeom>
        </p:spPr>
      </p:pic>
      <p:sp>
        <p:nvSpPr>
          <p:cNvPr id="9" name="Picture Placeholder 4">
            <a:extLst>
              <a:ext uri="{FF2B5EF4-FFF2-40B4-BE49-F238E27FC236}">
                <a16:creationId xmlns:a16="http://schemas.microsoft.com/office/drawing/2014/main" id="{459D50D3-B26A-1071-9DCD-04E617CD92B3}"/>
              </a:ext>
            </a:extLst>
          </p:cNvPr>
          <p:cNvSpPr>
            <a:spLocks noGrp="1"/>
          </p:cNvSpPr>
          <p:nvPr>
            <p:ph type="pic" sz="quarter" idx="13"/>
          </p:nvPr>
        </p:nvSpPr>
        <p:spPr>
          <a:xfrm>
            <a:off x="6308726" y="0"/>
            <a:ext cx="2835275" cy="51435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80761957"/>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with dark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9144000" cy="51435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627062" y="1837915"/>
            <a:ext cx="8250237" cy="680111"/>
          </a:xfrm>
        </p:spPr>
        <p:txBody>
          <a:bodyPr/>
          <a:lstStyle>
            <a:lvl1pPr>
              <a:defRPr sz="3200">
                <a:solidFill>
                  <a:schemeClr val="bg1"/>
                </a:solidFill>
              </a:defRPr>
            </a:lvl1pPr>
          </a:lstStyle>
          <a:p>
            <a:r>
              <a:rPr lang="en-US" noProof="0"/>
              <a:t>Click to edit Master title style</a:t>
            </a:r>
          </a:p>
        </p:txBody>
      </p:sp>
      <p:pic>
        <p:nvPicPr>
          <p:cNvPr id="7" name="Graphic 6">
            <a:extLst>
              <a:ext uri="{FF2B5EF4-FFF2-40B4-BE49-F238E27FC236}">
                <a16:creationId xmlns:a16="http://schemas.microsoft.com/office/drawing/2014/main" id="{EFA1F824-6FC4-822D-0410-863E12D17E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84926" y="620972"/>
            <a:ext cx="608450" cy="864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spTree>
    <p:extLst>
      <p:ext uri="{BB962C8B-B14F-4D97-AF65-F5344CB8AC3E}">
        <p14:creationId xmlns:p14="http://schemas.microsoft.com/office/powerpoint/2010/main" val="1158109398"/>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 with  bright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9144000" cy="5143500"/>
          </a:xfrm>
        </p:spPr>
        <p:txBody>
          <a:bodyPr anchor="ctr" anchorCtr="1"/>
          <a:lstStyle>
            <a:lvl1pPr algn="ctr">
              <a:defRPr/>
            </a:lvl1pPr>
          </a:lstStyle>
          <a:p>
            <a:r>
              <a:rPr lang="en-US"/>
              <a:t>Click icon to add picture</a:t>
            </a:r>
            <a:endParaRPr lang="en-US" dirty="0"/>
          </a:p>
        </p:txBody>
      </p:sp>
      <p:sp>
        <p:nvSpPr>
          <p:cNvPr id="2" name="Title 1"/>
          <p:cNvSpPr>
            <a:spLocks noGrp="1"/>
          </p:cNvSpPr>
          <p:nvPr>
            <p:ph type="title"/>
          </p:nvPr>
        </p:nvSpPr>
        <p:spPr>
          <a:xfrm>
            <a:off x="627062" y="1837915"/>
            <a:ext cx="8250237" cy="680111"/>
          </a:xfrm>
        </p:spPr>
        <p:txBody>
          <a:bodyPr/>
          <a:lstStyle>
            <a:lvl1pPr>
              <a:defRPr sz="3200">
                <a:solidFill>
                  <a:schemeClr val="tx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84926" y="620973"/>
            <a:ext cx="608450" cy="86399"/>
          </a:xfrm>
          <a:prstGeom prst="rect">
            <a:avLst/>
          </a:prstGeom>
        </p:spPr>
      </p:pic>
    </p:spTree>
    <p:extLst>
      <p:ext uri="{BB962C8B-B14F-4D97-AF65-F5344CB8AC3E}">
        <p14:creationId xmlns:p14="http://schemas.microsoft.com/office/powerpoint/2010/main" val="1461530227"/>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grpSp>
        <p:nvGrpSpPr>
          <p:cNvPr id="4" name="Grid">
            <a:extLst>
              <a:ext uri="{FF2B5EF4-FFF2-40B4-BE49-F238E27FC236}">
                <a16:creationId xmlns:a16="http://schemas.microsoft.com/office/drawing/2014/main" id="{EB5F7E07-ED0E-596F-9A69-736E285AB843}"/>
              </a:ext>
            </a:extLst>
          </p:cNvPr>
          <p:cNvGrpSpPr/>
          <p:nvPr userDrawn="1"/>
        </p:nvGrpSpPr>
        <p:grpSpPr>
          <a:xfrm>
            <a:off x="-222948" y="-231775"/>
            <a:ext cx="9589896" cy="5620012"/>
            <a:chOff x="-222948" y="-231775"/>
            <a:chExt cx="9589896" cy="5620012"/>
          </a:xfrm>
        </p:grpSpPr>
        <p:cxnSp>
          <p:nvCxnSpPr>
            <p:cNvPr id="5" name="Gerade Verbindung 46">
              <a:extLst>
                <a:ext uri="{FF2B5EF4-FFF2-40B4-BE49-F238E27FC236}">
                  <a16:creationId xmlns:a16="http://schemas.microsoft.com/office/drawing/2014/main" id="{AF9B7624-8A24-5A2C-DF29-20482A7CED2F}"/>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08D8E177-6A3C-64FA-C481-8067118A6DCB}"/>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1667620B-778B-E358-9764-2E2D6270EFC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5">
              <a:extLst>
                <a:ext uri="{FF2B5EF4-FFF2-40B4-BE49-F238E27FC236}">
                  <a16:creationId xmlns:a16="http://schemas.microsoft.com/office/drawing/2014/main" id="{94455FF3-08AD-BBD1-7248-45A39767A3D5}"/>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20F2C43D-F5EE-E9CE-9AC6-E4633D5EF902}"/>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73B7EFA8-9C7B-0314-19A1-0FFDE6C3000F}"/>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D26C97D1-C26C-0241-591A-71A58754F98B}"/>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63103446-2367-BDB4-A736-82885119079A}"/>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4302DF0-8362-7CAB-7448-2C6EA5B1F639}"/>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7BE2E2C2-3C78-6EA0-F613-4A0A62ECE75E}"/>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52F27102-CE23-1B91-4332-B303A943B3E1}"/>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B9C21B2F-86FA-4893-7EA0-65D1B2CE6E5C}"/>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D167F972-6B7E-741F-FB96-AFEB7A99CF7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2D69DB5D-A217-79C4-477A-4F06D126AC2D}"/>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084846D2-2D0A-1AB5-CBBD-D4C5A3DBA447}"/>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5">
              <a:extLst>
                <a:ext uri="{FF2B5EF4-FFF2-40B4-BE49-F238E27FC236}">
                  <a16:creationId xmlns:a16="http://schemas.microsoft.com/office/drawing/2014/main" id="{738BFE16-9C22-624F-B444-513D7A01934B}"/>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4">
              <a:extLst>
                <a:ext uri="{FF2B5EF4-FFF2-40B4-BE49-F238E27FC236}">
                  <a16:creationId xmlns:a16="http://schemas.microsoft.com/office/drawing/2014/main" id="{B45B2841-8ACD-96E3-EF85-1B5066AC730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833F34A1-584C-23BB-55A9-C752AC6F1910}"/>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114B15A1-C997-6BFC-67EB-D2615D58C1CD}"/>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7F7B100E-83B4-B824-5FE0-D1BE4B765AB4}"/>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8184BF9E-890B-8202-E185-6542DFD7F4C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0F9BF7DE-5EAA-62ED-16FB-CF7437C1FD5E}"/>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DC9CFA75-4706-099B-6542-71F9980F9FCC}"/>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0222E694-5729-8140-53BF-1D83431D5070}"/>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734FBEDA-BD1F-3229-8970-4BBDE121C6CB}"/>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2E18C53F-04BE-C005-D5FA-938A2FB5F406}"/>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218BCA0D-86BD-854F-1897-1792020EF90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36125C84-A60A-7473-94F4-269BBA3BBB6C}"/>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B0E6DEDF-81B3-8C9E-5F1C-AA013214CA7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id="{2F507F62-E85F-4A93-8416-CD286AC3A05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63F0664-D509-8B4D-C6AE-28909BD741A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28A2A4DB-5926-782F-6DFD-BC9FDEE5162F}"/>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D12E27B0-0FC4-E8CB-FE38-B4A3BF42D8A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C16B6222-5718-F114-7F8C-5E8B712CEB5F}"/>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B15D6B52-1C65-8B02-A9A2-E9F0C34FCC0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EA749D1B-D34C-C50D-9CAF-E1D829D152F9}"/>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AE2A6C35-28D6-B081-8767-0DFE0B5346FD}"/>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D496B445-7507-F431-AC0B-2E1E5313C795}"/>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45E49827-DD7F-EF9A-DD17-5A9195C2D754}"/>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65BB790-A4BC-3D5D-E97D-3C330E46F64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DFED730C-6689-E3D2-0792-CEB671C6E11D}"/>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56F9A64E-64EC-5589-999C-D61B9CFD0526}"/>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DF6F79A3-18D3-E025-96E7-CD4DB51417A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AF978227-5B89-6FBF-8566-AB654FAAA8C2}"/>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6E13316-614C-6204-1997-EF54C7E04D02}"/>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29CC231F-027C-2094-347C-098CED932144}"/>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44BBD376-CC67-3EA3-6B00-789FA853B41D}"/>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E461E205-338F-6ECD-5FFC-440B75D429B9}"/>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D20627E4-77C8-34AF-2960-630B11CC93F7}"/>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74D31D66-B51D-268A-074B-E84AF6AB299E}"/>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A1DD6A09-D053-987B-A1B5-9E2556F0F82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CD7171C4-C2F4-22F9-28EC-44FFAC95FA4C}"/>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C73549E9-0938-0A4D-B030-14D1916657C3}"/>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33">
              <a:extLst>
                <a:ext uri="{FF2B5EF4-FFF2-40B4-BE49-F238E27FC236}">
                  <a16:creationId xmlns:a16="http://schemas.microsoft.com/office/drawing/2014/main" id="{B0007A77-496A-5FA0-0422-B378511888E1}"/>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potlight Grad">
            <a:extLst>
              <a:ext uri="{FF2B5EF4-FFF2-40B4-BE49-F238E27FC236}">
                <a16:creationId xmlns:a16="http://schemas.microsoft.com/office/drawing/2014/main" id="{E3597AE9-D202-29B6-04D0-A89BF80841E0}"/>
              </a:ext>
            </a:extLst>
          </p:cNvPr>
          <p:cNvSpPr/>
          <p:nvPr userDrawn="1"/>
        </p:nvSpPr>
        <p:spPr>
          <a:xfrm>
            <a:off x="274320" y="1657350"/>
            <a:ext cx="5760720" cy="347472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pic>
        <p:nvPicPr>
          <p:cNvPr id="12" name="AB Logo">
            <a:extLst>
              <a:ext uri="{FF2B5EF4-FFF2-40B4-BE49-F238E27FC236}">
                <a16:creationId xmlns:a16="http://schemas.microsoft.com/office/drawing/2014/main" id="{65461373-0916-8C00-15D2-E515B4BC44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8640" y="4697326"/>
            <a:ext cx="2011680" cy="206144"/>
          </a:xfrm>
          <a:prstGeom prst="rect">
            <a:avLst/>
          </a:prstGeom>
        </p:spPr>
      </p:pic>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548639" y="1931670"/>
            <a:ext cx="5486400" cy="1280160"/>
          </a:xfrm>
          <a:prstGeom prst="rect">
            <a:avLst/>
          </a:prstGeom>
        </p:spPr>
        <p:txBody>
          <a:bodyPr anchor="t" anchorCtr="0"/>
          <a:lstStyle>
            <a:lvl1pPr algn="l">
              <a:lnSpc>
                <a:spcPct val="90000"/>
              </a:lnSpc>
              <a:defRPr sz="3200">
                <a:solidFill>
                  <a:schemeClr val="bg1"/>
                </a:solidFill>
              </a:defRPr>
            </a:lvl1pPr>
          </a:lstStyle>
          <a:p>
            <a:r>
              <a:rPr lang="en-US" noProof="0" dirty="0"/>
              <a:t>Click to edit Master title style</a:t>
            </a:r>
          </a:p>
        </p:txBody>
      </p:sp>
      <p:grpSp>
        <p:nvGrpSpPr>
          <p:cNvPr id="13" name="Logo Lockup">
            <a:extLst>
              <a:ext uri="{FF2B5EF4-FFF2-40B4-BE49-F238E27FC236}">
                <a16:creationId xmlns:a16="http://schemas.microsoft.com/office/drawing/2014/main" id="{86D46E93-BDD3-2BE6-61D2-7E7FDBDE4F4C}"/>
              </a:ext>
            </a:extLst>
          </p:cNvPr>
          <p:cNvGrpSpPr>
            <a:grpSpLocks noChangeAspect="1"/>
          </p:cNvGrpSpPr>
          <p:nvPr userDrawn="1"/>
        </p:nvGrpSpPr>
        <p:grpSpPr>
          <a:xfrm>
            <a:off x="548640" y="285750"/>
            <a:ext cx="1280160" cy="284858"/>
            <a:chOff x="1215152" y="1794510"/>
            <a:chExt cx="6722532" cy="1495881"/>
          </a:xfrm>
        </p:grpSpPr>
        <p:pic>
          <p:nvPicPr>
            <p:cNvPr id="14" name="2023">
              <a:extLst>
                <a:ext uri="{FF2B5EF4-FFF2-40B4-BE49-F238E27FC236}">
                  <a16:creationId xmlns:a16="http://schemas.microsoft.com/office/drawing/2014/main" id="{B84FC637-0DD4-5031-82B8-5AD40BCB1A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637" y="2033972"/>
              <a:ext cx="1688211" cy="592074"/>
            </a:xfrm>
            <a:prstGeom prst="rect">
              <a:avLst/>
            </a:prstGeom>
          </p:spPr>
        </p:pic>
        <p:pic>
          <p:nvPicPr>
            <p:cNvPr id="16" name="exchange">
              <a:extLst>
                <a:ext uri="{FF2B5EF4-FFF2-40B4-BE49-F238E27FC236}">
                  <a16:creationId xmlns:a16="http://schemas.microsoft.com/office/drawing/2014/main" id="{BC948B30-0609-2DCC-201B-99EC6D12476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5152" y="1794510"/>
              <a:ext cx="4928616" cy="1072134"/>
            </a:xfrm>
            <a:prstGeom prst="rect">
              <a:avLst/>
            </a:prstGeom>
          </p:spPr>
        </p:pic>
        <p:pic>
          <p:nvPicPr>
            <p:cNvPr id="17" name="grow.">
              <a:extLst>
                <a:ext uri="{FF2B5EF4-FFF2-40B4-BE49-F238E27FC236}">
                  <a16:creationId xmlns:a16="http://schemas.microsoft.com/office/drawing/2014/main" id="{C70F6E61-2EF8-010A-E4FB-D69992F335D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295006957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8B390E-CDD0-E687-5509-EDBF66E1B3E7}"/>
              </a:ext>
            </a:extLst>
          </p:cNvPr>
          <p:cNvSpPr/>
          <p:nvPr userDrawn="1"/>
        </p:nvSpPr>
        <p:spPr>
          <a:xfrm>
            <a:off x="419100" y="360363"/>
            <a:ext cx="4319999" cy="34200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title" hasCustomPrompt="1"/>
          </p:nvPr>
        </p:nvSpPr>
        <p:spPr>
          <a:xfrm>
            <a:off x="627064" y="436564"/>
            <a:ext cx="154052" cy="307356"/>
          </a:xfrm>
        </p:spPr>
        <p:txBody>
          <a:bodyPr/>
          <a:lstStyle>
            <a:lvl1pPr>
              <a:defRPr sz="3200">
                <a:solidFill>
                  <a:schemeClr val="bg1"/>
                </a:solidFill>
              </a:defRPr>
            </a:lvl1pPr>
          </a:lstStyle>
          <a:p>
            <a:r>
              <a:rPr lang="en-US" noProof="0"/>
              <a:t>“</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noProof="0" smtClean="0"/>
              <a:pPr/>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84926" y="620972"/>
            <a:ext cx="608450" cy="86400"/>
          </a:xfrm>
          <a:prstGeom prst="rect">
            <a:avLst/>
          </a:prstGeom>
        </p:spPr>
      </p:pic>
      <p:sp>
        <p:nvSpPr>
          <p:cNvPr id="7" name="Text Placeholder 13">
            <a:extLst>
              <a:ext uri="{FF2B5EF4-FFF2-40B4-BE49-F238E27FC236}">
                <a16:creationId xmlns:a16="http://schemas.microsoft.com/office/drawing/2014/main" id="{343DE40A-320D-E99D-937C-2543D79BD414}"/>
              </a:ext>
            </a:extLst>
          </p:cNvPr>
          <p:cNvSpPr>
            <a:spLocks noGrp="1"/>
          </p:cNvSpPr>
          <p:nvPr>
            <p:ph type="body" sz="quarter" idx="18" hasCustomPrompt="1"/>
          </p:nvPr>
        </p:nvSpPr>
        <p:spPr>
          <a:xfrm>
            <a:off x="781116" y="3997326"/>
            <a:ext cx="3986212" cy="271462"/>
          </a:xfrm>
        </p:spPr>
        <p:txBody>
          <a:bodyPr anchor="t" anchorCtr="0"/>
          <a:lstStyle>
            <a:lvl1pPr>
              <a:defRPr sz="1400">
                <a:solidFill>
                  <a:schemeClr val="bg1"/>
                </a:solidFill>
              </a:defRPr>
            </a:lvl1pPr>
            <a:lvl2pPr>
              <a:defRPr sz="700"/>
            </a:lvl2pPr>
            <a:lvl3pPr>
              <a:defRPr sz="700"/>
            </a:lvl3pPr>
            <a:lvl4pPr>
              <a:defRPr sz="700"/>
            </a:lvl4pPr>
            <a:lvl5pPr>
              <a:defRPr sz="700"/>
            </a:lvl5pPr>
          </a:lstStyle>
          <a:p>
            <a:pPr lvl="0"/>
            <a:r>
              <a:rPr lang="en-US" noProof="0"/>
              <a:t>Name</a:t>
            </a:r>
          </a:p>
        </p:txBody>
      </p:sp>
      <p:sp>
        <p:nvSpPr>
          <p:cNvPr id="12" name="Text Placeholder 11">
            <a:extLst>
              <a:ext uri="{FF2B5EF4-FFF2-40B4-BE49-F238E27FC236}">
                <a16:creationId xmlns:a16="http://schemas.microsoft.com/office/drawing/2014/main" id="{A96A9635-F033-0A5F-F58E-11169787EFC9}"/>
              </a:ext>
            </a:extLst>
          </p:cNvPr>
          <p:cNvSpPr>
            <a:spLocks noGrp="1"/>
          </p:cNvSpPr>
          <p:nvPr>
            <p:ph type="body" sz="quarter" idx="19" hasCustomPrompt="1"/>
          </p:nvPr>
        </p:nvSpPr>
        <p:spPr>
          <a:xfrm>
            <a:off x="781116" y="436563"/>
            <a:ext cx="6676960" cy="3560764"/>
          </a:xfrm>
        </p:spPr>
        <p:txBody>
          <a:bodyPr/>
          <a:lstStyle>
            <a:lvl1pPr>
              <a:defRPr sz="3200">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2662493"/>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7F4C5DE-ECFB-7624-160A-83125FED6C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bwMode="gray">
          <a:xfrm>
            <a:off x="626400" y="2980299"/>
            <a:ext cx="2085358" cy="528400"/>
          </a:xfrm>
        </p:spPr>
        <p:txBody>
          <a:bodyPr/>
          <a:lstStyle>
            <a:lvl1pPr>
              <a:lnSpc>
                <a:spcPct val="100000"/>
              </a:lnSpc>
              <a:defRPr sz="3300">
                <a:solidFill>
                  <a:schemeClr val="bg1"/>
                </a:solidFill>
              </a:defRPr>
            </a:lvl1pPr>
          </a:lstStyle>
          <a:p>
            <a:r>
              <a:rPr lang="en-US" noProof="0"/>
              <a:t>Thank you</a:t>
            </a: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5400000">
            <a:off x="-84926" y="620972"/>
            <a:ext cx="608450" cy="86400"/>
          </a:xfrm>
          <a:prstGeom prst="rect">
            <a:avLst/>
          </a:prstGeom>
        </p:spPr>
      </p:pic>
    </p:spTree>
    <p:extLst>
      <p:ext uri="{BB962C8B-B14F-4D97-AF65-F5344CB8AC3E}">
        <p14:creationId xmlns:p14="http://schemas.microsoft.com/office/powerpoint/2010/main" val="117180456"/>
      </p:ext>
    </p:extLst>
  </p:cSld>
  <p:clrMapOvr>
    <a:masterClrMapping/>
  </p:clrMapOvr>
  <p:extLst>
    <p:ext uri="{DCECCB84-F9BA-43D5-87BE-67443E8EF086}">
      <p15:sldGuideLst xmlns:p15="http://schemas.microsoft.com/office/powerpoint/2012/main">
        <p15:guide id="7" orient="horz" pos="2132">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hank you slide internationa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84926" y="620972"/>
            <a:ext cx="608450" cy="86400"/>
          </a:xfrm>
          <a:prstGeom prst="rect">
            <a:avLst/>
          </a:prstGeom>
        </p:spPr>
      </p:pic>
      <p:pic>
        <p:nvPicPr>
          <p:cNvPr id="9" name="Picture 8">
            <a:extLst>
              <a:ext uri="{FF2B5EF4-FFF2-40B4-BE49-F238E27FC236}">
                <a16:creationId xmlns:a16="http://schemas.microsoft.com/office/drawing/2014/main" id="{D17E60DF-9B6E-29BE-340C-52589F6F656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17848204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Quot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pPr defTabSz="457189">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457189">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457189">
              <a:defRPr/>
            </a:pPr>
            <a:fld id="{7402B711-A71A-452E-950A-8AB93037233C}" type="slidenum">
              <a:rPr lang="en-US" smtClean="0">
                <a:solidFill>
                  <a:srgbClr val="FFFFFF"/>
                </a:solidFill>
              </a:rPr>
              <a:pPr defTabSz="457189">
                <a:defRPr/>
              </a:pPr>
              <a:t>‹#›</a:t>
            </a:fld>
            <a:endParaRPr lang="en-US">
              <a:solidFill>
                <a:srgbClr val="FFFFFF"/>
              </a:solidFill>
            </a:endParaRP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84926" y="620972"/>
            <a:ext cx="608450" cy="86400"/>
          </a:xfrm>
          <a:prstGeom prst="rect">
            <a:avLst/>
          </a:prstGeom>
        </p:spPr>
      </p:pic>
    </p:spTree>
    <p:extLst>
      <p:ext uri="{BB962C8B-B14F-4D97-AF65-F5344CB8AC3E}">
        <p14:creationId xmlns:p14="http://schemas.microsoft.com/office/powerpoint/2010/main" val="1730823446"/>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Only 2">
    <p:spTree>
      <p:nvGrpSpPr>
        <p:cNvPr id="1" name=""/>
        <p:cNvGrpSpPr/>
        <p:nvPr/>
      </p:nvGrpSpPr>
      <p:grpSpPr>
        <a:xfrm>
          <a:off x="0" y="0"/>
          <a:ext cx="0" cy="0"/>
          <a:chOff x="0" y="0"/>
          <a:chExt cx="0" cy="0"/>
        </a:xfrm>
      </p:grpSpPr>
      <p:pic>
        <p:nvPicPr>
          <p:cNvPr id="6" name="BKG Texture">
            <a:extLst>
              <a:ext uri="{FF2B5EF4-FFF2-40B4-BE49-F238E27FC236}">
                <a16:creationId xmlns:a16="http://schemas.microsoft.com/office/drawing/2014/main" id="{81EC1718-AEF5-C795-5DC3-634DFED7008F}"/>
              </a:ext>
            </a:extLst>
          </p:cNvPr>
          <p:cNvPicPr>
            <a:picLocks noChangeAspect="1"/>
          </p:cNvPicPr>
          <p:nvPr userDrawn="1"/>
        </p:nvPicPr>
        <p:blipFill>
          <a:blip r:embed="rId3"/>
          <a:srcRect/>
          <a:stretch/>
        </p:blipFill>
        <p:spPr>
          <a:xfrm>
            <a:off x="0" y="0"/>
            <a:ext cx="9144000" cy="5143500"/>
          </a:xfrm>
          <a:prstGeom prst="rect">
            <a:avLst/>
          </a:prstGeom>
        </p:spPr>
      </p:pic>
      <p:grpSp>
        <p:nvGrpSpPr>
          <p:cNvPr id="7" name="Grid">
            <a:extLst>
              <a:ext uri="{FF2B5EF4-FFF2-40B4-BE49-F238E27FC236}">
                <a16:creationId xmlns:a16="http://schemas.microsoft.com/office/drawing/2014/main" id="{BD286F98-4412-BCDE-8624-414C7888F55C}"/>
              </a:ext>
            </a:extLst>
          </p:cNvPr>
          <p:cNvGrpSpPr/>
          <p:nvPr userDrawn="1"/>
        </p:nvGrpSpPr>
        <p:grpSpPr>
          <a:xfrm>
            <a:off x="-222948" y="-231775"/>
            <a:ext cx="9589896" cy="5620012"/>
            <a:chOff x="-222948" y="-231775"/>
            <a:chExt cx="9589896" cy="5620012"/>
          </a:xfrm>
        </p:grpSpPr>
        <p:cxnSp>
          <p:nvCxnSpPr>
            <p:cNvPr id="8" name="Gerade Verbindung 46">
              <a:extLst>
                <a:ext uri="{FF2B5EF4-FFF2-40B4-BE49-F238E27FC236}">
                  <a16:creationId xmlns:a16="http://schemas.microsoft.com/office/drawing/2014/main" id="{12B38B5C-3EEC-6B37-FEC4-C4CE303EA5FD}"/>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6B789E5B-1F43-1009-2186-5516D69B76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4">
              <a:extLst>
                <a:ext uri="{FF2B5EF4-FFF2-40B4-BE49-F238E27FC236}">
                  <a16:creationId xmlns:a16="http://schemas.microsoft.com/office/drawing/2014/main" id="{45EDA632-FDAD-7EEB-ED18-72F2C16AA199}"/>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26F905DB-38C9-6996-9B46-856D5299236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22F6C0BC-383C-7E50-AE23-AC3DC0852AC3}"/>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B18877AF-938A-21C7-F339-45A17DF1A78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753404D8-E0B9-D53C-C61A-A75ABF290066}"/>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B7AD226-7FF8-5D05-B810-DAB8106534A1}"/>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C7CD7CC0-9FE7-9A68-D204-6F9A35488F5D}"/>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7223DABE-B5C5-2701-9EA8-BB42DA089DFD}"/>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9588CA0A-F16F-325C-26A9-8ABAC761CDB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61400D47-D1AF-73BD-5A30-406B66B04967}"/>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5335CBC3-F23D-DE26-5C48-113DF9DE259E}"/>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01C1974-E73E-BE89-C4E3-5DDEE28B1233}"/>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43E60519-748B-853F-76E5-99901CCE177C}"/>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5">
              <a:extLst>
                <a:ext uri="{FF2B5EF4-FFF2-40B4-BE49-F238E27FC236}">
                  <a16:creationId xmlns:a16="http://schemas.microsoft.com/office/drawing/2014/main" id="{1D86D0A2-D557-A665-D952-94BCA9F598F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4">
              <a:extLst>
                <a:ext uri="{FF2B5EF4-FFF2-40B4-BE49-F238E27FC236}">
                  <a16:creationId xmlns:a16="http://schemas.microsoft.com/office/drawing/2014/main" id="{7776AFB9-90B1-3D49-21DF-31F157A3DE1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8F025BEE-5EC4-3D80-FD7F-AB0B74C9882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BA5B7BB7-9373-B9B0-1577-6BF2A1D84D0C}"/>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4B10CE0E-FDDE-CE15-5F87-03EE79CC96C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047F013-B03C-E90E-1F3B-6519F4B883D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8E1A9588-5301-05FC-D542-5C365521C9C1}"/>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298592A2-C61A-7CA2-36D2-9EC2C89E5E71}"/>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2FC9F9E7-A0C1-7725-F2A4-1EF3BB6A37B9}"/>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92C47DD1-0631-658A-61A0-1B68F26D407E}"/>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7C25693-798D-1707-C091-C72D98BC645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284195-920D-C699-2146-EF608F3BF8C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B0908BC-0CDE-A7A1-861C-C567F55EC73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0692611-2DF6-F3A8-EBC9-47AB490FF9D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5">
              <a:extLst>
                <a:ext uri="{FF2B5EF4-FFF2-40B4-BE49-F238E27FC236}">
                  <a16:creationId xmlns:a16="http://schemas.microsoft.com/office/drawing/2014/main" id="{7B94B2B5-015E-9C9C-5AC2-76D0012F3B89}"/>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F2FB1BFB-1907-54A9-80FD-022C0C766E72}"/>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03765894-3AFD-BBE7-F1EF-8F6A54D98B0C}"/>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184BD26A-1BBF-5E4F-5441-6D5C5C62B7C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1D4FF71-CFDA-43A9-EAE4-036C4403DF6E}"/>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0B39045F-7DC6-2946-2BF6-AC174C20F9E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E1CFB7B-CB11-5ED3-A174-25AE506AC0B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CEB8A63-CD35-5266-CE4C-CC7319D45B83}"/>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EDA1AF14-6B46-F57A-93C7-ECAAB44D307E}"/>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51A0FBF-0938-BDB2-FB3A-50338B9EB5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761A2C7-B32B-211F-04DD-F5D1E908B0D0}"/>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A3DC579-2B35-31F8-9854-C1542DDF0219}"/>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7AC77F0-94D6-851E-E8AF-CD427220E964}"/>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101B9DDA-DDD3-AC1F-0EB6-356E09638B7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110905E-896A-0ADE-CDD2-A5219AE6778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394B727-3B87-42FD-D4D3-6FE7C0445A9C}"/>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D49EBC0-440E-3C96-DAAA-DFC02F7A50AE}"/>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88B5193C-F5B8-5CE7-D824-5411C35ACFFD}"/>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3A66ABC1-CE7C-5361-90CF-2E024829012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A426245-5BF1-7686-FA55-2C9D89E5E125}"/>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6DF1F4C-2169-E745-0DCC-7398D144880F}"/>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DEC3A6C5-79FA-9B1A-F337-95AB90D6FDF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F662C672-8561-24E6-F9BB-58718303B902}"/>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38FEE5D3-67F1-866D-37FB-BA73835D35C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33">
              <a:extLst>
                <a:ext uri="{FF2B5EF4-FFF2-40B4-BE49-F238E27FC236}">
                  <a16:creationId xmlns:a16="http://schemas.microsoft.com/office/drawing/2014/main" id="{8B2BB80B-F726-8F7B-2DE5-83AF3EECB71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53FD0BD6-F27E-FBFF-4A31-EF0229A117AC}"/>
              </a:ext>
            </a:extLst>
          </p:cNvPr>
          <p:cNvSpPr/>
          <p:nvPr userDrawn="1"/>
        </p:nvSpPr>
        <p:spPr>
          <a:xfrm>
            <a:off x="0" y="0"/>
            <a:ext cx="9141714" cy="212598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potlight Grad">
            <a:extLst>
              <a:ext uri="{FF2B5EF4-FFF2-40B4-BE49-F238E27FC236}">
                <a16:creationId xmlns:a16="http://schemas.microsoft.com/office/drawing/2014/main" id="{53F5E8AA-5345-D820-3EB0-3F5BB0FEEE0F}"/>
              </a:ext>
            </a:extLst>
          </p:cNvPr>
          <p:cNvSpPr/>
          <p:nvPr userDrawn="1"/>
        </p:nvSpPr>
        <p:spPr>
          <a:xfrm>
            <a:off x="272574" y="285750"/>
            <a:ext cx="5760720" cy="36576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274638" y="285750"/>
            <a:ext cx="8595042" cy="594360"/>
          </a:xfrm>
        </p:spPr>
        <p:txBody>
          <a:bodyPr/>
          <a:lstStyle>
            <a:lvl1pPr>
              <a:defRPr sz="2200"/>
            </a:lvl1pPr>
          </a:lstStyle>
          <a:p>
            <a:r>
              <a:rPr lang="en-US" dirty="0"/>
              <a:t>Click to edit Master title style</a:t>
            </a:r>
          </a:p>
        </p:txBody>
      </p:sp>
    </p:spTree>
    <p:custDataLst>
      <p:tags r:id="rId1"/>
    </p:custDataLst>
    <p:extLst>
      <p:ext uri="{BB962C8B-B14F-4D97-AF65-F5344CB8AC3E}">
        <p14:creationId xmlns:p14="http://schemas.microsoft.com/office/powerpoint/2010/main" val="74605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60" y="1116848"/>
            <a:ext cx="8229600" cy="1667446"/>
          </a:xfrm>
        </p:spPr>
        <p:txBody>
          <a:bodyPr anchor="b">
            <a:normAutofit/>
          </a:bodyPr>
          <a:lstStyle>
            <a:lvl1pPr algn="l">
              <a:defRPr sz="405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p:cNvSpPr>
            <a:spLocks noGrp="1"/>
          </p:cNvSpPr>
          <p:nvPr>
            <p:ph type="subTitle" idx="1"/>
          </p:nvPr>
        </p:nvSpPr>
        <p:spPr>
          <a:xfrm>
            <a:off x="480060" y="2848152"/>
            <a:ext cx="8229600" cy="711503"/>
          </a:xfrm>
        </p:spPr>
        <p:txBody>
          <a:bodyPr>
            <a:normAutofit/>
          </a:bodyPr>
          <a:lstStyle>
            <a:lvl1pPr marL="0" indent="0" algn="l">
              <a:buNone/>
              <a:defRPr sz="2100">
                <a:solidFill>
                  <a:srgbClr val="0025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Text Placeholder 8"/>
          <p:cNvSpPr>
            <a:spLocks noGrp="1"/>
          </p:cNvSpPr>
          <p:nvPr>
            <p:ph type="body" sz="quarter" idx="14" hasCustomPrompt="1"/>
          </p:nvPr>
        </p:nvSpPr>
        <p:spPr>
          <a:xfrm>
            <a:off x="480060" y="3856641"/>
            <a:ext cx="8229600" cy="445598"/>
          </a:xfrm>
        </p:spPr>
        <p:txBody>
          <a:bodyPr>
            <a:noAutofit/>
          </a:bodyPr>
          <a:lstStyle>
            <a:lvl1pPr marL="0" indent="0">
              <a:buFontTx/>
              <a:buNone/>
              <a:defRPr sz="1500">
                <a:solidFill>
                  <a:srgbClr val="002557"/>
                </a:solidFill>
              </a:defRPr>
            </a:lvl1pPr>
            <a:lvl2pPr marL="342900" indent="0">
              <a:buFontTx/>
              <a:buNone/>
              <a:defRPr sz="1050">
                <a:solidFill>
                  <a:schemeClr val="bg1"/>
                </a:solidFill>
              </a:defRPr>
            </a:lvl2pPr>
            <a:lvl3pPr marL="685800" indent="0">
              <a:buFontTx/>
              <a:buNone/>
              <a:defRPr sz="1050">
                <a:solidFill>
                  <a:schemeClr val="bg1"/>
                </a:solidFill>
              </a:defRPr>
            </a:lvl3pPr>
            <a:lvl4pPr marL="1028700" indent="0">
              <a:buFontTx/>
              <a:buNone/>
              <a:defRPr sz="1050">
                <a:solidFill>
                  <a:schemeClr val="bg1"/>
                </a:solidFill>
              </a:defRPr>
            </a:lvl4pPr>
            <a:lvl5pPr marL="1371600" indent="0">
              <a:buFontTx/>
              <a:buNone/>
              <a:defRPr sz="1050">
                <a:solidFill>
                  <a:schemeClr val="bg1"/>
                </a:solidFill>
              </a:defRPr>
            </a:lvl5pPr>
          </a:lstStyle>
          <a:p>
            <a:pPr lvl="0"/>
            <a:r>
              <a:rPr lang="en-US" dirty="0"/>
              <a:t>Click to Edit Speaker</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480061" y="368218"/>
            <a:ext cx="1675337" cy="474678"/>
          </a:xfrm>
          <a:prstGeom prst="rect">
            <a:avLst/>
          </a:prstGeom>
        </p:spPr>
      </p:pic>
      <p:sp>
        <p:nvSpPr>
          <p:cNvPr id="8" name="Text Placeholder 4"/>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04868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t>‹#›</a:t>
            </a:fld>
            <a:endParaRPr lang="en-US" dirty="0"/>
          </a:p>
        </p:txBody>
      </p:sp>
      <p:sp>
        <p:nvSpPr>
          <p:cNvPr id="8" name="Content Placeholder 7"/>
          <p:cNvSpPr>
            <a:spLocks noGrp="1"/>
          </p:cNvSpPr>
          <p:nvPr>
            <p:ph sz="quarter" idx="13"/>
          </p:nvPr>
        </p:nvSpPr>
        <p:spPr>
          <a:xfrm>
            <a:off x="480060" y="1371599"/>
            <a:ext cx="822960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88695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33F7A0-71F0-446B-9DE8-6D75BE64EE0F}" type="slidenum">
              <a:rPr lang="en-US" smtClean="0"/>
              <a:t>‹#›</a:t>
            </a:fld>
            <a:endParaRPr lang="en-US"/>
          </a:p>
        </p:txBody>
      </p:sp>
      <p:sp>
        <p:nvSpPr>
          <p:cNvPr id="5" name="Title 1"/>
          <p:cNvSpPr>
            <a:spLocks noGrp="1"/>
          </p:cNvSpPr>
          <p:nvPr>
            <p:ph type="ctrTitle" hasCustomPrompt="1"/>
          </p:nvPr>
        </p:nvSpPr>
        <p:spPr>
          <a:xfrm>
            <a:off x="500634" y="1693253"/>
            <a:ext cx="8229600" cy="1478249"/>
          </a:xfrm>
        </p:spPr>
        <p:txBody>
          <a:bodyPr anchor="ctr" anchorCtr="0">
            <a:normAutofit/>
          </a:bodyPr>
          <a:lstStyle>
            <a:lvl1pPr algn="l">
              <a:defRPr sz="3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19594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41681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480060" y="1116849"/>
            <a:ext cx="8229601" cy="1667446"/>
          </a:xfrm>
        </p:spPr>
        <p:txBody>
          <a:bodyPr anchor="b">
            <a:normAutofit/>
          </a:bodyPr>
          <a:lstStyle>
            <a:lvl1pPr algn="l">
              <a:defRPr sz="4049"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480060" y="2848153"/>
            <a:ext cx="8229601" cy="711503"/>
          </a:xfrm>
        </p:spPr>
        <p:txBody>
          <a:bodyPr>
            <a:normAutofit/>
          </a:bodyPr>
          <a:lstStyle>
            <a:lvl1pPr marL="0" indent="0" algn="l">
              <a:buNone/>
              <a:defRPr sz="2099">
                <a:solidFill>
                  <a:srgbClr val="002557"/>
                </a:solidFill>
              </a:defRPr>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480060" y="3856642"/>
            <a:ext cx="8229601" cy="445598"/>
          </a:xfrm>
        </p:spPr>
        <p:txBody>
          <a:bodyPr>
            <a:noAutofit/>
          </a:bodyPr>
          <a:lstStyle>
            <a:lvl1pPr marL="0" indent="0">
              <a:buFontTx/>
              <a:buNone/>
              <a:defRPr sz="1499">
                <a:solidFill>
                  <a:srgbClr val="002557"/>
                </a:solidFill>
              </a:defRPr>
            </a:lvl1pPr>
            <a:lvl2pPr marL="342797" indent="0">
              <a:buFontTx/>
              <a:buNone/>
              <a:defRPr sz="1050">
                <a:solidFill>
                  <a:schemeClr val="bg1"/>
                </a:solidFill>
              </a:defRPr>
            </a:lvl2pPr>
            <a:lvl3pPr marL="685595" indent="0">
              <a:buFontTx/>
              <a:buNone/>
              <a:defRPr sz="1050">
                <a:solidFill>
                  <a:schemeClr val="bg1"/>
                </a:solidFill>
              </a:defRPr>
            </a:lvl3pPr>
            <a:lvl4pPr marL="1028392" indent="0">
              <a:buFontTx/>
              <a:buNone/>
              <a:defRPr sz="1050">
                <a:solidFill>
                  <a:schemeClr val="bg1"/>
                </a:solidFill>
              </a:defRPr>
            </a:lvl4pPr>
            <a:lvl5pPr marL="1371188" indent="0">
              <a:buFontTx/>
              <a:buNone/>
              <a:defRPr sz="105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0061" y="368218"/>
            <a:ext cx="1675337" cy="474678"/>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99551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4" name="Picture Placeholder 17">
            <a:extLst>
              <a:ext uri="{FF2B5EF4-FFF2-40B4-BE49-F238E27FC236}">
                <a16:creationId xmlns:a16="http://schemas.microsoft.com/office/drawing/2014/main" id="{8CF96710-8F42-ABDE-EDFE-9FC4071789B5}"/>
              </a:ext>
            </a:extLst>
          </p:cNvPr>
          <p:cNvPicPr>
            <a:picLocks noChangeAspect="1"/>
          </p:cNvPicPr>
          <p:nvPr userDrawn="1"/>
        </p:nvPicPr>
        <p:blipFill>
          <a:blip r:embed="rId3"/>
          <a:srcRect/>
          <a:stretch/>
        </p:blipFill>
        <p:spPr>
          <a:xfrm>
            <a:off x="0" y="0"/>
            <a:ext cx="9144000" cy="5143500"/>
          </a:xfrm>
          <a:prstGeom prst="rect">
            <a:avLst/>
          </a:prstGeom>
        </p:spPr>
      </p:pic>
      <p:sp>
        <p:nvSpPr>
          <p:cNvPr id="75" name="Photo Grad">
            <a:extLst>
              <a:ext uri="{FF2B5EF4-FFF2-40B4-BE49-F238E27FC236}">
                <a16:creationId xmlns:a16="http://schemas.microsoft.com/office/drawing/2014/main" id="{1170A228-20DD-4BC0-2F55-1688F61ADE36}"/>
              </a:ext>
            </a:extLst>
          </p:cNvPr>
          <p:cNvSpPr/>
          <p:nvPr userDrawn="1"/>
        </p:nvSpPr>
        <p:spPr>
          <a:xfrm flipV="1">
            <a:off x="0" y="880110"/>
            <a:ext cx="7726680" cy="4263390"/>
          </a:xfrm>
          <a:prstGeom prst="rect">
            <a:avLst/>
          </a:prstGeom>
          <a:gradFill>
            <a:gsLst>
              <a:gs pos="0">
                <a:srgbClr val="8D9E9E">
                  <a:alpha val="50000"/>
                </a:srgbClr>
              </a:gs>
              <a:gs pos="45000">
                <a:srgbClr val="8D9E9E">
                  <a:alpha val="0"/>
                </a:srgb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grpSp>
        <p:nvGrpSpPr>
          <p:cNvPr id="6" name="Grid">
            <a:extLst>
              <a:ext uri="{FF2B5EF4-FFF2-40B4-BE49-F238E27FC236}">
                <a16:creationId xmlns:a16="http://schemas.microsoft.com/office/drawing/2014/main" id="{25C809C1-94FA-D526-DFA3-8A964F53C43C}"/>
              </a:ext>
            </a:extLst>
          </p:cNvPr>
          <p:cNvGrpSpPr/>
          <p:nvPr userDrawn="1"/>
        </p:nvGrpSpPr>
        <p:grpSpPr>
          <a:xfrm>
            <a:off x="-222948" y="-231775"/>
            <a:ext cx="9589896" cy="5620012"/>
            <a:chOff x="-222948" y="-231775"/>
            <a:chExt cx="9589896" cy="5620012"/>
          </a:xfrm>
        </p:grpSpPr>
        <p:cxnSp>
          <p:nvCxnSpPr>
            <p:cNvPr id="7" name="Gerade Verbindung 46">
              <a:extLst>
                <a:ext uri="{FF2B5EF4-FFF2-40B4-BE49-F238E27FC236}">
                  <a16:creationId xmlns:a16="http://schemas.microsoft.com/office/drawing/2014/main" id="{78DE09A4-2292-0448-6B47-40756EE5EFEF}"/>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D93BAFA2-CB1E-9956-C336-3686AF7F528A}"/>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0F22BE3E-0880-E93F-AFA4-55236767C27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B224A676-6807-CD50-818D-9CF85414B8A9}"/>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DB677930-8D3E-8B33-850D-342D919DE73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3E5618C0-D089-DE75-9AF4-8FAE7F5A37AC}"/>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CB34573B-ED70-9456-C01C-FB93359B747E}"/>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C725197-82A1-3787-F5FD-B2D8AC32E568}"/>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D3C3DAC8-C2EF-C5F7-4BD8-24C866227B5D}"/>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2110080E-400D-5C2B-FBCE-00E58D1EAB1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064CC594-E764-5AF1-6F7A-AC3E0CE4CBF7}"/>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F47C2B5B-CC21-3A8C-16AE-A0DAEC810489}"/>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264CCB9D-B4FC-FC35-2CB7-27CA727D3A81}"/>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C162BC8E-7C4D-7946-835C-9CA01C859BD7}"/>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49038BCC-0B3C-8539-0A39-7FC8699A10D1}"/>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4070D4A3-263B-E495-08D7-EC4BA00FC4C1}"/>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7F805286-382B-50D8-5B92-C601E03C1F26}"/>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598413D1-AD3A-060C-7D9D-123CDFE43D4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06A07B9D-C8A5-2F99-6FBD-1AD81C54E745}"/>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8115A18F-E440-C5C2-4646-9C10F99FE19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7BFF692-F469-D4F1-B3BD-559E3894C58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2FE4C5F-11D1-887F-D495-1A54E3B4638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9423FFC7-0816-1A54-D87F-667853E2053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959598BD-80A0-86BB-55B7-35AE8A15958D}"/>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8BBC911A-39B9-3852-A32D-0AE66B36DFF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3545DEF7-83BE-D38E-2E53-AFA969C3F27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AEEDB8DF-62EB-7C9E-FB3E-EFF1C694242A}"/>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18A70587-A7CE-6432-91BD-7D1F79BA477E}"/>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EA8FA131-DC96-D960-AC90-E93DB49A7AFF}"/>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899C6DC0-693C-7700-AC31-D4038F0E9AE6}"/>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48A3402A-2632-61E7-334D-9FE98D2C60E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DDE1F2F-E332-A99A-4E23-A2E8C05CFAC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80471BD3-9B18-68AB-226B-2058D9A6C472}"/>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42C09B5C-CE95-20D9-A454-A540E839A51D}"/>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EDB1AE48-06CE-F694-036E-1727A7F7233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15F9FF4-7F44-6985-CC3A-938374E0364F}"/>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80BABA1-F077-DABE-7EC2-67C149756BE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A782AD8-0177-DE82-DADF-0CF70AA488F3}"/>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40C0D37-56E1-8370-303F-52BB8DA0519F}"/>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918B6B3D-9CD2-34FE-DE85-11522372126B}"/>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DC7091A8-5467-0F16-04AB-295BD845AB94}"/>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CA834326-71CE-422C-0150-A2B680169726}"/>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D22D2109-8A35-208F-EFCD-FAE6799C4564}"/>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28DD8C2F-756B-9F3F-6DCA-43BECFB6A0FE}"/>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C0C2E56B-05F0-EC02-1D42-CA4625AB4858}"/>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01210BE9-A8FC-A3C0-42A2-50AE75234E00}"/>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04ADFCCF-D3E9-8F14-1B88-5B40B779366C}"/>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E67EEB43-D512-2E6B-E8C1-00FFE2B522C6}"/>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AC294438-D099-2766-F6FE-7BB8DED3750B}"/>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C8413B10-5011-F896-8DE0-48D27070C2E2}"/>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935BB69E-7265-5E3D-68BF-1D8B4419DBE9}"/>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6AE08DE5-F423-3225-1A37-2AFEB5EF7FA4}"/>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A109A3B3-B819-739D-5A8D-6A78CA7EADB9}"/>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A12AECD2-A8D2-86C3-EF65-6FB84FD76DBB}"/>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potlight Grad">
            <a:extLst>
              <a:ext uri="{FF2B5EF4-FFF2-40B4-BE49-F238E27FC236}">
                <a16:creationId xmlns:a16="http://schemas.microsoft.com/office/drawing/2014/main" id="{CB3EF295-B9F9-C39B-8A06-90B896EFDAE0}"/>
              </a:ext>
            </a:extLst>
          </p:cNvPr>
          <p:cNvSpPr/>
          <p:nvPr userDrawn="1"/>
        </p:nvSpPr>
        <p:spPr>
          <a:xfrm>
            <a:off x="274320" y="1657350"/>
            <a:ext cx="5760720" cy="347472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pic>
        <p:nvPicPr>
          <p:cNvPr id="14" name="AB Logo">
            <a:extLst>
              <a:ext uri="{FF2B5EF4-FFF2-40B4-BE49-F238E27FC236}">
                <a16:creationId xmlns:a16="http://schemas.microsoft.com/office/drawing/2014/main" id="{B620FDEC-6970-2C23-31C6-33719C52A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8640" y="4697326"/>
            <a:ext cx="2011680" cy="206144"/>
          </a:xfrm>
          <a:prstGeom prst="rect">
            <a:avLst/>
          </a:prstGeom>
        </p:spPr>
      </p:pic>
      <p:sp>
        <p:nvSpPr>
          <p:cNvPr id="3" name="Title 1">
            <a:extLst>
              <a:ext uri="{FF2B5EF4-FFF2-40B4-BE49-F238E27FC236}">
                <a16:creationId xmlns:a16="http://schemas.microsoft.com/office/drawing/2014/main" id="{C2EFEDA9-B661-CDFE-BD4B-C7C0BCE75B30}"/>
              </a:ext>
            </a:extLst>
          </p:cNvPr>
          <p:cNvSpPr>
            <a:spLocks noGrp="1"/>
          </p:cNvSpPr>
          <p:nvPr>
            <p:ph type="ctrTitle" hasCustomPrompt="1"/>
          </p:nvPr>
        </p:nvSpPr>
        <p:spPr>
          <a:xfrm>
            <a:off x="548639" y="1931670"/>
            <a:ext cx="5486400" cy="1280160"/>
          </a:xfrm>
          <a:prstGeom prst="rect">
            <a:avLst/>
          </a:prstGeom>
        </p:spPr>
        <p:txBody>
          <a:bodyPr anchor="t" anchorCtr="0"/>
          <a:lstStyle>
            <a:lvl1pPr algn="l">
              <a:lnSpc>
                <a:spcPct val="90000"/>
              </a:lnSpc>
              <a:defRPr sz="3200">
                <a:solidFill>
                  <a:schemeClr val="bg1"/>
                </a:solidFill>
              </a:defRPr>
            </a:lvl1pPr>
          </a:lstStyle>
          <a:p>
            <a:r>
              <a:rPr lang="en-US" noProof="0" dirty="0"/>
              <a:t>Click to edit Master</a:t>
            </a:r>
            <a:br>
              <a:rPr lang="en-US" noProof="0" dirty="0"/>
            </a:br>
            <a:r>
              <a:rPr lang="en-US" noProof="0" dirty="0"/>
              <a:t>title style</a:t>
            </a:r>
          </a:p>
        </p:txBody>
      </p:sp>
      <p:grpSp>
        <p:nvGrpSpPr>
          <p:cNvPr id="69" name="Logo Lockup">
            <a:extLst>
              <a:ext uri="{FF2B5EF4-FFF2-40B4-BE49-F238E27FC236}">
                <a16:creationId xmlns:a16="http://schemas.microsoft.com/office/drawing/2014/main" id="{F920C663-7DEE-4051-BC02-54FD82E8EFB2}"/>
              </a:ext>
            </a:extLst>
          </p:cNvPr>
          <p:cNvGrpSpPr>
            <a:grpSpLocks noChangeAspect="1"/>
          </p:cNvGrpSpPr>
          <p:nvPr userDrawn="1"/>
        </p:nvGrpSpPr>
        <p:grpSpPr>
          <a:xfrm>
            <a:off x="548640" y="285750"/>
            <a:ext cx="1280160" cy="284858"/>
            <a:chOff x="1215152" y="1794510"/>
            <a:chExt cx="6722532" cy="1495881"/>
          </a:xfrm>
          <a:solidFill>
            <a:schemeClr val="accent1"/>
          </a:solidFill>
        </p:grpSpPr>
        <p:pic>
          <p:nvPicPr>
            <p:cNvPr id="70" name="2023">
              <a:extLst>
                <a:ext uri="{FF2B5EF4-FFF2-40B4-BE49-F238E27FC236}">
                  <a16:creationId xmlns:a16="http://schemas.microsoft.com/office/drawing/2014/main" id="{7AB1285D-0CBD-7670-7F68-036852DF9C9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40637" y="2033972"/>
              <a:ext cx="1688211" cy="592074"/>
            </a:xfrm>
            <a:prstGeom prst="rect">
              <a:avLst/>
            </a:prstGeom>
          </p:spPr>
        </p:pic>
        <p:pic>
          <p:nvPicPr>
            <p:cNvPr id="71" name="exchange">
              <a:extLst>
                <a:ext uri="{FF2B5EF4-FFF2-40B4-BE49-F238E27FC236}">
                  <a16:creationId xmlns:a16="http://schemas.microsoft.com/office/drawing/2014/main" id="{E211C4B0-1237-22B1-7D0A-3446EE84A12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5152" y="1794510"/>
              <a:ext cx="4928616" cy="1072134"/>
            </a:xfrm>
            <a:prstGeom prst="rect">
              <a:avLst/>
            </a:prstGeom>
          </p:spPr>
        </p:pic>
        <p:pic>
          <p:nvPicPr>
            <p:cNvPr id="72" name="grow.">
              <a:extLst>
                <a:ext uri="{FF2B5EF4-FFF2-40B4-BE49-F238E27FC236}">
                  <a16:creationId xmlns:a16="http://schemas.microsoft.com/office/drawing/2014/main" id="{02DCE296-F572-D69C-536A-C87D4EA71EA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367268334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1371599"/>
            <a:ext cx="8229601"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539591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500634" y="1693253"/>
            <a:ext cx="8229601" cy="1478249"/>
          </a:xfrm>
        </p:spPr>
        <p:txBody>
          <a:bodyPr anchor="ctr" anchorCtr="0">
            <a:normAutofit/>
          </a:bodyPr>
          <a:lstStyle>
            <a:lvl1pPr algn="l">
              <a:defRPr sz="2999"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540592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56108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4314583A-B0E7-49A5-AD11-8866E6BB8A3E}"/>
              </a:ext>
            </a:extLst>
          </p:cNvPr>
          <p:cNvSpPr>
            <a:spLocks noGrp="1"/>
          </p:cNvSpPr>
          <p:nvPr>
            <p:ph type="pic" sz="quarter" idx="13"/>
          </p:nvPr>
        </p:nvSpPr>
        <p:spPr>
          <a:xfrm>
            <a:off x="1" y="0"/>
            <a:ext cx="9144000" cy="5143500"/>
          </a:xfrm>
          <a:solidFill>
            <a:schemeClr val="bg1">
              <a:lumMod val="95000"/>
            </a:schemeClr>
          </a:solidFill>
        </p:spPr>
        <p:txBody>
          <a:bodyPr anchor="b" anchorCtr="1">
            <a:noAutofit/>
          </a:bodyPr>
          <a:lstStyle/>
          <a:p>
            <a:r>
              <a:rPr lang="en-US"/>
              <a:t>Click icon to add picture</a:t>
            </a:r>
          </a:p>
        </p:txBody>
      </p:sp>
      <p:sp>
        <p:nvSpPr>
          <p:cNvPr id="2" name="Title 1"/>
          <p:cNvSpPr>
            <a:spLocks noGrp="1"/>
          </p:cNvSpPr>
          <p:nvPr>
            <p:ph type="ctrTitle"/>
          </p:nvPr>
        </p:nvSpPr>
        <p:spPr>
          <a:xfrm>
            <a:off x="638177" y="1045430"/>
            <a:ext cx="4108449" cy="1656495"/>
          </a:xfrm>
          <a:prstGeom prst="rect">
            <a:avLst/>
          </a:prstGeom>
        </p:spPr>
        <p:txBody>
          <a:bodyPr anchor="t" anchorCtr="0"/>
          <a:lstStyle>
            <a:lvl1pPr algn="l">
              <a:lnSpc>
                <a:spcPct val="100000"/>
              </a:lnSpc>
              <a:defRPr sz="3600"/>
            </a:lvl1pPr>
          </a:lstStyle>
          <a:p>
            <a:r>
              <a:rPr lang="en-US"/>
              <a:t>Click to edit Master title style</a:t>
            </a:r>
            <a:endParaRPr lang="en-US" dirty="0"/>
          </a:p>
        </p:txBody>
      </p:sp>
      <p:sp>
        <p:nvSpPr>
          <p:cNvPr id="3" name="Subtitle 2"/>
          <p:cNvSpPr>
            <a:spLocks noGrp="1"/>
          </p:cNvSpPr>
          <p:nvPr>
            <p:ph type="subTitle" idx="1"/>
          </p:nvPr>
        </p:nvSpPr>
        <p:spPr>
          <a:xfrm>
            <a:off x="638177" y="2701927"/>
            <a:ext cx="4108450" cy="785078"/>
          </a:xfrm>
          <a:prstGeom prst="rect">
            <a:avLst/>
          </a:prstGeom>
        </p:spPr>
        <p:txBody>
          <a:bodyPr anchor="t" anchorCtr="0"/>
          <a:lstStyle>
            <a:lvl1pPr marL="0" indent="0" algn="l">
              <a:buNone/>
              <a:defRPr sz="1200" b="1">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88155972"/>
      </p:ext>
    </p:extLst>
  </p:cSld>
  <p:clrMapOvr>
    <a:masterClrMapping/>
  </p:clrMapOvr>
  <p:extLst>
    <p:ext uri="{DCECCB84-F9BA-43D5-87BE-67443E8EF086}">
      <p15:sldGuideLst xmlns:p15="http://schemas.microsoft.com/office/powerpoint/2012/main">
        <p15:guide id="1" orient="horz" pos="55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 with other logo ">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1470853C-C8CE-41B0-A6BF-F72FCDAEFB9D}"/>
              </a:ext>
            </a:extLst>
          </p:cNvPr>
          <p:cNvSpPr>
            <a:spLocks noGrp="1"/>
          </p:cNvSpPr>
          <p:nvPr>
            <p:ph type="pic" sz="quarter" idx="13"/>
          </p:nvPr>
        </p:nvSpPr>
        <p:spPr>
          <a:xfrm>
            <a:off x="1" y="718457"/>
            <a:ext cx="9144000" cy="4425043"/>
          </a:xfrm>
          <a:solidFill>
            <a:schemeClr val="bg1">
              <a:lumMod val="95000"/>
            </a:schemeClr>
          </a:solidFill>
        </p:spPr>
        <p:txBody>
          <a:bodyPr anchor="b" anchorCtr="1">
            <a:noAutofit/>
          </a:bodyPr>
          <a:lstStyle/>
          <a:p>
            <a:r>
              <a:rPr lang="en-US"/>
              <a:t>Click icon to add picture</a:t>
            </a:r>
          </a:p>
        </p:txBody>
      </p:sp>
      <p:sp>
        <p:nvSpPr>
          <p:cNvPr id="6" name="Picture Placeholder 13">
            <a:extLst>
              <a:ext uri="{FF2B5EF4-FFF2-40B4-BE49-F238E27FC236}">
                <a16:creationId xmlns:a16="http://schemas.microsoft.com/office/drawing/2014/main" id="{22126498-906D-4FD7-A07C-13798A49B3FB}"/>
              </a:ext>
            </a:extLst>
          </p:cNvPr>
          <p:cNvSpPr>
            <a:spLocks noGrp="1"/>
          </p:cNvSpPr>
          <p:nvPr>
            <p:ph type="pic" sz="quarter" idx="14" hasCustomPrompt="1"/>
          </p:nvPr>
        </p:nvSpPr>
        <p:spPr>
          <a:xfrm>
            <a:off x="7075714" y="198611"/>
            <a:ext cx="1806576" cy="298347"/>
          </a:xfrm>
          <a:solidFill>
            <a:schemeClr val="bg1">
              <a:lumMod val="95000"/>
            </a:schemeClr>
          </a:solidFill>
        </p:spPr>
        <p:txBody>
          <a:bodyPr anchor="ctr" anchorCtr="1">
            <a:noAutofit/>
          </a:bodyPr>
          <a:lstStyle>
            <a:lvl1pPr>
              <a:defRPr/>
            </a:lvl1pPr>
          </a:lstStyle>
          <a:p>
            <a:r>
              <a:rPr lang="de-DE"/>
              <a:t>Logo</a:t>
            </a:r>
            <a:endParaRPr lang="en-US"/>
          </a:p>
        </p:txBody>
      </p:sp>
      <p:sp>
        <p:nvSpPr>
          <p:cNvPr id="2" name="Title 1"/>
          <p:cNvSpPr>
            <a:spLocks noGrp="1"/>
          </p:cNvSpPr>
          <p:nvPr>
            <p:ph type="ctrTitle"/>
          </p:nvPr>
        </p:nvSpPr>
        <p:spPr>
          <a:xfrm>
            <a:off x="638177" y="1045430"/>
            <a:ext cx="4108449" cy="1656495"/>
          </a:xfrm>
          <a:prstGeom prst="rect">
            <a:avLst/>
          </a:prstGeom>
        </p:spPr>
        <p:txBody>
          <a:bodyPr anchor="t" anchorCtr="0"/>
          <a:lstStyle>
            <a:lvl1pPr algn="l">
              <a:lnSpc>
                <a:spcPct val="100000"/>
              </a:lnSpc>
              <a:defRPr sz="3600"/>
            </a:lvl1pPr>
          </a:lstStyle>
          <a:p>
            <a:r>
              <a:rPr lang="en-US"/>
              <a:t>Click to edit Master title style</a:t>
            </a:r>
            <a:endParaRPr lang="en-US" dirty="0"/>
          </a:p>
        </p:txBody>
      </p:sp>
      <p:sp>
        <p:nvSpPr>
          <p:cNvPr id="3" name="Subtitle 2"/>
          <p:cNvSpPr>
            <a:spLocks noGrp="1"/>
          </p:cNvSpPr>
          <p:nvPr>
            <p:ph type="subTitle" idx="1"/>
          </p:nvPr>
        </p:nvSpPr>
        <p:spPr>
          <a:xfrm>
            <a:off x="638177" y="2701927"/>
            <a:ext cx="4108450" cy="785078"/>
          </a:xfrm>
          <a:prstGeom prst="rect">
            <a:avLst/>
          </a:prstGeom>
        </p:spPr>
        <p:txBody>
          <a:bodyPr anchor="t" anchorCtr="0"/>
          <a:lstStyle>
            <a:lvl1pPr marL="0" indent="0" algn="l">
              <a:buNone/>
              <a:defRPr sz="1200" b="1">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pic>
        <p:nvPicPr>
          <p:cNvPr id="7" name="Picture 8">
            <a:extLst>
              <a:ext uri="{FF2B5EF4-FFF2-40B4-BE49-F238E27FC236}">
                <a16:creationId xmlns:a16="http://schemas.microsoft.com/office/drawing/2014/main" id="{D3EAE8A9-F6E1-499B-8750-621C5271DFC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1485" y="322263"/>
            <a:ext cx="2057990" cy="208543"/>
          </a:xfrm>
          <a:prstGeom prst="rect">
            <a:avLst/>
          </a:prstGeom>
        </p:spPr>
      </p:pic>
    </p:spTree>
    <p:extLst>
      <p:ext uri="{BB962C8B-B14F-4D97-AF65-F5344CB8AC3E}">
        <p14:creationId xmlns:p14="http://schemas.microsoft.com/office/powerpoint/2010/main" val="268668690"/>
      </p:ext>
    </p:extLst>
  </p:cSld>
  <p:clrMapOvr>
    <a:masterClrMapping/>
  </p:clrMapOvr>
  <p:extLst>
    <p:ext uri="{DCECCB84-F9BA-43D5-87BE-67443E8EF086}">
      <p15:sldGuideLst xmlns:p15="http://schemas.microsoft.com/office/powerpoint/2012/main">
        <p15:guide id="1" orient="horz" pos="55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with picture dark">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4314583A-B0E7-49A5-AD11-8866E6BB8A3E}"/>
              </a:ext>
            </a:extLst>
          </p:cNvPr>
          <p:cNvSpPr>
            <a:spLocks noGrp="1"/>
          </p:cNvSpPr>
          <p:nvPr>
            <p:ph type="pic" sz="quarter" idx="13"/>
          </p:nvPr>
        </p:nvSpPr>
        <p:spPr>
          <a:xfrm>
            <a:off x="1" y="0"/>
            <a:ext cx="9144000" cy="5143500"/>
          </a:xfrm>
          <a:solidFill>
            <a:schemeClr val="bg1">
              <a:lumMod val="95000"/>
            </a:schemeClr>
          </a:solidFill>
        </p:spPr>
        <p:txBody>
          <a:bodyPr anchor="b" anchorCtr="1">
            <a:noAutofit/>
          </a:bodyPr>
          <a:lstStyle/>
          <a:p>
            <a:r>
              <a:rPr lang="en-US"/>
              <a:t>Click icon to add picture</a:t>
            </a:r>
          </a:p>
        </p:txBody>
      </p:sp>
      <p:sp>
        <p:nvSpPr>
          <p:cNvPr id="2" name="Title 1"/>
          <p:cNvSpPr>
            <a:spLocks noGrp="1"/>
          </p:cNvSpPr>
          <p:nvPr>
            <p:ph type="ctrTitle"/>
          </p:nvPr>
        </p:nvSpPr>
        <p:spPr>
          <a:xfrm>
            <a:off x="638177" y="1038226"/>
            <a:ext cx="4108449" cy="1663700"/>
          </a:xfrm>
          <a:prstGeom prst="rect">
            <a:avLst/>
          </a:prstGeom>
        </p:spPr>
        <p:txBody>
          <a:bodyPr anchor="t" anchorCtr="0"/>
          <a:lstStyle>
            <a:lvl1pPr algn="l">
              <a:lnSpc>
                <a:spcPct val="100000"/>
              </a:lnSpc>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38177" y="2701927"/>
            <a:ext cx="4108450" cy="785078"/>
          </a:xfrm>
          <a:prstGeom prst="rect">
            <a:avLst/>
          </a:prstGeom>
        </p:spPr>
        <p:txBody>
          <a:bodyPr anchor="t" anchorCtr="0"/>
          <a:lstStyle>
            <a:lvl1pPr marL="0" indent="0" algn="l">
              <a:buNone/>
              <a:defRPr sz="12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481328455"/>
      </p:ext>
    </p:extLst>
  </p:cSld>
  <p:clrMapOvr>
    <a:masterClrMapping/>
  </p:clrMapOvr>
  <p:extLst>
    <p:ext uri="{DCECCB84-F9BA-43D5-87BE-67443E8EF086}">
      <p15:sldGuideLst xmlns:p15="http://schemas.microsoft.com/office/powerpoint/2012/main">
        <p15:guide id="1" orient="horz" pos="55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DCCBB624-57F2-41BC-89DB-3B083D4F0720}"/>
              </a:ext>
            </a:extLst>
          </p:cNvPr>
          <p:cNvSpPr/>
          <p:nvPr userDrawn="1"/>
        </p:nvSpPr>
        <p:spPr>
          <a:xfrm>
            <a:off x="419101" y="863600"/>
            <a:ext cx="5538354" cy="3503688"/>
          </a:xfrm>
          <a:prstGeom prst="rect">
            <a:avLst/>
          </a:prstGeom>
          <a:gradFill>
            <a:gsLst>
              <a:gs pos="0">
                <a:schemeClr val="accent2"/>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err="1">
              <a:solidFill>
                <a:schemeClr val="tx1"/>
              </a:solidFill>
              <a:latin typeface="MdFago" charset="0"/>
              <a:ea typeface="MdFago" charset="0"/>
              <a:cs typeface="MdFago" charset="0"/>
            </a:endParaRPr>
          </a:p>
        </p:txBody>
      </p:sp>
      <p:sp>
        <p:nvSpPr>
          <p:cNvPr id="2" name="Title 1"/>
          <p:cNvSpPr>
            <a:spLocks noGrp="1"/>
          </p:cNvSpPr>
          <p:nvPr>
            <p:ph type="ctrTitle"/>
          </p:nvPr>
        </p:nvSpPr>
        <p:spPr>
          <a:xfrm>
            <a:off x="638177" y="1041400"/>
            <a:ext cx="4108449" cy="1668464"/>
          </a:xfrm>
          <a:prstGeom prst="rect">
            <a:avLst/>
          </a:prstGeom>
        </p:spPr>
        <p:txBody>
          <a:bodyPr anchor="t" anchorCtr="0"/>
          <a:lstStyle>
            <a:lvl1pPr algn="l">
              <a:lnSpc>
                <a:spcPct val="100000"/>
              </a:lnSpc>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38177" y="2709863"/>
            <a:ext cx="4108450" cy="783965"/>
          </a:xfrm>
          <a:prstGeom prst="rect">
            <a:avLst/>
          </a:prstGeom>
        </p:spPr>
        <p:txBody>
          <a:bodyPr anchor="t" anchorCtr="0"/>
          <a:lstStyle>
            <a:lvl1pPr marL="0" indent="0" algn="l">
              <a:buNone/>
              <a:defRPr sz="12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90B85E38-B91B-4455-A6F6-D4CF680C67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1486" y="322263"/>
            <a:ext cx="2057998" cy="208543"/>
          </a:xfrm>
          <a:prstGeom prst="rect">
            <a:avLst/>
          </a:prstGeom>
        </p:spPr>
      </p:pic>
    </p:spTree>
    <p:extLst>
      <p:ext uri="{BB962C8B-B14F-4D97-AF65-F5344CB8AC3E}">
        <p14:creationId xmlns:p14="http://schemas.microsoft.com/office/powerpoint/2010/main" val="699262874"/>
      </p:ext>
    </p:extLst>
  </p:cSld>
  <p:clrMapOvr>
    <a:masterClrMapping/>
  </p:clrMapOvr>
  <p:extLst>
    <p:ext uri="{DCECCB84-F9BA-43D5-87BE-67443E8EF086}">
      <p15:sldGuideLst xmlns:p15="http://schemas.microsoft.com/office/powerpoint/2012/main">
        <p15:guide id="2" orient="horz" pos="5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2" name="Title 1"/>
          <p:cNvSpPr>
            <a:spLocks noGrp="1"/>
          </p:cNvSpPr>
          <p:nvPr>
            <p:ph type="title"/>
          </p:nvPr>
        </p:nvSpPr>
        <p:spPr>
          <a:xfrm>
            <a:off x="914400" y="296864"/>
            <a:ext cx="7975601" cy="849312"/>
          </a:xfrm>
          <a:prstGeom prst="rect">
            <a:avLst/>
          </a:prstGeom>
        </p:spPr>
        <p:txBody>
          <a:bodyPr>
            <a:noAutofit/>
          </a:bodyPr>
          <a:lstStyle/>
          <a:p>
            <a:r>
              <a:rPr lang="en-US"/>
              <a:t>Click to edit Master title style</a:t>
            </a:r>
            <a:endParaRPr lang="en-US" dirty="0"/>
          </a:p>
        </p:txBody>
      </p:sp>
      <p:sp>
        <p:nvSpPr>
          <p:cNvPr id="3" name="Text Placeholder 2"/>
          <p:cNvSpPr>
            <a:spLocks noGrp="1"/>
          </p:cNvSpPr>
          <p:nvPr>
            <p:ph type="body" idx="1"/>
          </p:nvPr>
        </p:nvSpPr>
        <p:spPr>
          <a:xfrm>
            <a:off x="914400" y="1146176"/>
            <a:ext cx="7975601" cy="777875"/>
          </a:xfrm>
          <a:prstGeom prst="rect">
            <a:avLst/>
          </a:prstGeom>
        </p:spPr>
        <p:txBody>
          <a:bodyPr anchor="t" anchorCtr="0">
            <a:noAutofit/>
          </a:bodyPr>
          <a:lstStyle>
            <a:lvl1pPr marL="0" indent="0">
              <a:buNone/>
              <a:defRPr sz="14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921284" y="1924051"/>
            <a:ext cx="7968718" cy="284978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5C011603-4030-4B52-AEC5-4DFDC33280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5" name="Date Placeholder 4">
            <a:extLst>
              <a:ext uri="{FF2B5EF4-FFF2-40B4-BE49-F238E27FC236}">
                <a16:creationId xmlns:a16="http://schemas.microsoft.com/office/drawing/2014/main" id="{9602E8F7-27EE-43CE-AA9B-A23C3630FD02}"/>
              </a:ext>
            </a:extLst>
          </p:cNvPr>
          <p:cNvSpPr>
            <a:spLocks noGrp="1"/>
          </p:cNvSpPr>
          <p:nvPr>
            <p:ph type="dt" sz="half" idx="10"/>
          </p:nvPr>
        </p:nvSpPr>
        <p:spPr/>
        <p:txBody>
          <a:bodyPr/>
          <a:lstStyle>
            <a:lvl1pPr>
              <a:defRPr/>
            </a:lvl1pPr>
          </a:lstStyle>
          <a:p>
            <a:endParaRPr lang="en-US" dirty="0"/>
          </a:p>
        </p:txBody>
      </p:sp>
      <p:sp>
        <p:nvSpPr>
          <p:cNvPr id="6" name="Footer Placeholder 5">
            <a:extLst>
              <a:ext uri="{FF2B5EF4-FFF2-40B4-BE49-F238E27FC236}">
                <a16:creationId xmlns:a16="http://schemas.microsoft.com/office/drawing/2014/main" id="{44FA8BFE-C66A-4A05-9CB7-59F24AF72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C066D-E19C-4186-86AC-703A6DD3C288}"/>
              </a:ext>
            </a:extLst>
          </p:cNvPr>
          <p:cNvSpPr>
            <a:spLocks noGrp="1"/>
          </p:cNvSpPr>
          <p:nvPr>
            <p:ph type="sldNum" sz="quarter" idx="12"/>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405439160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one column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96864"/>
            <a:ext cx="7975601" cy="849312"/>
          </a:xfrm>
          <a:prstGeom prst="rect">
            <a:avLst/>
          </a:prstGeom>
        </p:spPr>
        <p:txBody>
          <a:bodyPr>
            <a:noAutofit/>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1146175"/>
            <a:ext cx="7975601" cy="780453"/>
          </a:xfrm>
          <a:prstGeom prst="rect">
            <a:avLst/>
          </a:prstGeom>
        </p:spPr>
        <p:txBody>
          <a:bodyPr anchor="t" anchorCtr="0">
            <a:noAutofit/>
          </a:bodyPr>
          <a:lstStyle>
            <a:lvl1pPr marL="0" indent="0">
              <a:buNone/>
              <a:defRPr sz="14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921283" y="1924051"/>
            <a:ext cx="7975601" cy="2849783"/>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144F8FAA-9C1F-43F1-91A3-9A227BF828D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3" y="849722"/>
            <a:ext cx="1086138" cy="110062"/>
          </a:xfrm>
          <a:prstGeom prst="rect">
            <a:avLst/>
          </a:prstGeom>
        </p:spPr>
      </p:pic>
      <p:sp>
        <p:nvSpPr>
          <p:cNvPr id="5" name="Date Placeholder 4">
            <a:extLst>
              <a:ext uri="{FF2B5EF4-FFF2-40B4-BE49-F238E27FC236}">
                <a16:creationId xmlns:a16="http://schemas.microsoft.com/office/drawing/2014/main" id="{021A60FC-3D1F-461F-925C-5FB2BF80DF32}"/>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6" name="Footer Placeholder 5">
            <a:extLst>
              <a:ext uri="{FF2B5EF4-FFF2-40B4-BE49-F238E27FC236}">
                <a16:creationId xmlns:a16="http://schemas.microsoft.com/office/drawing/2014/main" id="{0DC6974B-42E7-4A45-BB32-E7E0F5186D0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C530E8B1-25A8-4D6D-A6E8-39A603D74A81}"/>
              </a:ext>
            </a:extLst>
          </p:cNvPr>
          <p:cNvSpPr>
            <a:spLocks noGrp="1"/>
          </p:cNvSpPr>
          <p:nvPr>
            <p:ph type="sldNum" sz="quarter" idx="12"/>
          </p:nvPr>
        </p:nvSpPr>
        <p:spPr/>
        <p:txBody>
          <a:bodyPr/>
          <a:lstStyle>
            <a:lvl1pPr>
              <a:defRPr>
                <a:solidFill>
                  <a:schemeClr val="bg1"/>
                </a:solidFill>
              </a:defRPr>
            </a:lvl1pPr>
          </a:lstStyle>
          <a:p>
            <a:fld id="{F207DD7E-2893-4952-BB40-9A5B851D3DD5}" type="slidenum">
              <a:rPr lang="en-US" smtClean="0"/>
              <a:pPr/>
              <a:t>‹#›</a:t>
            </a:fld>
            <a:endParaRPr lang="en-US"/>
          </a:p>
        </p:txBody>
      </p:sp>
    </p:spTree>
    <p:extLst>
      <p:ext uri="{BB962C8B-B14F-4D97-AF65-F5344CB8AC3E}">
        <p14:creationId xmlns:p14="http://schemas.microsoft.com/office/powerpoint/2010/main" val="3245157253"/>
      </p:ext>
    </p:extLst>
  </p:cSld>
  <p:clrMapOvr>
    <a:masterClrMapping/>
  </p:clrMapOvr>
  <p:extLst>
    <p:ext uri="{DCECCB84-F9BA-43D5-87BE-67443E8EF086}">
      <p15:sldGuideLst xmlns:p15="http://schemas.microsoft.com/office/powerpoint/2012/main">
        <p15:guide id="1" orient="horz" pos="121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three columns">
    <p:spTree>
      <p:nvGrpSpPr>
        <p:cNvPr id="1" name=""/>
        <p:cNvGrpSpPr/>
        <p:nvPr/>
      </p:nvGrpSpPr>
      <p:grpSpPr>
        <a:xfrm>
          <a:off x="0" y="0"/>
          <a:ext cx="0" cy="0"/>
          <a:chOff x="0" y="0"/>
          <a:chExt cx="0" cy="0"/>
        </a:xfrm>
      </p:grpSpPr>
      <p:sp>
        <p:nvSpPr>
          <p:cNvPr id="2" name="Title 1"/>
          <p:cNvSpPr>
            <a:spLocks noGrp="1"/>
          </p:cNvSpPr>
          <p:nvPr>
            <p:ph type="title"/>
          </p:nvPr>
        </p:nvSpPr>
        <p:spPr>
          <a:xfrm>
            <a:off x="914399" y="296865"/>
            <a:ext cx="2471739" cy="1368164"/>
          </a:xfrm>
          <a:prstGeom prst="rect">
            <a:avLst/>
          </a:prstGeom>
        </p:spPr>
        <p:txBody>
          <a:bodyPr>
            <a:noAutofit/>
          </a:bodyPr>
          <a:lstStyle/>
          <a:p>
            <a:r>
              <a:rPr lang="en-US"/>
              <a:t>Click to edit Master title style</a:t>
            </a:r>
            <a:endParaRPr lang="en-US" dirty="0"/>
          </a:p>
        </p:txBody>
      </p:sp>
      <p:sp>
        <p:nvSpPr>
          <p:cNvPr id="3" name="Text Placeholder 2"/>
          <p:cNvSpPr>
            <a:spLocks noGrp="1"/>
          </p:cNvSpPr>
          <p:nvPr>
            <p:ph type="body" idx="1"/>
          </p:nvPr>
        </p:nvSpPr>
        <p:spPr>
          <a:xfrm>
            <a:off x="914399" y="1904246"/>
            <a:ext cx="2471739" cy="2874129"/>
          </a:xfrm>
          <a:prstGeom prst="rect">
            <a:avLst/>
          </a:prstGeom>
        </p:spPr>
        <p:txBody>
          <a:bodyPr anchor="t" anchorCtr="0">
            <a:noAutofit/>
          </a:bodyPr>
          <a:lstStyle>
            <a:lvl1pPr marL="0" indent="0">
              <a:buNone/>
              <a:defRPr sz="14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3668624" y="1940222"/>
            <a:ext cx="2455951" cy="2833611"/>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429376" y="1940222"/>
            <a:ext cx="2447925" cy="2833611"/>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8">
            <a:extLst>
              <a:ext uri="{FF2B5EF4-FFF2-40B4-BE49-F238E27FC236}">
                <a16:creationId xmlns:a16="http://schemas.microsoft.com/office/drawing/2014/main" id="{6E15BE96-EDC2-4DAD-BFFB-A86CA60C6B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5" name="Date Placeholder 4">
            <a:extLst>
              <a:ext uri="{FF2B5EF4-FFF2-40B4-BE49-F238E27FC236}">
                <a16:creationId xmlns:a16="http://schemas.microsoft.com/office/drawing/2014/main" id="{6E8EC8FB-79D1-43AA-A630-25E6BCBE40BC}"/>
              </a:ext>
            </a:extLst>
          </p:cNvPr>
          <p:cNvSpPr>
            <a:spLocks noGrp="1"/>
          </p:cNvSpPr>
          <p:nvPr>
            <p:ph type="dt" sz="half" idx="10"/>
          </p:nvPr>
        </p:nvSpPr>
        <p:spPr/>
        <p:txBody>
          <a:bodyPr/>
          <a:lstStyle>
            <a:lvl1pPr>
              <a:defRPr/>
            </a:lvl1pPr>
          </a:lstStyle>
          <a:p>
            <a:endParaRPr lang="en-US" dirty="0"/>
          </a:p>
        </p:txBody>
      </p:sp>
      <p:sp>
        <p:nvSpPr>
          <p:cNvPr id="7" name="Footer Placeholder 6">
            <a:extLst>
              <a:ext uri="{FF2B5EF4-FFF2-40B4-BE49-F238E27FC236}">
                <a16:creationId xmlns:a16="http://schemas.microsoft.com/office/drawing/2014/main" id="{D81F210B-7D59-4BA9-81E5-68ECBD7C896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8369E55D-8465-4494-9D63-1CF2885E3FDB}"/>
              </a:ext>
            </a:extLst>
          </p:cNvPr>
          <p:cNvSpPr>
            <a:spLocks noGrp="1"/>
          </p:cNvSpPr>
          <p:nvPr>
            <p:ph type="sldNum" sz="quarter" idx="12"/>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2712312208"/>
      </p:ext>
    </p:extLst>
  </p:cSld>
  <p:clrMapOvr>
    <a:masterClrMapping/>
  </p:clrMapOvr>
  <p:extLst>
    <p:ext uri="{DCECCB84-F9BA-43D5-87BE-67443E8EF086}">
      <p15:sldGuideLst xmlns:p15="http://schemas.microsoft.com/office/powerpoint/2012/main">
        <p15:guide id="1" orient="horz" pos="13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grpSp>
        <p:nvGrpSpPr>
          <p:cNvPr id="5" name="Grid">
            <a:extLst>
              <a:ext uri="{FF2B5EF4-FFF2-40B4-BE49-F238E27FC236}">
                <a16:creationId xmlns:a16="http://schemas.microsoft.com/office/drawing/2014/main" id="{83AB2E5C-B457-66E0-18CF-B6944F55921A}"/>
              </a:ext>
            </a:extLst>
          </p:cNvPr>
          <p:cNvGrpSpPr/>
          <p:nvPr userDrawn="1"/>
        </p:nvGrpSpPr>
        <p:grpSpPr>
          <a:xfrm>
            <a:off x="-222948" y="-231775"/>
            <a:ext cx="9589896" cy="5620012"/>
            <a:chOff x="-222948" y="-231775"/>
            <a:chExt cx="9589896" cy="5620012"/>
          </a:xfrm>
        </p:grpSpPr>
        <p:cxnSp>
          <p:nvCxnSpPr>
            <p:cNvPr id="6" name="Gerade Verbindung 46">
              <a:extLst>
                <a:ext uri="{FF2B5EF4-FFF2-40B4-BE49-F238E27FC236}">
                  <a16:creationId xmlns:a16="http://schemas.microsoft.com/office/drawing/2014/main" id="{FA3E1F1F-9D90-5EB2-CFA3-EA9869605220}"/>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26">
              <a:extLst>
                <a:ext uri="{FF2B5EF4-FFF2-40B4-BE49-F238E27FC236}">
                  <a16:creationId xmlns:a16="http://schemas.microsoft.com/office/drawing/2014/main" id="{5B2C439E-D64A-152C-B511-C7302F07A488}"/>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4">
              <a:extLst>
                <a:ext uri="{FF2B5EF4-FFF2-40B4-BE49-F238E27FC236}">
                  <a16:creationId xmlns:a16="http://schemas.microsoft.com/office/drawing/2014/main" id="{E2841667-643F-B1FC-CCB2-2E77D5E083D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5">
              <a:extLst>
                <a:ext uri="{FF2B5EF4-FFF2-40B4-BE49-F238E27FC236}">
                  <a16:creationId xmlns:a16="http://schemas.microsoft.com/office/drawing/2014/main" id="{79C79D92-EEA2-F033-50AA-2F39E5A7824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440CA4A4-496C-3DA8-06C6-AD4A091BA0F2}"/>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25E664FB-BC87-403B-F373-DA31EC31F33C}"/>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1C7A46CA-8A84-5C03-FC89-D31649AEDBA5}"/>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4FC9B5-2C0B-E18B-A542-8D69A8C37005}"/>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4918E0F-DDD6-459A-F2C5-88ADEFBBA8BB}"/>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E6F40AB1-ABD3-12E6-90C3-DD146EB7921A}"/>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5B4C6347-47E1-A4B0-AE47-440214006265}"/>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159D7034-8EEF-E013-500F-EF007F371A42}"/>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E7F0FDE0-C676-2796-7AEE-AEAF21803F35}"/>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69B2590C-314D-F34B-D275-0E6568A4185E}"/>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9374E3E4-1885-87C3-DC1A-2FFC0BF074EE}"/>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5849FE94-EA84-F50D-0E7E-3F76B31BB5EA}"/>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9AB6BD15-B9D5-2B8C-D4CB-8CE91B8F8E1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CE596FED-921C-159C-20D6-37081C527165}"/>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8ACCAE21-81BA-65AF-84EB-090C24FE755F}"/>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E791CCF1-FCC0-2CD4-94E9-C6808B12C993}"/>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D73CB3CE-12E0-AB13-B1BA-7400D01ECE8C}"/>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F6260AA-3937-1E28-D6A4-634EBCBBEB2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D22EE95F-FC30-93D8-731A-2CE3B265AB89}"/>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E8C2F91B-FB58-1D16-9EB2-94DA915DE6FF}"/>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911E63BF-1EB1-7B1B-745B-8D169F4F06A2}"/>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88CBC665-9ACC-CEAE-A82F-A60A23BC2240}"/>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B36AA594-EEFD-6706-3939-F0E405CA611C}"/>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C3DA4FC5-6874-5983-091D-3CD0CFB55FC0}"/>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9885761C-3853-6F06-A9F6-128A36B1C5B4}"/>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14350A39-39D4-81D0-AE24-6792E25FBEA3}"/>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86590D2D-B6E8-D04C-0F71-2D3C34122266}"/>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774273B-8F0D-7A6F-BBD9-130629DFEC0E}"/>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EC43F183-ABA7-CE10-FD12-079385BA2C05}"/>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E25CA2EF-8155-1695-ABCF-515845141E2A}"/>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E705E09-BC53-CC15-722D-609B6855EA3E}"/>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6647A28-C614-F80E-36B5-F5E0AF195E9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97D0429-0E9A-3EF0-CE90-B07CD7049F4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DA0982B-4C6F-E084-366C-FD54981F0A30}"/>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8B6D1875-891E-CC16-61A4-B4911EC06B3E}"/>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EA46062-5238-E1BB-EB0D-04F2BB312D0D}"/>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AAF20E08-6357-3AA3-F181-5BD6BEC19A04}"/>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FCBC6DFD-B6DE-444B-DBA2-7A647F0990FD}"/>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22EFACFB-E0A6-EBE2-A492-C30943BB028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6DC8261-AB53-0343-B9CF-DA4656ED1CC6}"/>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1CF70B46-8EFF-CA56-348A-7D667E81B52C}"/>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1CB0798F-1904-0BA7-9C79-AD7D5B29D59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496C0064-1AB7-CB96-D4D3-F597DF0EDAAC}"/>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512ECA50-03F8-AC87-2548-D4A26D0D8992}"/>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37D35977-6982-9676-B67E-FCCA51072BBF}"/>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31129206-8C6D-1158-A406-225A4593D288}"/>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4F251245-EE2D-DDAA-7A3E-04B1C6665C32}"/>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9CD2C6E4-2A49-28B0-6029-7588BE01E78D}"/>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F999F554-DB5C-A065-EB3D-A45BE217921B}"/>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EBD93F7A-D897-DD55-EBA4-2922EABD19C3}"/>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Placeholder 17">
            <a:extLst>
              <a:ext uri="{FF2B5EF4-FFF2-40B4-BE49-F238E27FC236}">
                <a16:creationId xmlns:a16="http://schemas.microsoft.com/office/drawing/2014/main" id="{8CF96710-8F42-ABDE-EDFE-9FC4071789B5}"/>
              </a:ext>
            </a:extLst>
          </p:cNvPr>
          <p:cNvPicPr>
            <a:picLocks noChangeAspect="1"/>
          </p:cNvPicPr>
          <p:nvPr userDrawn="1"/>
        </p:nvPicPr>
        <p:blipFill>
          <a:blip r:embed="rId3"/>
          <a:srcRect/>
          <a:stretch/>
        </p:blipFill>
        <p:spPr>
          <a:xfrm>
            <a:off x="0" y="0"/>
            <a:ext cx="9144000" cy="5143500"/>
          </a:xfrm>
          <a:prstGeom prst="rect">
            <a:avLst/>
          </a:prstGeom>
        </p:spPr>
      </p:pic>
      <p:pic>
        <p:nvPicPr>
          <p:cNvPr id="14" name="AB Logo">
            <a:extLst>
              <a:ext uri="{FF2B5EF4-FFF2-40B4-BE49-F238E27FC236}">
                <a16:creationId xmlns:a16="http://schemas.microsoft.com/office/drawing/2014/main" id="{7D85092D-5602-6B4D-22B6-8900EEB368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8640" y="4697326"/>
            <a:ext cx="2011680" cy="206144"/>
          </a:xfrm>
          <a:prstGeom prst="rect">
            <a:avLst/>
          </a:prstGeom>
        </p:spPr>
      </p:pic>
      <p:sp>
        <p:nvSpPr>
          <p:cNvPr id="2" name="Spotlight Grad">
            <a:extLst>
              <a:ext uri="{FF2B5EF4-FFF2-40B4-BE49-F238E27FC236}">
                <a16:creationId xmlns:a16="http://schemas.microsoft.com/office/drawing/2014/main" id="{3C5F342F-C323-91CD-D141-FCABC8406292}"/>
              </a:ext>
            </a:extLst>
          </p:cNvPr>
          <p:cNvSpPr/>
          <p:nvPr userDrawn="1"/>
        </p:nvSpPr>
        <p:spPr>
          <a:xfrm>
            <a:off x="274320" y="1657350"/>
            <a:ext cx="5760720" cy="347472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hasCustomPrompt="1"/>
          </p:nvPr>
        </p:nvSpPr>
        <p:spPr>
          <a:xfrm>
            <a:off x="548639" y="1931670"/>
            <a:ext cx="5486400" cy="1280160"/>
          </a:xfrm>
          <a:prstGeom prst="rect">
            <a:avLst/>
          </a:prstGeom>
        </p:spPr>
        <p:txBody>
          <a:bodyPr anchor="t" anchorCtr="0"/>
          <a:lstStyle>
            <a:lvl1pPr algn="l">
              <a:lnSpc>
                <a:spcPct val="90000"/>
              </a:lnSpc>
              <a:defRPr sz="3200">
                <a:solidFill>
                  <a:schemeClr val="bg1"/>
                </a:solidFill>
              </a:defRPr>
            </a:lvl1pPr>
          </a:lstStyle>
          <a:p>
            <a:r>
              <a:rPr lang="en-US" noProof="0" dirty="0"/>
              <a:t>Click to edit Master</a:t>
            </a:r>
            <a:br>
              <a:rPr lang="en-US" noProof="0" dirty="0"/>
            </a:br>
            <a:r>
              <a:rPr lang="en-US" noProof="0" dirty="0"/>
              <a:t>title style</a:t>
            </a:r>
          </a:p>
        </p:txBody>
      </p:sp>
      <p:grpSp>
        <p:nvGrpSpPr>
          <p:cNvPr id="16" name="Logo Lockup">
            <a:extLst>
              <a:ext uri="{FF2B5EF4-FFF2-40B4-BE49-F238E27FC236}">
                <a16:creationId xmlns:a16="http://schemas.microsoft.com/office/drawing/2014/main" id="{CBC5CDBF-305D-CD7F-3C33-DA3309FA601B}"/>
              </a:ext>
            </a:extLst>
          </p:cNvPr>
          <p:cNvGrpSpPr>
            <a:grpSpLocks noChangeAspect="1"/>
          </p:cNvGrpSpPr>
          <p:nvPr userDrawn="1"/>
        </p:nvGrpSpPr>
        <p:grpSpPr>
          <a:xfrm>
            <a:off x="548640" y="285750"/>
            <a:ext cx="1280160" cy="284858"/>
            <a:chOff x="1215152" y="1794510"/>
            <a:chExt cx="6722532" cy="1495881"/>
          </a:xfrm>
          <a:solidFill>
            <a:schemeClr val="bg1"/>
          </a:solidFill>
        </p:grpSpPr>
        <p:pic>
          <p:nvPicPr>
            <p:cNvPr id="17" name="2023">
              <a:extLst>
                <a:ext uri="{FF2B5EF4-FFF2-40B4-BE49-F238E27FC236}">
                  <a16:creationId xmlns:a16="http://schemas.microsoft.com/office/drawing/2014/main" id="{5BF1B9B2-EEAB-EB62-6C3E-8066E3C1656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40637" y="2033972"/>
              <a:ext cx="1688211" cy="592074"/>
            </a:xfrm>
            <a:prstGeom prst="rect">
              <a:avLst/>
            </a:prstGeom>
          </p:spPr>
        </p:pic>
        <p:pic>
          <p:nvPicPr>
            <p:cNvPr id="18" name="exchange">
              <a:extLst>
                <a:ext uri="{FF2B5EF4-FFF2-40B4-BE49-F238E27FC236}">
                  <a16:creationId xmlns:a16="http://schemas.microsoft.com/office/drawing/2014/main" id="{42ACD356-48BD-7EF1-91CB-5A396B9261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5152" y="1794510"/>
              <a:ext cx="4928616" cy="1072134"/>
            </a:xfrm>
            <a:prstGeom prst="rect">
              <a:avLst/>
            </a:prstGeom>
          </p:spPr>
        </p:pic>
        <p:pic>
          <p:nvPicPr>
            <p:cNvPr id="19" name="grow.">
              <a:extLst>
                <a:ext uri="{FF2B5EF4-FFF2-40B4-BE49-F238E27FC236}">
                  <a16:creationId xmlns:a16="http://schemas.microsoft.com/office/drawing/2014/main" id="{53037395-3A22-402E-854F-731027441D9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73925668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914399" y="296865"/>
            <a:ext cx="7961404" cy="849311"/>
          </a:xfrm>
          <a:prstGeom prst="rect">
            <a:avLst/>
          </a:prstGeom>
        </p:spPr>
        <p:txBody>
          <a:bodyPr>
            <a:noAutofit/>
          </a:bodyPr>
          <a:lstStyle/>
          <a:p>
            <a:r>
              <a:rPr lang="en-US"/>
              <a:t>Click to edit Master title style</a:t>
            </a:r>
            <a:endParaRPr lang="en-US" dirty="0"/>
          </a:p>
        </p:txBody>
      </p:sp>
      <p:sp>
        <p:nvSpPr>
          <p:cNvPr id="4" name="Content Placeholder 3"/>
          <p:cNvSpPr>
            <a:spLocks noGrp="1"/>
          </p:cNvSpPr>
          <p:nvPr>
            <p:ph sz="half" idx="2"/>
          </p:nvPr>
        </p:nvSpPr>
        <p:spPr>
          <a:xfrm>
            <a:off x="5034778" y="2743199"/>
            <a:ext cx="1783080" cy="203539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8">
            <a:extLst>
              <a:ext uri="{FF2B5EF4-FFF2-40B4-BE49-F238E27FC236}">
                <a16:creationId xmlns:a16="http://schemas.microsoft.com/office/drawing/2014/main" id="{6E15BE96-EDC2-4DAD-BFFB-A86CA60C6B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5" name="Date Placeholder 4">
            <a:extLst>
              <a:ext uri="{FF2B5EF4-FFF2-40B4-BE49-F238E27FC236}">
                <a16:creationId xmlns:a16="http://schemas.microsoft.com/office/drawing/2014/main" id="{6E8EC8FB-79D1-43AA-A630-25E6BCBE40BC}"/>
              </a:ext>
            </a:extLst>
          </p:cNvPr>
          <p:cNvSpPr>
            <a:spLocks noGrp="1"/>
          </p:cNvSpPr>
          <p:nvPr>
            <p:ph type="dt" sz="half" idx="10"/>
          </p:nvPr>
        </p:nvSpPr>
        <p:spPr/>
        <p:txBody>
          <a:bodyPr/>
          <a:lstStyle>
            <a:lvl1pPr>
              <a:defRPr/>
            </a:lvl1pPr>
          </a:lstStyle>
          <a:p>
            <a:endParaRPr lang="en-US" dirty="0"/>
          </a:p>
        </p:txBody>
      </p:sp>
      <p:sp>
        <p:nvSpPr>
          <p:cNvPr id="7" name="Footer Placeholder 6">
            <a:extLst>
              <a:ext uri="{FF2B5EF4-FFF2-40B4-BE49-F238E27FC236}">
                <a16:creationId xmlns:a16="http://schemas.microsoft.com/office/drawing/2014/main" id="{D81F210B-7D59-4BA9-81E5-68ECBD7C896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8369E55D-8465-4494-9D63-1CF2885E3FDB}"/>
              </a:ext>
            </a:extLst>
          </p:cNvPr>
          <p:cNvSpPr>
            <a:spLocks noGrp="1"/>
          </p:cNvSpPr>
          <p:nvPr>
            <p:ph type="sldNum" sz="quarter" idx="12"/>
          </p:nvPr>
        </p:nvSpPr>
        <p:spPr/>
        <p:txBody>
          <a:bodyPr/>
          <a:lstStyle/>
          <a:p>
            <a:fld id="{F207DD7E-2893-4952-BB40-9A5B851D3DD5}" type="slidenum">
              <a:rPr lang="en-US" smtClean="0"/>
              <a:pPr/>
              <a:t>‹#›</a:t>
            </a:fld>
            <a:endParaRPr lang="en-US"/>
          </a:p>
        </p:txBody>
      </p:sp>
      <p:sp>
        <p:nvSpPr>
          <p:cNvPr id="10" name="Content Placeholder 3">
            <a:extLst>
              <a:ext uri="{FF2B5EF4-FFF2-40B4-BE49-F238E27FC236}">
                <a16:creationId xmlns:a16="http://schemas.microsoft.com/office/drawing/2014/main" id="{A81F75C8-33AF-4EF8-91AD-C3F613E5A327}"/>
              </a:ext>
            </a:extLst>
          </p:cNvPr>
          <p:cNvSpPr>
            <a:spLocks noGrp="1"/>
          </p:cNvSpPr>
          <p:nvPr>
            <p:ph sz="half" idx="13"/>
          </p:nvPr>
        </p:nvSpPr>
        <p:spPr>
          <a:xfrm>
            <a:off x="915896" y="2743199"/>
            <a:ext cx="1783080" cy="203539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a:extLst>
              <a:ext uri="{FF2B5EF4-FFF2-40B4-BE49-F238E27FC236}">
                <a16:creationId xmlns:a16="http://schemas.microsoft.com/office/drawing/2014/main" id="{5F27F29A-3FCE-450F-8589-0C274FB4F28B}"/>
              </a:ext>
            </a:extLst>
          </p:cNvPr>
          <p:cNvSpPr>
            <a:spLocks noGrp="1"/>
          </p:cNvSpPr>
          <p:nvPr>
            <p:ph sz="quarter" idx="14"/>
          </p:nvPr>
        </p:nvSpPr>
        <p:spPr>
          <a:xfrm>
            <a:off x="2975337" y="2743199"/>
            <a:ext cx="1783080" cy="203539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a:extLst>
              <a:ext uri="{FF2B5EF4-FFF2-40B4-BE49-F238E27FC236}">
                <a16:creationId xmlns:a16="http://schemas.microsoft.com/office/drawing/2014/main" id="{0CCA128A-32E9-4D64-AC0B-398493F95397}"/>
              </a:ext>
            </a:extLst>
          </p:cNvPr>
          <p:cNvSpPr>
            <a:spLocks noGrp="1"/>
          </p:cNvSpPr>
          <p:nvPr>
            <p:ph sz="quarter" idx="15"/>
          </p:nvPr>
        </p:nvSpPr>
        <p:spPr>
          <a:xfrm>
            <a:off x="7094220" y="2743199"/>
            <a:ext cx="1783080" cy="203539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A22D38D3-5EC7-403C-920C-0513180C5053}"/>
              </a:ext>
            </a:extLst>
          </p:cNvPr>
          <p:cNvSpPr>
            <a:spLocks noGrp="1"/>
          </p:cNvSpPr>
          <p:nvPr>
            <p:ph sz="half" idx="16"/>
          </p:nvPr>
        </p:nvSpPr>
        <p:spPr>
          <a:xfrm>
            <a:off x="5033280" y="2267920"/>
            <a:ext cx="1783080" cy="475280"/>
          </a:xfrm>
          <a:prstGeom prst="rect">
            <a:avLst/>
          </a:prstGeom>
        </p:spPr>
        <p:txBody>
          <a:bodyPr>
            <a:noAutofit/>
          </a:bodyPr>
          <a:lstStyle>
            <a:lvl1pPr>
              <a:defRPr sz="1400"/>
            </a:lvl1pPr>
            <a:lvl2pPr>
              <a:defRPr sz="1600"/>
            </a:lvl2pPr>
            <a:lvl3pPr>
              <a:defRPr sz="1600"/>
            </a:lvl3pPr>
            <a:lvl4pPr>
              <a:defRPr sz="1600"/>
            </a:lvl4pPr>
            <a:lvl5pPr>
              <a:defRPr sz="1600"/>
            </a:lvl5pPr>
          </a:lstStyle>
          <a:p>
            <a:pPr lvl="0"/>
            <a:r>
              <a:rPr lang="en-US"/>
              <a:t>Click to edit Master text styles</a:t>
            </a:r>
          </a:p>
        </p:txBody>
      </p:sp>
      <p:sp>
        <p:nvSpPr>
          <p:cNvPr id="14" name="Content Placeholder 3">
            <a:extLst>
              <a:ext uri="{FF2B5EF4-FFF2-40B4-BE49-F238E27FC236}">
                <a16:creationId xmlns:a16="http://schemas.microsoft.com/office/drawing/2014/main" id="{177800EA-D41D-43AB-8804-27840F237248}"/>
              </a:ext>
            </a:extLst>
          </p:cNvPr>
          <p:cNvSpPr>
            <a:spLocks noGrp="1"/>
          </p:cNvSpPr>
          <p:nvPr>
            <p:ph sz="half" idx="17"/>
          </p:nvPr>
        </p:nvSpPr>
        <p:spPr>
          <a:xfrm>
            <a:off x="914398" y="2267920"/>
            <a:ext cx="1783080" cy="475280"/>
          </a:xfrm>
          <a:prstGeom prst="rect">
            <a:avLst/>
          </a:prstGeom>
        </p:spPr>
        <p:txBody>
          <a:bodyPr>
            <a:noAutofit/>
          </a:bodyPr>
          <a:lstStyle>
            <a:lvl1pPr>
              <a:defRPr sz="1400"/>
            </a:lvl1pPr>
            <a:lvl2pPr>
              <a:defRPr sz="1600"/>
            </a:lvl2pPr>
            <a:lvl3pPr>
              <a:defRPr sz="1600"/>
            </a:lvl3pPr>
            <a:lvl4pPr>
              <a:defRPr sz="1600"/>
            </a:lvl4pPr>
            <a:lvl5pPr>
              <a:defRPr sz="1600"/>
            </a:lvl5pPr>
          </a:lstStyle>
          <a:p>
            <a:pPr lvl="0"/>
            <a:r>
              <a:rPr lang="en-US"/>
              <a:t>Click to edit Master text styles</a:t>
            </a:r>
          </a:p>
        </p:txBody>
      </p:sp>
      <p:sp>
        <p:nvSpPr>
          <p:cNvPr id="16" name="Content Placeholder 5">
            <a:extLst>
              <a:ext uri="{FF2B5EF4-FFF2-40B4-BE49-F238E27FC236}">
                <a16:creationId xmlns:a16="http://schemas.microsoft.com/office/drawing/2014/main" id="{D474D252-4B94-4FBB-A69E-14D59026589E}"/>
              </a:ext>
            </a:extLst>
          </p:cNvPr>
          <p:cNvSpPr>
            <a:spLocks noGrp="1"/>
          </p:cNvSpPr>
          <p:nvPr>
            <p:ph sz="quarter" idx="18"/>
          </p:nvPr>
        </p:nvSpPr>
        <p:spPr>
          <a:xfrm>
            <a:off x="2973839" y="2267920"/>
            <a:ext cx="1783080" cy="475280"/>
          </a:xfrm>
          <a:prstGeom prst="rect">
            <a:avLst/>
          </a:prstGeom>
        </p:spPr>
        <p:txBody>
          <a:bodyPr>
            <a:noAutofit/>
          </a:bodyPr>
          <a:lstStyle>
            <a:lvl1pPr>
              <a:defRPr sz="1400"/>
            </a:lvl1pPr>
            <a:lvl2pPr>
              <a:defRPr sz="1600"/>
            </a:lvl2pPr>
            <a:lvl3pPr>
              <a:defRPr sz="1600"/>
            </a:lvl3pPr>
            <a:lvl4pPr>
              <a:defRPr sz="1600"/>
            </a:lvl4pPr>
            <a:lvl5pPr>
              <a:defRPr sz="1600"/>
            </a:lvl5pPr>
          </a:lstStyle>
          <a:p>
            <a:pPr lvl="0"/>
            <a:r>
              <a:rPr lang="en-US"/>
              <a:t>Click to edit Master text styles</a:t>
            </a:r>
          </a:p>
        </p:txBody>
      </p:sp>
      <p:sp>
        <p:nvSpPr>
          <p:cNvPr id="17" name="Content Placeholder 5">
            <a:extLst>
              <a:ext uri="{FF2B5EF4-FFF2-40B4-BE49-F238E27FC236}">
                <a16:creationId xmlns:a16="http://schemas.microsoft.com/office/drawing/2014/main" id="{3E881A5A-C925-4733-933F-212ABDC1B572}"/>
              </a:ext>
            </a:extLst>
          </p:cNvPr>
          <p:cNvSpPr>
            <a:spLocks noGrp="1"/>
          </p:cNvSpPr>
          <p:nvPr>
            <p:ph sz="quarter" idx="19"/>
          </p:nvPr>
        </p:nvSpPr>
        <p:spPr>
          <a:xfrm>
            <a:off x="7092722" y="2267920"/>
            <a:ext cx="1783080" cy="475280"/>
          </a:xfrm>
          <a:prstGeom prst="rect">
            <a:avLst/>
          </a:prstGeom>
        </p:spPr>
        <p:txBody>
          <a:bodyPr>
            <a:noAutofit/>
          </a:bodyPr>
          <a:lstStyle>
            <a:lvl1pPr>
              <a:defRPr sz="140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81916792"/>
      </p:ext>
    </p:extLst>
  </p:cSld>
  <p:clrMapOvr>
    <a:masterClrMapping/>
  </p:clrMapOvr>
  <p:extLst>
    <p:ext uri="{DCECCB84-F9BA-43D5-87BE-67443E8EF086}">
      <p15:sldGuideLst xmlns:p15="http://schemas.microsoft.com/office/powerpoint/2012/main">
        <p15:guide id="1" orient="horz" pos="153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668624" y="1940222"/>
            <a:ext cx="5208677" cy="2833611"/>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914399" y="296865"/>
            <a:ext cx="2471739" cy="1368164"/>
          </a:xfrm>
          <a:prstGeom prst="rect">
            <a:avLst/>
          </a:prstGeom>
        </p:spPr>
        <p:txBody>
          <a:bodyPr>
            <a:noAutofit/>
          </a:bodyPr>
          <a:lstStyle/>
          <a:p>
            <a:r>
              <a:rPr lang="en-US"/>
              <a:t>Click to edit Master title style</a:t>
            </a:r>
            <a:endParaRPr lang="en-US" dirty="0"/>
          </a:p>
        </p:txBody>
      </p:sp>
      <p:sp>
        <p:nvSpPr>
          <p:cNvPr id="4" name="Content Placeholder 3"/>
          <p:cNvSpPr>
            <a:spLocks noGrp="1"/>
          </p:cNvSpPr>
          <p:nvPr>
            <p:ph sz="half" idx="2"/>
          </p:nvPr>
        </p:nvSpPr>
        <p:spPr>
          <a:xfrm>
            <a:off x="914400" y="1940222"/>
            <a:ext cx="2455951" cy="2833611"/>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8">
            <a:extLst>
              <a:ext uri="{FF2B5EF4-FFF2-40B4-BE49-F238E27FC236}">
                <a16:creationId xmlns:a16="http://schemas.microsoft.com/office/drawing/2014/main" id="{6E15BE96-EDC2-4DAD-BFFB-A86CA60C6B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5" name="Date Placeholder 4">
            <a:extLst>
              <a:ext uri="{FF2B5EF4-FFF2-40B4-BE49-F238E27FC236}">
                <a16:creationId xmlns:a16="http://schemas.microsoft.com/office/drawing/2014/main" id="{328E7C1F-EA04-4236-B35D-6DD96E828FED}"/>
              </a:ext>
            </a:extLst>
          </p:cNvPr>
          <p:cNvSpPr>
            <a:spLocks noGrp="1"/>
          </p:cNvSpPr>
          <p:nvPr>
            <p:ph type="dt" sz="half" idx="10"/>
          </p:nvPr>
        </p:nvSpPr>
        <p:spPr/>
        <p:txBody>
          <a:bodyPr/>
          <a:lstStyle>
            <a:lvl1pPr>
              <a:defRPr/>
            </a:lvl1pPr>
          </a:lstStyle>
          <a:p>
            <a:endParaRPr lang="en-US" dirty="0"/>
          </a:p>
        </p:txBody>
      </p:sp>
      <p:sp>
        <p:nvSpPr>
          <p:cNvPr id="7" name="Footer Placeholder 6">
            <a:extLst>
              <a:ext uri="{FF2B5EF4-FFF2-40B4-BE49-F238E27FC236}">
                <a16:creationId xmlns:a16="http://schemas.microsoft.com/office/drawing/2014/main" id="{EA8278AD-14F6-4BBF-A8F8-21E727CB03DF}"/>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1CD1AA6F-97CB-405A-AD67-74DB7049FDEE}"/>
              </a:ext>
            </a:extLst>
          </p:cNvPr>
          <p:cNvSpPr>
            <a:spLocks noGrp="1"/>
          </p:cNvSpPr>
          <p:nvPr>
            <p:ph type="sldNum" sz="quarter" idx="12"/>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3059017243"/>
      </p:ext>
    </p:extLst>
  </p:cSld>
  <p:clrMapOvr>
    <a:masterClrMapping/>
  </p:clrMapOvr>
  <p:extLst>
    <p:ext uri="{DCECCB84-F9BA-43D5-87BE-67443E8EF086}">
      <p15:sldGuideLst xmlns:p15="http://schemas.microsoft.com/office/powerpoint/2012/main">
        <p15:guide id="1" orient="horz" pos="130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two columns variati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668624" y="759280"/>
            <a:ext cx="5208677" cy="2163536"/>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914399" y="296865"/>
            <a:ext cx="2471739" cy="926527"/>
          </a:xfrm>
          <a:prstGeom prst="rect">
            <a:avLst/>
          </a:prstGeom>
        </p:spPr>
        <p:txBody>
          <a:bodyPr>
            <a:noAutofit/>
          </a:bodyPr>
          <a:lstStyle/>
          <a:p>
            <a:r>
              <a:rPr lang="en-US"/>
              <a:t>Click to edit Master title style</a:t>
            </a:r>
            <a:endParaRPr lang="en-US" dirty="0"/>
          </a:p>
        </p:txBody>
      </p:sp>
      <p:pic>
        <p:nvPicPr>
          <p:cNvPr id="15" name="Picture 8">
            <a:extLst>
              <a:ext uri="{FF2B5EF4-FFF2-40B4-BE49-F238E27FC236}">
                <a16:creationId xmlns:a16="http://schemas.microsoft.com/office/drawing/2014/main" id="{6E15BE96-EDC2-4DAD-BFFB-A86CA60C6B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5" name="Date Placeholder 4">
            <a:extLst>
              <a:ext uri="{FF2B5EF4-FFF2-40B4-BE49-F238E27FC236}">
                <a16:creationId xmlns:a16="http://schemas.microsoft.com/office/drawing/2014/main" id="{328E7C1F-EA04-4236-B35D-6DD96E828FED}"/>
              </a:ext>
            </a:extLst>
          </p:cNvPr>
          <p:cNvSpPr>
            <a:spLocks noGrp="1"/>
          </p:cNvSpPr>
          <p:nvPr>
            <p:ph type="dt" sz="half" idx="10"/>
          </p:nvPr>
        </p:nvSpPr>
        <p:spPr/>
        <p:txBody>
          <a:bodyPr/>
          <a:lstStyle>
            <a:lvl1pPr>
              <a:defRPr/>
            </a:lvl1pPr>
          </a:lstStyle>
          <a:p>
            <a:endParaRPr lang="en-US" dirty="0"/>
          </a:p>
        </p:txBody>
      </p:sp>
      <p:sp>
        <p:nvSpPr>
          <p:cNvPr id="7" name="Footer Placeholder 6">
            <a:extLst>
              <a:ext uri="{FF2B5EF4-FFF2-40B4-BE49-F238E27FC236}">
                <a16:creationId xmlns:a16="http://schemas.microsoft.com/office/drawing/2014/main" id="{EA8278AD-14F6-4BBF-A8F8-21E727CB03DF}"/>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1CD1AA6F-97CB-405A-AD67-74DB7049FDEE}"/>
              </a:ext>
            </a:extLst>
          </p:cNvPr>
          <p:cNvSpPr>
            <a:spLocks noGrp="1"/>
          </p:cNvSpPr>
          <p:nvPr>
            <p:ph type="sldNum" sz="quarter" idx="12"/>
          </p:nvPr>
        </p:nvSpPr>
        <p:spPr/>
        <p:txBody>
          <a:bodyPr/>
          <a:lstStyle/>
          <a:p>
            <a:fld id="{F207DD7E-2893-4952-BB40-9A5B851D3DD5}" type="slidenum">
              <a:rPr lang="en-US" smtClean="0"/>
              <a:pPr/>
              <a:t>‹#›</a:t>
            </a:fld>
            <a:endParaRPr lang="en-US"/>
          </a:p>
        </p:txBody>
      </p:sp>
      <p:sp>
        <p:nvSpPr>
          <p:cNvPr id="9" name="Text Placeholder 2">
            <a:extLst>
              <a:ext uri="{FF2B5EF4-FFF2-40B4-BE49-F238E27FC236}">
                <a16:creationId xmlns:a16="http://schemas.microsoft.com/office/drawing/2014/main" id="{6FD377AC-40F1-4F68-8047-2BCF4F5EC13C}"/>
              </a:ext>
            </a:extLst>
          </p:cNvPr>
          <p:cNvSpPr>
            <a:spLocks noGrp="1"/>
          </p:cNvSpPr>
          <p:nvPr>
            <p:ph type="body" idx="1"/>
          </p:nvPr>
        </p:nvSpPr>
        <p:spPr>
          <a:xfrm>
            <a:off x="914399" y="1223392"/>
            <a:ext cx="2471739" cy="2237225"/>
          </a:xfrm>
          <a:prstGeom prst="rect">
            <a:avLst/>
          </a:prstGeom>
        </p:spPr>
        <p:txBody>
          <a:bodyPr anchor="t" anchorCtr="0">
            <a:noAutofit/>
          </a:bodyPr>
          <a:lstStyle>
            <a:lvl1pPr marL="0" indent="0">
              <a:buNone/>
              <a:defRPr sz="14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Tree>
    <p:extLst>
      <p:ext uri="{BB962C8B-B14F-4D97-AF65-F5344CB8AC3E}">
        <p14:creationId xmlns:p14="http://schemas.microsoft.com/office/powerpoint/2010/main" val="3254446072"/>
      </p:ext>
    </p:extLst>
  </p:cSld>
  <p:clrMapOvr>
    <a:masterClrMapping/>
  </p:clrMapOvr>
  <p:extLst>
    <p:ext uri="{DCECCB84-F9BA-43D5-87BE-67443E8EF086}">
      <p15:sldGuideLst xmlns:p15="http://schemas.microsoft.com/office/powerpoint/2012/main">
        <p15:guide id="1" orient="horz" pos="87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two colum with picture">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CF476445-3292-41EA-9F7D-66524141203D}"/>
              </a:ext>
            </a:extLst>
          </p:cNvPr>
          <p:cNvSpPr>
            <a:spLocks noGrp="1"/>
          </p:cNvSpPr>
          <p:nvPr>
            <p:ph sz="half" idx="14"/>
          </p:nvPr>
        </p:nvSpPr>
        <p:spPr>
          <a:xfrm>
            <a:off x="3668624" y="1940222"/>
            <a:ext cx="2455951" cy="2833611"/>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914399" y="296864"/>
            <a:ext cx="2474913" cy="849312"/>
          </a:xfrm>
          <a:prstGeom prst="rect">
            <a:avLst/>
          </a:prstGeom>
        </p:spPr>
        <p:txBody>
          <a:bodyPr>
            <a:noAutofit/>
          </a:bodyPr>
          <a:lstStyle/>
          <a:p>
            <a:r>
              <a:rPr lang="en-US"/>
              <a:t>Click to edit Master title style</a:t>
            </a:r>
            <a:endParaRPr lang="en-US" dirty="0"/>
          </a:p>
        </p:txBody>
      </p:sp>
      <p:sp>
        <p:nvSpPr>
          <p:cNvPr id="4" name="Content Placeholder 3"/>
          <p:cNvSpPr>
            <a:spLocks noGrp="1"/>
          </p:cNvSpPr>
          <p:nvPr>
            <p:ph sz="half" idx="2"/>
          </p:nvPr>
        </p:nvSpPr>
        <p:spPr>
          <a:xfrm>
            <a:off x="914401" y="1906074"/>
            <a:ext cx="2474912" cy="2872302"/>
          </a:xfrm>
          <a:prstGeom prst="rect">
            <a:avLst/>
          </a:prstGeom>
        </p:spPr>
        <p:txBody>
          <a:bodyPr>
            <a:noAutofit/>
          </a:bodyPr>
          <a:lstStyle>
            <a:lvl1pPr>
              <a:defRPr sz="1400"/>
            </a:lvl1pPr>
          </a:lstStyle>
          <a:p>
            <a:pPr lvl="0"/>
            <a:r>
              <a:rPr lang="en-US"/>
              <a:t>Click to edit Master text styles</a:t>
            </a:r>
          </a:p>
        </p:txBody>
      </p:sp>
      <p:sp>
        <p:nvSpPr>
          <p:cNvPr id="14" name="Picture Placeholder 13">
            <a:extLst>
              <a:ext uri="{FF2B5EF4-FFF2-40B4-BE49-F238E27FC236}">
                <a16:creationId xmlns:a16="http://schemas.microsoft.com/office/drawing/2014/main" id="{3DECE0A8-6E2E-4CDD-9C99-ADC3BD870BC3}"/>
              </a:ext>
            </a:extLst>
          </p:cNvPr>
          <p:cNvSpPr>
            <a:spLocks noGrp="1"/>
          </p:cNvSpPr>
          <p:nvPr>
            <p:ph type="pic" sz="quarter" idx="13"/>
          </p:nvPr>
        </p:nvSpPr>
        <p:spPr>
          <a:xfrm>
            <a:off x="6405564" y="0"/>
            <a:ext cx="2738437" cy="5143500"/>
          </a:xfrm>
          <a:solidFill>
            <a:schemeClr val="bg1">
              <a:lumMod val="95000"/>
            </a:schemeClr>
          </a:solidFill>
        </p:spPr>
        <p:txBody>
          <a:bodyPr anchor="ctr" anchorCtr="1">
            <a:noAutofit/>
          </a:bodyPr>
          <a:lstStyle/>
          <a:p>
            <a:r>
              <a:rPr lang="en-US"/>
              <a:t>Click icon to add picture</a:t>
            </a:r>
          </a:p>
        </p:txBody>
      </p:sp>
      <p:pic>
        <p:nvPicPr>
          <p:cNvPr id="15" name="Picture 8">
            <a:extLst>
              <a:ext uri="{FF2B5EF4-FFF2-40B4-BE49-F238E27FC236}">
                <a16:creationId xmlns:a16="http://schemas.microsoft.com/office/drawing/2014/main" id="{E0B0DAAE-C09B-45BD-9696-C3DAD5E5DE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3" name="Date Placeholder 2">
            <a:extLst>
              <a:ext uri="{FF2B5EF4-FFF2-40B4-BE49-F238E27FC236}">
                <a16:creationId xmlns:a16="http://schemas.microsoft.com/office/drawing/2014/main" id="{97B6E34C-7363-422B-B89A-4EB5DF3FAF9D}"/>
              </a:ext>
            </a:extLst>
          </p:cNvPr>
          <p:cNvSpPr>
            <a:spLocks noGrp="1"/>
          </p:cNvSpPr>
          <p:nvPr>
            <p:ph type="dt" sz="half" idx="15"/>
          </p:nvPr>
        </p:nvSpPr>
        <p:spPr/>
        <p:txBody>
          <a:bodyPr/>
          <a:lstStyle>
            <a:lvl1pPr>
              <a:defRPr/>
            </a:lvl1pPr>
          </a:lstStyle>
          <a:p>
            <a:endParaRPr lang="en-US" dirty="0"/>
          </a:p>
        </p:txBody>
      </p:sp>
      <p:sp>
        <p:nvSpPr>
          <p:cNvPr id="5" name="Footer Placeholder 4">
            <a:extLst>
              <a:ext uri="{FF2B5EF4-FFF2-40B4-BE49-F238E27FC236}">
                <a16:creationId xmlns:a16="http://schemas.microsoft.com/office/drawing/2014/main" id="{B113677F-DC32-4816-B920-A8A556D57F60}"/>
              </a:ext>
            </a:extLst>
          </p:cNvPr>
          <p:cNvSpPr>
            <a:spLocks noGrp="1"/>
          </p:cNvSpPr>
          <p:nvPr>
            <p:ph type="ftr" sz="quarter" idx="16"/>
          </p:nvPr>
        </p:nvSpPr>
        <p:spPr/>
        <p:txBody>
          <a:bodyPr/>
          <a:lstStyle/>
          <a:p>
            <a:endParaRPr lang="en-US"/>
          </a:p>
        </p:txBody>
      </p:sp>
      <p:sp>
        <p:nvSpPr>
          <p:cNvPr id="7" name="Slide Number Placeholder 6">
            <a:extLst>
              <a:ext uri="{FF2B5EF4-FFF2-40B4-BE49-F238E27FC236}">
                <a16:creationId xmlns:a16="http://schemas.microsoft.com/office/drawing/2014/main" id="{3543ABFA-3E0D-4F0A-AF30-F33D95442FD9}"/>
              </a:ext>
            </a:extLst>
          </p:cNvPr>
          <p:cNvSpPr>
            <a:spLocks noGrp="1"/>
          </p:cNvSpPr>
          <p:nvPr>
            <p:ph type="sldNum" sz="quarter" idx="17"/>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2080835465"/>
      </p:ext>
    </p:extLst>
  </p:cSld>
  <p:clrMapOvr>
    <a:masterClrMapping/>
  </p:clrMapOvr>
  <p:extLst>
    <p:ext uri="{DCECCB84-F9BA-43D5-87BE-67443E8EF086}">
      <p15:sldGuideLst xmlns:p15="http://schemas.microsoft.com/office/powerpoint/2012/main">
        <p15:guide id="1" orient="horz" pos="130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three columns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399" y="296864"/>
            <a:ext cx="2471739" cy="1368163"/>
          </a:xfrm>
          <a:prstGeom prst="rect">
            <a:avLst/>
          </a:prstGeom>
        </p:spPr>
        <p:txBody>
          <a:bodyPr>
            <a:noAutofit/>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1911097"/>
            <a:ext cx="2451101" cy="2867279"/>
          </a:xfrm>
          <a:prstGeom prst="rect">
            <a:avLst/>
          </a:prstGeom>
        </p:spPr>
        <p:txBody>
          <a:bodyPr anchor="t" anchorCtr="0">
            <a:noAutofit/>
          </a:bodyPr>
          <a:lstStyle>
            <a:lvl1pPr marL="0" indent="0">
              <a:buNone/>
              <a:defRPr sz="14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3660775" y="1933399"/>
            <a:ext cx="2463800" cy="2844977"/>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405564" y="1933399"/>
            <a:ext cx="2471737" cy="2844977"/>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8">
            <a:extLst>
              <a:ext uri="{FF2B5EF4-FFF2-40B4-BE49-F238E27FC236}">
                <a16:creationId xmlns:a16="http://schemas.microsoft.com/office/drawing/2014/main" id="{612BFD51-DBD0-429E-8A84-D3D9CFFC04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3" y="849722"/>
            <a:ext cx="1086138" cy="110062"/>
          </a:xfrm>
          <a:prstGeom prst="rect">
            <a:avLst/>
          </a:prstGeom>
        </p:spPr>
      </p:pic>
      <p:sp>
        <p:nvSpPr>
          <p:cNvPr id="5" name="Date Placeholder 4">
            <a:extLst>
              <a:ext uri="{FF2B5EF4-FFF2-40B4-BE49-F238E27FC236}">
                <a16:creationId xmlns:a16="http://schemas.microsoft.com/office/drawing/2014/main" id="{1DB869C6-0B2F-4A0C-A4D7-4D7CA592B243}"/>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7" name="Footer Placeholder 6">
            <a:extLst>
              <a:ext uri="{FF2B5EF4-FFF2-40B4-BE49-F238E27FC236}">
                <a16:creationId xmlns:a16="http://schemas.microsoft.com/office/drawing/2014/main" id="{94642CB9-1B5B-4632-A021-DD714639F1A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100FD8A5-D306-41FC-91A4-10970587272F}"/>
              </a:ext>
            </a:extLst>
          </p:cNvPr>
          <p:cNvSpPr>
            <a:spLocks noGrp="1"/>
          </p:cNvSpPr>
          <p:nvPr>
            <p:ph type="sldNum" sz="quarter" idx="12"/>
          </p:nvPr>
        </p:nvSpPr>
        <p:spPr/>
        <p:txBody>
          <a:bodyPr/>
          <a:lstStyle>
            <a:lvl1pPr>
              <a:defRPr>
                <a:solidFill>
                  <a:schemeClr val="bg1"/>
                </a:solidFill>
              </a:defRPr>
            </a:lvl1pPr>
          </a:lstStyle>
          <a:p>
            <a:fld id="{F207DD7E-2893-4952-BB40-9A5B851D3DD5}" type="slidenum">
              <a:rPr lang="en-US" smtClean="0"/>
              <a:pPr/>
              <a:t>‹#›</a:t>
            </a:fld>
            <a:endParaRPr lang="en-US"/>
          </a:p>
        </p:txBody>
      </p:sp>
    </p:spTree>
    <p:extLst>
      <p:ext uri="{BB962C8B-B14F-4D97-AF65-F5344CB8AC3E}">
        <p14:creationId xmlns:p14="http://schemas.microsoft.com/office/powerpoint/2010/main" val="3641609577"/>
      </p:ext>
    </p:extLst>
  </p:cSld>
  <p:clrMapOvr>
    <a:masterClrMapping/>
  </p:clrMapOvr>
  <p:extLst>
    <p:ext uri="{DCECCB84-F9BA-43D5-87BE-67443E8EF086}">
      <p15:sldGuideLst xmlns:p15="http://schemas.microsoft.com/office/powerpoint/2012/main">
        <p15:guide id="1" orient="horz" pos="130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three columns variation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96864"/>
            <a:ext cx="5210176" cy="579437"/>
          </a:xfrm>
          <a:prstGeom prst="rect">
            <a:avLst/>
          </a:prstGeom>
        </p:spPr>
        <p:txBody>
          <a:bodyPr>
            <a:noAutofit/>
          </a:bodyPr>
          <a:lstStyle>
            <a:lvl1pPr>
              <a:defRPr>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3660775" y="3067051"/>
            <a:ext cx="2463800" cy="14831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405564" y="3067051"/>
            <a:ext cx="2471737" cy="14831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8">
            <a:extLst>
              <a:ext uri="{FF2B5EF4-FFF2-40B4-BE49-F238E27FC236}">
                <a16:creationId xmlns:a16="http://schemas.microsoft.com/office/drawing/2014/main" id="{612BFD51-DBD0-429E-8A84-D3D9CFFC04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3" y="849722"/>
            <a:ext cx="1086138" cy="110062"/>
          </a:xfrm>
          <a:prstGeom prst="rect">
            <a:avLst/>
          </a:prstGeom>
        </p:spPr>
      </p:pic>
      <p:sp>
        <p:nvSpPr>
          <p:cNvPr id="5" name="Date Placeholder 4">
            <a:extLst>
              <a:ext uri="{FF2B5EF4-FFF2-40B4-BE49-F238E27FC236}">
                <a16:creationId xmlns:a16="http://schemas.microsoft.com/office/drawing/2014/main" id="{1DB869C6-0B2F-4A0C-A4D7-4D7CA592B243}"/>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7" name="Footer Placeholder 6">
            <a:extLst>
              <a:ext uri="{FF2B5EF4-FFF2-40B4-BE49-F238E27FC236}">
                <a16:creationId xmlns:a16="http://schemas.microsoft.com/office/drawing/2014/main" id="{94642CB9-1B5B-4632-A021-DD714639F1A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100FD8A5-D306-41FC-91A4-10970587272F}"/>
              </a:ext>
            </a:extLst>
          </p:cNvPr>
          <p:cNvSpPr>
            <a:spLocks noGrp="1"/>
          </p:cNvSpPr>
          <p:nvPr>
            <p:ph type="sldNum" sz="quarter" idx="12"/>
          </p:nvPr>
        </p:nvSpPr>
        <p:spPr/>
        <p:txBody>
          <a:bodyPr/>
          <a:lstStyle>
            <a:lvl1pPr>
              <a:defRPr>
                <a:solidFill>
                  <a:schemeClr val="bg1"/>
                </a:solidFill>
              </a:defRPr>
            </a:lvl1pPr>
          </a:lstStyle>
          <a:p>
            <a:fld id="{F207DD7E-2893-4952-BB40-9A5B851D3DD5}" type="slidenum">
              <a:rPr lang="en-US" smtClean="0"/>
              <a:pPr/>
              <a:t>‹#›</a:t>
            </a:fld>
            <a:endParaRPr lang="en-US"/>
          </a:p>
        </p:txBody>
      </p:sp>
      <p:sp>
        <p:nvSpPr>
          <p:cNvPr id="18" name="Content Placeholder 3">
            <a:extLst>
              <a:ext uri="{FF2B5EF4-FFF2-40B4-BE49-F238E27FC236}">
                <a16:creationId xmlns:a16="http://schemas.microsoft.com/office/drawing/2014/main" id="{79745063-280B-4C67-8608-856FC1294F95}"/>
              </a:ext>
            </a:extLst>
          </p:cNvPr>
          <p:cNvSpPr>
            <a:spLocks noGrp="1"/>
          </p:cNvSpPr>
          <p:nvPr>
            <p:ph sz="half" idx="13"/>
          </p:nvPr>
        </p:nvSpPr>
        <p:spPr>
          <a:xfrm>
            <a:off x="914400" y="3067051"/>
            <a:ext cx="2463800" cy="1483129"/>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012A62D4-8316-46EC-923F-4AE2F3DC9AEE}"/>
              </a:ext>
            </a:extLst>
          </p:cNvPr>
          <p:cNvSpPr>
            <a:spLocks noGrp="1"/>
          </p:cNvSpPr>
          <p:nvPr>
            <p:ph sz="half" idx="14" hasCustomPrompt="1"/>
          </p:nvPr>
        </p:nvSpPr>
        <p:spPr>
          <a:xfrm>
            <a:off x="3632200" y="1965961"/>
            <a:ext cx="2463800" cy="1111250"/>
          </a:xfrm>
          <a:prstGeom prst="rect">
            <a:avLst/>
          </a:prstGeom>
        </p:spPr>
        <p:txBody>
          <a:bodyPr>
            <a:noAutofit/>
          </a:bodyPr>
          <a:lstStyle>
            <a:lvl1pPr algn="l">
              <a:defRPr sz="7000">
                <a:solidFill>
                  <a:schemeClr val="bg1"/>
                </a:solidFill>
              </a:defRPr>
            </a:lvl1pPr>
            <a:lvl2pPr>
              <a:defRPr sz="7000">
                <a:solidFill>
                  <a:schemeClr val="bg1"/>
                </a:solidFill>
              </a:defRPr>
            </a:lvl2pPr>
            <a:lvl3pPr>
              <a:defRPr sz="7000">
                <a:solidFill>
                  <a:schemeClr val="bg1"/>
                </a:solidFill>
              </a:defRPr>
            </a:lvl3pPr>
            <a:lvl4pPr>
              <a:defRPr sz="7000">
                <a:solidFill>
                  <a:schemeClr val="bg1"/>
                </a:solidFill>
              </a:defRPr>
            </a:lvl4pPr>
            <a:lvl5pPr>
              <a:defRPr sz="7000">
                <a:solidFill>
                  <a:schemeClr val="bg1"/>
                </a:solidFill>
              </a:defRPr>
            </a:lvl5pPr>
          </a:lstStyle>
          <a:p>
            <a:pPr lvl="0"/>
            <a:r>
              <a:rPr lang="en-US"/>
              <a:t>75%</a:t>
            </a:r>
            <a:endParaRPr lang="en-US" dirty="0"/>
          </a:p>
        </p:txBody>
      </p:sp>
      <p:sp>
        <p:nvSpPr>
          <p:cNvPr id="20" name="Content Placeholder 5">
            <a:extLst>
              <a:ext uri="{FF2B5EF4-FFF2-40B4-BE49-F238E27FC236}">
                <a16:creationId xmlns:a16="http://schemas.microsoft.com/office/drawing/2014/main" id="{FE6F2483-0796-4CE0-9390-EA4EB121C81F}"/>
              </a:ext>
            </a:extLst>
          </p:cNvPr>
          <p:cNvSpPr>
            <a:spLocks noGrp="1"/>
          </p:cNvSpPr>
          <p:nvPr>
            <p:ph sz="quarter" idx="15" hasCustomPrompt="1"/>
          </p:nvPr>
        </p:nvSpPr>
        <p:spPr>
          <a:xfrm>
            <a:off x="6386514" y="1965961"/>
            <a:ext cx="2471737" cy="1111250"/>
          </a:xfrm>
          <a:prstGeom prst="rect">
            <a:avLst/>
          </a:prstGeom>
        </p:spPr>
        <p:txBody>
          <a:bodyPr>
            <a:noAutofit/>
          </a:bodyPr>
          <a:lstStyle>
            <a:lvl1pPr algn="l">
              <a:defRPr sz="7000">
                <a:solidFill>
                  <a:schemeClr val="bg1"/>
                </a:solidFill>
              </a:defRPr>
            </a:lvl1pPr>
            <a:lvl2pPr>
              <a:defRPr sz="7000">
                <a:solidFill>
                  <a:schemeClr val="bg1"/>
                </a:solidFill>
              </a:defRPr>
            </a:lvl2pPr>
            <a:lvl3pPr>
              <a:defRPr sz="7000">
                <a:solidFill>
                  <a:schemeClr val="bg1"/>
                </a:solidFill>
              </a:defRPr>
            </a:lvl3pPr>
            <a:lvl4pPr>
              <a:defRPr sz="7000">
                <a:solidFill>
                  <a:schemeClr val="bg1"/>
                </a:solidFill>
              </a:defRPr>
            </a:lvl4pPr>
            <a:lvl5pPr>
              <a:defRPr sz="7000">
                <a:solidFill>
                  <a:schemeClr val="bg1"/>
                </a:solidFill>
              </a:defRPr>
            </a:lvl5pPr>
          </a:lstStyle>
          <a:p>
            <a:pPr lvl="0"/>
            <a:r>
              <a:rPr lang="en-US"/>
              <a:t>50%</a:t>
            </a:r>
            <a:endParaRPr lang="en-US" dirty="0"/>
          </a:p>
        </p:txBody>
      </p:sp>
      <p:sp>
        <p:nvSpPr>
          <p:cNvPr id="21" name="Content Placeholder 3">
            <a:extLst>
              <a:ext uri="{FF2B5EF4-FFF2-40B4-BE49-F238E27FC236}">
                <a16:creationId xmlns:a16="http://schemas.microsoft.com/office/drawing/2014/main" id="{F215468C-3846-4A8F-80D1-1B7D83E49106}"/>
              </a:ext>
            </a:extLst>
          </p:cNvPr>
          <p:cNvSpPr>
            <a:spLocks noGrp="1"/>
          </p:cNvSpPr>
          <p:nvPr>
            <p:ph sz="half" idx="16" hasCustomPrompt="1"/>
          </p:nvPr>
        </p:nvSpPr>
        <p:spPr>
          <a:xfrm>
            <a:off x="826390" y="1965961"/>
            <a:ext cx="2463800" cy="1111250"/>
          </a:xfrm>
          <a:prstGeom prst="rect">
            <a:avLst/>
          </a:prstGeom>
        </p:spPr>
        <p:txBody>
          <a:bodyPr>
            <a:noAutofit/>
          </a:bodyPr>
          <a:lstStyle>
            <a:lvl1pPr algn="l">
              <a:defRPr sz="7000">
                <a:solidFill>
                  <a:schemeClr val="bg1"/>
                </a:solidFill>
              </a:defRPr>
            </a:lvl1pPr>
            <a:lvl2pPr>
              <a:defRPr sz="7000">
                <a:solidFill>
                  <a:schemeClr val="bg1"/>
                </a:solidFill>
              </a:defRPr>
            </a:lvl2pPr>
            <a:lvl3pPr>
              <a:defRPr sz="7000">
                <a:solidFill>
                  <a:schemeClr val="bg1"/>
                </a:solidFill>
              </a:defRPr>
            </a:lvl3pPr>
            <a:lvl4pPr>
              <a:defRPr sz="7000">
                <a:solidFill>
                  <a:schemeClr val="bg1"/>
                </a:solidFill>
              </a:defRPr>
            </a:lvl4pPr>
            <a:lvl5pPr>
              <a:defRPr sz="7000">
                <a:solidFill>
                  <a:schemeClr val="bg1"/>
                </a:solidFill>
              </a:defRPr>
            </a:lvl5pPr>
          </a:lstStyle>
          <a:p>
            <a:pPr lvl="0"/>
            <a:r>
              <a:rPr lang="en-US"/>
              <a:t>100%</a:t>
            </a:r>
            <a:endParaRPr lang="en-US" dirty="0"/>
          </a:p>
        </p:txBody>
      </p:sp>
      <p:sp>
        <p:nvSpPr>
          <p:cNvPr id="22" name="Content Placeholder 3">
            <a:extLst>
              <a:ext uri="{FF2B5EF4-FFF2-40B4-BE49-F238E27FC236}">
                <a16:creationId xmlns:a16="http://schemas.microsoft.com/office/drawing/2014/main" id="{2774A5C6-D271-4B78-878B-CA70F7D59A47}"/>
              </a:ext>
            </a:extLst>
          </p:cNvPr>
          <p:cNvSpPr>
            <a:spLocks noGrp="1"/>
          </p:cNvSpPr>
          <p:nvPr>
            <p:ph sz="half" idx="17" hasCustomPrompt="1"/>
          </p:nvPr>
        </p:nvSpPr>
        <p:spPr>
          <a:xfrm>
            <a:off x="914399" y="4718974"/>
            <a:ext cx="5210175" cy="78008"/>
          </a:xfrm>
          <a:prstGeom prst="rect">
            <a:avLst/>
          </a:prstGeom>
        </p:spPr>
        <p:txBody>
          <a:bodyPr anchor="b" anchorCtr="0">
            <a:noAutofit/>
          </a:bodyPr>
          <a:lstStyle>
            <a:lvl1pPr>
              <a:defRPr sz="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Source: Lorem ipsum dolores</a:t>
            </a:r>
            <a:endParaRPr lang="en-US" dirty="0"/>
          </a:p>
        </p:txBody>
      </p:sp>
    </p:spTree>
    <p:extLst>
      <p:ext uri="{BB962C8B-B14F-4D97-AF65-F5344CB8AC3E}">
        <p14:creationId xmlns:p14="http://schemas.microsoft.com/office/powerpoint/2010/main" val="2551223449"/>
      </p:ext>
    </p:extLst>
  </p:cSld>
  <p:clrMapOvr>
    <a:masterClrMapping/>
  </p:clrMapOvr>
  <p:extLst>
    <p:ext uri="{DCECCB84-F9BA-43D5-87BE-67443E8EF086}">
      <p15:sldGuideLst xmlns:p15="http://schemas.microsoft.com/office/powerpoint/2012/main">
        <p15:guide id="1" orient="horz" pos="130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399" y="296865"/>
            <a:ext cx="2471739" cy="531040"/>
          </a:xfrm>
          <a:prstGeom prst="rect">
            <a:avLst/>
          </a:prstGeom>
        </p:spPr>
        <p:txBody>
          <a:bodyPr>
            <a:noAutofit/>
          </a:bodyPr>
          <a:lstStyle>
            <a:lvl1pPr>
              <a:defRPr/>
            </a:lvl1pPr>
          </a:lstStyle>
          <a:p>
            <a:r>
              <a:rPr lang="en-US" dirty="0"/>
              <a:t>Agenda</a:t>
            </a:r>
          </a:p>
        </p:txBody>
      </p:sp>
      <p:sp>
        <p:nvSpPr>
          <p:cNvPr id="4" name="Content Placeholder 3"/>
          <p:cNvSpPr>
            <a:spLocks noGrp="1"/>
          </p:cNvSpPr>
          <p:nvPr>
            <p:ph sz="half" idx="2"/>
          </p:nvPr>
        </p:nvSpPr>
        <p:spPr>
          <a:xfrm>
            <a:off x="921284" y="1146177"/>
            <a:ext cx="2471739" cy="3627658"/>
          </a:xfrm>
          <a:prstGeom prst="rect">
            <a:avLst/>
          </a:prstGeom>
        </p:spPr>
        <p:txBody>
          <a:bodyPr>
            <a:noAutofit/>
          </a:bodyPr>
          <a:lstStyle>
            <a:lvl1pPr>
              <a:defRPr sz="1600"/>
            </a:lvl1pPr>
          </a:lstStyle>
          <a:p>
            <a:pPr lvl="0"/>
            <a:r>
              <a:rPr lang="en-US"/>
              <a:t>Click to edit Master text styles</a:t>
            </a:r>
          </a:p>
        </p:txBody>
      </p:sp>
      <p:sp>
        <p:nvSpPr>
          <p:cNvPr id="14" name="Picture Placeholder 13">
            <a:extLst>
              <a:ext uri="{FF2B5EF4-FFF2-40B4-BE49-F238E27FC236}">
                <a16:creationId xmlns:a16="http://schemas.microsoft.com/office/drawing/2014/main" id="{1E865692-0B8B-48B8-B0B3-6CFD2D1E5459}"/>
              </a:ext>
            </a:extLst>
          </p:cNvPr>
          <p:cNvSpPr>
            <a:spLocks noGrp="1"/>
          </p:cNvSpPr>
          <p:nvPr>
            <p:ph type="pic" sz="quarter" idx="13"/>
          </p:nvPr>
        </p:nvSpPr>
        <p:spPr>
          <a:xfrm>
            <a:off x="3660776" y="0"/>
            <a:ext cx="5483225" cy="5143500"/>
          </a:xfrm>
          <a:solidFill>
            <a:schemeClr val="bg1">
              <a:lumMod val="95000"/>
            </a:schemeClr>
          </a:solidFill>
        </p:spPr>
        <p:txBody>
          <a:bodyPr anchor="ctr" anchorCtr="1">
            <a:noAutofit/>
          </a:bodyPr>
          <a:lstStyle/>
          <a:p>
            <a:r>
              <a:rPr lang="en-US"/>
              <a:t>Click icon to add picture</a:t>
            </a:r>
          </a:p>
        </p:txBody>
      </p:sp>
      <p:pic>
        <p:nvPicPr>
          <p:cNvPr id="9" name="Picture 8">
            <a:extLst>
              <a:ext uri="{FF2B5EF4-FFF2-40B4-BE49-F238E27FC236}">
                <a16:creationId xmlns:a16="http://schemas.microsoft.com/office/drawing/2014/main" id="{D909367E-9A9A-4E35-B6B9-BF86971CCD5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3" name="Date Placeholder 2">
            <a:extLst>
              <a:ext uri="{FF2B5EF4-FFF2-40B4-BE49-F238E27FC236}">
                <a16:creationId xmlns:a16="http://schemas.microsoft.com/office/drawing/2014/main" id="{DBDD68F1-200A-47D3-97D6-58AED3057F63}"/>
              </a:ext>
            </a:extLst>
          </p:cNvPr>
          <p:cNvSpPr>
            <a:spLocks noGrp="1"/>
          </p:cNvSpPr>
          <p:nvPr>
            <p:ph type="dt" sz="half" idx="14"/>
          </p:nvPr>
        </p:nvSpPr>
        <p:spPr/>
        <p:txBody>
          <a:bodyPr/>
          <a:lstStyle>
            <a:lvl1pPr>
              <a:defRPr/>
            </a:lvl1pPr>
          </a:lstStyle>
          <a:p>
            <a:endParaRPr lang="en-US" dirty="0"/>
          </a:p>
        </p:txBody>
      </p:sp>
      <p:sp>
        <p:nvSpPr>
          <p:cNvPr id="5" name="Footer Placeholder 4">
            <a:extLst>
              <a:ext uri="{FF2B5EF4-FFF2-40B4-BE49-F238E27FC236}">
                <a16:creationId xmlns:a16="http://schemas.microsoft.com/office/drawing/2014/main" id="{93B1B2D6-030D-4960-B9C1-992B849738FC}"/>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5E846A1A-29A4-4332-8B86-0C85E0F9E75C}"/>
              </a:ext>
            </a:extLst>
          </p:cNvPr>
          <p:cNvSpPr>
            <a:spLocks noGrp="1"/>
          </p:cNvSpPr>
          <p:nvPr>
            <p:ph type="sldNum" sz="quarter" idx="16"/>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678156902"/>
      </p:ext>
    </p:extLst>
  </p:cSld>
  <p:clrMapOvr>
    <a:masterClrMapping/>
  </p:clrMapOvr>
  <p:extLst>
    <p:ext uri="{DCECCB84-F9BA-43D5-87BE-67443E8EF086}">
      <p15:sldGuideLst xmlns:p15="http://schemas.microsoft.com/office/powerpoint/2012/main">
        <p15:guide id="1" orient="horz" pos="121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varia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CE4366-B57A-4DFB-8525-7AB08BF28ACD}"/>
              </a:ext>
            </a:extLst>
          </p:cNvPr>
          <p:cNvSpPr/>
          <p:nvPr userDrawn="1"/>
        </p:nvSpPr>
        <p:spPr>
          <a:xfrm>
            <a:off x="3386139" y="0"/>
            <a:ext cx="575786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Picture Placeholder 13">
            <a:extLst>
              <a:ext uri="{FF2B5EF4-FFF2-40B4-BE49-F238E27FC236}">
                <a16:creationId xmlns:a16="http://schemas.microsoft.com/office/drawing/2014/main" id="{A2224755-63A0-4928-87E4-E4FB6ACC3D5F}"/>
              </a:ext>
            </a:extLst>
          </p:cNvPr>
          <p:cNvSpPr>
            <a:spLocks noGrp="1"/>
          </p:cNvSpPr>
          <p:nvPr>
            <p:ph type="pic" sz="quarter" idx="13"/>
          </p:nvPr>
        </p:nvSpPr>
        <p:spPr>
          <a:xfrm>
            <a:off x="419101" y="0"/>
            <a:ext cx="2967038" cy="5143500"/>
          </a:xfrm>
          <a:solidFill>
            <a:schemeClr val="bg1">
              <a:lumMod val="95000"/>
            </a:schemeClr>
          </a:solidFill>
        </p:spPr>
        <p:txBody>
          <a:bodyPr anchor="ctr" anchorCtr="1">
            <a:noAutofit/>
          </a:bodyPr>
          <a:lstStyle/>
          <a:p>
            <a:r>
              <a:rPr lang="en-US"/>
              <a:t>Click icon to add picture</a:t>
            </a:r>
          </a:p>
        </p:txBody>
      </p:sp>
      <p:sp>
        <p:nvSpPr>
          <p:cNvPr id="4" name="Content Placeholder 3"/>
          <p:cNvSpPr>
            <a:spLocks noGrp="1"/>
          </p:cNvSpPr>
          <p:nvPr>
            <p:ph sz="half" idx="2"/>
          </p:nvPr>
        </p:nvSpPr>
        <p:spPr>
          <a:xfrm>
            <a:off x="3664039" y="1304926"/>
            <a:ext cx="5213261" cy="3482975"/>
          </a:xfrm>
          <a:prstGeom prst="rect">
            <a:avLst/>
          </a:prstGeom>
        </p:spPr>
        <p:txBody>
          <a:bodyPr>
            <a:noAutofit/>
          </a:bodyPr>
          <a:lstStyle>
            <a:lvl1pPr>
              <a:tabLst>
                <a:tab pos="5029074" algn="r"/>
              </a:tabLst>
              <a:defRPr sz="1400">
                <a:solidFill>
                  <a:schemeClr val="bg1"/>
                </a:solidFill>
              </a:defRPr>
            </a:lvl1pPr>
            <a:lvl2pPr marL="0" indent="0">
              <a:buFontTx/>
              <a:buNone/>
              <a:tabLst>
                <a:tab pos="5029074" algn="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5" name="Picture 8">
            <a:extLst>
              <a:ext uri="{FF2B5EF4-FFF2-40B4-BE49-F238E27FC236}">
                <a16:creationId xmlns:a16="http://schemas.microsoft.com/office/drawing/2014/main" id="{5E1B39A9-E4D3-426B-8BD8-1E8E33A57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3" name="Date Placeholder 2">
            <a:extLst>
              <a:ext uri="{FF2B5EF4-FFF2-40B4-BE49-F238E27FC236}">
                <a16:creationId xmlns:a16="http://schemas.microsoft.com/office/drawing/2014/main" id="{7AA1B2B6-FC51-4F6C-9C17-992CFF3DAF8B}"/>
              </a:ext>
            </a:extLst>
          </p:cNvPr>
          <p:cNvSpPr>
            <a:spLocks noGrp="1"/>
          </p:cNvSpPr>
          <p:nvPr>
            <p:ph type="dt" sz="half" idx="15"/>
          </p:nvPr>
        </p:nvSpPr>
        <p:spPr/>
        <p:txBody>
          <a:bodyPr/>
          <a:lstStyle>
            <a:lvl1pPr>
              <a:defRPr/>
            </a:lvl1pPr>
          </a:lstStyle>
          <a:p>
            <a:endParaRPr lang="en-US" dirty="0"/>
          </a:p>
        </p:txBody>
      </p:sp>
      <p:sp>
        <p:nvSpPr>
          <p:cNvPr id="7" name="Footer Placeholder 6">
            <a:extLst>
              <a:ext uri="{FF2B5EF4-FFF2-40B4-BE49-F238E27FC236}">
                <a16:creationId xmlns:a16="http://schemas.microsoft.com/office/drawing/2014/main" id="{C58EC923-C5A2-4E8E-A11C-F59A29C691B4}"/>
              </a:ext>
            </a:extLst>
          </p:cNvPr>
          <p:cNvSpPr>
            <a:spLocks noGrp="1"/>
          </p:cNvSpPr>
          <p:nvPr>
            <p:ph type="ftr" sz="quarter" idx="16"/>
          </p:nvPr>
        </p:nvSpPr>
        <p:spPr/>
        <p:txBody>
          <a:bodyPr/>
          <a:lstStyle/>
          <a:p>
            <a:endParaRPr lang="en-US"/>
          </a:p>
        </p:txBody>
      </p:sp>
      <p:sp>
        <p:nvSpPr>
          <p:cNvPr id="8" name="Slide Number Placeholder 7">
            <a:extLst>
              <a:ext uri="{FF2B5EF4-FFF2-40B4-BE49-F238E27FC236}">
                <a16:creationId xmlns:a16="http://schemas.microsoft.com/office/drawing/2014/main" id="{9A5B2852-7714-4652-B8D7-5B6E52B5C933}"/>
              </a:ext>
            </a:extLst>
          </p:cNvPr>
          <p:cNvSpPr>
            <a:spLocks noGrp="1"/>
          </p:cNvSpPr>
          <p:nvPr>
            <p:ph type="sldNum" sz="quarter" idx="17"/>
          </p:nvPr>
        </p:nvSpPr>
        <p:spPr/>
        <p:txBody>
          <a:bodyPr/>
          <a:lstStyle/>
          <a:p>
            <a:fld id="{F207DD7E-2893-4952-BB40-9A5B851D3DD5}" type="slidenum">
              <a:rPr lang="en-US" smtClean="0"/>
              <a:pPr/>
              <a:t>‹#›</a:t>
            </a:fld>
            <a:endParaRPr lang="en-US"/>
          </a:p>
        </p:txBody>
      </p:sp>
      <p:sp>
        <p:nvSpPr>
          <p:cNvPr id="12" name="Title 1">
            <a:extLst>
              <a:ext uri="{FF2B5EF4-FFF2-40B4-BE49-F238E27FC236}">
                <a16:creationId xmlns:a16="http://schemas.microsoft.com/office/drawing/2014/main" id="{F45E8267-86EF-464E-A04F-11BFDCE80DC4}"/>
              </a:ext>
            </a:extLst>
          </p:cNvPr>
          <p:cNvSpPr txBox="1">
            <a:spLocks/>
          </p:cNvSpPr>
          <p:nvPr userDrawn="1"/>
        </p:nvSpPr>
        <p:spPr>
          <a:xfrm>
            <a:off x="3660776" y="312923"/>
            <a:ext cx="2305051" cy="849312"/>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200" kern="1200">
                <a:solidFill>
                  <a:schemeClr val="bg1"/>
                </a:solidFill>
                <a:latin typeface="+mj-lt"/>
                <a:ea typeface="+mj-ea"/>
                <a:cs typeface="+mj-cs"/>
              </a:defRPr>
            </a:lvl1pPr>
          </a:lstStyle>
          <a:p>
            <a:r>
              <a:rPr lang="en-US" sz="2200"/>
              <a:t>Agenda</a:t>
            </a:r>
            <a:endParaRPr lang="en-US" sz="2200" dirty="0"/>
          </a:p>
        </p:txBody>
      </p:sp>
    </p:spTree>
    <p:extLst>
      <p:ext uri="{BB962C8B-B14F-4D97-AF65-F5344CB8AC3E}">
        <p14:creationId xmlns:p14="http://schemas.microsoft.com/office/powerpoint/2010/main" val="3311554694"/>
      </p:ext>
    </p:extLst>
  </p:cSld>
  <p:clrMapOvr>
    <a:masterClrMapping/>
  </p:clrMapOvr>
  <p:extLst>
    <p:ext uri="{DCECCB84-F9BA-43D5-87BE-67443E8EF086}">
      <p15:sldGuideLst xmlns:p15="http://schemas.microsoft.com/office/powerpoint/2012/main">
        <p15:guide id="1" orient="horz" pos="109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two columns I picture">
    <p:bg>
      <p:bgPr>
        <a:solidFill>
          <a:schemeClr val="tx1"/>
        </a:solidFill>
        <a:effectLst/>
      </p:bgPr>
    </p:bg>
    <p:spTree>
      <p:nvGrpSpPr>
        <p:cNvPr id="1" name=""/>
        <p:cNvGrpSpPr/>
        <p:nvPr/>
      </p:nvGrpSpPr>
      <p:grpSpPr>
        <a:xfrm>
          <a:off x="0" y="0"/>
          <a:ext cx="0" cy="0"/>
          <a:chOff x="0" y="0"/>
          <a:chExt cx="0" cy="0"/>
        </a:xfrm>
      </p:grpSpPr>
      <p:sp>
        <p:nvSpPr>
          <p:cNvPr id="19" name="Picture Placeholder 13">
            <a:extLst>
              <a:ext uri="{FF2B5EF4-FFF2-40B4-BE49-F238E27FC236}">
                <a16:creationId xmlns:a16="http://schemas.microsoft.com/office/drawing/2014/main" id="{341D39E0-E63F-4CD4-9C0F-33DA3E4ECB6B}"/>
              </a:ext>
            </a:extLst>
          </p:cNvPr>
          <p:cNvSpPr>
            <a:spLocks noGrp="1"/>
          </p:cNvSpPr>
          <p:nvPr>
            <p:ph type="pic" sz="quarter" idx="14"/>
          </p:nvPr>
        </p:nvSpPr>
        <p:spPr>
          <a:xfrm>
            <a:off x="640081" y="1"/>
            <a:ext cx="2746058" cy="2436125"/>
          </a:xfrm>
          <a:solidFill>
            <a:schemeClr val="bg1">
              <a:lumMod val="95000"/>
            </a:schemeClr>
          </a:solidFill>
        </p:spPr>
        <p:txBody>
          <a:bodyPr anchor="ctr" anchorCtr="1">
            <a:noAutofit/>
          </a:bodyPr>
          <a:lstStyle/>
          <a:p>
            <a:r>
              <a:rPr lang="en-US"/>
              <a:t>Click icon to add picture</a:t>
            </a:r>
          </a:p>
        </p:txBody>
      </p:sp>
      <p:sp>
        <p:nvSpPr>
          <p:cNvPr id="2" name="Title 1"/>
          <p:cNvSpPr>
            <a:spLocks noGrp="1"/>
          </p:cNvSpPr>
          <p:nvPr>
            <p:ph type="title"/>
          </p:nvPr>
        </p:nvSpPr>
        <p:spPr>
          <a:xfrm>
            <a:off x="3660777" y="296864"/>
            <a:ext cx="2456996" cy="849312"/>
          </a:xfrm>
          <a:prstGeom prst="rect">
            <a:avLst/>
          </a:prstGeom>
        </p:spPr>
        <p:txBody>
          <a:bodyPr>
            <a:noAutofit/>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1" y="2709863"/>
            <a:ext cx="2471737" cy="2063970"/>
          </a:xfrm>
          <a:prstGeom prst="rect">
            <a:avLst/>
          </a:prstGeom>
        </p:spPr>
        <p:txBody>
          <a:bodyPr anchor="t" anchorCtr="0">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660776" y="2764972"/>
            <a:ext cx="3844925" cy="2008862"/>
          </a:xfrm>
          <a:prstGeom prst="rect">
            <a:avLst/>
          </a:prstGeom>
        </p:spPr>
        <p:txBody>
          <a:bodyPr t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8">
            <a:extLst>
              <a:ext uri="{FF2B5EF4-FFF2-40B4-BE49-F238E27FC236}">
                <a16:creationId xmlns:a16="http://schemas.microsoft.com/office/drawing/2014/main" id="{1E177D58-8486-4EF4-BC6A-0E5313A8F7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3" y="849722"/>
            <a:ext cx="1086138" cy="110062"/>
          </a:xfrm>
          <a:prstGeom prst="rect">
            <a:avLst/>
          </a:prstGeom>
        </p:spPr>
      </p:pic>
      <p:sp>
        <p:nvSpPr>
          <p:cNvPr id="4" name="Date Placeholder 3">
            <a:extLst>
              <a:ext uri="{FF2B5EF4-FFF2-40B4-BE49-F238E27FC236}">
                <a16:creationId xmlns:a16="http://schemas.microsoft.com/office/drawing/2014/main" id="{57ED31D2-7733-4DB1-BE78-FEE87605B917}"/>
              </a:ext>
            </a:extLst>
          </p:cNvPr>
          <p:cNvSpPr>
            <a:spLocks noGrp="1"/>
          </p:cNvSpPr>
          <p:nvPr>
            <p:ph type="dt" sz="half" idx="15"/>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BE8FD4BF-4501-4F13-BD5B-D998EEBE3D57}"/>
              </a:ext>
            </a:extLst>
          </p:cNvPr>
          <p:cNvSpPr>
            <a:spLocks noGrp="1"/>
          </p:cNvSpPr>
          <p:nvPr>
            <p:ph type="ftr" sz="quarter" idx="16"/>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45ABD62-3273-4D9D-9E03-F12B7ADF642B}"/>
              </a:ext>
            </a:extLst>
          </p:cNvPr>
          <p:cNvSpPr>
            <a:spLocks noGrp="1"/>
          </p:cNvSpPr>
          <p:nvPr>
            <p:ph type="sldNum" sz="quarter" idx="17"/>
          </p:nvPr>
        </p:nvSpPr>
        <p:spPr/>
        <p:txBody>
          <a:bodyPr/>
          <a:lstStyle>
            <a:lvl1pPr>
              <a:defRPr>
                <a:solidFill>
                  <a:schemeClr val="bg1"/>
                </a:solidFill>
              </a:defRPr>
            </a:lvl1pPr>
          </a:lstStyle>
          <a:p>
            <a:fld id="{F207DD7E-2893-4952-BB40-9A5B851D3DD5}" type="slidenum">
              <a:rPr lang="en-US" smtClean="0"/>
              <a:pPr/>
              <a:t>‹#›</a:t>
            </a:fld>
            <a:endParaRPr lang="en-US"/>
          </a:p>
        </p:txBody>
      </p:sp>
    </p:spTree>
    <p:extLst>
      <p:ext uri="{BB962C8B-B14F-4D97-AF65-F5344CB8AC3E}">
        <p14:creationId xmlns:p14="http://schemas.microsoft.com/office/powerpoint/2010/main" val="2288302727"/>
      </p:ext>
    </p:extLst>
  </p:cSld>
  <p:clrMapOvr>
    <a:masterClrMapping/>
  </p:clrMapOvr>
  <p:extLst>
    <p:ext uri="{DCECCB84-F9BA-43D5-87BE-67443E8EF086}">
      <p15:sldGuideLst xmlns:p15="http://schemas.microsoft.com/office/powerpoint/2012/main">
        <p15:guide id="1" orient="horz" pos="182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one column I text on pictur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07126396-9C25-4DEB-9EDE-EBA2FEED6594}"/>
              </a:ext>
            </a:extLst>
          </p:cNvPr>
          <p:cNvSpPr>
            <a:spLocks noGrp="1"/>
          </p:cNvSpPr>
          <p:nvPr>
            <p:ph type="pic" sz="quarter" idx="13"/>
          </p:nvPr>
        </p:nvSpPr>
        <p:spPr>
          <a:xfrm>
            <a:off x="3660776" y="0"/>
            <a:ext cx="5483225" cy="5143500"/>
          </a:xfrm>
          <a:solidFill>
            <a:schemeClr val="bg1">
              <a:lumMod val="95000"/>
            </a:schemeClr>
          </a:solidFill>
        </p:spPr>
        <p:txBody>
          <a:bodyPr anchor="ctr" anchorCtr="1">
            <a:noAutofit/>
          </a:bodyPr>
          <a:lstStyle/>
          <a:p>
            <a:r>
              <a:rPr lang="en-US"/>
              <a:t>Click icon to add picture</a:t>
            </a:r>
          </a:p>
        </p:txBody>
      </p:sp>
      <p:sp>
        <p:nvSpPr>
          <p:cNvPr id="2" name="Title 1"/>
          <p:cNvSpPr>
            <a:spLocks noGrp="1"/>
          </p:cNvSpPr>
          <p:nvPr>
            <p:ph type="title"/>
          </p:nvPr>
        </p:nvSpPr>
        <p:spPr>
          <a:xfrm>
            <a:off x="914400" y="296864"/>
            <a:ext cx="2483950" cy="849312"/>
          </a:xfrm>
          <a:prstGeom prst="rect">
            <a:avLst/>
          </a:prstGeom>
        </p:spPr>
        <p:txBody>
          <a:bodyPr>
            <a:noAutofit/>
          </a:bodyPr>
          <a:lstStyle/>
          <a:p>
            <a:r>
              <a:rPr lang="en-US"/>
              <a:t>Click to edit Master title style</a:t>
            </a:r>
            <a:endParaRPr lang="en-US" dirty="0"/>
          </a:p>
        </p:txBody>
      </p:sp>
      <p:sp>
        <p:nvSpPr>
          <p:cNvPr id="4" name="Content Placeholder 3"/>
          <p:cNvSpPr>
            <a:spLocks noGrp="1"/>
          </p:cNvSpPr>
          <p:nvPr>
            <p:ph sz="half" idx="2"/>
          </p:nvPr>
        </p:nvSpPr>
        <p:spPr>
          <a:xfrm>
            <a:off x="921284" y="1926629"/>
            <a:ext cx="2464855" cy="284720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114800" y="1926628"/>
            <a:ext cx="2019300" cy="2847206"/>
          </a:xfrm>
          <a:prstGeom prst="rect">
            <a:avLst/>
          </a:prstGeom>
        </p:spPr>
        <p:txBody>
          <a:bodyPr>
            <a:noAutofit/>
          </a:bodyPr>
          <a:lstStyle>
            <a:lvl1pPr>
              <a:defRPr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8">
            <a:extLst>
              <a:ext uri="{FF2B5EF4-FFF2-40B4-BE49-F238E27FC236}">
                <a16:creationId xmlns:a16="http://schemas.microsoft.com/office/drawing/2014/main" id="{0F7CFACC-F5A0-4D91-BC6E-5B5B614980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5" name="Date Placeholder 4">
            <a:extLst>
              <a:ext uri="{FF2B5EF4-FFF2-40B4-BE49-F238E27FC236}">
                <a16:creationId xmlns:a16="http://schemas.microsoft.com/office/drawing/2014/main" id="{4E61C959-0BA1-4D1A-B5ED-9D731739D508}"/>
              </a:ext>
            </a:extLst>
          </p:cNvPr>
          <p:cNvSpPr>
            <a:spLocks noGrp="1"/>
          </p:cNvSpPr>
          <p:nvPr>
            <p:ph type="dt" sz="half" idx="14"/>
          </p:nvPr>
        </p:nvSpPr>
        <p:spPr/>
        <p:txBody>
          <a:bodyPr/>
          <a:lstStyle>
            <a:lvl1pPr>
              <a:defRPr/>
            </a:lvl1pPr>
          </a:lstStyle>
          <a:p>
            <a:endParaRPr lang="en-US" dirty="0"/>
          </a:p>
        </p:txBody>
      </p:sp>
      <p:sp>
        <p:nvSpPr>
          <p:cNvPr id="7" name="Footer Placeholder 6">
            <a:extLst>
              <a:ext uri="{FF2B5EF4-FFF2-40B4-BE49-F238E27FC236}">
                <a16:creationId xmlns:a16="http://schemas.microsoft.com/office/drawing/2014/main" id="{95784105-0C8A-4316-A9EA-83941D7F8896}"/>
              </a:ext>
            </a:extLst>
          </p:cNvPr>
          <p:cNvSpPr>
            <a:spLocks noGrp="1"/>
          </p:cNvSpPr>
          <p:nvPr>
            <p:ph type="ftr" sz="quarter" idx="15"/>
          </p:nvPr>
        </p:nvSpPr>
        <p:spPr/>
        <p:txBody>
          <a:bodyPr/>
          <a:lstStyle/>
          <a:p>
            <a:endParaRPr lang="en-US"/>
          </a:p>
        </p:txBody>
      </p:sp>
      <p:sp>
        <p:nvSpPr>
          <p:cNvPr id="8" name="Slide Number Placeholder 7">
            <a:extLst>
              <a:ext uri="{FF2B5EF4-FFF2-40B4-BE49-F238E27FC236}">
                <a16:creationId xmlns:a16="http://schemas.microsoft.com/office/drawing/2014/main" id="{5CD7C1F8-B25F-4AF2-8F76-13A6C03E3762}"/>
              </a:ext>
            </a:extLst>
          </p:cNvPr>
          <p:cNvSpPr>
            <a:spLocks noGrp="1"/>
          </p:cNvSpPr>
          <p:nvPr>
            <p:ph type="sldNum" sz="quarter" idx="16"/>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1625473089"/>
      </p:ext>
    </p:extLst>
  </p:cSld>
  <p:clrMapOvr>
    <a:masterClrMapping/>
  </p:clrMapOvr>
  <p:extLst>
    <p:ext uri="{DCECCB84-F9BA-43D5-87BE-67443E8EF086}">
      <p15:sldGuideLst xmlns:p15="http://schemas.microsoft.com/office/powerpoint/2012/main">
        <p15:guide id="1" orient="horz" pos="348">
          <p15:clr>
            <a:srgbClr val="FBAE40"/>
          </p15:clr>
        </p15:guide>
        <p15:guide id="2" pos="25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15D111A9-A2C4-B5CD-57E1-24B24BF154F3}"/>
              </a:ext>
            </a:extLst>
          </p:cNvPr>
          <p:cNvGrpSpPr/>
          <p:nvPr userDrawn="1"/>
        </p:nvGrpSpPr>
        <p:grpSpPr>
          <a:xfrm>
            <a:off x="-222948" y="-231775"/>
            <a:ext cx="9589896" cy="5620012"/>
            <a:chOff x="-222948" y="-231775"/>
            <a:chExt cx="9589896" cy="5620012"/>
          </a:xfrm>
        </p:grpSpPr>
        <p:cxnSp>
          <p:nvCxnSpPr>
            <p:cNvPr id="5" name="Gerade Verbindung 46">
              <a:extLst>
                <a:ext uri="{FF2B5EF4-FFF2-40B4-BE49-F238E27FC236}">
                  <a16:creationId xmlns:a16="http://schemas.microsoft.com/office/drawing/2014/main" id="{04513086-925A-1E27-126C-221962EB8A48}"/>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A2DBDA3E-3B7B-BED3-6953-C255BCB28D19}"/>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04231736-E637-E39C-6456-CB80D72A07AB}"/>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5">
              <a:extLst>
                <a:ext uri="{FF2B5EF4-FFF2-40B4-BE49-F238E27FC236}">
                  <a16:creationId xmlns:a16="http://schemas.microsoft.com/office/drawing/2014/main" id="{58A17E7D-0546-000F-1AE2-EF21DBD272A1}"/>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5585BDA9-05DA-BF36-ED00-AB88DF923520}"/>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3">
              <a:extLst>
                <a:ext uri="{FF2B5EF4-FFF2-40B4-BE49-F238E27FC236}">
                  <a16:creationId xmlns:a16="http://schemas.microsoft.com/office/drawing/2014/main" id="{868C220D-F06F-4DFC-7F7C-515BDB2B0E5E}"/>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D1614982-F0A2-194C-CF55-0348EE00884C}"/>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F032A600-5C92-4C5E-2816-6D07AF0C77D2}"/>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2B70185B-A22B-A694-1A17-AC251C4822D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CD1EAF72-8CAC-59AD-F4B0-0AA47A11D6D3}"/>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C47E3099-F06D-2CD5-E177-B842ACCCB0C5}"/>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61F95812-DC2F-C503-AB62-F5CDE33AFCC1}"/>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C9F4AAFF-A315-7F8E-B5AE-D0B3A19319F5}"/>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C4AF323A-9191-5AD2-0CFE-374342191DDB}"/>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7378A3BA-85C3-56C2-05BB-C89BA2A69B30}"/>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5">
              <a:extLst>
                <a:ext uri="{FF2B5EF4-FFF2-40B4-BE49-F238E27FC236}">
                  <a16:creationId xmlns:a16="http://schemas.microsoft.com/office/drawing/2014/main" id="{BCB5D5D8-B01D-B0F5-71D7-60692CF0CEE2}"/>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4">
              <a:extLst>
                <a:ext uri="{FF2B5EF4-FFF2-40B4-BE49-F238E27FC236}">
                  <a16:creationId xmlns:a16="http://schemas.microsoft.com/office/drawing/2014/main" id="{CCC05C50-C426-94BC-D6BD-5679D36A0D40}"/>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A0686F2F-26F4-9A4E-67B5-61D66C266DAA}"/>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20E2D82F-19AD-6AD0-9AC5-55B7E343F9C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5BA90A4D-4F21-E056-DC6F-9E348280FE14}"/>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0E9963C8-1F57-D299-A0D3-C6EB1B8A7A1F}"/>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04C67837-1489-9A0D-671A-1F0E41916384}"/>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76DFC84D-72FD-83A4-5C80-FA44135A409D}"/>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4A5209E1-6C2C-6249-8574-898B0ECBC905}"/>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9249C97A-70B2-E24D-3B58-64FADB39FF44}"/>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700EE3EF-8F03-95B7-95A1-6BD7B222586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4062F6BD-0444-8A89-BBD5-0DFFE8620F1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A15FBFCB-AB39-4970-6B33-3063055F4EEF}"/>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8888B6A2-2AF3-CC27-53C9-B3CC20E257D1}"/>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5">
              <a:extLst>
                <a:ext uri="{FF2B5EF4-FFF2-40B4-BE49-F238E27FC236}">
                  <a16:creationId xmlns:a16="http://schemas.microsoft.com/office/drawing/2014/main" id="{DC534B2B-AAD8-3752-204D-AF16CD26F0E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7E67A2D5-1B49-F27B-C47C-3E43AB10E669}"/>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792215BB-7368-2357-7F1F-2463CE14316D}"/>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15B5725E-46F9-1BDE-8EC0-47C230FD0D5F}"/>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4C3FF5F3-453A-D188-6E16-353EDF35A6E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B58A3A27-2567-08C3-5CC7-BCAC52F0990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092C785F-1E7A-65AA-385A-E54916256CB1}"/>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E0041571-9E4B-93E0-ABFE-3ECC00295860}"/>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5461053E-35C3-5EDA-DC75-08D5435E1DED}"/>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A6BD53E7-2CFD-77D1-1069-D0ED9656A4F4}"/>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0DFCB57E-D49F-0813-3AF9-53338B3C9CA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6402578-60CE-1193-4EB9-D6A9CF38ACF2}"/>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C07AA092-C5DF-F25F-431B-2739AFAF6DA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BD45C53-19EE-672C-1BEA-9F789AAF8102}"/>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05442EF-8D80-BB69-B2A5-7B18BF4C3DD6}"/>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0E2F0E1A-6BBE-1365-BD17-AA52E2AFA150}"/>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E45C1CB-32C5-7EDF-C0F8-6091ACD25253}"/>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004C87A8-3BCE-6082-A87C-E7383E529757}"/>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A9DFD88E-00FB-73C9-E44A-B8691714F1E0}"/>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7B478434-C263-CC42-2204-033DF93AC56C}"/>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61450155-3622-2F83-0899-A975C424023F}"/>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718CD1F-35E1-DDD4-9E7A-8B3FD6AD5CA1}"/>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B2EBBAE3-A7EE-9267-C882-BF09888ECC7E}"/>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33">
              <a:extLst>
                <a:ext uri="{FF2B5EF4-FFF2-40B4-BE49-F238E27FC236}">
                  <a16:creationId xmlns:a16="http://schemas.microsoft.com/office/drawing/2014/main" id="{81E025DA-8D58-E518-A53F-C23D3C84FB5B}"/>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33">
              <a:extLst>
                <a:ext uri="{FF2B5EF4-FFF2-40B4-BE49-F238E27FC236}">
                  <a16:creationId xmlns:a16="http://schemas.microsoft.com/office/drawing/2014/main" id="{6F7ED278-E94D-BC61-92C0-058A823C8D19}"/>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p:txBody>
          <a:bodyPr/>
          <a:lstStyle>
            <a:lvl1pPr>
              <a:defRPr sz="2200"/>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549275" y="1931988"/>
            <a:ext cx="8320405" cy="2925762"/>
          </a:xfrm>
        </p:spPr>
        <p:txBody>
          <a:bodyPr/>
          <a:lstStyle>
            <a:lvl1pPr>
              <a:spcBef>
                <a:spcPts val="18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7706407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one column I graphic">
    <p:spTree>
      <p:nvGrpSpPr>
        <p:cNvPr id="1" name=""/>
        <p:cNvGrpSpPr/>
        <p:nvPr/>
      </p:nvGrpSpPr>
      <p:grpSpPr>
        <a:xfrm>
          <a:off x="0" y="0"/>
          <a:ext cx="0" cy="0"/>
          <a:chOff x="0" y="0"/>
          <a:chExt cx="0" cy="0"/>
        </a:xfrm>
      </p:grpSpPr>
      <p:sp>
        <p:nvSpPr>
          <p:cNvPr id="2" name="Title 1"/>
          <p:cNvSpPr>
            <a:spLocks noGrp="1"/>
          </p:cNvSpPr>
          <p:nvPr>
            <p:ph type="title"/>
          </p:nvPr>
        </p:nvSpPr>
        <p:spPr>
          <a:xfrm>
            <a:off x="914400" y="296864"/>
            <a:ext cx="2483950" cy="849312"/>
          </a:xfrm>
          <a:prstGeom prst="rect">
            <a:avLst/>
          </a:prstGeom>
        </p:spPr>
        <p:txBody>
          <a:bodyPr>
            <a:noAutofit/>
          </a:bodyPr>
          <a:lstStyle/>
          <a:p>
            <a:r>
              <a:rPr lang="en-US"/>
              <a:t>Click to edit Master title style</a:t>
            </a:r>
            <a:endParaRPr lang="en-US" dirty="0"/>
          </a:p>
        </p:txBody>
      </p:sp>
      <p:sp>
        <p:nvSpPr>
          <p:cNvPr id="4" name="Content Placeholder 3"/>
          <p:cNvSpPr>
            <a:spLocks noGrp="1"/>
          </p:cNvSpPr>
          <p:nvPr>
            <p:ph sz="half" idx="2"/>
          </p:nvPr>
        </p:nvSpPr>
        <p:spPr>
          <a:xfrm>
            <a:off x="921284" y="1926629"/>
            <a:ext cx="2464855" cy="284720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8">
            <a:extLst>
              <a:ext uri="{FF2B5EF4-FFF2-40B4-BE49-F238E27FC236}">
                <a16:creationId xmlns:a16="http://schemas.microsoft.com/office/drawing/2014/main" id="{0F7CFACC-F5A0-4D91-BC6E-5B5B614980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5" name="Date Placeholder 4">
            <a:extLst>
              <a:ext uri="{FF2B5EF4-FFF2-40B4-BE49-F238E27FC236}">
                <a16:creationId xmlns:a16="http://schemas.microsoft.com/office/drawing/2014/main" id="{4E61C959-0BA1-4D1A-B5ED-9D731739D508}"/>
              </a:ext>
            </a:extLst>
          </p:cNvPr>
          <p:cNvSpPr>
            <a:spLocks noGrp="1"/>
          </p:cNvSpPr>
          <p:nvPr>
            <p:ph type="dt" sz="half" idx="14"/>
          </p:nvPr>
        </p:nvSpPr>
        <p:spPr/>
        <p:txBody>
          <a:bodyPr/>
          <a:lstStyle>
            <a:lvl1pPr>
              <a:defRPr/>
            </a:lvl1pPr>
          </a:lstStyle>
          <a:p>
            <a:endParaRPr lang="en-US" dirty="0"/>
          </a:p>
        </p:txBody>
      </p:sp>
      <p:sp>
        <p:nvSpPr>
          <p:cNvPr id="7" name="Footer Placeholder 6">
            <a:extLst>
              <a:ext uri="{FF2B5EF4-FFF2-40B4-BE49-F238E27FC236}">
                <a16:creationId xmlns:a16="http://schemas.microsoft.com/office/drawing/2014/main" id="{95784105-0C8A-4316-A9EA-83941D7F8896}"/>
              </a:ext>
            </a:extLst>
          </p:cNvPr>
          <p:cNvSpPr>
            <a:spLocks noGrp="1"/>
          </p:cNvSpPr>
          <p:nvPr>
            <p:ph type="ftr" sz="quarter" idx="15"/>
          </p:nvPr>
        </p:nvSpPr>
        <p:spPr/>
        <p:txBody>
          <a:bodyPr/>
          <a:lstStyle/>
          <a:p>
            <a:endParaRPr lang="en-US"/>
          </a:p>
        </p:txBody>
      </p:sp>
      <p:sp>
        <p:nvSpPr>
          <p:cNvPr id="8" name="Slide Number Placeholder 7">
            <a:extLst>
              <a:ext uri="{FF2B5EF4-FFF2-40B4-BE49-F238E27FC236}">
                <a16:creationId xmlns:a16="http://schemas.microsoft.com/office/drawing/2014/main" id="{5CD7C1F8-B25F-4AF2-8F76-13A6C03E3762}"/>
              </a:ext>
            </a:extLst>
          </p:cNvPr>
          <p:cNvSpPr>
            <a:spLocks noGrp="1"/>
          </p:cNvSpPr>
          <p:nvPr>
            <p:ph type="sldNum" sz="quarter" idx="16"/>
          </p:nvPr>
        </p:nvSpPr>
        <p:spPr/>
        <p:txBody>
          <a:bodyPr/>
          <a:lstStyle/>
          <a:p>
            <a:fld id="{F207DD7E-2893-4952-BB40-9A5B851D3DD5}" type="slidenum">
              <a:rPr lang="en-US" smtClean="0"/>
              <a:pPr/>
              <a:t>‹#›</a:t>
            </a:fld>
            <a:endParaRPr lang="en-US"/>
          </a:p>
        </p:txBody>
      </p:sp>
      <p:sp>
        <p:nvSpPr>
          <p:cNvPr id="10" name="Rechteck 4">
            <a:extLst>
              <a:ext uri="{FF2B5EF4-FFF2-40B4-BE49-F238E27FC236}">
                <a16:creationId xmlns:a16="http://schemas.microsoft.com/office/drawing/2014/main" id="{ACECA412-D5C3-440C-A7A7-90A520A11675}"/>
              </a:ext>
            </a:extLst>
          </p:cNvPr>
          <p:cNvSpPr/>
          <p:nvPr userDrawn="1"/>
        </p:nvSpPr>
        <p:spPr>
          <a:xfrm>
            <a:off x="3660776" y="0"/>
            <a:ext cx="5483225"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34501040"/>
      </p:ext>
    </p:extLst>
  </p:cSld>
  <p:clrMapOvr>
    <a:masterClrMapping/>
  </p:clrMapOvr>
  <p:extLst>
    <p:ext uri="{DCECCB84-F9BA-43D5-87BE-67443E8EF086}">
      <p15:sldGuideLst xmlns:p15="http://schemas.microsoft.com/office/powerpoint/2012/main">
        <p15:guide id="1" orient="horz" pos="348">
          <p15:clr>
            <a:srgbClr val="FBAE40"/>
          </p15:clr>
        </p15:guide>
        <p15:guide id="2" pos="259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one column I chart">
    <p:spTree>
      <p:nvGrpSpPr>
        <p:cNvPr id="1" name=""/>
        <p:cNvGrpSpPr/>
        <p:nvPr/>
      </p:nvGrpSpPr>
      <p:grpSpPr>
        <a:xfrm>
          <a:off x="0" y="0"/>
          <a:ext cx="0" cy="0"/>
          <a:chOff x="0" y="0"/>
          <a:chExt cx="0" cy="0"/>
        </a:xfrm>
      </p:grpSpPr>
      <p:sp>
        <p:nvSpPr>
          <p:cNvPr id="2" name="Title 1"/>
          <p:cNvSpPr>
            <a:spLocks noGrp="1"/>
          </p:cNvSpPr>
          <p:nvPr>
            <p:ph type="title"/>
          </p:nvPr>
        </p:nvSpPr>
        <p:spPr>
          <a:xfrm>
            <a:off x="914399" y="296864"/>
            <a:ext cx="2471739" cy="849312"/>
          </a:xfrm>
          <a:prstGeom prst="rect">
            <a:avLst/>
          </a:prstGeom>
        </p:spPr>
        <p:txBody>
          <a:bodyPr>
            <a:noAutofit/>
          </a:bodyPr>
          <a:lstStyle/>
          <a:p>
            <a:r>
              <a:rPr lang="en-US"/>
              <a:t>Click to edit Master title style</a:t>
            </a:r>
            <a:endParaRPr lang="en-US" dirty="0"/>
          </a:p>
        </p:txBody>
      </p:sp>
      <p:sp>
        <p:nvSpPr>
          <p:cNvPr id="4" name="Content Placeholder 3"/>
          <p:cNvSpPr>
            <a:spLocks noGrp="1"/>
          </p:cNvSpPr>
          <p:nvPr>
            <p:ph sz="half" idx="2"/>
          </p:nvPr>
        </p:nvSpPr>
        <p:spPr>
          <a:xfrm>
            <a:off x="921284" y="1926629"/>
            <a:ext cx="2464855" cy="284720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8">
            <a:extLst>
              <a:ext uri="{FF2B5EF4-FFF2-40B4-BE49-F238E27FC236}">
                <a16:creationId xmlns:a16="http://schemas.microsoft.com/office/drawing/2014/main" id="{0F7CFACC-F5A0-4D91-BC6E-5B5B614980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5" name="Date Placeholder 4">
            <a:extLst>
              <a:ext uri="{FF2B5EF4-FFF2-40B4-BE49-F238E27FC236}">
                <a16:creationId xmlns:a16="http://schemas.microsoft.com/office/drawing/2014/main" id="{4E61C959-0BA1-4D1A-B5ED-9D731739D508}"/>
              </a:ext>
            </a:extLst>
          </p:cNvPr>
          <p:cNvSpPr>
            <a:spLocks noGrp="1"/>
          </p:cNvSpPr>
          <p:nvPr>
            <p:ph type="dt" sz="half" idx="14"/>
          </p:nvPr>
        </p:nvSpPr>
        <p:spPr/>
        <p:txBody>
          <a:bodyPr/>
          <a:lstStyle>
            <a:lvl1pPr>
              <a:defRPr/>
            </a:lvl1pPr>
          </a:lstStyle>
          <a:p>
            <a:endParaRPr lang="en-US" dirty="0"/>
          </a:p>
        </p:txBody>
      </p:sp>
      <p:sp>
        <p:nvSpPr>
          <p:cNvPr id="7" name="Footer Placeholder 6">
            <a:extLst>
              <a:ext uri="{FF2B5EF4-FFF2-40B4-BE49-F238E27FC236}">
                <a16:creationId xmlns:a16="http://schemas.microsoft.com/office/drawing/2014/main" id="{95784105-0C8A-4316-A9EA-83941D7F8896}"/>
              </a:ext>
            </a:extLst>
          </p:cNvPr>
          <p:cNvSpPr>
            <a:spLocks noGrp="1"/>
          </p:cNvSpPr>
          <p:nvPr>
            <p:ph type="ftr" sz="quarter" idx="15"/>
          </p:nvPr>
        </p:nvSpPr>
        <p:spPr/>
        <p:txBody>
          <a:bodyPr/>
          <a:lstStyle/>
          <a:p>
            <a:endParaRPr lang="en-US"/>
          </a:p>
        </p:txBody>
      </p:sp>
      <p:sp>
        <p:nvSpPr>
          <p:cNvPr id="8" name="Slide Number Placeholder 7">
            <a:extLst>
              <a:ext uri="{FF2B5EF4-FFF2-40B4-BE49-F238E27FC236}">
                <a16:creationId xmlns:a16="http://schemas.microsoft.com/office/drawing/2014/main" id="{5CD7C1F8-B25F-4AF2-8F76-13A6C03E3762}"/>
              </a:ext>
            </a:extLst>
          </p:cNvPr>
          <p:cNvSpPr>
            <a:spLocks noGrp="1"/>
          </p:cNvSpPr>
          <p:nvPr>
            <p:ph type="sldNum" sz="quarter" idx="16"/>
          </p:nvPr>
        </p:nvSpPr>
        <p:spPr/>
        <p:txBody>
          <a:bodyPr/>
          <a:lstStyle/>
          <a:p>
            <a:fld id="{F207DD7E-2893-4952-BB40-9A5B851D3DD5}" type="slidenum">
              <a:rPr lang="en-US" smtClean="0"/>
              <a:pPr/>
              <a:t>‹#›</a:t>
            </a:fld>
            <a:endParaRPr lang="en-US"/>
          </a:p>
        </p:txBody>
      </p:sp>
      <p:sp>
        <p:nvSpPr>
          <p:cNvPr id="10" name="Rechteck 4">
            <a:extLst>
              <a:ext uri="{FF2B5EF4-FFF2-40B4-BE49-F238E27FC236}">
                <a16:creationId xmlns:a16="http://schemas.microsoft.com/office/drawing/2014/main" id="{ACECA412-D5C3-440C-A7A7-90A520A11675}"/>
              </a:ext>
            </a:extLst>
          </p:cNvPr>
          <p:cNvSpPr/>
          <p:nvPr userDrawn="1"/>
        </p:nvSpPr>
        <p:spPr>
          <a:xfrm>
            <a:off x="3660776" y="0"/>
            <a:ext cx="5483225"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Chart Placeholder 5">
            <a:extLst>
              <a:ext uri="{FF2B5EF4-FFF2-40B4-BE49-F238E27FC236}">
                <a16:creationId xmlns:a16="http://schemas.microsoft.com/office/drawing/2014/main" id="{4CEF2FA9-8679-4F78-BCC5-A04A70656544}"/>
              </a:ext>
            </a:extLst>
          </p:cNvPr>
          <p:cNvSpPr>
            <a:spLocks noGrp="1"/>
          </p:cNvSpPr>
          <p:nvPr>
            <p:ph type="chart" sz="quarter" idx="17"/>
          </p:nvPr>
        </p:nvSpPr>
        <p:spPr>
          <a:xfrm>
            <a:off x="3660776" y="0"/>
            <a:ext cx="5483225" cy="5143500"/>
          </a:xfrm>
        </p:spPr>
        <p:txBody>
          <a:bodyPr/>
          <a:lstStyle/>
          <a:p>
            <a:r>
              <a:rPr lang="en-US"/>
              <a:t>Click icon to add chart</a:t>
            </a:r>
          </a:p>
        </p:txBody>
      </p:sp>
      <p:sp>
        <p:nvSpPr>
          <p:cNvPr id="11" name="Text Placeholder 4">
            <a:extLst>
              <a:ext uri="{FF2B5EF4-FFF2-40B4-BE49-F238E27FC236}">
                <a16:creationId xmlns:a16="http://schemas.microsoft.com/office/drawing/2014/main" id="{7AE40824-3647-4665-A847-AB44C0FEB9EF}"/>
              </a:ext>
            </a:extLst>
          </p:cNvPr>
          <p:cNvSpPr>
            <a:spLocks noGrp="1"/>
          </p:cNvSpPr>
          <p:nvPr>
            <p:ph type="body" sz="quarter" idx="3"/>
          </p:nvPr>
        </p:nvSpPr>
        <p:spPr>
          <a:xfrm>
            <a:off x="930203" y="1146175"/>
            <a:ext cx="2455935" cy="780453"/>
          </a:xfrm>
          <a:prstGeom prst="rect">
            <a:avLst/>
          </a:prstGeom>
        </p:spPr>
        <p:txBody>
          <a:bodyPr anchor="t" anchorCtr="0">
            <a:noAutofit/>
          </a:bodyPr>
          <a:lstStyle>
            <a:lvl1pPr marL="0" indent="0">
              <a:buNone/>
              <a:defRPr sz="14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Tree>
    <p:extLst>
      <p:ext uri="{BB962C8B-B14F-4D97-AF65-F5344CB8AC3E}">
        <p14:creationId xmlns:p14="http://schemas.microsoft.com/office/powerpoint/2010/main" val="1246656388"/>
      </p:ext>
    </p:extLst>
  </p:cSld>
  <p:clrMapOvr>
    <a:masterClrMapping/>
  </p:clrMapOvr>
  <p:extLst>
    <p:ext uri="{DCECCB84-F9BA-43D5-87BE-67443E8EF086}">
      <p15:sldGuideLst xmlns:p15="http://schemas.microsoft.com/office/powerpoint/2012/main">
        <p15:guide id="1" orient="horz" pos="348">
          <p15:clr>
            <a:srgbClr val="FBAE40"/>
          </p15:clr>
        </p15:guide>
        <p15:guide id="2" pos="259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two columns I headline on pictu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2224755-63A0-4928-87E4-E4FB6ACC3D5F}"/>
              </a:ext>
            </a:extLst>
          </p:cNvPr>
          <p:cNvSpPr>
            <a:spLocks noGrp="1"/>
          </p:cNvSpPr>
          <p:nvPr>
            <p:ph type="pic" sz="quarter" idx="13"/>
          </p:nvPr>
        </p:nvSpPr>
        <p:spPr>
          <a:xfrm>
            <a:off x="419101" y="0"/>
            <a:ext cx="2967038" cy="5143500"/>
          </a:xfrm>
          <a:solidFill>
            <a:schemeClr val="bg1">
              <a:lumMod val="95000"/>
            </a:schemeClr>
          </a:solidFill>
        </p:spPr>
        <p:txBody>
          <a:bodyPr anchor="ctr" anchorCtr="1">
            <a:noAutofit/>
          </a:bodyPr>
          <a:lstStyle/>
          <a:p>
            <a:r>
              <a:rPr lang="en-US"/>
              <a:t>Click icon to add picture</a:t>
            </a:r>
          </a:p>
        </p:txBody>
      </p:sp>
      <p:sp>
        <p:nvSpPr>
          <p:cNvPr id="2" name="Title 1"/>
          <p:cNvSpPr>
            <a:spLocks noGrp="1"/>
          </p:cNvSpPr>
          <p:nvPr>
            <p:ph type="title"/>
          </p:nvPr>
        </p:nvSpPr>
        <p:spPr>
          <a:xfrm>
            <a:off x="914400" y="296864"/>
            <a:ext cx="2305051" cy="849312"/>
          </a:xfrm>
          <a:prstGeom prst="rect">
            <a:avLst/>
          </a:prstGeom>
        </p:spPr>
        <p:txBody>
          <a:bodyPr>
            <a:noAutofit/>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3664040" y="1926629"/>
            <a:ext cx="2471737" cy="2851747"/>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660776" y="1307206"/>
            <a:ext cx="5216525" cy="619422"/>
          </a:xfrm>
          <a:prstGeom prst="rect">
            <a:avLst/>
          </a:prstGeom>
        </p:spPr>
        <p:txBody>
          <a:bodyPr anchor="t" anchorCtr="0">
            <a:noAutofit/>
          </a:bodyPr>
          <a:lstStyle>
            <a:lvl1pPr marL="0" indent="0">
              <a:buNone/>
              <a:defRPr sz="14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pic>
        <p:nvPicPr>
          <p:cNvPr id="15" name="Picture 8">
            <a:extLst>
              <a:ext uri="{FF2B5EF4-FFF2-40B4-BE49-F238E27FC236}">
                <a16:creationId xmlns:a16="http://schemas.microsoft.com/office/drawing/2014/main" id="{5E1B39A9-E4D3-426B-8BD8-1E8E33A57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16" name="Content Placeholder 3">
            <a:extLst>
              <a:ext uri="{FF2B5EF4-FFF2-40B4-BE49-F238E27FC236}">
                <a16:creationId xmlns:a16="http://schemas.microsoft.com/office/drawing/2014/main" id="{AE731607-B59C-4DEF-BE08-C3DD4CA25263}"/>
              </a:ext>
            </a:extLst>
          </p:cNvPr>
          <p:cNvSpPr>
            <a:spLocks noGrp="1"/>
          </p:cNvSpPr>
          <p:nvPr>
            <p:ph sz="half" idx="14"/>
          </p:nvPr>
        </p:nvSpPr>
        <p:spPr>
          <a:xfrm>
            <a:off x="6405564" y="1926629"/>
            <a:ext cx="2471737" cy="2851747"/>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7AA1B2B6-FC51-4F6C-9C17-992CFF3DAF8B}"/>
              </a:ext>
            </a:extLst>
          </p:cNvPr>
          <p:cNvSpPr>
            <a:spLocks noGrp="1"/>
          </p:cNvSpPr>
          <p:nvPr>
            <p:ph type="dt" sz="half" idx="15"/>
          </p:nvPr>
        </p:nvSpPr>
        <p:spPr/>
        <p:txBody>
          <a:bodyPr/>
          <a:lstStyle>
            <a:lvl1pPr>
              <a:defRPr/>
            </a:lvl1pPr>
          </a:lstStyle>
          <a:p>
            <a:endParaRPr lang="en-US" dirty="0"/>
          </a:p>
        </p:txBody>
      </p:sp>
      <p:sp>
        <p:nvSpPr>
          <p:cNvPr id="7" name="Footer Placeholder 6">
            <a:extLst>
              <a:ext uri="{FF2B5EF4-FFF2-40B4-BE49-F238E27FC236}">
                <a16:creationId xmlns:a16="http://schemas.microsoft.com/office/drawing/2014/main" id="{C58EC923-C5A2-4E8E-A11C-F59A29C691B4}"/>
              </a:ext>
            </a:extLst>
          </p:cNvPr>
          <p:cNvSpPr>
            <a:spLocks noGrp="1"/>
          </p:cNvSpPr>
          <p:nvPr>
            <p:ph type="ftr" sz="quarter" idx="16"/>
          </p:nvPr>
        </p:nvSpPr>
        <p:spPr/>
        <p:txBody>
          <a:bodyPr/>
          <a:lstStyle/>
          <a:p>
            <a:endParaRPr lang="en-US"/>
          </a:p>
        </p:txBody>
      </p:sp>
      <p:sp>
        <p:nvSpPr>
          <p:cNvPr id="8" name="Slide Number Placeholder 7">
            <a:extLst>
              <a:ext uri="{FF2B5EF4-FFF2-40B4-BE49-F238E27FC236}">
                <a16:creationId xmlns:a16="http://schemas.microsoft.com/office/drawing/2014/main" id="{9A5B2852-7714-4652-B8D7-5B6E52B5C933}"/>
              </a:ext>
            </a:extLst>
          </p:cNvPr>
          <p:cNvSpPr>
            <a:spLocks noGrp="1"/>
          </p:cNvSpPr>
          <p:nvPr>
            <p:ph type="sldNum" sz="quarter" idx="17"/>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4099144292"/>
      </p:ext>
    </p:extLst>
  </p:cSld>
  <p:clrMapOvr>
    <a:masterClrMapping/>
  </p:clrMapOvr>
  <p:extLst>
    <p:ext uri="{DCECCB84-F9BA-43D5-87BE-67443E8EF086}">
      <p15:sldGuideLst xmlns:p15="http://schemas.microsoft.com/office/powerpoint/2012/main">
        <p15:guide id="1" orient="horz" pos="92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two columns, two pictu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2224755-63A0-4928-87E4-E4FB6ACC3D5F}"/>
              </a:ext>
            </a:extLst>
          </p:cNvPr>
          <p:cNvSpPr>
            <a:spLocks noGrp="1"/>
          </p:cNvSpPr>
          <p:nvPr>
            <p:ph type="pic" sz="quarter" idx="13"/>
          </p:nvPr>
        </p:nvSpPr>
        <p:spPr>
          <a:xfrm>
            <a:off x="419101" y="0"/>
            <a:ext cx="2967038" cy="5143500"/>
          </a:xfrm>
          <a:solidFill>
            <a:schemeClr val="bg1">
              <a:lumMod val="95000"/>
            </a:schemeClr>
          </a:solidFill>
        </p:spPr>
        <p:txBody>
          <a:bodyPr anchor="ctr" anchorCtr="1">
            <a:noAutofit/>
          </a:bodyPr>
          <a:lstStyle/>
          <a:p>
            <a:r>
              <a:rPr lang="en-US"/>
              <a:t>Click icon to add picture</a:t>
            </a:r>
          </a:p>
        </p:txBody>
      </p:sp>
      <p:sp>
        <p:nvSpPr>
          <p:cNvPr id="2" name="Title 1"/>
          <p:cNvSpPr>
            <a:spLocks noGrp="1"/>
          </p:cNvSpPr>
          <p:nvPr>
            <p:ph type="title"/>
          </p:nvPr>
        </p:nvSpPr>
        <p:spPr>
          <a:xfrm>
            <a:off x="3660776" y="296864"/>
            <a:ext cx="2473325" cy="849312"/>
          </a:xfrm>
          <a:prstGeom prst="rect">
            <a:avLst/>
          </a:prstGeom>
        </p:spPr>
        <p:txBody>
          <a:bodyPr>
            <a:noAutofit/>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3664040" y="2706914"/>
            <a:ext cx="2471737" cy="2071461"/>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660776" y="1282078"/>
            <a:ext cx="2473325" cy="1209985"/>
          </a:xfrm>
          <a:prstGeom prst="rect">
            <a:avLst/>
          </a:prstGeom>
        </p:spPr>
        <p:txBody>
          <a:bodyPr anchor="b" anchorCtr="0">
            <a:noAutofit/>
          </a:bodyPr>
          <a:lstStyle>
            <a:lvl1pPr marL="0" indent="0">
              <a:buNone/>
              <a:defRPr sz="14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pic>
        <p:nvPicPr>
          <p:cNvPr id="15" name="Picture 8">
            <a:extLst>
              <a:ext uri="{FF2B5EF4-FFF2-40B4-BE49-F238E27FC236}">
                <a16:creationId xmlns:a16="http://schemas.microsoft.com/office/drawing/2014/main" id="{5E1B39A9-E4D3-426B-8BD8-1E8E33A57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16" name="Content Placeholder 3">
            <a:extLst>
              <a:ext uri="{FF2B5EF4-FFF2-40B4-BE49-F238E27FC236}">
                <a16:creationId xmlns:a16="http://schemas.microsoft.com/office/drawing/2014/main" id="{AE731607-B59C-4DEF-BE08-C3DD4CA25263}"/>
              </a:ext>
            </a:extLst>
          </p:cNvPr>
          <p:cNvSpPr>
            <a:spLocks noGrp="1"/>
          </p:cNvSpPr>
          <p:nvPr>
            <p:ph sz="half" idx="14"/>
          </p:nvPr>
        </p:nvSpPr>
        <p:spPr>
          <a:xfrm>
            <a:off x="6405564" y="2706914"/>
            <a:ext cx="2471737" cy="2071461"/>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3">
            <a:extLst>
              <a:ext uri="{FF2B5EF4-FFF2-40B4-BE49-F238E27FC236}">
                <a16:creationId xmlns:a16="http://schemas.microsoft.com/office/drawing/2014/main" id="{82271714-BED4-4FAA-BE9A-BC37E7C7B115}"/>
              </a:ext>
            </a:extLst>
          </p:cNvPr>
          <p:cNvSpPr>
            <a:spLocks noGrp="1"/>
          </p:cNvSpPr>
          <p:nvPr>
            <p:ph type="pic" sz="quarter" idx="15"/>
          </p:nvPr>
        </p:nvSpPr>
        <p:spPr>
          <a:xfrm>
            <a:off x="6405564" y="361676"/>
            <a:ext cx="2738437" cy="2074909"/>
          </a:xfrm>
          <a:solidFill>
            <a:schemeClr val="bg1">
              <a:lumMod val="95000"/>
            </a:schemeClr>
          </a:solidFill>
        </p:spPr>
        <p:txBody>
          <a:bodyPr anchor="ctr" anchorCtr="1">
            <a:noAutofit/>
          </a:bodyPr>
          <a:lstStyle/>
          <a:p>
            <a:r>
              <a:rPr lang="en-US"/>
              <a:t>Click icon to add picture</a:t>
            </a:r>
          </a:p>
        </p:txBody>
      </p:sp>
      <p:sp>
        <p:nvSpPr>
          <p:cNvPr id="3" name="Date Placeholder 2">
            <a:extLst>
              <a:ext uri="{FF2B5EF4-FFF2-40B4-BE49-F238E27FC236}">
                <a16:creationId xmlns:a16="http://schemas.microsoft.com/office/drawing/2014/main" id="{1A1A35F6-A52E-4EB2-BE42-DC8C6D076914}"/>
              </a:ext>
            </a:extLst>
          </p:cNvPr>
          <p:cNvSpPr>
            <a:spLocks noGrp="1"/>
          </p:cNvSpPr>
          <p:nvPr>
            <p:ph type="dt" sz="half" idx="16"/>
          </p:nvPr>
        </p:nvSpPr>
        <p:spPr/>
        <p:txBody>
          <a:bodyPr/>
          <a:lstStyle>
            <a:lvl1pPr>
              <a:defRPr/>
            </a:lvl1pPr>
          </a:lstStyle>
          <a:p>
            <a:endParaRPr lang="en-US" dirty="0"/>
          </a:p>
        </p:txBody>
      </p:sp>
      <p:sp>
        <p:nvSpPr>
          <p:cNvPr id="6" name="Footer Placeholder 5">
            <a:extLst>
              <a:ext uri="{FF2B5EF4-FFF2-40B4-BE49-F238E27FC236}">
                <a16:creationId xmlns:a16="http://schemas.microsoft.com/office/drawing/2014/main" id="{F1AFE4AF-5FFE-4E63-BD21-8823C0FE6C61}"/>
              </a:ext>
            </a:extLst>
          </p:cNvPr>
          <p:cNvSpPr>
            <a:spLocks noGrp="1"/>
          </p:cNvSpPr>
          <p:nvPr>
            <p:ph type="ftr" sz="quarter" idx="17"/>
          </p:nvPr>
        </p:nvSpPr>
        <p:spPr/>
        <p:txBody>
          <a:bodyPr/>
          <a:lstStyle/>
          <a:p>
            <a:endParaRPr lang="en-US"/>
          </a:p>
        </p:txBody>
      </p:sp>
      <p:sp>
        <p:nvSpPr>
          <p:cNvPr id="7" name="Slide Number Placeholder 6">
            <a:extLst>
              <a:ext uri="{FF2B5EF4-FFF2-40B4-BE49-F238E27FC236}">
                <a16:creationId xmlns:a16="http://schemas.microsoft.com/office/drawing/2014/main" id="{115029BF-E895-4D1D-AE9C-6F2499C8E520}"/>
              </a:ext>
            </a:extLst>
          </p:cNvPr>
          <p:cNvSpPr>
            <a:spLocks noGrp="1"/>
          </p:cNvSpPr>
          <p:nvPr>
            <p:ph type="sldNum" sz="quarter" idx="18"/>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341170099"/>
      </p:ext>
    </p:extLst>
  </p:cSld>
  <p:clrMapOvr>
    <a:masterClrMapping/>
  </p:clrMapOvr>
  <p:extLst>
    <p:ext uri="{DCECCB84-F9BA-43D5-87BE-67443E8EF086}">
      <p15:sldGuideLst xmlns:p15="http://schemas.microsoft.com/office/powerpoint/2012/main">
        <p15:guide id="1" orient="horz" pos="154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three columns on pictu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845B71-5FBE-402F-8AE2-AEFF2B41A1B2}"/>
              </a:ext>
            </a:extLst>
          </p:cNvPr>
          <p:cNvSpPr>
            <a:spLocks noGrp="1"/>
          </p:cNvSpPr>
          <p:nvPr>
            <p:ph type="pic" sz="quarter" idx="13"/>
          </p:nvPr>
        </p:nvSpPr>
        <p:spPr>
          <a:xfrm>
            <a:off x="638176" y="0"/>
            <a:ext cx="8505825" cy="5143500"/>
          </a:xfrm>
          <a:solidFill>
            <a:schemeClr val="bg1">
              <a:lumMod val="95000"/>
            </a:schemeClr>
          </a:solidFill>
        </p:spPr>
        <p:txBody>
          <a:bodyPr anchor="t" anchorCtr="0">
            <a:noAutofit/>
          </a:bodyPr>
          <a:lstStyle/>
          <a:p>
            <a:r>
              <a:rPr lang="en-US"/>
              <a:t>Click icon to add picture</a:t>
            </a:r>
          </a:p>
        </p:txBody>
      </p:sp>
      <p:sp>
        <p:nvSpPr>
          <p:cNvPr id="2" name="Title 1"/>
          <p:cNvSpPr>
            <a:spLocks noGrp="1"/>
          </p:cNvSpPr>
          <p:nvPr>
            <p:ph type="title"/>
          </p:nvPr>
        </p:nvSpPr>
        <p:spPr>
          <a:xfrm>
            <a:off x="914400" y="296864"/>
            <a:ext cx="2446339" cy="849312"/>
          </a:xfrm>
          <a:prstGeom prst="rect">
            <a:avLst/>
          </a:prstGeom>
        </p:spPr>
        <p:txBody>
          <a:bodyPr>
            <a:noAutofit/>
          </a:bodyPr>
          <a:lstStyle/>
          <a:p>
            <a:r>
              <a:rPr lang="en-US"/>
              <a:t>Click to edit Master title style</a:t>
            </a:r>
            <a:endParaRPr lang="en-US" dirty="0"/>
          </a:p>
        </p:txBody>
      </p:sp>
      <p:sp>
        <p:nvSpPr>
          <p:cNvPr id="4" name="Content Placeholder 3"/>
          <p:cNvSpPr>
            <a:spLocks noGrp="1"/>
          </p:cNvSpPr>
          <p:nvPr>
            <p:ph sz="half" idx="2"/>
          </p:nvPr>
        </p:nvSpPr>
        <p:spPr>
          <a:xfrm>
            <a:off x="921284" y="3840481"/>
            <a:ext cx="2464855" cy="937895"/>
          </a:xfrm>
          <a:prstGeom prst="rect">
            <a:avLst/>
          </a:prstGeom>
        </p:spPr>
        <p:txBody>
          <a:bodyPr>
            <a:noAutofit/>
          </a:bodyPr>
          <a:lstStyle>
            <a:lvl1pPr>
              <a:defRPr b="1">
                <a:solidFill>
                  <a:schemeClr val="tx1"/>
                </a:solidFill>
              </a:defRPr>
            </a:lvl1pPr>
            <a:lvl2pPr marL="0" indent="0">
              <a:buNone/>
              <a:defRPr b="0">
                <a:solidFill>
                  <a:schemeClr val="tx1"/>
                </a:solidFill>
              </a:defRPr>
            </a:lvl2pPr>
            <a:lvl3pPr>
              <a:defRPr b="0">
                <a:solidFill>
                  <a:schemeClr val="tx1"/>
                </a:solidFill>
              </a:defRPr>
            </a:lvl3pPr>
            <a:lvl4pPr>
              <a:defRPr b="1">
                <a:solidFill>
                  <a:schemeClr val="tx1"/>
                </a:solidFill>
              </a:defRPr>
            </a:lvl4pPr>
            <a:lvl5pPr>
              <a:defRPr b="1">
                <a:solidFill>
                  <a:schemeClr val="tx1"/>
                </a:solidFill>
              </a:defRPr>
            </a:lvl5pPr>
          </a:lstStyle>
          <a:p>
            <a:pPr lvl="0"/>
            <a:r>
              <a:rPr lang="en-US"/>
              <a:t>Click to edit Master text styles</a:t>
            </a:r>
          </a:p>
          <a:p>
            <a:pPr lvl="1"/>
            <a:r>
              <a:rPr lang="en-US"/>
              <a:t>Second level</a:t>
            </a:r>
          </a:p>
        </p:txBody>
      </p:sp>
      <p:sp>
        <p:nvSpPr>
          <p:cNvPr id="6" name="Content Placeholder 5"/>
          <p:cNvSpPr>
            <a:spLocks noGrp="1"/>
          </p:cNvSpPr>
          <p:nvPr>
            <p:ph sz="quarter" idx="4"/>
          </p:nvPr>
        </p:nvSpPr>
        <p:spPr>
          <a:xfrm>
            <a:off x="3669245" y="3840481"/>
            <a:ext cx="2464855" cy="937895"/>
          </a:xfrm>
          <a:prstGeom prst="rect">
            <a:avLst/>
          </a:prstGeom>
        </p:spPr>
        <p:txBody>
          <a:bodyPr>
            <a:noAutofit/>
          </a:bodyPr>
          <a:lstStyle>
            <a:lvl1pPr>
              <a:defRPr b="1">
                <a:solidFill>
                  <a:schemeClr val="tx1"/>
                </a:solidFill>
              </a:defRPr>
            </a:lvl1pPr>
            <a:lvl2pPr marL="0" indent="0">
              <a:buNone/>
              <a:defRPr b="0">
                <a:solidFill>
                  <a:schemeClr val="tx1"/>
                </a:solidFill>
              </a:defRPr>
            </a:lvl2pPr>
            <a:lvl3pPr>
              <a:defRPr b="0">
                <a:solidFill>
                  <a:schemeClr val="tx1"/>
                </a:solidFill>
              </a:defRPr>
            </a:lvl3pPr>
            <a:lvl4pPr>
              <a:defRPr b="1">
                <a:solidFill>
                  <a:schemeClr val="tx1"/>
                </a:solidFill>
              </a:defRPr>
            </a:lvl4pPr>
            <a:lvl5pPr>
              <a:defRPr b="1">
                <a:solidFill>
                  <a:schemeClr val="tx1"/>
                </a:solidFill>
              </a:defRPr>
            </a:lvl5pPr>
          </a:lstStyle>
          <a:p>
            <a:pPr lvl="0"/>
            <a:r>
              <a:rPr lang="en-US"/>
              <a:t>Click to edit Master text styles</a:t>
            </a:r>
          </a:p>
          <a:p>
            <a:pPr lvl="1"/>
            <a:r>
              <a:rPr lang="en-US"/>
              <a:t>Second level</a:t>
            </a:r>
          </a:p>
        </p:txBody>
      </p:sp>
      <p:sp>
        <p:nvSpPr>
          <p:cNvPr id="15" name="Text Placeholder 14">
            <a:extLst>
              <a:ext uri="{FF2B5EF4-FFF2-40B4-BE49-F238E27FC236}">
                <a16:creationId xmlns:a16="http://schemas.microsoft.com/office/drawing/2014/main" id="{EC8AE209-BF86-402B-89A8-6F6AC656E936}"/>
              </a:ext>
            </a:extLst>
          </p:cNvPr>
          <p:cNvSpPr>
            <a:spLocks noGrp="1"/>
          </p:cNvSpPr>
          <p:nvPr>
            <p:ph type="body" sz="quarter" idx="14"/>
          </p:nvPr>
        </p:nvSpPr>
        <p:spPr>
          <a:xfrm>
            <a:off x="6400800" y="3840481"/>
            <a:ext cx="2478088" cy="937895"/>
          </a:xfrm>
        </p:spPr>
        <p:txBody>
          <a:bodyPr/>
          <a:lstStyle>
            <a:lvl1pPr>
              <a:defRPr b="1">
                <a:solidFill>
                  <a:schemeClr val="tx1"/>
                </a:solidFill>
              </a:defRPr>
            </a:lvl1pPr>
            <a:lvl2pPr marL="0" indent="0">
              <a:buNone/>
              <a:defRPr b="0">
                <a:solidFill>
                  <a:schemeClr val="tx1"/>
                </a:solidFill>
              </a:defRPr>
            </a:lvl2pPr>
            <a:lvl3pPr>
              <a:defRPr b="0">
                <a:solidFill>
                  <a:schemeClr val="tx1"/>
                </a:solidFill>
              </a:defRPr>
            </a:lvl3pPr>
            <a:lvl4pPr>
              <a:defRPr b="1">
                <a:solidFill>
                  <a:schemeClr val="tx1"/>
                </a:solidFill>
              </a:defRPr>
            </a:lvl4pPr>
            <a:lvl5pPr>
              <a:defRPr b="1">
                <a:solidFill>
                  <a:schemeClr val="tx1"/>
                </a:solidFill>
              </a:defRPr>
            </a:lvl5pPr>
          </a:lstStyle>
          <a:p>
            <a:pPr lvl="0"/>
            <a:r>
              <a:rPr lang="en-US"/>
              <a:t>Click to edit Master text styles</a:t>
            </a:r>
          </a:p>
          <a:p>
            <a:pPr lvl="1"/>
            <a:r>
              <a:rPr lang="en-US"/>
              <a:t>Second level</a:t>
            </a:r>
          </a:p>
        </p:txBody>
      </p:sp>
      <p:pic>
        <p:nvPicPr>
          <p:cNvPr id="16" name="Picture 8">
            <a:extLst>
              <a:ext uri="{FF2B5EF4-FFF2-40B4-BE49-F238E27FC236}">
                <a16:creationId xmlns:a16="http://schemas.microsoft.com/office/drawing/2014/main" id="{5AC702B2-98E0-4980-9CD8-620885A6CD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3" name="Date Placeholder 2">
            <a:extLst>
              <a:ext uri="{FF2B5EF4-FFF2-40B4-BE49-F238E27FC236}">
                <a16:creationId xmlns:a16="http://schemas.microsoft.com/office/drawing/2014/main" id="{44098197-4F25-4670-AD36-0AEC6C9FB999}"/>
              </a:ext>
            </a:extLst>
          </p:cNvPr>
          <p:cNvSpPr>
            <a:spLocks noGrp="1"/>
          </p:cNvSpPr>
          <p:nvPr>
            <p:ph type="dt" sz="half" idx="15"/>
          </p:nvPr>
        </p:nvSpPr>
        <p:spPr/>
        <p:txBody>
          <a:bodyPr/>
          <a:lstStyle>
            <a:lvl1pPr>
              <a:defRPr/>
            </a:lvl1pPr>
          </a:lstStyle>
          <a:p>
            <a:endParaRPr lang="en-US" dirty="0"/>
          </a:p>
        </p:txBody>
      </p:sp>
      <p:sp>
        <p:nvSpPr>
          <p:cNvPr id="5" name="Footer Placeholder 4">
            <a:extLst>
              <a:ext uri="{FF2B5EF4-FFF2-40B4-BE49-F238E27FC236}">
                <a16:creationId xmlns:a16="http://schemas.microsoft.com/office/drawing/2014/main" id="{F9BBD6FB-FB79-4F2A-AF46-EC99D383A5B2}"/>
              </a:ext>
            </a:extLst>
          </p:cNvPr>
          <p:cNvSpPr>
            <a:spLocks noGrp="1"/>
          </p:cNvSpPr>
          <p:nvPr>
            <p:ph type="ftr" sz="quarter" idx="16"/>
          </p:nvPr>
        </p:nvSpPr>
        <p:spPr/>
        <p:txBody>
          <a:bodyPr/>
          <a:lstStyle/>
          <a:p>
            <a:endParaRPr lang="en-US"/>
          </a:p>
        </p:txBody>
      </p:sp>
      <p:sp>
        <p:nvSpPr>
          <p:cNvPr id="7" name="Slide Number Placeholder 6">
            <a:extLst>
              <a:ext uri="{FF2B5EF4-FFF2-40B4-BE49-F238E27FC236}">
                <a16:creationId xmlns:a16="http://schemas.microsoft.com/office/drawing/2014/main" id="{B710A9F6-C9A2-44D3-85FF-71C1A07229A4}"/>
              </a:ext>
            </a:extLst>
          </p:cNvPr>
          <p:cNvSpPr>
            <a:spLocks noGrp="1"/>
          </p:cNvSpPr>
          <p:nvPr>
            <p:ph type="sldNum" sz="quarter" idx="17"/>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4205328776"/>
      </p:ext>
    </p:extLst>
  </p:cSld>
  <p:clrMapOvr>
    <a:masterClrMapping/>
  </p:clrMapOvr>
  <p:extLst>
    <p:ext uri="{DCECCB84-F9BA-43D5-87BE-67443E8EF086}">
      <p15:sldGuideLst xmlns:p15="http://schemas.microsoft.com/office/powerpoint/2012/main">
        <p15:guide id="1" orient="horz" pos="170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two columns with pictu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4622DCE-0F79-4A6A-9FDF-887CE24F129E}"/>
              </a:ext>
            </a:extLst>
          </p:cNvPr>
          <p:cNvSpPr>
            <a:spLocks noGrp="1"/>
          </p:cNvSpPr>
          <p:nvPr>
            <p:ph type="pic" sz="quarter" idx="13"/>
          </p:nvPr>
        </p:nvSpPr>
        <p:spPr>
          <a:xfrm>
            <a:off x="4899026" y="0"/>
            <a:ext cx="4244975" cy="5143500"/>
          </a:xfrm>
          <a:solidFill>
            <a:schemeClr val="bg1">
              <a:lumMod val="95000"/>
            </a:schemeClr>
          </a:solidFill>
        </p:spPr>
        <p:txBody>
          <a:bodyPr anchor="ctr" anchorCtr="1">
            <a:noAutofit/>
          </a:bodyPr>
          <a:lstStyle/>
          <a:p>
            <a:r>
              <a:rPr lang="en-US"/>
              <a:t>Click icon to add picture</a:t>
            </a:r>
          </a:p>
        </p:txBody>
      </p:sp>
      <p:sp>
        <p:nvSpPr>
          <p:cNvPr id="2" name="Title 1"/>
          <p:cNvSpPr>
            <a:spLocks noGrp="1"/>
          </p:cNvSpPr>
          <p:nvPr>
            <p:ph type="title"/>
          </p:nvPr>
        </p:nvSpPr>
        <p:spPr>
          <a:xfrm>
            <a:off x="914400" y="296864"/>
            <a:ext cx="3832226" cy="1141410"/>
          </a:xfrm>
          <a:prstGeom prst="rect">
            <a:avLst/>
          </a:prstGeom>
        </p:spPr>
        <p:txBody>
          <a:bodyPr>
            <a:noAutofit/>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638176" y="1438274"/>
            <a:ext cx="1374775" cy="3335559"/>
          </a:xfrm>
          <a:prstGeom prst="rect">
            <a:avLst/>
          </a:prstGeom>
        </p:spPr>
        <p:txBody>
          <a:bodyPr>
            <a:noAutofit/>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2293939" y="1438274"/>
            <a:ext cx="2452687" cy="3335559"/>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8">
            <a:extLst>
              <a:ext uri="{FF2B5EF4-FFF2-40B4-BE49-F238E27FC236}">
                <a16:creationId xmlns:a16="http://schemas.microsoft.com/office/drawing/2014/main" id="{F2EDD0DF-01B7-4D16-9C03-A068D95C6E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3" name="Date Placeholder 2">
            <a:extLst>
              <a:ext uri="{FF2B5EF4-FFF2-40B4-BE49-F238E27FC236}">
                <a16:creationId xmlns:a16="http://schemas.microsoft.com/office/drawing/2014/main" id="{6FE7031B-5220-4BCF-A2F3-EC69B9638DD4}"/>
              </a:ext>
            </a:extLst>
          </p:cNvPr>
          <p:cNvSpPr>
            <a:spLocks noGrp="1"/>
          </p:cNvSpPr>
          <p:nvPr>
            <p:ph type="dt" sz="half" idx="14"/>
          </p:nvPr>
        </p:nvSpPr>
        <p:spPr/>
        <p:txBody>
          <a:bodyPr/>
          <a:lstStyle>
            <a:lvl1pPr>
              <a:defRPr/>
            </a:lvl1pPr>
          </a:lstStyle>
          <a:p>
            <a:endParaRPr lang="en-US" dirty="0"/>
          </a:p>
        </p:txBody>
      </p:sp>
      <p:sp>
        <p:nvSpPr>
          <p:cNvPr id="5" name="Footer Placeholder 4">
            <a:extLst>
              <a:ext uri="{FF2B5EF4-FFF2-40B4-BE49-F238E27FC236}">
                <a16:creationId xmlns:a16="http://schemas.microsoft.com/office/drawing/2014/main" id="{75B07084-7FD7-4788-88ED-D472B835CD3B}"/>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72D27584-84D8-48D3-A516-E4FBCC84D299}"/>
              </a:ext>
            </a:extLst>
          </p:cNvPr>
          <p:cNvSpPr>
            <a:spLocks noGrp="1"/>
          </p:cNvSpPr>
          <p:nvPr>
            <p:ph type="sldNum" sz="quarter" idx="16"/>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2631743982"/>
      </p:ext>
    </p:extLst>
  </p:cSld>
  <p:clrMapOvr>
    <a:masterClrMapping/>
  </p:clrMapOvr>
  <p:extLst>
    <p:ext uri="{DCECCB84-F9BA-43D5-87BE-67443E8EF086}">
      <p15:sldGuideLst xmlns:p15="http://schemas.microsoft.com/office/powerpoint/2012/main">
        <p15:guide id="1" orient="horz" pos="90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two columns with two pictu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4622DCE-0F79-4A6A-9FDF-887CE24F129E}"/>
              </a:ext>
            </a:extLst>
          </p:cNvPr>
          <p:cNvSpPr>
            <a:spLocks noGrp="1"/>
          </p:cNvSpPr>
          <p:nvPr>
            <p:ph type="pic" sz="quarter" idx="13"/>
          </p:nvPr>
        </p:nvSpPr>
        <p:spPr>
          <a:xfrm>
            <a:off x="6405564" y="0"/>
            <a:ext cx="4244975" cy="5143500"/>
          </a:xfrm>
          <a:solidFill>
            <a:schemeClr val="bg1">
              <a:lumMod val="95000"/>
            </a:schemeClr>
          </a:solidFill>
        </p:spPr>
        <p:txBody>
          <a:bodyPr anchor="ctr" anchorCtr="1">
            <a:noAutofit/>
          </a:bodyPr>
          <a:lstStyle/>
          <a:p>
            <a:r>
              <a:rPr lang="en-US"/>
              <a:t>Click icon to add picture</a:t>
            </a:r>
          </a:p>
        </p:txBody>
      </p:sp>
      <p:sp>
        <p:nvSpPr>
          <p:cNvPr id="2" name="Title 1"/>
          <p:cNvSpPr>
            <a:spLocks noGrp="1"/>
          </p:cNvSpPr>
          <p:nvPr>
            <p:ph type="title"/>
          </p:nvPr>
        </p:nvSpPr>
        <p:spPr>
          <a:xfrm>
            <a:off x="914400" y="296864"/>
            <a:ext cx="3832226" cy="1141410"/>
          </a:xfrm>
          <a:prstGeom prst="rect">
            <a:avLst/>
          </a:prstGeom>
        </p:spPr>
        <p:txBody>
          <a:bodyPr>
            <a:noAutofit/>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638176" y="1438274"/>
            <a:ext cx="1374775" cy="3335559"/>
          </a:xfrm>
          <a:prstGeom prst="rect">
            <a:avLst/>
          </a:prstGeom>
        </p:spPr>
        <p:txBody>
          <a:bodyPr>
            <a:noAutofit/>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US"/>
              <a:t>Click to edit Master text styles</a:t>
            </a:r>
          </a:p>
        </p:txBody>
      </p:sp>
      <p:sp>
        <p:nvSpPr>
          <p:cNvPr id="6" name="Content Placeholder 5"/>
          <p:cNvSpPr>
            <a:spLocks noGrp="1"/>
          </p:cNvSpPr>
          <p:nvPr>
            <p:ph sz="quarter" idx="4"/>
          </p:nvPr>
        </p:nvSpPr>
        <p:spPr>
          <a:xfrm>
            <a:off x="2293938" y="1438274"/>
            <a:ext cx="3840162" cy="156618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8">
            <a:extLst>
              <a:ext uri="{FF2B5EF4-FFF2-40B4-BE49-F238E27FC236}">
                <a16:creationId xmlns:a16="http://schemas.microsoft.com/office/drawing/2014/main" id="{F2EDD0DF-01B7-4D16-9C03-A068D95C6E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10" name="Picture Placeholder 13">
            <a:extLst>
              <a:ext uri="{FF2B5EF4-FFF2-40B4-BE49-F238E27FC236}">
                <a16:creationId xmlns:a16="http://schemas.microsoft.com/office/drawing/2014/main" id="{5D958E40-20FA-41A4-81BB-87E16BCAB83D}"/>
              </a:ext>
            </a:extLst>
          </p:cNvPr>
          <p:cNvSpPr>
            <a:spLocks noGrp="1"/>
          </p:cNvSpPr>
          <p:nvPr>
            <p:ph type="pic" sz="quarter" idx="14"/>
          </p:nvPr>
        </p:nvSpPr>
        <p:spPr>
          <a:xfrm>
            <a:off x="2286000" y="3483430"/>
            <a:ext cx="3848100" cy="1660071"/>
          </a:xfrm>
          <a:solidFill>
            <a:schemeClr val="bg1">
              <a:lumMod val="95000"/>
            </a:schemeClr>
          </a:solidFill>
        </p:spPr>
        <p:txBody>
          <a:bodyPr anchor="ctr" anchorCtr="1">
            <a:noAutofit/>
          </a:bodyPr>
          <a:lstStyle/>
          <a:p>
            <a:r>
              <a:rPr lang="en-US"/>
              <a:t>Click icon to add picture</a:t>
            </a:r>
          </a:p>
        </p:txBody>
      </p:sp>
      <p:sp>
        <p:nvSpPr>
          <p:cNvPr id="3" name="Date Placeholder 2">
            <a:extLst>
              <a:ext uri="{FF2B5EF4-FFF2-40B4-BE49-F238E27FC236}">
                <a16:creationId xmlns:a16="http://schemas.microsoft.com/office/drawing/2014/main" id="{8214427C-7BEA-44CD-AB99-1E5F40C7DCFF}"/>
              </a:ext>
            </a:extLst>
          </p:cNvPr>
          <p:cNvSpPr>
            <a:spLocks noGrp="1"/>
          </p:cNvSpPr>
          <p:nvPr>
            <p:ph type="dt" sz="half" idx="15"/>
          </p:nvPr>
        </p:nvSpPr>
        <p:spPr/>
        <p:txBody>
          <a:bodyPr/>
          <a:lstStyle>
            <a:lvl1pPr>
              <a:defRPr/>
            </a:lvl1pPr>
          </a:lstStyle>
          <a:p>
            <a:endParaRPr lang="en-US" dirty="0"/>
          </a:p>
        </p:txBody>
      </p:sp>
      <p:sp>
        <p:nvSpPr>
          <p:cNvPr id="5" name="Footer Placeholder 4">
            <a:extLst>
              <a:ext uri="{FF2B5EF4-FFF2-40B4-BE49-F238E27FC236}">
                <a16:creationId xmlns:a16="http://schemas.microsoft.com/office/drawing/2014/main" id="{D9AA413C-8490-43EA-AFEB-3FDB47911370}"/>
              </a:ext>
            </a:extLst>
          </p:cNvPr>
          <p:cNvSpPr>
            <a:spLocks noGrp="1"/>
          </p:cNvSpPr>
          <p:nvPr>
            <p:ph type="ftr" sz="quarter" idx="16"/>
          </p:nvPr>
        </p:nvSpPr>
        <p:spPr/>
        <p:txBody>
          <a:bodyPr/>
          <a:lstStyle/>
          <a:p>
            <a:endParaRPr lang="en-US"/>
          </a:p>
        </p:txBody>
      </p:sp>
      <p:sp>
        <p:nvSpPr>
          <p:cNvPr id="7" name="Slide Number Placeholder 6">
            <a:extLst>
              <a:ext uri="{FF2B5EF4-FFF2-40B4-BE49-F238E27FC236}">
                <a16:creationId xmlns:a16="http://schemas.microsoft.com/office/drawing/2014/main" id="{D4B181C6-9841-49EC-AE55-E21487583458}"/>
              </a:ext>
            </a:extLst>
          </p:cNvPr>
          <p:cNvSpPr>
            <a:spLocks noGrp="1"/>
          </p:cNvSpPr>
          <p:nvPr>
            <p:ph type="sldNum" sz="quarter" idx="17"/>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2220667221"/>
      </p:ext>
    </p:extLst>
  </p:cSld>
  <p:clrMapOvr>
    <a:masterClrMapping/>
  </p:clrMapOvr>
  <p:extLst>
    <p:ext uri="{DCECCB84-F9BA-43D5-87BE-67443E8EF086}">
      <p15:sldGuideLst xmlns:p15="http://schemas.microsoft.com/office/powerpoint/2012/main">
        <p15:guide id="1" orient="horz" pos="90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one colum with pictu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4D4C9F4-04F9-4EB9-BD6D-504DE48CC488}"/>
              </a:ext>
            </a:extLst>
          </p:cNvPr>
          <p:cNvSpPr>
            <a:spLocks noGrp="1"/>
          </p:cNvSpPr>
          <p:nvPr>
            <p:ph type="pic" sz="quarter" idx="13"/>
          </p:nvPr>
        </p:nvSpPr>
        <p:spPr>
          <a:xfrm>
            <a:off x="3660776" y="0"/>
            <a:ext cx="5483225" cy="5143500"/>
          </a:xfrm>
          <a:solidFill>
            <a:schemeClr val="bg1">
              <a:lumMod val="95000"/>
            </a:schemeClr>
          </a:solidFill>
        </p:spPr>
        <p:txBody>
          <a:bodyPr anchor="ctr" anchorCtr="1">
            <a:noAutofit/>
          </a:bodyPr>
          <a:lstStyle/>
          <a:p>
            <a:r>
              <a:rPr lang="en-US"/>
              <a:t>Click icon to add picture</a:t>
            </a:r>
          </a:p>
        </p:txBody>
      </p:sp>
      <p:sp>
        <p:nvSpPr>
          <p:cNvPr id="2" name="Title 1"/>
          <p:cNvSpPr>
            <a:spLocks noGrp="1"/>
          </p:cNvSpPr>
          <p:nvPr>
            <p:ph type="title"/>
          </p:nvPr>
        </p:nvSpPr>
        <p:spPr>
          <a:xfrm>
            <a:off x="914401" y="296864"/>
            <a:ext cx="2471738" cy="849312"/>
          </a:xfrm>
          <a:prstGeom prst="rect">
            <a:avLst/>
          </a:prstGeom>
        </p:spPr>
        <p:txBody>
          <a:bodyPr>
            <a:noAutofit/>
          </a:bodyPr>
          <a:lstStyle/>
          <a:p>
            <a:r>
              <a:rPr lang="en-US"/>
              <a:t>Click to edit Master title style</a:t>
            </a:r>
            <a:endParaRPr lang="en-US" dirty="0"/>
          </a:p>
        </p:txBody>
      </p:sp>
      <p:sp>
        <p:nvSpPr>
          <p:cNvPr id="4" name="Content Placeholder 3"/>
          <p:cNvSpPr>
            <a:spLocks noGrp="1"/>
          </p:cNvSpPr>
          <p:nvPr>
            <p:ph sz="half" idx="2"/>
          </p:nvPr>
        </p:nvSpPr>
        <p:spPr>
          <a:xfrm>
            <a:off x="921283" y="1926629"/>
            <a:ext cx="2471738" cy="284720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8">
            <a:extLst>
              <a:ext uri="{FF2B5EF4-FFF2-40B4-BE49-F238E27FC236}">
                <a16:creationId xmlns:a16="http://schemas.microsoft.com/office/drawing/2014/main" id="{172C976D-5D43-4AE6-AC06-0507E98439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5" name="Date Placeholder 4">
            <a:extLst>
              <a:ext uri="{FF2B5EF4-FFF2-40B4-BE49-F238E27FC236}">
                <a16:creationId xmlns:a16="http://schemas.microsoft.com/office/drawing/2014/main" id="{E473141A-6179-4A32-A0AA-F38AF7921FE4}"/>
              </a:ext>
            </a:extLst>
          </p:cNvPr>
          <p:cNvSpPr>
            <a:spLocks noGrp="1"/>
          </p:cNvSpPr>
          <p:nvPr>
            <p:ph type="dt" sz="half" idx="14"/>
          </p:nvPr>
        </p:nvSpPr>
        <p:spPr/>
        <p:txBody>
          <a:bodyPr/>
          <a:lstStyle>
            <a:lvl1pPr>
              <a:defRPr/>
            </a:lvl1pPr>
          </a:lstStyle>
          <a:p>
            <a:endParaRPr lang="en-US" dirty="0"/>
          </a:p>
        </p:txBody>
      </p:sp>
      <p:sp>
        <p:nvSpPr>
          <p:cNvPr id="6" name="Footer Placeholder 5">
            <a:extLst>
              <a:ext uri="{FF2B5EF4-FFF2-40B4-BE49-F238E27FC236}">
                <a16:creationId xmlns:a16="http://schemas.microsoft.com/office/drawing/2014/main" id="{6E85805D-591D-4F17-BAA0-3050A2F85EF2}"/>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E721A846-5977-4BF5-A9D4-9497718B4ECA}"/>
              </a:ext>
            </a:extLst>
          </p:cNvPr>
          <p:cNvSpPr>
            <a:spLocks noGrp="1"/>
          </p:cNvSpPr>
          <p:nvPr>
            <p:ph type="sldNum" sz="quarter" idx="16"/>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1351800068"/>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one column I headline on pictu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DC4612-A490-41BA-9C0E-84F5ABA452EC}"/>
              </a:ext>
            </a:extLst>
          </p:cNvPr>
          <p:cNvSpPr>
            <a:spLocks noGrp="1"/>
          </p:cNvSpPr>
          <p:nvPr>
            <p:ph type="pic" sz="quarter" idx="13"/>
          </p:nvPr>
        </p:nvSpPr>
        <p:spPr>
          <a:xfrm>
            <a:off x="638177" y="0"/>
            <a:ext cx="5486399" cy="5143500"/>
          </a:xfrm>
          <a:solidFill>
            <a:schemeClr val="bg1">
              <a:lumMod val="95000"/>
            </a:schemeClr>
          </a:solidFill>
        </p:spPr>
        <p:txBody>
          <a:bodyPr anchor="ctr" anchorCtr="1">
            <a:noAutofit/>
          </a:bodyPr>
          <a:lstStyle/>
          <a:p>
            <a:r>
              <a:rPr lang="en-US"/>
              <a:t>Click icon to add picture</a:t>
            </a:r>
          </a:p>
        </p:txBody>
      </p:sp>
      <p:sp>
        <p:nvSpPr>
          <p:cNvPr id="2" name="Title 1"/>
          <p:cNvSpPr>
            <a:spLocks noGrp="1"/>
          </p:cNvSpPr>
          <p:nvPr>
            <p:ph type="title"/>
          </p:nvPr>
        </p:nvSpPr>
        <p:spPr>
          <a:xfrm>
            <a:off x="914400" y="296864"/>
            <a:ext cx="4833257" cy="849312"/>
          </a:xfrm>
          <a:prstGeom prst="rect">
            <a:avLst/>
          </a:prstGeom>
        </p:spPr>
        <p:txBody>
          <a:bodyPr>
            <a:noAutofit/>
          </a:bodyPr>
          <a:lstStyle/>
          <a:p>
            <a:r>
              <a:rPr lang="en-US"/>
              <a:t>Click to edit Master title style</a:t>
            </a:r>
            <a:endParaRPr lang="en-US" dirty="0"/>
          </a:p>
        </p:txBody>
      </p:sp>
      <p:sp>
        <p:nvSpPr>
          <p:cNvPr id="5" name="Text Placeholder 4"/>
          <p:cNvSpPr>
            <a:spLocks noGrp="1"/>
          </p:cNvSpPr>
          <p:nvPr>
            <p:ph type="body" sz="quarter" idx="3"/>
          </p:nvPr>
        </p:nvSpPr>
        <p:spPr>
          <a:xfrm>
            <a:off x="6405564" y="1146175"/>
            <a:ext cx="2476010" cy="780453"/>
          </a:xfrm>
          <a:prstGeom prst="rect">
            <a:avLst/>
          </a:prstGeom>
        </p:spPr>
        <p:txBody>
          <a:bodyPr anchor="t" anchorCtr="0">
            <a:noAutofit/>
          </a:bodyPr>
          <a:lstStyle>
            <a:lvl1pPr marL="0" indent="0">
              <a:buNone/>
              <a:defRPr sz="14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405564" y="1926629"/>
            <a:ext cx="2471737" cy="2851747"/>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8">
            <a:extLst>
              <a:ext uri="{FF2B5EF4-FFF2-40B4-BE49-F238E27FC236}">
                <a16:creationId xmlns:a16="http://schemas.microsoft.com/office/drawing/2014/main" id="{9CE16ABF-53F8-4E1A-9029-0E2208D3D6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3" name="Date Placeholder 2">
            <a:extLst>
              <a:ext uri="{FF2B5EF4-FFF2-40B4-BE49-F238E27FC236}">
                <a16:creationId xmlns:a16="http://schemas.microsoft.com/office/drawing/2014/main" id="{6C1A3F0C-4452-4305-9CDF-A20E11FE93BB}"/>
              </a:ext>
            </a:extLst>
          </p:cNvPr>
          <p:cNvSpPr>
            <a:spLocks noGrp="1"/>
          </p:cNvSpPr>
          <p:nvPr>
            <p:ph type="dt" sz="half" idx="14"/>
          </p:nvPr>
        </p:nvSpPr>
        <p:spPr/>
        <p:txBody>
          <a:bodyPr/>
          <a:lstStyle>
            <a:lvl1pPr>
              <a:defRPr/>
            </a:lvl1pPr>
          </a:lstStyle>
          <a:p>
            <a:endParaRPr lang="en-US" dirty="0"/>
          </a:p>
        </p:txBody>
      </p:sp>
      <p:sp>
        <p:nvSpPr>
          <p:cNvPr id="4" name="Footer Placeholder 3">
            <a:extLst>
              <a:ext uri="{FF2B5EF4-FFF2-40B4-BE49-F238E27FC236}">
                <a16:creationId xmlns:a16="http://schemas.microsoft.com/office/drawing/2014/main" id="{5D75F0B4-06E7-425B-8C30-068C3355EA30}"/>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819F5484-09CA-4C5D-8F60-200F7D001DC1}"/>
              </a:ext>
            </a:extLst>
          </p:cNvPr>
          <p:cNvSpPr>
            <a:spLocks noGrp="1"/>
          </p:cNvSpPr>
          <p:nvPr>
            <p:ph type="sldNum" sz="quarter" idx="16"/>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814181671"/>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am Introduction without picture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96864"/>
            <a:ext cx="2446338" cy="849312"/>
          </a:xfrm>
          <a:prstGeom prst="rect">
            <a:avLst/>
          </a:prstGeom>
        </p:spPr>
        <p:txBody>
          <a:bodyPr>
            <a:noAutofit/>
          </a:bodyPr>
          <a:lstStyle>
            <a:lvl1pPr>
              <a:defRPr>
                <a:solidFill>
                  <a:schemeClr val="bg1"/>
                </a:solidFill>
              </a:defRPr>
            </a:lvl1pPr>
          </a:lstStyle>
          <a:p>
            <a:r>
              <a:rPr lang="de-DE"/>
              <a:t>I</a:t>
            </a:r>
            <a:r>
              <a:rPr lang="en-US"/>
              <a:t>ntroduction </a:t>
            </a:r>
            <a:r>
              <a:rPr lang="en-US" dirty="0"/>
              <a:t>to todays Team</a:t>
            </a:r>
          </a:p>
        </p:txBody>
      </p:sp>
      <p:sp>
        <p:nvSpPr>
          <p:cNvPr id="3" name="Text Placeholder 2"/>
          <p:cNvSpPr>
            <a:spLocks noGrp="1"/>
          </p:cNvSpPr>
          <p:nvPr>
            <p:ph type="body" idx="1" hasCustomPrompt="1"/>
          </p:nvPr>
        </p:nvSpPr>
        <p:spPr>
          <a:xfrm>
            <a:off x="3660775" y="1700479"/>
            <a:ext cx="2463800" cy="262238"/>
          </a:xfrm>
          <a:prstGeom prst="rect">
            <a:avLst/>
          </a:prstGeom>
        </p:spPr>
        <p:txBody>
          <a:bodyPr anchor="t" anchorCtr="0">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5" name="Text Placeholder 4"/>
          <p:cNvSpPr>
            <a:spLocks noGrp="1"/>
          </p:cNvSpPr>
          <p:nvPr>
            <p:ph type="body" sz="quarter" idx="3" hasCustomPrompt="1"/>
          </p:nvPr>
        </p:nvSpPr>
        <p:spPr>
          <a:xfrm>
            <a:off x="6405565" y="1700479"/>
            <a:ext cx="2471738" cy="262238"/>
          </a:xfrm>
          <a:prstGeom prst="rect">
            <a:avLst/>
          </a:prstGeom>
        </p:spPr>
        <p:txBody>
          <a:bodyPr anchor="t" anchorCtr="0">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16" name="Text Placeholder 15">
            <a:extLst>
              <a:ext uri="{FF2B5EF4-FFF2-40B4-BE49-F238E27FC236}">
                <a16:creationId xmlns:a16="http://schemas.microsoft.com/office/drawing/2014/main" id="{5E503045-930F-4FFF-81E5-3BD071324699}"/>
              </a:ext>
            </a:extLst>
          </p:cNvPr>
          <p:cNvSpPr>
            <a:spLocks noGrp="1"/>
          </p:cNvSpPr>
          <p:nvPr>
            <p:ph type="body" sz="quarter" idx="13" hasCustomPrompt="1"/>
          </p:nvPr>
        </p:nvSpPr>
        <p:spPr>
          <a:xfrm>
            <a:off x="3660775" y="2071098"/>
            <a:ext cx="2463800" cy="9175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endParaRPr lang="en-US"/>
          </a:p>
        </p:txBody>
      </p:sp>
      <p:sp>
        <p:nvSpPr>
          <p:cNvPr id="18" name="Text Placeholder 15">
            <a:extLst>
              <a:ext uri="{FF2B5EF4-FFF2-40B4-BE49-F238E27FC236}">
                <a16:creationId xmlns:a16="http://schemas.microsoft.com/office/drawing/2014/main" id="{37AD8C34-65C2-4735-B8F9-40AD4FFCF860}"/>
              </a:ext>
            </a:extLst>
          </p:cNvPr>
          <p:cNvSpPr>
            <a:spLocks noGrp="1"/>
          </p:cNvSpPr>
          <p:nvPr>
            <p:ph type="body" sz="quarter" idx="14" hasCustomPrompt="1"/>
          </p:nvPr>
        </p:nvSpPr>
        <p:spPr>
          <a:xfrm>
            <a:off x="6405564" y="2071098"/>
            <a:ext cx="2471737" cy="9175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endParaRPr lang="en-US"/>
          </a:p>
        </p:txBody>
      </p:sp>
      <p:sp>
        <p:nvSpPr>
          <p:cNvPr id="19" name="Text Placeholder 2">
            <a:extLst>
              <a:ext uri="{FF2B5EF4-FFF2-40B4-BE49-F238E27FC236}">
                <a16:creationId xmlns:a16="http://schemas.microsoft.com/office/drawing/2014/main" id="{3B0F2C07-1686-4BF5-A8F2-00ACCA450639}"/>
              </a:ext>
            </a:extLst>
          </p:cNvPr>
          <p:cNvSpPr>
            <a:spLocks noGrp="1"/>
          </p:cNvSpPr>
          <p:nvPr>
            <p:ph type="body" idx="15" hasCustomPrompt="1"/>
          </p:nvPr>
        </p:nvSpPr>
        <p:spPr>
          <a:xfrm>
            <a:off x="3660775" y="3214954"/>
            <a:ext cx="2463800" cy="262238"/>
          </a:xfrm>
          <a:prstGeom prst="rect">
            <a:avLst/>
          </a:prstGeom>
        </p:spPr>
        <p:txBody>
          <a:bodyPr anchor="t" anchorCtr="0">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20" name="Text Placeholder 4">
            <a:extLst>
              <a:ext uri="{FF2B5EF4-FFF2-40B4-BE49-F238E27FC236}">
                <a16:creationId xmlns:a16="http://schemas.microsoft.com/office/drawing/2014/main" id="{58E5C02D-2271-4BA6-85C6-8C6F6616876F}"/>
              </a:ext>
            </a:extLst>
          </p:cNvPr>
          <p:cNvSpPr>
            <a:spLocks noGrp="1"/>
          </p:cNvSpPr>
          <p:nvPr>
            <p:ph type="body" sz="quarter" idx="16" hasCustomPrompt="1"/>
          </p:nvPr>
        </p:nvSpPr>
        <p:spPr>
          <a:xfrm>
            <a:off x="6405565" y="3214954"/>
            <a:ext cx="2471738" cy="262238"/>
          </a:xfrm>
          <a:prstGeom prst="rect">
            <a:avLst/>
          </a:prstGeom>
        </p:spPr>
        <p:txBody>
          <a:bodyPr anchor="t" anchorCtr="0">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21" name="Text Placeholder 15">
            <a:extLst>
              <a:ext uri="{FF2B5EF4-FFF2-40B4-BE49-F238E27FC236}">
                <a16:creationId xmlns:a16="http://schemas.microsoft.com/office/drawing/2014/main" id="{B858F4AD-E159-4AF7-8545-69A9195E9335}"/>
              </a:ext>
            </a:extLst>
          </p:cNvPr>
          <p:cNvSpPr>
            <a:spLocks noGrp="1"/>
          </p:cNvSpPr>
          <p:nvPr>
            <p:ph type="body" sz="quarter" idx="17" hasCustomPrompt="1"/>
          </p:nvPr>
        </p:nvSpPr>
        <p:spPr>
          <a:xfrm>
            <a:off x="3660775" y="3585573"/>
            <a:ext cx="2463800" cy="9175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endParaRPr lang="en-US"/>
          </a:p>
        </p:txBody>
      </p:sp>
      <p:sp>
        <p:nvSpPr>
          <p:cNvPr id="22" name="Text Placeholder 15">
            <a:extLst>
              <a:ext uri="{FF2B5EF4-FFF2-40B4-BE49-F238E27FC236}">
                <a16:creationId xmlns:a16="http://schemas.microsoft.com/office/drawing/2014/main" id="{31B87D65-17E5-4E8E-97F2-5A5F1F435415}"/>
              </a:ext>
            </a:extLst>
          </p:cNvPr>
          <p:cNvSpPr>
            <a:spLocks noGrp="1"/>
          </p:cNvSpPr>
          <p:nvPr>
            <p:ph type="body" sz="quarter" idx="18" hasCustomPrompt="1"/>
          </p:nvPr>
        </p:nvSpPr>
        <p:spPr>
          <a:xfrm>
            <a:off x="6405564" y="3585573"/>
            <a:ext cx="2471737" cy="9175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endParaRPr lang="en-US"/>
          </a:p>
        </p:txBody>
      </p:sp>
      <p:pic>
        <p:nvPicPr>
          <p:cNvPr id="17" name="Picture 8">
            <a:extLst>
              <a:ext uri="{FF2B5EF4-FFF2-40B4-BE49-F238E27FC236}">
                <a16:creationId xmlns:a16="http://schemas.microsoft.com/office/drawing/2014/main" id="{0398CDBD-D99F-4F12-ABBE-ADECA4923C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3" y="849722"/>
            <a:ext cx="1086138" cy="110062"/>
          </a:xfrm>
          <a:prstGeom prst="rect">
            <a:avLst/>
          </a:prstGeom>
        </p:spPr>
      </p:pic>
      <p:sp>
        <p:nvSpPr>
          <p:cNvPr id="4" name="Date Placeholder 3">
            <a:extLst>
              <a:ext uri="{FF2B5EF4-FFF2-40B4-BE49-F238E27FC236}">
                <a16:creationId xmlns:a16="http://schemas.microsoft.com/office/drawing/2014/main" id="{27B4BCAC-37B8-4B18-A056-09485E831353}"/>
              </a:ext>
            </a:extLst>
          </p:cNvPr>
          <p:cNvSpPr>
            <a:spLocks noGrp="1"/>
          </p:cNvSpPr>
          <p:nvPr>
            <p:ph type="dt" sz="half" idx="19"/>
          </p:nvPr>
        </p:nvSpPr>
        <p:spPr/>
        <p:txBody>
          <a:bodyPr/>
          <a:lstStyle>
            <a:lvl1pPr>
              <a:defRPr>
                <a:solidFill>
                  <a:schemeClr val="bg1"/>
                </a:solidFill>
              </a:defRPr>
            </a:lvl1pPr>
          </a:lstStyle>
          <a:p>
            <a:endParaRPr lang="en-US" dirty="0"/>
          </a:p>
        </p:txBody>
      </p:sp>
      <p:sp>
        <p:nvSpPr>
          <p:cNvPr id="6" name="Footer Placeholder 5">
            <a:extLst>
              <a:ext uri="{FF2B5EF4-FFF2-40B4-BE49-F238E27FC236}">
                <a16:creationId xmlns:a16="http://schemas.microsoft.com/office/drawing/2014/main" id="{601E4F09-4AF8-493B-9179-6D673D0146C0}"/>
              </a:ext>
            </a:extLst>
          </p:cNvPr>
          <p:cNvSpPr>
            <a:spLocks noGrp="1"/>
          </p:cNvSpPr>
          <p:nvPr>
            <p:ph type="ftr" sz="quarter" idx="20"/>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F55C2362-2636-49BA-BC63-2E8240067037}"/>
              </a:ext>
            </a:extLst>
          </p:cNvPr>
          <p:cNvSpPr>
            <a:spLocks noGrp="1"/>
          </p:cNvSpPr>
          <p:nvPr>
            <p:ph type="sldNum" sz="quarter" idx="21"/>
          </p:nvPr>
        </p:nvSpPr>
        <p:spPr/>
        <p:txBody>
          <a:bodyPr/>
          <a:lstStyle>
            <a:lvl1pPr>
              <a:defRPr>
                <a:solidFill>
                  <a:schemeClr val="bg1"/>
                </a:solidFill>
              </a:defRPr>
            </a:lvl1pPr>
          </a:lstStyle>
          <a:p>
            <a:fld id="{F207DD7E-2893-4952-BB40-9A5B851D3DD5}" type="slidenum">
              <a:rPr lang="en-US" smtClean="0"/>
              <a:pPr/>
              <a:t>‹#›</a:t>
            </a:fld>
            <a:endParaRPr lang="en-US"/>
          </a:p>
        </p:txBody>
      </p:sp>
    </p:spTree>
    <p:extLst>
      <p:ext uri="{BB962C8B-B14F-4D97-AF65-F5344CB8AC3E}">
        <p14:creationId xmlns:p14="http://schemas.microsoft.com/office/powerpoint/2010/main" val="27210809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grpSp>
        <p:nvGrpSpPr>
          <p:cNvPr id="11" name="Grid">
            <a:extLst>
              <a:ext uri="{FF2B5EF4-FFF2-40B4-BE49-F238E27FC236}">
                <a16:creationId xmlns:a16="http://schemas.microsoft.com/office/drawing/2014/main" id="{D6950C4A-47AF-4313-29E8-5A5B95B7A280}"/>
              </a:ext>
            </a:extLst>
          </p:cNvPr>
          <p:cNvGrpSpPr/>
          <p:nvPr userDrawn="1"/>
        </p:nvGrpSpPr>
        <p:grpSpPr>
          <a:xfrm>
            <a:off x="-222948" y="-231775"/>
            <a:ext cx="9589896" cy="5620012"/>
            <a:chOff x="-222948" y="-231775"/>
            <a:chExt cx="9589896" cy="5620012"/>
          </a:xfrm>
        </p:grpSpPr>
        <p:cxnSp>
          <p:nvCxnSpPr>
            <p:cNvPr id="12" name="Gerade Verbindung 46">
              <a:extLst>
                <a:ext uri="{FF2B5EF4-FFF2-40B4-BE49-F238E27FC236}">
                  <a16:creationId xmlns:a16="http://schemas.microsoft.com/office/drawing/2014/main" id="{20BBACAA-1B38-56A0-8A62-5BBA0C77B8D2}"/>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26">
              <a:extLst>
                <a:ext uri="{FF2B5EF4-FFF2-40B4-BE49-F238E27FC236}">
                  <a16:creationId xmlns:a16="http://schemas.microsoft.com/office/drawing/2014/main" id="{BA1AE3A7-D5C4-132F-3ED7-2A752A8661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4">
              <a:extLst>
                <a:ext uri="{FF2B5EF4-FFF2-40B4-BE49-F238E27FC236}">
                  <a16:creationId xmlns:a16="http://schemas.microsoft.com/office/drawing/2014/main" id="{CFA40FF4-ED99-70BD-9656-5A66A1BA72F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5">
              <a:extLst>
                <a:ext uri="{FF2B5EF4-FFF2-40B4-BE49-F238E27FC236}">
                  <a16:creationId xmlns:a16="http://schemas.microsoft.com/office/drawing/2014/main" id="{75F97ABD-B52A-1009-1A83-6E1AC48E5FD5}"/>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810D969E-99B9-8FF8-0FFB-53752710288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FDB797F6-3BA2-A245-DA70-D98B4AC1E87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495158F1-8A67-5B1C-9920-F6DF36FCD1B9}"/>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3E1ECD1A-4BFF-3B11-47D2-906D6C7996C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CE0089DC-7CCB-17B0-8A43-CED075B4390A}"/>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302A6FE-E91E-697B-95CF-87A28079DE2E}"/>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04FA113E-5AB5-DB3C-EB46-55A79EBFAC3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CD4EA53D-1B8C-9DCA-FD42-FEBDBF459AF0}"/>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DA988DE3-26FA-2EF0-C335-1A081A21152D}"/>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40F79069-C576-3693-A756-56A7848052C2}"/>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5">
              <a:extLst>
                <a:ext uri="{FF2B5EF4-FFF2-40B4-BE49-F238E27FC236}">
                  <a16:creationId xmlns:a16="http://schemas.microsoft.com/office/drawing/2014/main" id="{203F87DB-3FAE-7C65-8F5B-53C40C7F990A}"/>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3668EC75-FD5B-218D-13D2-EC1E4A08ACAE}"/>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4">
              <a:extLst>
                <a:ext uri="{FF2B5EF4-FFF2-40B4-BE49-F238E27FC236}">
                  <a16:creationId xmlns:a16="http://schemas.microsoft.com/office/drawing/2014/main" id="{F5E25BC0-66FF-80AF-8E5A-8B10214FE68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id="{7A724D7B-DE2C-E603-56EF-70B41B6DE2D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AAF7593A-B5AF-3F9A-A099-AA6289D7F8F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FB7073DC-75B8-8EAF-A8E5-DF6BC75852A1}"/>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51391394-A4EB-FEB9-97A5-6682FD3B54D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7228020B-FF54-A3FC-693B-8FF0941B4B3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BE7183-FF7A-84C6-43C3-E5C64E3356BF}"/>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2C460848-AF72-BD79-8776-5B3BC9B1366E}"/>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0DDFECE1-80CD-264E-5485-7038DBC2147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B094A0E7-049A-34A8-C445-A0725016751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C286CF93-4BC6-44DB-62D2-F7C5DA15BBE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9EC8150A-29FB-A5C2-ABF7-3A8AFB54627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id="{4FB3C46D-FDFD-239F-E542-DEFCB3F6527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B621A9B3-ABA7-EDF0-506D-62C777EF34AC}"/>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94D1E730-B69A-B8BB-AEEC-6618CE3E232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E67FFE2-9B65-7821-8D56-877F7D7DB19B}"/>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AC3CA94A-B646-C269-589B-CA42AB27BBA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F5ACD9BF-AED4-42EB-CD63-E53A49176E01}"/>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D9196337-A1C3-159C-84D9-A4E71C4C1656}"/>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2D90F07-AA6D-30EF-F023-1560A70727A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D3C3F53-D624-6D35-1720-797C4F35EA26}"/>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A74CE35-5947-B9E7-34F8-46664D955CE7}"/>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CACB1B7-2E80-6F4B-319B-CCFE717EBA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58DD5524-5C7A-526B-94D0-05108E276831}"/>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B23F86F-1163-B94A-6986-06280B00C381}"/>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E2AD7F77-DD44-307B-D1D6-2AC40480FEEF}"/>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41181034-AD35-BD0B-EAAB-66FC06154DB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6CD8F690-8E10-D48F-B346-086EC015747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05F42756-C3D2-6E29-B5EC-A056C980FCE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F13D7AA9-1B1B-CBE8-B334-F7888C80D1EB}"/>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823643F0-143A-28CB-FA91-A8670568FBC0}"/>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37C0A862-1FB3-8F78-8A0F-B549D99008A1}"/>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A8544438-2A81-C3DB-09A9-5C63D1F2A71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B168FFD6-0D76-9C16-389C-3EF0FCA53FF6}"/>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84CC6140-A705-4CE8-3A2D-07D6335E3067}"/>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22B78796-B9EE-5489-E791-3D8C59D7684F}"/>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33">
              <a:extLst>
                <a:ext uri="{FF2B5EF4-FFF2-40B4-BE49-F238E27FC236}">
                  <a16:creationId xmlns:a16="http://schemas.microsoft.com/office/drawing/2014/main" id="{70F8B0E3-A5FD-7A1B-0AEB-7F1855645859}"/>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7CF737D-6FBE-0565-0319-8D507CBE21CA}"/>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549275" y="1931988"/>
            <a:ext cx="8320405" cy="2925762"/>
          </a:xfrm>
        </p:spPr>
        <p:txBody>
          <a:bodyPr/>
          <a:lstStyle>
            <a:lvl1pPr>
              <a:spcBef>
                <a:spcPts val="18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p:txBody>
          <a:bodyPr/>
          <a:lstStyle>
            <a:lvl1pPr>
              <a:defRPr sz="2200"/>
            </a:lvl1pPr>
          </a:lstStyle>
          <a:p>
            <a:r>
              <a:rPr lang="en-US" dirty="0"/>
              <a:t>Click to edit Master title style</a:t>
            </a:r>
          </a:p>
        </p:txBody>
      </p:sp>
      <p:pic>
        <p:nvPicPr>
          <p:cNvPr id="70" name="AB Logo">
            <a:extLst>
              <a:ext uri="{FF2B5EF4-FFF2-40B4-BE49-F238E27FC236}">
                <a16:creationId xmlns:a16="http://schemas.microsoft.com/office/drawing/2014/main" id="{BD44AE17-2499-7EBA-7BE8-25DE02ACC4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8640" y="285750"/>
            <a:ext cx="2011680" cy="206144"/>
          </a:xfrm>
          <a:prstGeom prst="rect">
            <a:avLst/>
          </a:prstGeom>
        </p:spPr>
      </p:pic>
      <p:grpSp>
        <p:nvGrpSpPr>
          <p:cNvPr id="8" name="Logo Lockup">
            <a:extLst>
              <a:ext uri="{FF2B5EF4-FFF2-40B4-BE49-F238E27FC236}">
                <a16:creationId xmlns:a16="http://schemas.microsoft.com/office/drawing/2014/main" id="{32193CD3-77E3-F605-9C0F-85A3A8942178}"/>
              </a:ext>
            </a:extLst>
          </p:cNvPr>
          <p:cNvGrpSpPr>
            <a:grpSpLocks noChangeAspect="1"/>
          </p:cNvGrpSpPr>
          <p:nvPr userDrawn="1"/>
        </p:nvGrpSpPr>
        <p:grpSpPr>
          <a:xfrm>
            <a:off x="7543800" y="285750"/>
            <a:ext cx="1280160" cy="284858"/>
            <a:chOff x="1215152" y="1794510"/>
            <a:chExt cx="6722532" cy="1495881"/>
          </a:xfrm>
        </p:grpSpPr>
        <p:pic>
          <p:nvPicPr>
            <p:cNvPr id="9" name="2023">
              <a:extLst>
                <a:ext uri="{FF2B5EF4-FFF2-40B4-BE49-F238E27FC236}">
                  <a16:creationId xmlns:a16="http://schemas.microsoft.com/office/drawing/2014/main" id="{FCF3B2B2-B35C-40B9-19F2-28E67AEF715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637" y="2033972"/>
              <a:ext cx="1688211" cy="592074"/>
            </a:xfrm>
            <a:prstGeom prst="rect">
              <a:avLst/>
            </a:prstGeom>
          </p:spPr>
        </p:pic>
        <p:pic>
          <p:nvPicPr>
            <p:cNvPr id="10" name="exchange">
              <a:extLst>
                <a:ext uri="{FF2B5EF4-FFF2-40B4-BE49-F238E27FC236}">
                  <a16:creationId xmlns:a16="http://schemas.microsoft.com/office/drawing/2014/main" id="{73DC5300-78FC-87B6-50A2-C7A9312088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5152" y="1794510"/>
              <a:ext cx="4928616" cy="1072134"/>
            </a:xfrm>
            <a:prstGeom prst="rect">
              <a:avLst/>
            </a:prstGeom>
          </p:spPr>
        </p:pic>
        <p:pic>
          <p:nvPicPr>
            <p:cNvPr id="66" name="grow.">
              <a:extLst>
                <a:ext uri="{FF2B5EF4-FFF2-40B4-BE49-F238E27FC236}">
                  <a16:creationId xmlns:a16="http://schemas.microsoft.com/office/drawing/2014/main" id="{0A13F5C4-1194-C9CA-1714-DD007D93354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59392255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 Introduction with one pictur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96864"/>
            <a:ext cx="2446338" cy="849312"/>
          </a:xfrm>
          <a:prstGeom prst="rect">
            <a:avLst/>
          </a:prstGeom>
        </p:spPr>
        <p:txBody>
          <a:bodyPr>
            <a:noAutofit/>
          </a:bodyPr>
          <a:lstStyle>
            <a:lvl1pPr>
              <a:defRPr>
                <a:solidFill>
                  <a:schemeClr val="bg1"/>
                </a:solidFill>
              </a:defRPr>
            </a:lvl1pPr>
          </a:lstStyle>
          <a:p>
            <a:r>
              <a:rPr lang="de-DE"/>
              <a:t>I</a:t>
            </a:r>
            <a:r>
              <a:rPr lang="en-US"/>
              <a:t>ntroduction </a:t>
            </a:r>
            <a:r>
              <a:rPr lang="en-US" dirty="0"/>
              <a:t>to todays Team</a:t>
            </a:r>
          </a:p>
        </p:txBody>
      </p:sp>
      <p:sp>
        <p:nvSpPr>
          <p:cNvPr id="3" name="Text Placeholder 2"/>
          <p:cNvSpPr>
            <a:spLocks noGrp="1"/>
          </p:cNvSpPr>
          <p:nvPr>
            <p:ph type="body" idx="1" hasCustomPrompt="1"/>
          </p:nvPr>
        </p:nvSpPr>
        <p:spPr>
          <a:xfrm>
            <a:off x="922339" y="1700479"/>
            <a:ext cx="2463800" cy="262238"/>
          </a:xfrm>
          <a:prstGeom prst="rect">
            <a:avLst/>
          </a:prstGeom>
        </p:spPr>
        <p:txBody>
          <a:bodyPr anchor="t" anchorCtr="0">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5" name="Text Placeholder 4"/>
          <p:cNvSpPr>
            <a:spLocks noGrp="1"/>
          </p:cNvSpPr>
          <p:nvPr>
            <p:ph type="body" sz="quarter" idx="3" hasCustomPrompt="1"/>
          </p:nvPr>
        </p:nvSpPr>
        <p:spPr>
          <a:xfrm>
            <a:off x="3667129" y="1700479"/>
            <a:ext cx="2471738" cy="262238"/>
          </a:xfrm>
          <a:prstGeom prst="rect">
            <a:avLst/>
          </a:prstGeom>
        </p:spPr>
        <p:txBody>
          <a:bodyPr anchor="t" anchorCtr="0">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16" name="Text Placeholder 15">
            <a:extLst>
              <a:ext uri="{FF2B5EF4-FFF2-40B4-BE49-F238E27FC236}">
                <a16:creationId xmlns:a16="http://schemas.microsoft.com/office/drawing/2014/main" id="{5E503045-930F-4FFF-81E5-3BD071324699}"/>
              </a:ext>
            </a:extLst>
          </p:cNvPr>
          <p:cNvSpPr>
            <a:spLocks noGrp="1"/>
          </p:cNvSpPr>
          <p:nvPr>
            <p:ph type="body" sz="quarter" idx="13" hasCustomPrompt="1"/>
          </p:nvPr>
        </p:nvSpPr>
        <p:spPr>
          <a:xfrm>
            <a:off x="922339" y="2071098"/>
            <a:ext cx="2463800" cy="9175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endParaRPr lang="en-US"/>
          </a:p>
        </p:txBody>
      </p:sp>
      <p:sp>
        <p:nvSpPr>
          <p:cNvPr id="18" name="Text Placeholder 15">
            <a:extLst>
              <a:ext uri="{FF2B5EF4-FFF2-40B4-BE49-F238E27FC236}">
                <a16:creationId xmlns:a16="http://schemas.microsoft.com/office/drawing/2014/main" id="{37AD8C34-65C2-4735-B8F9-40AD4FFCF860}"/>
              </a:ext>
            </a:extLst>
          </p:cNvPr>
          <p:cNvSpPr>
            <a:spLocks noGrp="1"/>
          </p:cNvSpPr>
          <p:nvPr>
            <p:ph type="body" sz="quarter" idx="14" hasCustomPrompt="1"/>
          </p:nvPr>
        </p:nvSpPr>
        <p:spPr>
          <a:xfrm>
            <a:off x="3667127" y="2071098"/>
            <a:ext cx="2471737" cy="9175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endParaRPr lang="en-US"/>
          </a:p>
        </p:txBody>
      </p:sp>
      <p:sp>
        <p:nvSpPr>
          <p:cNvPr id="19" name="Text Placeholder 2">
            <a:extLst>
              <a:ext uri="{FF2B5EF4-FFF2-40B4-BE49-F238E27FC236}">
                <a16:creationId xmlns:a16="http://schemas.microsoft.com/office/drawing/2014/main" id="{3B0F2C07-1686-4BF5-A8F2-00ACCA450639}"/>
              </a:ext>
            </a:extLst>
          </p:cNvPr>
          <p:cNvSpPr>
            <a:spLocks noGrp="1"/>
          </p:cNvSpPr>
          <p:nvPr>
            <p:ph type="body" idx="15" hasCustomPrompt="1"/>
          </p:nvPr>
        </p:nvSpPr>
        <p:spPr>
          <a:xfrm>
            <a:off x="922339" y="3214954"/>
            <a:ext cx="2463800" cy="262238"/>
          </a:xfrm>
          <a:prstGeom prst="rect">
            <a:avLst/>
          </a:prstGeom>
        </p:spPr>
        <p:txBody>
          <a:bodyPr anchor="t" anchorCtr="0">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20" name="Text Placeholder 4">
            <a:extLst>
              <a:ext uri="{FF2B5EF4-FFF2-40B4-BE49-F238E27FC236}">
                <a16:creationId xmlns:a16="http://schemas.microsoft.com/office/drawing/2014/main" id="{58E5C02D-2271-4BA6-85C6-8C6F6616876F}"/>
              </a:ext>
            </a:extLst>
          </p:cNvPr>
          <p:cNvSpPr>
            <a:spLocks noGrp="1"/>
          </p:cNvSpPr>
          <p:nvPr>
            <p:ph type="body" sz="quarter" idx="16" hasCustomPrompt="1"/>
          </p:nvPr>
        </p:nvSpPr>
        <p:spPr>
          <a:xfrm>
            <a:off x="3667129" y="3214954"/>
            <a:ext cx="2471738" cy="262238"/>
          </a:xfrm>
          <a:prstGeom prst="rect">
            <a:avLst/>
          </a:prstGeom>
        </p:spPr>
        <p:txBody>
          <a:bodyPr anchor="t" anchorCtr="0">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21" name="Text Placeholder 15">
            <a:extLst>
              <a:ext uri="{FF2B5EF4-FFF2-40B4-BE49-F238E27FC236}">
                <a16:creationId xmlns:a16="http://schemas.microsoft.com/office/drawing/2014/main" id="{B858F4AD-E159-4AF7-8545-69A9195E9335}"/>
              </a:ext>
            </a:extLst>
          </p:cNvPr>
          <p:cNvSpPr>
            <a:spLocks noGrp="1"/>
          </p:cNvSpPr>
          <p:nvPr>
            <p:ph type="body" sz="quarter" idx="17" hasCustomPrompt="1"/>
          </p:nvPr>
        </p:nvSpPr>
        <p:spPr>
          <a:xfrm>
            <a:off x="922339" y="3585573"/>
            <a:ext cx="2463800" cy="9175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endParaRPr lang="en-US"/>
          </a:p>
        </p:txBody>
      </p:sp>
      <p:sp>
        <p:nvSpPr>
          <p:cNvPr id="22" name="Text Placeholder 15">
            <a:extLst>
              <a:ext uri="{FF2B5EF4-FFF2-40B4-BE49-F238E27FC236}">
                <a16:creationId xmlns:a16="http://schemas.microsoft.com/office/drawing/2014/main" id="{31B87D65-17E5-4E8E-97F2-5A5F1F435415}"/>
              </a:ext>
            </a:extLst>
          </p:cNvPr>
          <p:cNvSpPr>
            <a:spLocks noGrp="1"/>
          </p:cNvSpPr>
          <p:nvPr>
            <p:ph type="body" sz="quarter" idx="18" hasCustomPrompt="1"/>
          </p:nvPr>
        </p:nvSpPr>
        <p:spPr>
          <a:xfrm>
            <a:off x="3667127" y="3585573"/>
            <a:ext cx="2471737" cy="9175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endParaRPr lang="en-US"/>
          </a:p>
        </p:txBody>
      </p:sp>
      <p:pic>
        <p:nvPicPr>
          <p:cNvPr id="17" name="Picture 8">
            <a:extLst>
              <a:ext uri="{FF2B5EF4-FFF2-40B4-BE49-F238E27FC236}">
                <a16:creationId xmlns:a16="http://schemas.microsoft.com/office/drawing/2014/main" id="{0398CDBD-D99F-4F12-ABBE-ADECA4923C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3" y="849722"/>
            <a:ext cx="1086138" cy="110062"/>
          </a:xfrm>
          <a:prstGeom prst="rect">
            <a:avLst/>
          </a:prstGeom>
        </p:spPr>
      </p:pic>
      <p:sp>
        <p:nvSpPr>
          <p:cNvPr id="4" name="Date Placeholder 3">
            <a:extLst>
              <a:ext uri="{FF2B5EF4-FFF2-40B4-BE49-F238E27FC236}">
                <a16:creationId xmlns:a16="http://schemas.microsoft.com/office/drawing/2014/main" id="{27B4BCAC-37B8-4B18-A056-09485E831353}"/>
              </a:ext>
            </a:extLst>
          </p:cNvPr>
          <p:cNvSpPr>
            <a:spLocks noGrp="1"/>
          </p:cNvSpPr>
          <p:nvPr>
            <p:ph type="dt" sz="half" idx="19"/>
          </p:nvPr>
        </p:nvSpPr>
        <p:spPr/>
        <p:txBody>
          <a:bodyPr/>
          <a:lstStyle>
            <a:lvl1pPr>
              <a:defRPr>
                <a:solidFill>
                  <a:schemeClr val="bg1"/>
                </a:solidFill>
              </a:defRPr>
            </a:lvl1pPr>
          </a:lstStyle>
          <a:p>
            <a:endParaRPr lang="en-US" dirty="0"/>
          </a:p>
        </p:txBody>
      </p:sp>
      <p:sp>
        <p:nvSpPr>
          <p:cNvPr id="6" name="Footer Placeholder 5">
            <a:extLst>
              <a:ext uri="{FF2B5EF4-FFF2-40B4-BE49-F238E27FC236}">
                <a16:creationId xmlns:a16="http://schemas.microsoft.com/office/drawing/2014/main" id="{601E4F09-4AF8-493B-9179-6D673D0146C0}"/>
              </a:ext>
            </a:extLst>
          </p:cNvPr>
          <p:cNvSpPr>
            <a:spLocks noGrp="1"/>
          </p:cNvSpPr>
          <p:nvPr>
            <p:ph type="ftr" sz="quarter" idx="20"/>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F55C2362-2636-49BA-BC63-2E8240067037}"/>
              </a:ext>
            </a:extLst>
          </p:cNvPr>
          <p:cNvSpPr>
            <a:spLocks noGrp="1"/>
          </p:cNvSpPr>
          <p:nvPr>
            <p:ph type="sldNum" sz="quarter" idx="21"/>
          </p:nvPr>
        </p:nvSpPr>
        <p:spPr/>
        <p:txBody>
          <a:bodyPr/>
          <a:lstStyle>
            <a:lvl1pPr>
              <a:defRPr>
                <a:solidFill>
                  <a:schemeClr val="bg1"/>
                </a:solidFill>
              </a:defRPr>
            </a:lvl1pPr>
          </a:lstStyle>
          <a:p>
            <a:fld id="{F207DD7E-2893-4952-BB40-9A5B851D3DD5}" type="slidenum">
              <a:rPr lang="en-US" smtClean="0"/>
              <a:pPr/>
              <a:t>‹#›</a:t>
            </a:fld>
            <a:endParaRPr lang="en-US"/>
          </a:p>
        </p:txBody>
      </p:sp>
      <p:sp>
        <p:nvSpPr>
          <p:cNvPr id="15" name="Picture Placeholder 13">
            <a:extLst>
              <a:ext uri="{FF2B5EF4-FFF2-40B4-BE49-F238E27FC236}">
                <a16:creationId xmlns:a16="http://schemas.microsoft.com/office/drawing/2014/main" id="{81B84F3B-5898-4A03-9D80-989BC965F223}"/>
              </a:ext>
            </a:extLst>
          </p:cNvPr>
          <p:cNvSpPr>
            <a:spLocks noGrp="1"/>
          </p:cNvSpPr>
          <p:nvPr>
            <p:ph type="pic" sz="quarter" idx="22"/>
          </p:nvPr>
        </p:nvSpPr>
        <p:spPr>
          <a:xfrm>
            <a:off x="6405565" y="0"/>
            <a:ext cx="2773538" cy="5143500"/>
          </a:xfrm>
          <a:solidFill>
            <a:schemeClr val="bg1">
              <a:lumMod val="95000"/>
            </a:schemeClr>
          </a:solidFill>
        </p:spPr>
        <p:txBody>
          <a:bodyPr anchor="ctr" anchorCtr="1">
            <a:noAutofit/>
          </a:bodyPr>
          <a:lstStyle/>
          <a:p>
            <a:r>
              <a:rPr lang="en-US"/>
              <a:t>Click icon to add picture</a:t>
            </a:r>
          </a:p>
        </p:txBody>
      </p:sp>
    </p:spTree>
    <p:extLst>
      <p:ext uri="{BB962C8B-B14F-4D97-AF65-F5344CB8AC3E}">
        <p14:creationId xmlns:p14="http://schemas.microsoft.com/office/powerpoint/2010/main" val="4087618819"/>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 Introduction with 4 pictures">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94A34C18-C6B2-4885-B91F-7E6674707F5F}"/>
              </a:ext>
            </a:extLst>
          </p:cNvPr>
          <p:cNvSpPr>
            <a:spLocks noGrp="1"/>
          </p:cNvSpPr>
          <p:nvPr>
            <p:ph type="body" idx="42" hasCustomPrompt="1"/>
          </p:nvPr>
        </p:nvSpPr>
        <p:spPr>
          <a:xfrm>
            <a:off x="914398" y="2968024"/>
            <a:ext cx="1788716"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34" name="Text Placeholder 15">
            <a:extLst>
              <a:ext uri="{FF2B5EF4-FFF2-40B4-BE49-F238E27FC236}">
                <a16:creationId xmlns:a16="http://schemas.microsoft.com/office/drawing/2014/main" id="{0EBC2979-E897-46E7-A8E4-42A8E8B034FD}"/>
              </a:ext>
            </a:extLst>
          </p:cNvPr>
          <p:cNvSpPr>
            <a:spLocks noGrp="1"/>
          </p:cNvSpPr>
          <p:nvPr>
            <p:ph type="body" sz="quarter" idx="43" hasCustomPrompt="1"/>
          </p:nvPr>
        </p:nvSpPr>
        <p:spPr>
          <a:xfrm>
            <a:off x="914398" y="3230262"/>
            <a:ext cx="1788716" cy="457200"/>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Company/Business unit</a:t>
            </a:r>
            <a:endParaRPr lang="en-US" dirty="0">
              <a:solidFill>
                <a:schemeClr val="tx2"/>
              </a:solidFill>
            </a:endParaRPr>
          </a:p>
        </p:txBody>
      </p:sp>
      <p:sp>
        <p:nvSpPr>
          <p:cNvPr id="36" name="Text Placeholder 2">
            <a:extLst>
              <a:ext uri="{FF2B5EF4-FFF2-40B4-BE49-F238E27FC236}">
                <a16:creationId xmlns:a16="http://schemas.microsoft.com/office/drawing/2014/main" id="{26DD620C-F220-4683-AB43-57B98A24513F}"/>
              </a:ext>
            </a:extLst>
          </p:cNvPr>
          <p:cNvSpPr>
            <a:spLocks noGrp="1"/>
          </p:cNvSpPr>
          <p:nvPr>
            <p:ph type="body" idx="45" hasCustomPrompt="1"/>
          </p:nvPr>
        </p:nvSpPr>
        <p:spPr>
          <a:xfrm>
            <a:off x="2975344" y="2968024"/>
            <a:ext cx="1788716"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37" name="Text Placeholder 15">
            <a:extLst>
              <a:ext uri="{FF2B5EF4-FFF2-40B4-BE49-F238E27FC236}">
                <a16:creationId xmlns:a16="http://schemas.microsoft.com/office/drawing/2014/main" id="{0287DF7C-5F72-4448-8807-09B6E596AA8F}"/>
              </a:ext>
            </a:extLst>
          </p:cNvPr>
          <p:cNvSpPr>
            <a:spLocks noGrp="1"/>
          </p:cNvSpPr>
          <p:nvPr>
            <p:ph type="body" sz="quarter" idx="46" hasCustomPrompt="1"/>
          </p:nvPr>
        </p:nvSpPr>
        <p:spPr>
          <a:xfrm>
            <a:off x="2975344" y="3230262"/>
            <a:ext cx="1788716" cy="457200"/>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Company/Business unit</a:t>
            </a:r>
            <a:endParaRPr lang="en-US" dirty="0">
              <a:solidFill>
                <a:schemeClr val="tx2"/>
              </a:solidFill>
            </a:endParaRPr>
          </a:p>
        </p:txBody>
      </p:sp>
      <p:sp>
        <p:nvSpPr>
          <p:cNvPr id="39" name="Text Placeholder 2">
            <a:extLst>
              <a:ext uri="{FF2B5EF4-FFF2-40B4-BE49-F238E27FC236}">
                <a16:creationId xmlns:a16="http://schemas.microsoft.com/office/drawing/2014/main" id="{9E26D8A8-FDB9-40FD-98E4-E83532B286B6}"/>
              </a:ext>
            </a:extLst>
          </p:cNvPr>
          <p:cNvSpPr>
            <a:spLocks noGrp="1"/>
          </p:cNvSpPr>
          <p:nvPr>
            <p:ph type="body" idx="48" hasCustomPrompt="1"/>
          </p:nvPr>
        </p:nvSpPr>
        <p:spPr>
          <a:xfrm>
            <a:off x="5032375" y="2968024"/>
            <a:ext cx="1788716"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40" name="Text Placeholder 15">
            <a:extLst>
              <a:ext uri="{FF2B5EF4-FFF2-40B4-BE49-F238E27FC236}">
                <a16:creationId xmlns:a16="http://schemas.microsoft.com/office/drawing/2014/main" id="{732745F4-AAAD-4709-ACE7-3FB2D34F9C34}"/>
              </a:ext>
            </a:extLst>
          </p:cNvPr>
          <p:cNvSpPr>
            <a:spLocks noGrp="1"/>
          </p:cNvSpPr>
          <p:nvPr>
            <p:ph type="body" sz="quarter" idx="49" hasCustomPrompt="1"/>
          </p:nvPr>
        </p:nvSpPr>
        <p:spPr>
          <a:xfrm>
            <a:off x="5032375" y="3230262"/>
            <a:ext cx="1788716" cy="457200"/>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Company/Business unit</a:t>
            </a:r>
            <a:endParaRPr lang="en-US" dirty="0">
              <a:solidFill>
                <a:schemeClr val="tx2"/>
              </a:solidFill>
            </a:endParaRPr>
          </a:p>
        </p:txBody>
      </p:sp>
      <p:sp>
        <p:nvSpPr>
          <p:cNvPr id="42" name="Text Placeholder 2">
            <a:extLst>
              <a:ext uri="{FF2B5EF4-FFF2-40B4-BE49-F238E27FC236}">
                <a16:creationId xmlns:a16="http://schemas.microsoft.com/office/drawing/2014/main" id="{CE200A2D-F4A8-445A-BF04-25D4BE75AC2F}"/>
              </a:ext>
            </a:extLst>
          </p:cNvPr>
          <p:cNvSpPr>
            <a:spLocks noGrp="1"/>
          </p:cNvSpPr>
          <p:nvPr>
            <p:ph type="body" idx="51" hasCustomPrompt="1"/>
          </p:nvPr>
        </p:nvSpPr>
        <p:spPr>
          <a:xfrm>
            <a:off x="7088584" y="2968024"/>
            <a:ext cx="1788716"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43" name="Text Placeholder 15">
            <a:extLst>
              <a:ext uri="{FF2B5EF4-FFF2-40B4-BE49-F238E27FC236}">
                <a16:creationId xmlns:a16="http://schemas.microsoft.com/office/drawing/2014/main" id="{56060F34-4D2C-4A85-B106-ABF86C227E41}"/>
              </a:ext>
            </a:extLst>
          </p:cNvPr>
          <p:cNvSpPr>
            <a:spLocks noGrp="1"/>
          </p:cNvSpPr>
          <p:nvPr>
            <p:ph type="body" sz="quarter" idx="52" hasCustomPrompt="1"/>
          </p:nvPr>
        </p:nvSpPr>
        <p:spPr>
          <a:xfrm>
            <a:off x="7088584" y="3230262"/>
            <a:ext cx="1788716" cy="457200"/>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Company/Business unit</a:t>
            </a:r>
            <a:endParaRPr lang="en-US" dirty="0">
              <a:solidFill>
                <a:schemeClr val="tx2"/>
              </a:solidFill>
            </a:endParaRPr>
          </a:p>
        </p:txBody>
      </p:sp>
      <p:sp>
        <p:nvSpPr>
          <p:cNvPr id="2" name="Title 1"/>
          <p:cNvSpPr>
            <a:spLocks noGrp="1"/>
          </p:cNvSpPr>
          <p:nvPr>
            <p:ph type="title" hasCustomPrompt="1"/>
          </p:nvPr>
        </p:nvSpPr>
        <p:spPr>
          <a:xfrm>
            <a:off x="914400" y="296864"/>
            <a:ext cx="3849660" cy="849312"/>
          </a:xfrm>
          <a:prstGeom prst="rect">
            <a:avLst/>
          </a:prstGeom>
        </p:spPr>
        <p:txBody>
          <a:bodyPr>
            <a:noAutofit/>
          </a:bodyPr>
          <a:lstStyle>
            <a:lvl1pPr>
              <a:defRPr>
                <a:solidFill>
                  <a:schemeClr val="tx1"/>
                </a:solidFill>
              </a:defRPr>
            </a:lvl1pPr>
          </a:lstStyle>
          <a:p>
            <a:r>
              <a:rPr lang="de-DE"/>
              <a:t>I</a:t>
            </a:r>
            <a:r>
              <a:rPr lang="en-US"/>
              <a:t>ntroduction </a:t>
            </a:r>
            <a:r>
              <a:rPr lang="en-US" dirty="0"/>
              <a:t>to todays Team</a:t>
            </a:r>
          </a:p>
        </p:txBody>
      </p:sp>
      <p:sp>
        <p:nvSpPr>
          <p:cNvPr id="4" name="Date Placeholder 3">
            <a:extLst>
              <a:ext uri="{FF2B5EF4-FFF2-40B4-BE49-F238E27FC236}">
                <a16:creationId xmlns:a16="http://schemas.microsoft.com/office/drawing/2014/main" id="{AD8075B1-CC88-40A2-B839-1ADE19C14F24}"/>
              </a:ext>
            </a:extLst>
          </p:cNvPr>
          <p:cNvSpPr>
            <a:spLocks noGrp="1"/>
          </p:cNvSpPr>
          <p:nvPr>
            <p:ph type="dt" sz="half" idx="2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221D9468-3B35-420F-8A28-BF5A2FCDE798}"/>
              </a:ext>
            </a:extLst>
          </p:cNvPr>
          <p:cNvSpPr>
            <a:spLocks noGrp="1"/>
          </p:cNvSpPr>
          <p:nvPr>
            <p:ph type="ftr" sz="quarter" idx="21"/>
          </p:nvPr>
        </p:nvSpPr>
        <p:spPr/>
        <p:txBody>
          <a:bodyPr/>
          <a:lstStyle>
            <a:lvl1pPr>
              <a:defRPr>
                <a:solidFill>
                  <a:schemeClr val="tx1"/>
                </a:solidFill>
              </a:defRPr>
            </a:lvl1pPr>
          </a:lstStyle>
          <a:p>
            <a:endParaRPr lang="en-US"/>
          </a:p>
        </p:txBody>
      </p:sp>
      <p:sp>
        <p:nvSpPr>
          <p:cNvPr id="7" name="Slide Number Placeholder 6">
            <a:extLst>
              <a:ext uri="{FF2B5EF4-FFF2-40B4-BE49-F238E27FC236}">
                <a16:creationId xmlns:a16="http://schemas.microsoft.com/office/drawing/2014/main" id="{EA5226E0-1507-44B2-881D-557BD50D1F6E}"/>
              </a:ext>
            </a:extLst>
          </p:cNvPr>
          <p:cNvSpPr>
            <a:spLocks noGrp="1"/>
          </p:cNvSpPr>
          <p:nvPr>
            <p:ph type="sldNum" sz="quarter" idx="22"/>
          </p:nvPr>
        </p:nvSpPr>
        <p:spPr/>
        <p:txBody>
          <a:bodyPr/>
          <a:lstStyle>
            <a:lvl1pPr>
              <a:defRPr>
                <a:solidFill>
                  <a:schemeClr val="tx1"/>
                </a:solidFill>
              </a:defRPr>
            </a:lvl1pPr>
          </a:lstStyle>
          <a:p>
            <a:fld id="{F207DD7E-2893-4952-BB40-9A5B851D3DD5}" type="slidenum">
              <a:rPr lang="en-US" smtClean="0"/>
              <a:pPr/>
              <a:t>‹#›</a:t>
            </a:fld>
            <a:endParaRPr lang="en-US"/>
          </a:p>
        </p:txBody>
      </p:sp>
      <p:pic>
        <p:nvPicPr>
          <p:cNvPr id="24" name="Picture 8">
            <a:extLst>
              <a:ext uri="{FF2B5EF4-FFF2-40B4-BE49-F238E27FC236}">
                <a16:creationId xmlns:a16="http://schemas.microsoft.com/office/drawing/2014/main" id="{794B4C34-1546-4469-8998-47EFA19BA9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50" name="Picture Placeholder 13">
            <a:extLst>
              <a:ext uri="{FF2B5EF4-FFF2-40B4-BE49-F238E27FC236}">
                <a16:creationId xmlns:a16="http://schemas.microsoft.com/office/drawing/2014/main" id="{62A31F71-3D33-46EC-AAF1-6E5DBC09A3A3}"/>
              </a:ext>
            </a:extLst>
          </p:cNvPr>
          <p:cNvSpPr>
            <a:spLocks noGrp="1"/>
          </p:cNvSpPr>
          <p:nvPr>
            <p:ph type="pic" sz="quarter" idx="23"/>
          </p:nvPr>
        </p:nvSpPr>
        <p:spPr>
          <a:xfrm>
            <a:off x="914398" y="1146173"/>
            <a:ext cx="1788716" cy="1828800"/>
          </a:xfrm>
          <a:solidFill>
            <a:schemeClr val="bg1">
              <a:lumMod val="95000"/>
            </a:schemeClr>
          </a:solidFill>
        </p:spPr>
        <p:txBody>
          <a:bodyPr anchor="t" anchorCtr="1">
            <a:noAutofit/>
          </a:bodyPr>
          <a:lstStyle/>
          <a:p>
            <a:r>
              <a:rPr lang="en-US"/>
              <a:t>Click icon to add picture</a:t>
            </a:r>
          </a:p>
        </p:txBody>
      </p:sp>
      <p:sp>
        <p:nvSpPr>
          <p:cNvPr id="35" name="Picture Placeholder 13">
            <a:extLst>
              <a:ext uri="{FF2B5EF4-FFF2-40B4-BE49-F238E27FC236}">
                <a16:creationId xmlns:a16="http://schemas.microsoft.com/office/drawing/2014/main" id="{1D5C7D2D-BED4-4B4B-A646-2582AD8FB2AC}"/>
              </a:ext>
            </a:extLst>
          </p:cNvPr>
          <p:cNvSpPr>
            <a:spLocks noGrp="1"/>
          </p:cNvSpPr>
          <p:nvPr>
            <p:ph type="pic" sz="quarter" idx="44"/>
          </p:nvPr>
        </p:nvSpPr>
        <p:spPr>
          <a:xfrm>
            <a:off x="2975344" y="1146173"/>
            <a:ext cx="1788716" cy="1828800"/>
          </a:xfrm>
          <a:solidFill>
            <a:schemeClr val="bg1">
              <a:lumMod val="95000"/>
            </a:schemeClr>
          </a:solidFill>
        </p:spPr>
        <p:txBody>
          <a:bodyPr anchor="t" anchorCtr="1">
            <a:noAutofit/>
          </a:bodyPr>
          <a:lstStyle/>
          <a:p>
            <a:r>
              <a:rPr lang="en-US"/>
              <a:t>Click icon to add picture</a:t>
            </a:r>
          </a:p>
        </p:txBody>
      </p:sp>
      <p:sp>
        <p:nvSpPr>
          <p:cNvPr id="38" name="Picture Placeholder 13">
            <a:extLst>
              <a:ext uri="{FF2B5EF4-FFF2-40B4-BE49-F238E27FC236}">
                <a16:creationId xmlns:a16="http://schemas.microsoft.com/office/drawing/2014/main" id="{EBF92A5D-B412-49DD-970B-7FFE4CF604F5}"/>
              </a:ext>
            </a:extLst>
          </p:cNvPr>
          <p:cNvSpPr>
            <a:spLocks noGrp="1"/>
          </p:cNvSpPr>
          <p:nvPr>
            <p:ph type="pic" sz="quarter" idx="47"/>
          </p:nvPr>
        </p:nvSpPr>
        <p:spPr>
          <a:xfrm>
            <a:off x="5032375" y="1146173"/>
            <a:ext cx="1788716" cy="1828800"/>
          </a:xfrm>
          <a:solidFill>
            <a:schemeClr val="bg1">
              <a:lumMod val="95000"/>
            </a:schemeClr>
          </a:solidFill>
        </p:spPr>
        <p:txBody>
          <a:bodyPr anchor="t" anchorCtr="1">
            <a:noAutofit/>
          </a:bodyPr>
          <a:lstStyle/>
          <a:p>
            <a:r>
              <a:rPr lang="en-US"/>
              <a:t>Click icon to add picture</a:t>
            </a:r>
          </a:p>
        </p:txBody>
      </p:sp>
      <p:sp>
        <p:nvSpPr>
          <p:cNvPr id="41" name="Picture Placeholder 13">
            <a:extLst>
              <a:ext uri="{FF2B5EF4-FFF2-40B4-BE49-F238E27FC236}">
                <a16:creationId xmlns:a16="http://schemas.microsoft.com/office/drawing/2014/main" id="{D5E656F7-8194-43E9-BBA0-F8C2F2A3B004}"/>
              </a:ext>
            </a:extLst>
          </p:cNvPr>
          <p:cNvSpPr>
            <a:spLocks noGrp="1"/>
          </p:cNvSpPr>
          <p:nvPr>
            <p:ph type="pic" sz="quarter" idx="50"/>
          </p:nvPr>
        </p:nvSpPr>
        <p:spPr>
          <a:xfrm>
            <a:off x="7088584" y="1146173"/>
            <a:ext cx="1788716" cy="1828800"/>
          </a:xfrm>
          <a:solidFill>
            <a:schemeClr val="bg1">
              <a:lumMod val="95000"/>
            </a:schemeClr>
          </a:solidFill>
        </p:spPr>
        <p:txBody>
          <a:bodyPr anchor="t" anchorCtr="1">
            <a:noAutofit/>
          </a:bodyPr>
          <a:lstStyle/>
          <a:p>
            <a:r>
              <a:rPr lang="en-US"/>
              <a:t>Click icon to add picture</a:t>
            </a:r>
          </a:p>
        </p:txBody>
      </p:sp>
    </p:spTree>
    <p:extLst>
      <p:ext uri="{BB962C8B-B14F-4D97-AF65-F5344CB8AC3E}">
        <p14:creationId xmlns:p14="http://schemas.microsoft.com/office/powerpoint/2010/main" val="309389787"/>
      </p:ext>
    </p:extLst>
  </p:cSld>
  <p:clrMapOvr>
    <a:masterClrMapping/>
  </p:clrMapOvr>
  <p:extLst>
    <p:ext uri="{DCECCB84-F9BA-43D5-87BE-67443E8EF086}">
      <p15:sldGuideLst xmlns:p15="http://schemas.microsoft.com/office/powerpoint/2012/main">
        <p15:guide id="1" orient="horz" pos="55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Introduction with 12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96864"/>
            <a:ext cx="3849660" cy="849312"/>
          </a:xfrm>
          <a:prstGeom prst="rect">
            <a:avLst/>
          </a:prstGeom>
        </p:spPr>
        <p:txBody>
          <a:bodyPr>
            <a:noAutofit/>
          </a:bodyPr>
          <a:lstStyle>
            <a:lvl1pPr>
              <a:defRPr>
                <a:solidFill>
                  <a:schemeClr val="tx1"/>
                </a:solidFill>
              </a:defRPr>
            </a:lvl1pPr>
          </a:lstStyle>
          <a:p>
            <a:r>
              <a:rPr lang="de-DE"/>
              <a:t>I</a:t>
            </a:r>
            <a:r>
              <a:rPr lang="en-US"/>
              <a:t>ntroduction </a:t>
            </a:r>
            <a:r>
              <a:rPr lang="en-US" dirty="0"/>
              <a:t>to todays Team</a:t>
            </a:r>
          </a:p>
        </p:txBody>
      </p:sp>
      <p:sp>
        <p:nvSpPr>
          <p:cNvPr id="4" name="Date Placeholder 3">
            <a:extLst>
              <a:ext uri="{FF2B5EF4-FFF2-40B4-BE49-F238E27FC236}">
                <a16:creationId xmlns:a16="http://schemas.microsoft.com/office/drawing/2014/main" id="{AD8075B1-CC88-40A2-B839-1ADE19C14F24}"/>
              </a:ext>
            </a:extLst>
          </p:cNvPr>
          <p:cNvSpPr>
            <a:spLocks noGrp="1"/>
          </p:cNvSpPr>
          <p:nvPr>
            <p:ph type="dt" sz="half" idx="2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221D9468-3B35-420F-8A28-BF5A2FCDE798}"/>
              </a:ext>
            </a:extLst>
          </p:cNvPr>
          <p:cNvSpPr>
            <a:spLocks noGrp="1"/>
          </p:cNvSpPr>
          <p:nvPr>
            <p:ph type="ftr" sz="quarter" idx="21"/>
          </p:nvPr>
        </p:nvSpPr>
        <p:spPr/>
        <p:txBody>
          <a:bodyPr/>
          <a:lstStyle>
            <a:lvl1pPr>
              <a:defRPr>
                <a:solidFill>
                  <a:schemeClr val="tx1"/>
                </a:solidFill>
              </a:defRPr>
            </a:lvl1pPr>
          </a:lstStyle>
          <a:p>
            <a:endParaRPr lang="en-US"/>
          </a:p>
        </p:txBody>
      </p:sp>
      <p:sp>
        <p:nvSpPr>
          <p:cNvPr id="7" name="Slide Number Placeholder 6">
            <a:extLst>
              <a:ext uri="{FF2B5EF4-FFF2-40B4-BE49-F238E27FC236}">
                <a16:creationId xmlns:a16="http://schemas.microsoft.com/office/drawing/2014/main" id="{EA5226E0-1507-44B2-881D-557BD50D1F6E}"/>
              </a:ext>
            </a:extLst>
          </p:cNvPr>
          <p:cNvSpPr>
            <a:spLocks noGrp="1"/>
          </p:cNvSpPr>
          <p:nvPr>
            <p:ph type="sldNum" sz="quarter" idx="22"/>
          </p:nvPr>
        </p:nvSpPr>
        <p:spPr/>
        <p:txBody>
          <a:bodyPr/>
          <a:lstStyle>
            <a:lvl1pPr>
              <a:defRPr>
                <a:solidFill>
                  <a:schemeClr val="tx1"/>
                </a:solidFill>
              </a:defRPr>
            </a:lvl1pPr>
          </a:lstStyle>
          <a:p>
            <a:fld id="{F207DD7E-2893-4952-BB40-9A5B851D3DD5}" type="slidenum">
              <a:rPr lang="en-US" smtClean="0"/>
              <a:pPr/>
              <a:t>‹#›</a:t>
            </a:fld>
            <a:endParaRPr lang="en-US"/>
          </a:p>
        </p:txBody>
      </p:sp>
      <p:pic>
        <p:nvPicPr>
          <p:cNvPr id="24" name="Picture 8">
            <a:extLst>
              <a:ext uri="{FF2B5EF4-FFF2-40B4-BE49-F238E27FC236}">
                <a16:creationId xmlns:a16="http://schemas.microsoft.com/office/drawing/2014/main" id="{794B4C34-1546-4469-8998-47EFA19BA9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3" name="Text Placeholder 2"/>
          <p:cNvSpPr>
            <a:spLocks noGrp="1"/>
          </p:cNvSpPr>
          <p:nvPr>
            <p:ph type="body" idx="1" hasCustomPrompt="1"/>
          </p:nvPr>
        </p:nvSpPr>
        <p:spPr>
          <a:xfrm>
            <a:off x="914401" y="1893133"/>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16" name="Text Placeholder 15">
            <a:extLst>
              <a:ext uri="{FF2B5EF4-FFF2-40B4-BE49-F238E27FC236}">
                <a16:creationId xmlns:a16="http://schemas.microsoft.com/office/drawing/2014/main" id="{5E503045-930F-4FFF-81E5-3BD071324699}"/>
              </a:ext>
            </a:extLst>
          </p:cNvPr>
          <p:cNvSpPr>
            <a:spLocks noGrp="1"/>
          </p:cNvSpPr>
          <p:nvPr>
            <p:ph type="body" sz="quarter" idx="13" hasCustomPrompt="1"/>
          </p:nvPr>
        </p:nvSpPr>
        <p:spPr>
          <a:xfrm>
            <a:off x="914401" y="2155372"/>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50" name="Picture Placeholder 13">
            <a:extLst>
              <a:ext uri="{FF2B5EF4-FFF2-40B4-BE49-F238E27FC236}">
                <a16:creationId xmlns:a16="http://schemas.microsoft.com/office/drawing/2014/main" id="{62A31F71-3D33-46EC-AAF1-6E5DBC09A3A3}"/>
              </a:ext>
            </a:extLst>
          </p:cNvPr>
          <p:cNvSpPr>
            <a:spLocks noGrp="1"/>
          </p:cNvSpPr>
          <p:nvPr>
            <p:ph type="pic" sz="quarter" idx="23"/>
          </p:nvPr>
        </p:nvSpPr>
        <p:spPr>
          <a:xfrm>
            <a:off x="914398" y="891433"/>
            <a:ext cx="1098552" cy="1005840"/>
          </a:xfrm>
          <a:solidFill>
            <a:schemeClr val="bg1">
              <a:lumMod val="95000"/>
            </a:schemeClr>
          </a:solidFill>
        </p:spPr>
        <p:txBody>
          <a:bodyPr anchor="t" anchorCtr="1">
            <a:noAutofit/>
          </a:bodyPr>
          <a:lstStyle/>
          <a:p>
            <a:r>
              <a:rPr lang="en-US"/>
              <a:t>Click icon to add picture</a:t>
            </a:r>
          </a:p>
        </p:txBody>
      </p:sp>
      <p:sp>
        <p:nvSpPr>
          <p:cNvPr id="36" name="Text Placeholder 2">
            <a:extLst>
              <a:ext uri="{FF2B5EF4-FFF2-40B4-BE49-F238E27FC236}">
                <a16:creationId xmlns:a16="http://schemas.microsoft.com/office/drawing/2014/main" id="{A63C7B48-CE29-4841-A121-24288AB1BB96}"/>
              </a:ext>
            </a:extLst>
          </p:cNvPr>
          <p:cNvSpPr>
            <a:spLocks noGrp="1"/>
          </p:cNvSpPr>
          <p:nvPr>
            <p:ph type="body" idx="24" hasCustomPrompt="1"/>
          </p:nvPr>
        </p:nvSpPr>
        <p:spPr>
          <a:xfrm>
            <a:off x="914401" y="3970780"/>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37" name="Text Placeholder 15">
            <a:extLst>
              <a:ext uri="{FF2B5EF4-FFF2-40B4-BE49-F238E27FC236}">
                <a16:creationId xmlns:a16="http://schemas.microsoft.com/office/drawing/2014/main" id="{78AA806D-0B6F-4770-9408-7DA5DBB2B9EE}"/>
              </a:ext>
            </a:extLst>
          </p:cNvPr>
          <p:cNvSpPr>
            <a:spLocks noGrp="1"/>
          </p:cNvSpPr>
          <p:nvPr>
            <p:ph type="body" sz="quarter" idx="25" hasCustomPrompt="1"/>
          </p:nvPr>
        </p:nvSpPr>
        <p:spPr>
          <a:xfrm>
            <a:off x="914401" y="4233019"/>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38" name="Picture Placeholder 13">
            <a:extLst>
              <a:ext uri="{FF2B5EF4-FFF2-40B4-BE49-F238E27FC236}">
                <a16:creationId xmlns:a16="http://schemas.microsoft.com/office/drawing/2014/main" id="{5423EA77-5BBC-422A-A233-0971B4082D80}"/>
              </a:ext>
            </a:extLst>
          </p:cNvPr>
          <p:cNvSpPr>
            <a:spLocks noGrp="1"/>
          </p:cNvSpPr>
          <p:nvPr>
            <p:ph type="pic" sz="quarter" idx="26"/>
          </p:nvPr>
        </p:nvSpPr>
        <p:spPr>
          <a:xfrm>
            <a:off x="914398" y="2969080"/>
            <a:ext cx="1098552" cy="1005840"/>
          </a:xfrm>
          <a:solidFill>
            <a:schemeClr val="bg1">
              <a:lumMod val="95000"/>
            </a:schemeClr>
          </a:solidFill>
        </p:spPr>
        <p:txBody>
          <a:bodyPr anchor="t" anchorCtr="1">
            <a:noAutofit/>
          </a:bodyPr>
          <a:lstStyle/>
          <a:p>
            <a:r>
              <a:rPr lang="en-US"/>
              <a:t>Click icon to add picture</a:t>
            </a:r>
          </a:p>
        </p:txBody>
      </p:sp>
      <p:sp>
        <p:nvSpPr>
          <p:cNvPr id="39" name="Text Placeholder 2">
            <a:extLst>
              <a:ext uri="{FF2B5EF4-FFF2-40B4-BE49-F238E27FC236}">
                <a16:creationId xmlns:a16="http://schemas.microsoft.com/office/drawing/2014/main" id="{8010C731-1FB2-43EB-8A9E-909254A0B899}"/>
              </a:ext>
            </a:extLst>
          </p:cNvPr>
          <p:cNvSpPr>
            <a:spLocks noGrp="1"/>
          </p:cNvSpPr>
          <p:nvPr>
            <p:ph type="body" idx="27" hasCustomPrompt="1"/>
          </p:nvPr>
        </p:nvSpPr>
        <p:spPr>
          <a:xfrm>
            <a:off x="2286003" y="1893133"/>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40" name="Text Placeholder 15">
            <a:extLst>
              <a:ext uri="{FF2B5EF4-FFF2-40B4-BE49-F238E27FC236}">
                <a16:creationId xmlns:a16="http://schemas.microsoft.com/office/drawing/2014/main" id="{F3060E9C-5183-4FBD-96EE-0764D069A799}"/>
              </a:ext>
            </a:extLst>
          </p:cNvPr>
          <p:cNvSpPr>
            <a:spLocks noGrp="1"/>
          </p:cNvSpPr>
          <p:nvPr>
            <p:ph type="body" sz="quarter" idx="28" hasCustomPrompt="1"/>
          </p:nvPr>
        </p:nvSpPr>
        <p:spPr>
          <a:xfrm>
            <a:off x="2286003" y="2155372"/>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41" name="Picture Placeholder 13">
            <a:extLst>
              <a:ext uri="{FF2B5EF4-FFF2-40B4-BE49-F238E27FC236}">
                <a16:creationId xmlns:a16="http://schemas.microsoft.com/office/drawing/2014/main" id="{CEBBF380-7BAF-4BEA-BB8C-2B7141AE14AE}"/>
              </a:ext>
            </a:extLst>
          </p:cNvPr>
          <p:cNvSpPr>
            <a:spLocks noGrp="1"/>
          </p:cNvSpPr>
          <p:nvPr>
            <p:ph type="pic" sz="quarter" idx="29"/>
          </p:nvPr>
        </p:nvSpPr>
        <p:spPr>
          <a:xfrm>
            <a:off x="2286000" y="891433"/>
            <a:ext cx="1098552" cy="1005840"/>
          </a:xfrm>
          <a:solidFill>
            <a:schemeClr val="bg1">
              <a:lumMod val="95000"/>
            </a:schemeClr>
          </a:solidFill>
        </p:spPr>
        <p:txBody>
          <a:bodyPr anchor="t" anchorCtr="1">
            <a:noAutofit/>
          </a:bodyPr>
          <a:lstStyle/>
          <a:p>
            <a:r>
              <a:rPr lang="en-US"/>
              <a:t>Click icon to add picture</a:t>
            </a:r>
          </a:p>
        </p:txBody>
      </p:sp>
      <p:sp>
        <p:nvSpPr>
          <p:cNvPr id="42" name="Text Placeholder 2">
            <a:extLst>
              <a:ext uri="{FF2B5EF4-FFF2-40B4-BE49-F238E27FC236}">
                <a16:creationId xmlns:a16="http://schemas.microsoft.com/office/drawing/2014/main" id="{F0476D26-441A-4B61-9CDD-150B6CD176B7}"/>
              </a:ext>
            </a:extLst>
          </p:cNvPr>
          <p:cNvSpPr>
            <a:spLocks noGrp="1"/>
          </p:cNvSpPr>
          <p:nvPr>
            <p:ph type="body" idx="30" hasCustomPrompt="1"/>
          </p:nvPr>
        </p:nvSpPr>
        <p:spPr>
          <a:xfrm>
            <a:off x="2286003" y="3970780"/>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43" name="Text Placeholder 15">
            <a:extLst>
              <a:ext uri="{FF2B5EF4-FFF2-40B4-BE49-F238E27FC236}">
                <a16:creationId xmlns:a16="http://schemas.microsoft.com/office/drawing/2014/main" id="{3026D66C-E6B1-435A-9162-360BD997C2EA}"/>
              </a:ext>
            </a:extLst>
          </p:cNvPr>
          <p:cNvSpPr>
            <a:spLocks noGrp="1"/>
          </p:cNvSpPr>
          <p:nvPr>
            <p:ph type="body" sz="quarter" idx="31" hasCustomPrompt="1"/>
          </p:nvPr>
        </p:nvSpPr>
        <p:spPr>
          <a:xfrm>
            <a:off x="2286003" y="4233019"/>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44" name="Picture Placeholder 13">
            <a:extLst>
              <a:ext uri="{FF2B5EF4-FFF2-40B4-BE49-F238E27FC236}">
                <a16:creationId xmlns:a16="http://schemas.microsoft.com/office/drawing/2014/main" id="{7611CF16-AE24-42DE-958B-A29DBF4BD880}"/>
              </a:ext>
            </a:extLst>
          </p:cNvPr>
          <p:cNvSpPr>
            <a:spLocks noGrp="1"/>
          </p:cNvSpPr>
          <p:nvPr>
            <p:ph type="pic" sz="quarter" idx="32"/>
          </p:nvPr>
        </p:nvSpPr>
        <p:spPr>
          <a:xfrm>
            <a:off x="2286000" y="2969080"/>
            <a:ext cx="1098552" cy="1005840"/>
          </a:xfrm>
          <a:solidFill>
            <a:schemeClr val="bg1">
              <a:lumMod val="95000"/>
            </a:schemeClr>
          </a:solidFill>
        </p:spPr>
        <p:txBody>
          <a:bodyPr anchor="t" anchorCtr="1">
            <a:noAutofit/>
          </a:bodyPr>
          <a:lstStyle/>
          <a:p>
            <a:r>
              <a:rPr lang="en-US"/>
              <a:t>Click icon to add picture</a:t>
            </a:r>
          </a:p>
        </p:txBody>
      </p:sp>
      <p:sp>
        <p:nvSpPr>
          <p:cNvPr id="45" name="Text Placeholder 2">
            <a:extLst>
              <a:ext uri="{FF2B5EF4-FFF2-40B4-BE49-F238E27FC236}">
                <a16:creationId xmlns:a16="http://schemas.microsoft.com/office/drawing/2014/main" id="{A1BE96B7-99E2-4901-8132-57D105A50ACD}"/>
              </a:ext>
            </a:extLst>
          </p:cNvPr>
          <p:cNvSpPr>
            <a:spLocks noGrp="1"/>
          </p:cNvSpPr>
          <p:nvPr>
            <p:ph type="body" idx="33" hasCustomPrompt="1"/>
          </p:nvPr>
        </p:nvSpPr>
        <p:spPr>
          <a:xfrm>
            <a:off x="3657600" y="1893133"/>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46" name="Text Placeholder 15">
            <a:extLst>
              <a:ext uri="{FF2B5EF4-FFF2-40B4-BE49-F238E27FC236}">
                <a16:creationId xmlns:a16="http://schemas.microsoft.com/office/drawing/2014/main" id="{750EA163-FF2A-4C18-8BBB-F739ED2C5BD0}"/>
              </a:ext>
            </a:extLst>
          </p:cNvPr>
          <p:cNvSpPr>
            <a:spLocks noGrp="1"/>
          </p:cNvSpPr>
          <p:nvPr>
            <p:ph type="body" sz="quarter" idx="34" hasCustomPrompt="1"/>
          </p:nvPr>
        </p:nvSpPr>
        <p:spPr>
          <a:xfrm>
            <a:off x="3657600" y="2155372"/>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47" name="Picture Placeholder 13">
            <a:extLst>
              <a:ext uri="{FF2B5EF4-FFF2-40B4-BE49-F238E27FC236}">
                <a16:creationId xmlns:a16="http://schemas.microsoft.com/office/drawing/2014/main" id="{12F54182-C3AA-4764-A4FD-E6722D3392C5}"/>
              </a:ext>
            </a:extLst>
          </p:cNvPr>
          <p:cNvSpPr>
            <a:spLocks noGrp="1"/>
          </p:cNvSpPr>
          <p:nvPr>
            <p:ph type="pic" sz="quarter" idx="35"/>
          </p:nvPr>
        </p:nvSpPr>
        <p:spPr>
          <a:xfrm>
            <a:off x="3657597" y="891433"/>
            <a:ext cx="1098552" cy="1005840"/>
          </a:xfrm>
          <a:solidFill>
            <a:schemeClr val="bg1">
              <a:lumMod val="95000"/>
            </a:schemeClr>
          </a:solidFill>
        </p:spPr>
        <p:txBody>
          <a:bodyPr anchor="t" anchorCtr="1">
            <a:noAutofit/>
          </a:bodyPr>
          <a:lstStyle/>
          <a:p>
            <a:r>
              <a:rPr lang="en-US"/>
              <a:t>Click icon to add picture</a:t>
            </a:r>
          </a:p>
        </p:txBody>
      </p:sp>
      <p:sp>
        <p:nvSpPr>
          <p:cNvPr id="48" name="Text Placeholder 2">
            <a:extLst>
              <a:ext uri="{FF2B5EF4-FFF2-40B4-BE49-F238E27FC236}">
                <a16:creationId xmlns:a16="http://schemas.microsoft.com/office/drawing/2014/main" id="{395C9923-36BD-4254-9A49-11244264FF4B}"/>
              </a:ext>
            </a:extLst>
          </p:cNvPr>
          <p:cNvSpPr>
            <a:spLocks noGrp="1"/>
          </p:cNvSpPr>
          <p:nvPr>
            <p:ph type="body" idx="36" hasCustomPrompt="1"/>
          </p:nvPr>
        </p:nvSpPr>
        <p:spPr>
          <a:xfrm>
            <a:off x="3657600" y="3970780"/>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49" name="Text Placeholder 15">
            <a:extLst>
              <a:ext uri="{FF2B5EF4-FFF2-40B4-BE49-F238E27FC236}">
                <a16:creationId xmlns:a16="http://schemas.microsoft.com/office/drawing/2014/main" id="{082EB652-7496-4621-A8C7-5F527B88D05C}"/>
              </a:ext>
            </a:extLst>
          </p:cNvPr>
          <p:cNvSpPr>
            <a:spLocks noGrp="1"/>
          </p:cNvSpPr>
          <p:nvPr>
            <p:ph type="body" sz="quarter" idx="37" hasCustomPrompt="1"/>
          </p:nvPr>
        </p:nvSpPr>
        <p:spPr>
          <a:xfrm>
            <a:off x="3657600" y="4233019"/>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51" name="Picture Placeholder 13">
            <a:extLst>
              <a:ext uri="{FF2B5EF4-FFF2-40B4-BE49-F238E27FC236}">
                <a16:creationId xmlns:a16="http://schemas.microsoft.com/office/drawing/2014/main" id="{A5C1F40E-E177-4D99-921B-55C1519F8FFA}"/>
              </a:ext>
            </a:extLst>
          </p:cNvPr>
          <p:cNvSpPr>
            <a:spLocks noGrp="1"/>
          </p:cNvSpPr>
          <p:nvPr>
            <p:ph type="pic" sz="quarter" idx="38"/>
          </p:nvPr>
        </p:nvSpPr>
        <p:spPr>
          <a:xfrm>
            <a:off x="3657597" y="2969080"/>
            <a:ext cx="1098552" cy="1005840"/>
          </a:xfrm>
          <a:solidFill>
            <a:schemeClr val="bg1">
              <a:lumMod val="95000"/>
            </a:schemeClr>
          </a:solidFill>
        </p:spPr>
        <p:txBody>
          <a:bodyPr anchor="t" anchorCtr="1">
            <a:noAutofit/>
          </a:bodyPr>
          <a:lstStyle/>
          <a:p>
            <a:r>
              <a:rPr lang="en-US"/>
              <a:t>Click icon to add picture</a:t>
            </a:r>
          </a:p>
        </p:txBody>
      </p:sp>
      <p:sp>
        <p:nvSpPr>
          <p:cNvPr id="52" name="Text Placeholder 2">
            <a:extLst>
              <a:ext uri="{FF2B5EF4-FFF2-40B4-BE49-F238E27FC236}">
                <a16:creationId xmlns:a16="http://schemas.microsoft.com/office/drawing/2014/main" id="{B683B2F6-3C64-42E6-98E8-480E7E323394}"/>
              </a:ext>
            </a:extLst>
          </p:cNvPr>
          <p:cNvSpPr>
            <a:spLocks noGrp="1"/>
          </p:cNvSpPr>
          <p:nvPr>
            <p:ph type="body" idx="39" hasCustomPrompt="1"/>
          </p:nvPr>
        </p:nvSpPr>
        <p:spPr>
          <a:xfrm>
            <a:off x="5029196" y="1893133"/>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53" name="Text Placeholder 15">
            <a:extLst>
              <a:ext uri="{FF2B5EF4-FFF2-40B4-BE49-F238E27FC236}">
                <a16:creationId xmlns:a16="http://schemas.microsoft.com/office/drawing/2014/main" id="{8CB0F023-438B-46CB-9DCA-F2A7B831EE2F}"/>
              </a:ext>
            </a:extLst>
          </p:cNvPr>
          <p:cNvSpPr>
            <a:spLocks noGrp="1"/>
          </p:cNvSpPr>
          <p:nvPr>
            <p:ph type="body" sz="quarter" idx="40" hasCustomPrompt="1"/>
          </p:nvPr>
        </p:nvSpPr>
        <p:spPr>
          <a:xfrm>
            <a:off x="5029196" y="2155372"/>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54" name="Picture Placeholder 13">
            <a:extLst>
              <a:ext uri="{FF2B5EF4-FFF2-40B4-BE49-F238E27FC236}">
                <a16:creationId xmlns:a16="http://schemas.microsoft.com/office/drawing/2014/main" id="{60ED6218-0E2A-41C5-9033-57C414FB68AA}"/>
              </a:ext>
            </a:extLst>
          </p:cNvPr>
          <p:cNvSpPr>
            <a:spLocks noGrp="1"/>
          </p:cNvSpPr>
          <p:nvPr>
            <p:ph type="pic" sz="quarter" idx="41"/>
          </p:nvPr>
        </p:nvSpPr>
        <p:spPr>
          <a:xfrm>
            <a:off x="5029193" y="891433"/>
            <a:ext cx="1098552" cy="1005840"/>
          </a:xfrm>
          <a:solidFill>
            <a:schemeClr val="bg1">
              <a:lumMod val="95000"/>
            </a:schemeClr>
          </a:solidFill>
        </p:spPr>
        <p:txBody>
          <a:bodyPr anchor="t" anchorCtr="1">
            <a:noAutofit/>
          </a:bodyPr>
          <a:lstStyle/>
          <a:p>
            <a:r>
              <a:rPr lang="en-US"/>
              <a:t>Click icon to add picture</a:t>
            </a:r>
          </a:p>
        </p:txBody>
      </p:sp>
      <p:sp>
        <p:nvSpPr>
          <p:cNvPr id="55" name="Text Placeholder 2">
            <a:extLst>
              <a:ext uri="{FF2B5EF4-FFF2-40B4-BE49-F238E27FC236}">
                <a16:creationId xmlns:a16="http://schemas.microsoft.com/office/drawing/2014/main" id="{F2B3F922-64C5-47FE-827B-BABCDA759B18}"/>
              </a:ext>
            </a:extLst>
          </p:cNvPr>
          <p:cNvSpPr>
            <a:spLocks noGrp="1"/>
          </p:cNvSpPr>
          <p:nvPr>
            <p:ph type="body" idx="42" hasCustomPrompt="1"/>
          </p:nvPr>
        </p:nvSpPr>
        <p:spPr>
          <a:xfrm>
            <a:off x="5029196" y="3970780"/>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56" name="Text Placeholder 15">
            <a:extLst>
              <a:ext uri="{FF2B5EF4-FFF2-40B4-BE49-F238E27FC236}">
                <a16:creationId xmlns:a16="http://schemas.microsoft.com/office/drawing/2014/main" id="{3FCDAEF8-129F-497A-BC3D-2E026CA5285F}"/>
              </a:ext>
            </a:extLst>
          </p:cNvPr>
          <p:cNvSpPr>
            <a:spLocks noGrp="1"/>
          </p:cNvSpPr>
          <p:nvPr>
            <p:ph type="body" sz="quarter" idx="43" hasCustomPrompt="1"/>
          </p:nvPr>
        </p:nvSpPr>
        <p:spPr>
          <a:xfrm>
            <a:off x="5029196" y="4233019"/>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57" name="Picture Placeholder 13">
            <a:extLst>
              <a:ext uri="{FF2B5EF4-FFF2-40B4-BE49-F238E27FC236}">
                <a16:creationId xmlns:a16="http://schemas.microsoft.com/office/drawing/2014/main" id="{BB96973C-918C-4858-9818-4C18E007B3EC}"/>
              </a:ext>
            </a:extLst>
          </p:cNvPr>
          <p:cNvSpPr>
            <a:spLocks noGrp="1"/>
          </p:cNvSpPr>
          <p:nvPr>
            <p:ph type="pic" sz="quarter" idx="44"/>
          </p:nvPr>
        </p:nvSpPr>
        <p:spPr>
          <a:xfrm>
            <a:off x="5029193" y="2969080"/>
            <a:ext cx="1098552" cy="1005840"/>
          </a:xfrm>
          <a:solidFill>
            <a:schemeClr val="bg1">
              <a:lumMod val="95000"/>
            </a:schemeClr>
          </a:solidFill>
        </p:spPr>
        <p:txBody>
          <a:bodyPr anchor="t" anchorCtr="1">
            <a:noAutofit/>
          </a:bodyPr>
          <a:lstStyle/>
          <a:p>
            <a:r>
              <a:rPr lang="en-US"/>
              <a:t>Click icon to add picture</a:t>
            </a:r>
          </a:p>
        </p:txBody>
      </p:sp>
      <p:sp>
        <p:nvSpPr>
          <p:cNvPr id="58" name="Text Placeholder 2">
            <a:extLst>
              <a:ext uri="{FF2B5EF4-FFF2-40B4-BE49-F238E27FC236}">
                <a16:creationId xmlns:a16="http://schemas.microsoft.com/office/drawing/2014/main" id="{779F3C4F-E1AE-4B68-82DC-5BEB4D756A70}"/>
              </a:ext>
            </a:extLst>
          </p:cNvPr>
          <p:cNvSpPr>
            <a:spLocks noGrp="1"/>
          </p:cNvSpPr>
          <p:nvPr>
            <p:ph type="body" idx="45" hasCustomPrompt="1"/>
          </p:nvPr>
        </p:nvSpPr>
        <p:spPr>
          <a:xfrm>
            <a:off x="6407151" y="1893133"/>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59" name="Text Placeholder 15">
            <a:extLst>
              <a:ext uri="{FF2B5EF4-FFF2-40B4-BE49-F238E27FC236}">
                <a16:creationId xmlns:a16="http://schemas.microsoft.com/office/drawing/2014/main" id="{4D5364C4-183F-4672-8A3A-142C5D4D2B1A}"/>
              </a:ext>
            </a:extLst>
          </p:cNvPr>
          <p:cNvSpPr>
            <a:spLocks noGrp="1"/>
          </p:cNvSpPr>
          <p:nvPr>
            <p:ph type="body" sz="quarter" idx="46" hasCustomPrompt="1"/>
          </p:nvPr>
        </p:nvSpPr>
        <p:spPr>
          <a:xfrm>
            <a:off x="6407151" y="2155372"/>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60" name="Picture Placeholder 13">
            <a:extLst>
              <a:ext uri="{FF2B5EF4-FFF2-40B4-BE49-F238E27FC236}">
                <a16:creationId xmlns:a16="http://schemas.microsoft.com/office/drawing/2014/main" id="{7BED2ED8-371A-4533-B3A6-8FB12BA60A10}"/>
              </a:ext>
            </a:extLst>
          </p:cNvPr>
          <p:cNvSpPr>
            <a:spLocks noGrp="1"/>
          </p:cNvSpPr>
          <p:nvPr>
            <p:ph type="pic" sz="quarter" idx="47"/>
          </p:nvPr>
        </p:nvSpPr>
        <p:spPr>
          <a:xfrm>
            <a:off x="6407148" y="891433"/>
            <a:ext cx="1098552" cy="1005840"/>
          </a:xfrm>
          <a:solidFill>
            <a:schemeClr val="bg1">
              <a:lumMod val="95000"/>
            </a:schemeClr>
          </a:solidFill>
        </p:spPr>
        <p:txBody>
          <a:bodyPr anchor="t" anchorCtr="1">
            <a:noAutofit/>
          </a:bodyPr>
          <a:lstStyle/>
          <a:p>
            <a:r>
              <a:rPr lang="en-US"/>
              <a:t>Click icon to add picture</a:t>
            </a:r>
          </a:p>
        </p:txBody>
      </p:sp>
      <p:sp>
        <p:nvSpPr>
          <p:cNvPr id="61" name="Text Placeholder 2">
            <a:extLst>
              <a:ext uri="{FF2B5EF4-FFF2-40B4-BE49-F238E27FC236}">
                <a16:creationId xmlns:a16="http://schemas.microsoft.com/office/drawing/2014/main" id="{25967C85-6150-4F33-8BC3-D5E7812E9EDB}"/>
              </a:ext>
            </a:extLst>
          </p:cNvPr>
          <p:cNvSpPr>
            <a:spLocks noGrp="1"/>
          </p:cNvSpPr>
          <p:nvPr>
            <p:ph type="body" idx="48" hasCustomPrompt="1"/>
          </p:nvPr>
        </p:nvSpPr>
        <p:spPr>
          <a:xfrm>
            <a:off x="6407151" y="3970780"/>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62" name="Text Placeholder 15">
            <a:extLst>
              <a:ext uri="{FF2B5EF4-FFF2-40B4-BE49-F238E27FC236}">
                <a16:creationId xmlns:a16="http://schemas.microsoft.com/office/drawing/2014/main" id="{7837A286-C6C0-452A-AD20-DD47599FB4F6}"/>
              </a:ext>
            </a:extLst>
          </p:cNvPr>
          <p:cNvSpPr>
            <a:spLocks noGrp="1"/>
          </p:cNvSpPr>
          <p:nvPr>
            <p:ph type="body" sz="quarter" idx="49" hasCustomPrompt="1"/>
          </p:nvPr>
        </p:nvSpPr>
        <p:spPr>
          <a:xfrm>
            <a:off x="6407151" y="4233019"/>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63" name="Picture Placeholder 13">
            <a:extLst>
              <a:ext uri="{FF2B5EF4-FFF2-40B4-BE49-F238E27FC236}">
                <a16:creationId xmlns:a16="http://schemas.microsoft.com/office/drawing/2014/main" id="{A56E6BDA-D19A-4B2F-8346-F2BD38487F19}"/>
              </a:ext>
            </a:extLst>
          </p:cNvPr>
          <p:cNvSpPr>
            <a:spLocks noGrp="1"/>
          </p:cNvSpPr>
          <p:nvPr>
            <p:ph type="pic" sz="quarter" idx="50"/>
          </p:nvPr>
        </p:nvSpPr>
        <p:spPr>
          <a:xfrm>
            <a:off x="6407148" y="2969080"/>
            <a:ext cx="1098552" cy="1005840"/>
          </a:xfrm>
          <a:solidFill>
            <a:schemeClr val="bg1">
              <a:lumMod val="95000"/>
            </a:schemeClr>
          </a:solidFill>
        </p:spPr>
        <p:txBody>
          <a:bodyPr anchor="t" anchorCtr="1">
            <a:noAutofit/>
          </a:bodyPr>
          <a:lstStyle/>
          <a:p>
            <a:r>
              <a:rPr lang="en-US"/>
              <a:t>Click icon to add picture</a:t>
            </a:r>
          </a:p>
        </p:txBody>
      </p:sp>
      <p:sp>
        <p:nvSpPr>
          <p:cNvPr id="64" name="Text Placeholder 2">
            <a:extLst>
              <a:ext uri="{FF2B5EF4-FFF2-40B4-BE49-F238E27FC236}">
                <a16:creationId xmlns:a16="http://schemas.microsoft.com/office/drawing/2014/main" id="{7568B850-F8CB-4215-A7CA-12D1CFBE1309}"/>
              </a:ext>
            </a:extLst>
          </p:cNvPr>
          <p:cNvSpPr>
            <a:spLocks noGrp="1"/>
          </p:cNvSpPr>
          <p:nvPr>
            <p:ph type="body" idx="51" hasCustomPrompt="1"/>
          </p:nvPr>
        </p:nvSpPr>
        <p:spPr>
          <a:xfrm>
            <a:off x="7785105" y="1893133"/>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65" name="Text Placeholder 15">
            <a:extLst>
              <a:ext uri="{FF2B5EF4-FFF2-40B4-BE49-F238E27FC236}">
                <a16:creationId xmlns:a16="http://schemas.microsoft.com/office/drawing/2014/main" id="{00E053F3-858D-4EA5-AADD-F5F33C8D6170}"/>
              </a:ext>
            </a:extLst>
          </p:cNvPr>
          <p:cNvSpPr>
            <a:spLocks noGrp="1"/>
          </p:cNvSpPr>
          <p:nvPr>
            <p:ph type="body" sz="quarter" idx="52" hasCustomPrompt="1"/>
          </p:nvPr>
        </p:nvSpPr>
        <p:spPr>
          <a:xfrm>
            <a:off x="7785105" y="2155372"/>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66" name="Picture Placeholder 13">
            <a:extLst>
              <a:ext uri="{FF2B5EF4-FFF2-40B4-BE49-F238E27FC236}">
                <a16:creationId xmlns:a16="http://schemas.microsoft.com/office/drawing/2014/main" id="{57C7ABD9-46EF-4A5B-B450-67ECF10417CF}"/>
              </a:ext>
            </a:extLst>
          </p:cNvPr>
          <p:cNvSpPr>
            <a:spLocks noGrp="1"/>
          </p:cNvSpPr>
          <p:nvPr>
            <p:ph type="pic" sz="quarter" idx="53"/>
          </p:nvPr>
        </p:nvSpPr>
        <p:spPr>
          <a:xfrm>
            <a:off x="7785102" y="891433"/>
            <a:ext cx="1098552" cy="1005840"/>
          </a:xfrm>
          <a:solidFill>
            <a:schemeClr val="bg1">
              <a:lumMod val="95000"/>
            </a:schemeClr>
          </a:solidFill>
        </p:spPr>
        <p:txBody>
          <a:bodyPr anchor="t" anchorCtr="1">
            <a:noAutofit/>
          </a:bodyPr>
          <a:lstStyle/>
          <a:p>
            <a:r>
              <a:rPr lang="en-US"/>
              <a:t>Click icon to add picture</a:t>
            </a:r>
          </a:p>
        </p:txBody>
      </p:sp>
      <p:sp>
        <p:nvSpPr>
          <p:cNvPr id="67" name="Text Placeholder 2">
            <a:extLst>
              <a:ext uri="{FF2B5EF4-FFF2-40B4-BE49-F238E27FC236}">
                <a16:creationId xmlns:a16="http://schemas.microsoft.com/office/drawing/2014/main" id="{369CD228-4152-4953-8AE8-91886E87E15F}"/>
              </a:ext>
            </a:extLst>
          </p:cNvPr>
          <p:cNvSpPr>
            <a:spLocks noGrp="1"/>
          </p:cNvSpPr>
          <p:nvPr>
            <p:ph type="body" idx="54" hasCustomPrompt="1"/>
          </p:nvPr>
        </p:nvSpPr>
        <p:spPr>
          <a:xfrm>
            <a:off x="7785105" y="3970780"/>
            <a:ext cx="1098551" cy="262238"/>
          </a:xfrm>
          <a:prstGeom prst="rect">
            <a:avLst/>
          </a:prstGeom>
          <a:solidFill>
            <a:schemeClr val="bg2"/>
          </a:solidFill>
        </p:spPr>
        <p:txBody>
          <a:bodyPr lIns="91440" tIns="91440" rIns="91440" bIns="91440" anchor="t" anchorCtr="0">
            <a:noAutofit/>
          </a:bodyPr>
          <a:lstStyle>
            <a:lvl1pPr marL="0" indent="0">
              <a:buNone/>
              <a:defRPr sz="10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68" name="Text Placeholder 15">
            <a:extLst>
              <a:ext uri="{FF2B5EF4-FFF2-40B4-BE49-F238E27FC236}">
                <a16:creationId xmlns:a16="http://schemas.microsoft.com/office/drawing/2014/main" id="{1D10B767-7DBE-4C4D-9CA7-3E06A5548660}"/>
              </a:ext>
            </a:extLst>
          </p:cNvPr>
          <p:cNvSpPr>
            <a:spLocks noGrp="1"/>
          </p:cNvSpPr>
          <p:nvPr>
            <p:ph type="body" sz="quarter" idx="55" hasCustomPrompt="1"/>
          </p:nvPr>
        </p:nvSpPr>
        <p:spPr>
          <a:xfrm>
            <a:off x="7785105" y="4233019"/>
            <a:ext cx="1098551" cy="549729"/>
          </a:xfrm>
          <a:solidFill>
            <a:schemeClr val="bg2"/>
          </a:solidFill>
        </p:spPr>
        <p:txBody>
          <a:bodyPr lIns="91440" tIns="45720" rIns="91440" bIns="0">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solidFill>
              </a:rPr>
              <a:t>Title</a:t>
            </a:r>
          </a:p>
          <a:p>
            <a:r>
              <a:rPr lang="en-US">
                <a:solidFill>
                  <a:schemeClr val="tx2"/>
                </a:solidFill>
              </a:rPr>
              <a:t>Company/</a:t>
            </a:r>
            <a:br>
              <a:rPr lang="en-US">
                <a:solidFill>
                  <a:schemeClr val="tx2"/>
                </a:solidFill>
              </a:rPr>
            </a:br>
            <a:r>
              <a:rPr lang="en-US">
                <a:solidFill>
                  <a:schemeClr val="tx2"/>
                </a:solidFill>
              </a:rPr>
              <a:t>Business unit</a:t>
            </a:r>
            <a:endParaRPr lang="en-US" dirty="0">
              <a:solidFill>
                <a:schemeClr val="tx2"/>
              </a:solidFill>
            </a:endParaRPr>
          </a:p>
        </p:txBody>
      </p:sp>
      <p:sp>
        <p:nvSpPr>
          <p:cNvPr id="69" name="Picture Placeholder 13">
            <a:extLst>
              <a:ext uri="{FF2B5EF4-FFF2-40B4-BE49-F238E27FC236}">
                <a16:creationId xmlns:a16="http://schemas.microsoft.com/office/drawing/2014/main" id="{5CC530E8-C8E0-465B-8E46-173EB2DDFC65}"/>
              </a:ext>
            </a:extLst>
          </p:cNvPr>
          <p:cNvSpPr>
            <a:spLocks noGrp="1"/>
          </p:cNvSpPr>
          <p:nvPr>
            <p:ph type="pic" sz="quarter" idx="56"/>
          </p:nvPr>
        </p:nvSpPr>
        <p:spPr>
          <a:xfrm>
            <a:off x="7785102" y="2969080"/>
            <a:ext cx="1098552" cy="1005840"/>
          </a:xfrm>
          <a:solidFill>
            <a:schemeClr val="bg1">
              <a:lumMod val="95000"/>
            </a:schemeClr>
          </a:solidFill>
        </p:spPr>
        <p:txBody>
          <a:bodyPr anchor="t" anchorCtr="1">
            <a:noAutofit/>
          </a:bodyPr>
          <a:lstStyle/>
          <a:p>
            <a:r>
              <a:rPr lang="en-US"/>
              <a:t>Click icon to add picture</a:t>
            </a:r>
          </a:p>
        </p:txBody>
      </p:sp>
    </p:spTree>
    <p:extLst>
      <p:ext uri="{BB962C8B-B14F-4D97-AF65-F5344CB8AC3E}">
        <p14:creationId xmlns:p14="http://schemas.microsoft.com/office/powerpoint/2010/main" val="3378402443"/>
      </p:ext>
    </p:extLst>
  </p:cSld>
  <p:clrMapOvr>
    <a:masterClrMapping/>
  </p:clrMapOvr>
  <p:extLst>
    <p:ext uri="{DCECCB84-F9BA-43D5-87BE-67443E8EF086}">
      <p15:sldGuideLst xmlns:p15="http://schemas.microsoft.com/office/powerpoint/2012/main">
        <p15:guide id="1" orient="horz" pos="55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with pictur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38314103-1ECB-406B-B0F2-AD79FFEAC7B8}"/>
              </a:ext>
            </a:extLst>
          </p:cNvPr>
          <p:cNvSpPr>
            <a:spLocks noGrp="1"/>
          </p:cNvSpPr>
          <p:nvPr>
            <p:ph type="pic" sz="quarter" idx="13"/>
          </p:nvPr>
        </p:nvSpPr>
        <p:spPr>
          <a:xfrm>
            <a:off x="1" y="0"/>
            <a:ext cx="9144000" cy="5143500"/>
          </a:xfrm>
          <a:solidFill>
            <a:schemeClr val="bg1">
              <a:lumMod val="95000"/>
            </a:schemeClr>
          </a:solidFill>
        </p:spPr>
        <p:txBody>
          <a:bodyPr anchor="b" anchorCtr="1">
            <a:noAutofit/>
          </a:bodyPr>
          <a:lstStyle/>
          <a:p>
            <a:r>
              <a:rPr lang="en-US"/>
              <a:t>Click icon to add picture</a:t>
            </a:r>
          </a:p>
        </p:txBody>
      </p:sp>
      <p:sp>
        <p:nvSpPr>
          <p:cNvPr id="2" name="Title 1"/>
          <p:cNvSpPr>
            <a:spLocks noGrp="1"/>
          </p:cNvSpPr>
          <p:nvPr>
            <p:ph type="ctrTitle"/>
          </p:nvPr>
        </p:nvSpPr>
        <p:spPr>
          <a:xfrm>
            <a:off x="638176" y="1828801"/>
            <a:ext cx="4257674" cy="3130550"/>
          </a:xfrm>
          <a:prstGeom prst="rect">
            <a:avLst/>
          </a:prstGeom>
        </p:spPr>
        <p:txBody>
          <a:bodyPr anchor="t" anchorCtr="0"/>
          <a:lstStyle>
            <a:lvl1pPr algn="l">
              <a:lnSpc>
                <a:spcPct val="100000"/>
              </a:lnSpc>
              <a:defRPr sz="3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651514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8176" y="1828801"/>
            <a:ext cx="4257674" cy="3025775"/>
          </a:xfrm>
          <a:prstGeom prst="rect">
            <a:avLst/>
          </a:prstGeom>
        </p:spPr>
        <p:txBody>
          <a:bodyPr anchor="t" anchorCtr="0"/>
          <a:lstStyle>
            <a:lvl1pPr algn="l">
              <a:lnSpc>
                <a:spcPct val="100000"/>
              </a:lnSpc>
              <a:defRPr sz="3200">
                <a:solidFill>
                  <a:schemeClr val="bg1"/>
                </a:solidFill>
              </a:defRPr>
            </a:lvl1pPr>
          </a:lstStyle>
          <a:p>
            <a:r>
              <a:rPr lang="en-US"/>
              <a:t>Click to edit Master title style</a:t>
            </a:r>
            <a:endParaRPr lang="en-US" dirty="0"/>
          </a:p>
        </p:txBody>
      </p:sp>
      <p:pic>
        <p:nvPicPr>
          <p:cNvPr id="4" name="Picture 8">
            <a:extLst>
              <a:ext uri="{FF2B5EF4-FFF2-40B4-BE49-F238E27FC236}">
                <a16:creationId xmlns:a16="http://schemas.microsoft.com/office/drawing/2014/main" id="{D654E1FC-716C-4C79-97CD-1AA005D96E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1486" y="322263"/>
            <a:ext cx="2057998" cy="208543"/>
          </a:xfrm>
          <a:prstGeom prst="rect">
            <a:avLst/>
          </a:prstGeom>
        </p:spPr>
      </p:pic>
    </p:spTree>
    <p:extLst>
      <p:ext uri="{BB962C8B-B14F-4D97-AF65-F5344CB8AC3E}">
        <p14:creationId xmlns:p14="http://schemas.microsoft.com/office/powerpoint/2010/main" val="23405440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on pictu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AF517B1-0F8D-485F-A459-A68B06B973E2}"/>
              </a:ext>
            </a:extLst>
          </p:cNvPr>
          <p:cNvSpPr>
            <a:spLocks noGrp="1"/>
          </p:cNvSpPr>
          <p:nvPr>
            <p:ph type="pic" sz="quarter" idx="13"/>
          </p:nvPr>
        </p:nvSpPr>
        <p:spPr>
          <a:xfrm>
            <a:off x="638176" y="0"/>
            <a:ext cx="8505825" cy="5143500"/>
          </a:xfrm>
          <a:solidFill>
            <a:schemeClr val="bg1">
              <a:lumMod val="95000"/>
            </a:schemeClr>
          </a:solidFill>
        </p:spPr>
        <p:txBody>
          <a:bodyPr anchor="ctr" anchorCtr="1">
            <a:noAutofit/>
          </a:bodyPr>
          <a:lstStyle/>
          <a:p>
            <a:r>
              <a:rPr lang="en-US"/>
              <a:t>Click icon to add picture</a:t>
            </a:r>
          </a:p>
        </p:txBody>
      </p:sp>
      <p:sp>
        <p:nvSpPr>
          <p:cNvPr id="2" name="Title 1"/>
          <p:cNvSpPr>
            <a:spLocks noGrp="1"/>
          </p:cNvSpPr>
          <p:nvPr>
            <p:ph type="title" hasCustomPrompt="1"/>
          </p:nvPr>
        </p:nvSpPr>
        <p:spPr>
          <a:xfrm>
            <a:off x="914400" y="296865"/>
            <a:ext cx="3981451" cy="4481512"/>
          </a:xfrm>
          <a:prstGeom prst="rect">
            <a:avLst/>
          </a:prstGeom>
        </p:spPr>
        <p:txBody>
          <a:bodyPr>
            <a:noAutofit/>
          </a:bodyPr>
          <a:lstStyle>
            <a:lvl1pPr>
              <a:defRPr sz="2400" b="0"/>
            </a:lvl1pPr>
          </a:lstStyle>
          <a:p>
            <a:r>
              <a:rPr lang="en-US" dirty="0"/>
              <a:t>Click to edit Master title style</a:t>
            </a:r>
            <a:br>
              <a:rPr lang="en-US" dirty="0"/>
            </a:br>
            <a:endParaRPr lang="en-US" dirty="0"/>
          </a:p>
        </p:txBody>
      </p:sp>
      <p:pic>
        <p:nvPicPr>
          <p:cNvPr id="16" name="Picture 8">
            <a:extLst>
              <a:ext uri="{FF2B5EF4-FFF2-40B4-BE49-F238E27FC236}">
                <a16:creationId xmlns:a16="http://schemas.microsoft.com/office/drawing/2014/main" id="{ADA8C1AC-CD09-4BC7-9BA0-9ECE91E536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5" y="849719"/>
            <a:ext cx="1086144" cy="110062"/>
          </a:xfrm>
          <a:prstGeom prst="rect">
            <a:avLst/>
          </a:prstGeom>
        </p:spPr>
      </p:pic>
      <p:sp>
        <p:nvSpPr>
          <p:cNvPr id="3" name="Date Placeholder 2">
            <a:extLst>
              <a:ext uri="{FF2B5EF4-FFF2-40B4-BE49-F238E27FC236}">
                <a16:creationId xmlns:a16="http://schemas.microsoft.com/office/drawing/2014/main" id="{A449DF28-B077-4AEA-B434-1C3CD9566E12}"/>
              </a:ext>
            </a:extLst>
          </p:cNvPr>
          <p:cNvSpPr>
            <a:spLocks noGrp="1"/>
          </p:cNvSpPr>
          <p:nvPr>
            <p:ph type="dt" sz="half" idx="14"/>
          </p:nvPr>
        </p:nvSpPr>
        <p:spPr/>
        <p:txBody>
          <a:bodyPr/>
          <a:lstStyle>
            <a:lvl1pPr>
              <a:defRPr/>
            </a:lvl1pPr>
          </a:lstStyle>
          <a:p>
            <a:endParaRPr lang="en-US" dirty="0"/>
          </a:p>
        </p:txBody>
      </p:sp>
      <p:sp>
        <p:nvSpPr>
          <p:cNvPr id="4" name="Footer Placeholder 3">
            <a:extLst>
              <a:ext uri="{FF2B5EF4-FFF2-40B4-BE49-F238E27FC236}">
                <a16:creationId xmlns:a16="http://schemas.microsoft.com/office/drawing/2014/main" id="{2F4980C8-CFC3-45E8-9FCE-89B9CBC0730B}"/>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A63B5BB2-0F44-4917-AEC8-F65577C7F4D0}"/>
              </a:ext>
            </a:extLst>
          </p:cNvPr>
          <p:cNvSpPr>
            <a:spLocks noGrp="1"/>
          </p:cNvSpPr>
          <p:nvPr>
            <p:ph type="sldNum" sz="quarter" idx="16"/>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662945412"/>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583403"/>
            <a:ext cx="7975600" cy="4389438"/>
          </a:xfrm>
          <a:prstGeom prst="rect">
            <a:avLst/>
          </a:prstGeom>
        </p:spPr>
        <p:txBody>
          <a:bodyPr>
            <a:noAutofit/>
          </a:bodyPr>
          <a:lstStyle>
            <a:lvl1pPr>
              <a:defRPr sz="2800">
                <a:solidFill>
                  <a:schemeClr val="bg1"/>
                </a:solidFill>
              </a:defRPr>
            </a:lvl1pPr>
          </a:lstStyle>
          <a:p>
            <a:r>
              <a:rPr lang="en-US"/>
              <a:t>Click to edit Master title style</a:t>
            </a:r>
            <a:endParaRPr lang="en-US" dirty="0"/>
          </a:p>
        </p:txBody>
      </p:sp>
      <p:pic>
        <p:nvPicPr>
          <p:cNvPr id="15" name="Picture 8">
            <a:extLst>
              <a:ext uri="{FF2B5EF4-FFF2-40B4-BE49-F238E27FC236}">
                <a16:creationId xmlns:a16="http://schemas.microsoft.com/office/drawing/2014/main" id="{558918D4-5B11-456F-B588-1E4BD79DD5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310763" y="849722"/>
            <a:ext cx="1086138" cy="110062"/>
          </a:xfrm>
          <a:prstGeom prst="rect">
            <a:avLst/>
          </a:prstGeom>
        </p:spPr>
      </p:pic>
      <p:sp>
        <p:nvSpPr>
          <p:cNvPr id="3" name="Date Placeholder 2">
            <a:extLst>
              <a:ext uri="{FF2B5EF4-FFF2-40B4-BE49-F238E27FC236}">
                <a16:creationId xmlns:a16="http://schemas.microsoft.com/office/drawing/2014/main" id="{A9B4EDF9-9ADB-4C68-AD93-7B18264E219F}"/>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37522FF6-7E03-44A7-9502-8687EC3F313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EFBB8B0F-B560-44D6-B95A-B19CEC9225C0}"/>
              </a:ext>
            </a:extLst>
          </p:cNvPr>
          <p:cNvSpPr>
            <a:spLocks noGrp="1"/>
          </p:cNvSpPr>
          <p:nvPr>
            <p:ph type="sldNum" sz="quarter" idx="12"/>
          </p:nvPr>
        </p:nvSpPr>
        <p:spPr/>
        <p:txBody>
          <a:bodyPr/>
          <a:lstStyle>
            <a:lvl1pPr>
              <a:defRPr>
                <a:solidFill>
                  <a:schemeClr val="bg1"/>
                </a:solidFill>
              </a:defRPr>
            </a:lvl1pPr>
          </a:lstStyle>
          <a:p>
            <a:fld id="{F207DD7E-2893-4952-BB40-9A5B851D3DD5}" type="slidenum">
              <a:rPr lang="en-US" smtClean="0"/>
              <a:pPr/>
              <a:t>‹#›</a:t>
            </a:fld>
            <a:endParaRPr lang="en-US"/>
          </a:p>
        </p:txBody>
      </p:sp>
    </p:spTree>
    <p:extLst>
      <p:ext uri="{BB962C8B-B14F-4D97-AF65-F5344CB8AC3E}">
        <p14:creationId xmlns:p14="http://schemas.microsoft.com/office/powerpoint/2010/main" val="315310632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act without pictur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B85E38-B91B-4455-A6F6-D4CF680C67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1486" y="322263"/>
            <a:ext cx="2057998" cy="208543"/>
          </a:xfrm>
          <a:prstGeom prst="rect">
            <a:avLst/>
          </a:prstGeom>
        </p:spPr>
      </p:pic>
      <p:sp>
        <p:nvSpPr>
          <p:cNvPr id="6" name="Title 1">
            <a:extLst>
              <a:ext uri="{FF2B5EF4-FFF2-40B4-BE49-F238E27FC236}">
                <a16:creationId xmlns:a16="http://schemas.microsoft.com/office/drawing/2014/main" id="{E33E5A15-D715-4B13-963F-B039FC4204BB}"/>
              </a:ext>
            </a:extLst>
          </p:cNvPr>
          <p:cNvSpPr>
            <a:spLocks noGrp="1"/>
          </p:cNvSpPr>
          <p:nvPr>
            <p:ph type="title" hasCustomPrompt="1"/>
          </p:nvPr>
        </p:nvSpPr>
        <p:spPr>
          <a:xfrm>
            <a:off x="638175" y="1151772"/>
            <a:ext cx="2747963" cy="849312"/>
          </a:xfrm>
          <a:prstGeom prst="rect">
            <a:avLst/>
          </a:prstGeom>
        </p:spPr>
        <p:txBody>
          <a:bodyPr>
            <a:noAutofit/>
          </a:bodyPr>
          <a:lstStyle>
            <a:lvl1pPr>
              <a:defRPr>
                <a:solidFill>
                  <a:schemeClr val="bg1"/>
                </a:solidFill>
              </a:defRPr>
            </a:lvl1pPr>
          </a:lstStyle>
          <a:p>
            <a:r>
              <a:rPr lang="de-DE"/>
              <a:t>Contact</a:t>
            </a:r>
            <a:endParaRPr lang="en-US" dirty="0"/>
          </a:p>
        </p:txBody>
      </p:sp>
      <p:sp>
        <p:nvSpPr>
          <p:cNvPr id="7" name="Text Placeholder 2">
            <a:extLst>
              <a:ext uri="{FF2B5EF4-FFF2-40B4-BE49-F238E27FC236}">
                <a16:creationId xmlns:a16="http://schemas.microsoft.com/office/drawing/2014/main" id="{0E7355DA-FC44-4B89-85BB-3D41DC0ED129}"/>
              </a:ext>
            </a:extLst>
          </p:cNvPr>
          <p:cNvSpPr>
            <a:spLocks noGrp="1"/>
          </p:cNvSpPr>
          <p:nvPr>
            <p:ph type="body" idx="23" hasCustomPrompt="1"/>
          </p:nvPr>
        </p:nvSpPr>
        <p:spPr>
          <a:xfrm>
            <a:off x="639763" y="2343376"/>
            <a:ext cx="2749376" cy="262238"/>
          </a:xfrm>
          <a:prstGeom prst="rect">
            <a:avLst/>
          </a:prstGeom>
          <a:noFill/>
        </p:spPr>
        <p:txBody>
          <a:bodyPr lIns="0" tIns="91440" rIns="0" bIns="91440" anchor="t" anchorCtr="0">
            <a:noAutofit/>
          </a:bodyPr>
          <a:lstStyle>
            <a:lvl1pPr marL="0" indent="0">
              <a:buNone/>
              <a:defRPr sz="1000" b="1">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8" name="Text Placeholder 10">
            <a:extLst>
              <a:ext uri="{FF2B5EF4-FFF2-40B4-BE49-F238E27FC236}">
                <a16:creationId xmlns:a16="http://schemas.microsoft.com/office/drawing/2014/main" id="{DE9E6830-9C19-4BEA-89E1-3C56B39B8B63}"/>
              </a:ext>
            </a:extLst>
          </p:cNvPr>
          <p:cNvSpPr>
            <a:spLocks noGrp="1"/>
          </p:cNvSpPr>
          <p:nvPr>
            <p:ph type="body" sz="quarter" idx="27" hasCustomPrompt="1"/>
          </p:nvPr>
        </p:nvSpPr>
        <p:spPr>
          <a:xfrm>
            <a:off x="638175" y="2714596"/>
            <a:ext cx="2747962" cy="746016"/>
          </a:xfrm>
        </p:spPr>
        <p:txBody>
          <a:bodyPr/>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r>
              <a:rPr lang="en-US"/>
              <a:t>prename.name@amerisourcebergen.com</a:t>
            </a:r>
          </a:p>
        </p:txBody>
      </p:sp>
      <p:sp>
        <p:nvSpPr>
          <p:cNvPr id="10" name="Text Placeholder 2">
            <a:extLst>
              <a:ext uri="{FF2B5EF4-FFF2-40B4-BE49-F238E27FC236}">
                <a16:creationId xmlns:a16="http://schemas.microsoft.com/office/drawing/2014/main" id="{BB823464-F19A-4659-8716-88B70E204CF9}"/>
              </a:ext>
            </a:extLst>
          </p:cNvPr>
          <p:cNvSpPr>
            <a:spLocks noGrp="1"/>
          </p:cNvSpPr>
          <p:nvPr>
            <p:ph type="body" idx="28" hasCustomPrompt="1"/>
          </p:nvPr>
        </p:nvSpPr>
        <p:spPr>
          <a:xfrm>
            <a:off x="639763" y="3773974"/>
            <a:ext cx="2749376" cy="262238"/>
          </a:xfrm>
          <a:prstGeom prst="rect">
            <a:avLst/>
          </a:prstGeom>
          <a:noFill/>
        </p:spPr>
        <p:txBody>
          <a:bodyPr lIns="0" tIns="91440" rIns="0" bIns="91440" anchor="t" anchorCtr="0">
            <a:noAutofit/>
          </a:bodyPr>
          <a:lstStyle>
            <a:lvl1pPr marL="0" indent="0">
              <a:buNone/>
              <a:defRPr sz="1000" b="1">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11" name="Text Placeholder 10">
            <a:extLst>
              <a:ext uri="{FF2B5EF4-FFF2-40B4-BE49-F238E27FC236}">
                <a16:creationId xmlns:a16="http://schemas.microsoft.com/office/drawing/2014/main" id="{BD59B5D2-C87D-4461-A64B-B9430F9BF6FE}"/>
              </a:ext>
            </a:extLst>
          </p:cNvPr>
          <p:cNvSpPr>
            <a:spLocks noGrp="1"/>
          </p:cNvSpPr>
          <p:nvPr>
            <p:ph type="body" sz="quarter" idx="29" hasCustomPrompt="1"/>
          </p:nvPr>
        </p:nvSpPr>
        <p:spPr>
          <a:xfrm>
            <a:off x="638175" y="4145195"/>
            <a:ext cx="2747962" cy="746016"/>
          </a:xfrm>
        </p:spPr>
        <p:txBody>
          <a:bodyPr/>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r>
              <a:rPr lang="en-US"/>
              <a:t>prename.name@amerisourcebergen.com</a:t>
            </a:r>
          </a:p>
        </p:txBody>
      </p:sp>
      <p:sp>
        <p:nvSpPr>
          <p:cNvPr id="13" name="Text Placeholder 2">
            <a:extLst>
              <a:ext uri="{FF2B5EF4-FFF2-40B4-BE49-F238E27FC236}">
                <a16:creationId xmlns:a16="http://schemas.microsoft.com/office/drawing/2014/main" id="{1BC2D8A2-4125-4668-8C55-93A5CA675942}"/>
              </a:ext>
            </a:extLst>
          </p:cNvPr>
          <p:cNvSpPr>
            <a:spLocks noGrp="1"/>
          </p:cNvSpPr>
          <p:nvPr>
            <p:ph type="body" idx="30" hasCustomPrompt="1"/>
          </p:nvPr>
        </p:nvSpPr>
        <p:spPr>
          <a:xfrm>
            <a:off x="3656188" y="2343376"/>
            <a:ext cx="2749376" cy="262238"/>
          </a:xfrm>
          <a:prstGeom prst="rect">
            <a:avLst/>
          </a:prstGeom>
          <a:noFill/>
        </p:spPr>
        <p:txBody>
          <a:bodyPr lIns="0" tIns="91440" rIns="0" bIns="91440" anchor="t" anchorCtr="0">
            <a:noAutofit/>
          </a:bodyPr>
          <a:lstStyle>
            <a:lvl1pPr marL="0" indent="0">
              <a:buNone/>
              <a:defRPr sz="1000" b="1">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14" name="Text Placeholder 10">
            <a:extLst>
              <a:ext uri="{FF2B5EF4-FFF2-40B4-BE49-F238E27FC236}">
                <a16:creationId xmlns:a16="http://schemas.microsoft.com/office/drawing/2014/main" id="{DE0D9BC1-637D-4E0E-A32B-17FEC4796424}"/>
              </a:ext>
            </a:extLst>
          </p:cNvPr>
          <p:cNvSpPr>
            <a:spLocks noGrp="1"/>
          </p:cNvSpPr>
          <p:nvPr>
            <p:ph type="body" sz="quarter" idx="31" hasCustomPrompt="1"/>
          </p:nvPr>
        </p:nvSpPr>
        <p:spPr>
          <a:xfrm>
            <a:off x="3654600" y="2714596"/>
            <a:ext cx="2747962" cy="746016"/>
          </a:xfrm>
        </p:spPr>
        <p:txBody>
          <a:bodyPr/>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r>
              <a:rPr lang="en-US"/>
              <a:t>prename.name@amerisourcebergen.com</a:t>
            </a:r>
          </a:p>
        </p:txBody>
      </p:sp>
      <p:sp>
        <p:nvSpPr>
          <p:cNvPr id="15" name="Text Placeholder 2">
            <a:extLst>
              <a:ext uri="{FF2B5EF4-FFF2-40B4-BE49-F238E27FC236}">
                <a16:creationId xmlns:a16="http://schemas.microsoft.com/office/drawing/2014/main" id="{9568526C-BD50-4455-925C-D9793BDFF3B3}"/>
              </a:ext>
            </a:extLst>
          </p:cNvPr>
          <p:cNvSpPr>
            <a:spLocks noGrp="1"/>
          </p:cNvSpPr>
          <p:nvPr>
            <p:ph type="body" idx="32" hasCustomPrompt="1"/>
          </p:nvPr>
        </p:nvSpPr>
        <p:spPr>
          <a:xfrm>
            <a:off x="3656188" y="3773974"/>
            <a:ext cx="2749376" cy="262238"/>
          </a:xfrm>
          <a:prstGeom prst="rect">
            <a:avLst/>
          </a:prstGeom>
          <a:noFill/>
        </p:spPr>
        <p:txBody>
          <a:bodyPr lIns="0" tIns="91440" rIns="0" bIns="91440" anchor="t" anchorCtr="0">
            <a:noAutofit/>
          </a:bodyPr>
          <a:lstStyle>
            <a:lvl1pPr marL="0" indent="0">
              <a:buNone/>
              <a:defRPr sz="1000" b="1">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16" name="Text Placeholder 10">
            <a:extLst>
              <a:ext uri="{FF2B5EF4-FFF2-40B4-BE49-F238E27FC236}">
                <a16:creationId xmlns:a16="http://schemas.microsoft.com/office/drawing/2014/main" id="{41634AE4-353C-4483-96AB-BA03CB55BB9E}"/>
              </a:ext>
            </a:extLst>
          </p:cNvPr>
          <p:cNvSpPr>
            <a:spLocks noGrp="1"/>
          </p:cNvSpPr>
          <p:nvPr>
            <p:ph type="body" sz="quarter" idx="33" hasCustomPrompt="1"/>
          </p:nvPr>
        </p:nvSpPr>
        <p:spPr>
          <a:xfrm>
            <a:off x="3654600" y="4145195"/>
            <a:ext cx="2747962" cy="746016"/>
          </a:xfrm>
        </p:spPr>
        <p:txBody>
          <a:bodyPr/>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r>
              <a:rPr lang="en-US"/>
              <a:t>prename.name@amerisourcebergen.com</a:t>
            </a:r>
          </a:p>
        </p:txBody>
      </p:sp>
    </p:spTree>
    <p:extLst>
      <p:ext uri="{BB962C8B-B14F-4D97-AF65-F5344CB8AC3E}">
        <p14:creationId xmlns:p14="http://schemas.microsoft.com/office/powerpoint/2010/main" val="2420259912"/>
      </p:ext>
    </p:extLst>
  </p:cSld>
  <p:clrMapOvr>
    <a:masterClrMapping/>
  </p:clrMapOvr>
  <p:extLst>
    <p:ext uri="{DCECCB84-F9BA-43D5-87BE-67443E8EF086}">
      <p15:sldGuideLst xmlns:p15="http://schemas.microsoft.com/office/powerpoint/2012/main">
        <p15:guide id="2" orient="horz" pos="55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act picture right">
    <p:bg>
      <p:bgPr>
        <a:solidFill>
          <a:schemeClr val="accent1"/>
        </a:solid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DE9E6830-9C19-4BEA-89E1-3C56B39B8B63}"/>
              </a:ext>
            </a:extLst>
          </p:cNvPr>
          <p:cNvSpPr>
            <a:spLocks noGrp="1"/>
          </p:cNvSpPr>
          <p:nvPr>
            <p:ph type="body" sz="quarter" idx="27" hasCustomPrompt="1"/>
          </p:nvPr>
        </p:nvSpPr>
        <p:spPr>
          <a:xfrm>
            <a:off x="6132513" y="1758588"/>
            <a:ext cx="2747962" cy="685988"/>
          </a:xfrm>
        </p:spPr>
        <p:txBody>
          <a:bodyPr/>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r>
              <a:rPr lang="en-US"/>
              <a:t>prename.name@amerisourcebergen.com</a:t>
            </a:r>
          </a:p>
          <a:p>
            <a:endParaRPr lang="en-US" dirty="0"/>
          </a:p>
        </p:txBody>
      </p:sp>
      <p:sp>
        <p:nvSpPr>
          <p:cNvPr id="10" name="Text Placeholder 2">
            <a:extLst>
              <a:ext uri="{FF2B5EF4-FFF2-40B4-BE49-F238E27FC236}">
                <a16:creationId xmlns:a16="http://schemas.microsoft.com/office/drawing/2014/main" id="{BB823464-F19A-4659-8716-88B70E204CF9}"/>
              </a:ext>
            </a:extLst>
          </p:cNvPr>
          <p:cNvSpPr>
            <a:spLocks noGrp="1"/>
          </p:cNvSpPr>
          <p:nvPr>
            <p:ph type="body" idx="28" hasCustomPrompt="1"/>
          </p:nvPr>
        </p:nvSpPr>
        <p:spPr>
          <a:xfrm>
            <a:off x="6134101" y="2443275"/>
            <a:ext cx="2749376" cy="229900"/>
          </a:xfrm>
          <a:prstGeom prst="rect">
            <a:avLst/>
          </a:prstGeom>
          <a:noFill/>
        </p:spPr>
        <p:txBody>
          <a:bodyPr lIns="0" tIns="0" rIns="0" bIns="0" anchor="t" anchorCtr="0">
            <a:noAutofit/>
          </a:bodyPr>
          <a:lstStyle>
            <a:lvl1pPr marL="0" indent="0">
              <a:buNone/>
              <a:defRPr sz="1000" b="1">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11" name="Text Placeholder 10">
            <a:extLst>
              <a:ext uri="{FF2B5EF4-FFF2-40B4-BE49-F238E27FC236}">
                <a16:creationId xmlns:a16="http://schemas.microsoft.com/office/drawing/2014/main" id="{BD59B5D2-C87D-4461-A64B-B9430F9BF6FE}"/>
              </a:ext>
            </a:extLst>
          </p:cNvPr>
          <p:cNvSpPr>
            <a:spLocks noGrp="1"/>
          </p:cNvSpPr>
          <p:nvPr>
            <p:ph type="body" sz="quarter" idx="29" hasCustomPrompt="1"/>
          </p:nvPr>
        </p:nvSpPr>
        <p:spPr>
          <a:xfrm>
            <a:off x="6132513" y="2673174"/>
            <a:ext cx="2747962" cy="746016"/>
          </a:xfrm>
        </p:spPr>
        <p:txBody>
          <a:bodyPr/>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r>
              <a:rPr lang="en-US"/>
              <a:t>prename.name@amerisourcebergen.com</a:t>
            </a:r>
          </a:p>
          <a:p>
            <a:endParaRPr lang="en-US" dirty="0"/>
          </a:p>
        </p:txBody>
      </p:sp>
      <p:sp>
        <p:nvSpPr>
          <p:cNvPr id="12" name="Picture Placeholder 13">
            <a:extLst>
              <a:ext uri="{FF2B5EF4-FFF2-40B4-BE49-F238E27FC236}">
                <a16:creationId xmlns:a16="http://schemas.microsoft.com/office/drawing/2014/main" id="{1BA6E41A-9895-4AF1-9789-8EE540E6CB41}"/>
              </a:ext>
            </a:extLst>
          </p:cNvPr>
          <p:cNvSpPr>
            <a:spLocks noGrp="1"/>
          </p:cNvSpPr>
          <p:nvPr>
            <p:ph type="pic" sz="quarter" idx="19"/>
          </p:nvPr>
        </p:nvSpPr>
        <p:spPr>
          <a:xfrm>
            <a:off x="1" y="0"/>
            <a:ext cx="5518327" cy="5143500"/>
          </a:xfrm>
          <a:solidFill>
            <a:schemeClr val="bg1">
              <a:lumMod val="95000"/>
            </a:schemeClr>
          </a:solidFill>
        </p:spPr>
        <p:txBody>
          <a:bodyPr anchor="ctr" anchorCtr="1">
            <a:noAutofit/>
          </a:bodyPr>
          <a:lstStyle/>
          <a:p>
            <a:r>
              <a:rPr lang="en-US"/>
              <a:t>Click icon to add picture</a:t>
            </a:r>
          </a:p>
        </p:txBody>
      </p:sp>
      <p:sp>
        <p:nvSpPr>
          <p:cNvPr id="6" name="Title 1">
            <a:extLst>
              <a:ext uri="{FF2B5EF4-FFF2-40B4-BE49-F238E27FC236}">
                <a16:creationId xmlns:a16="http://schemas.microsoft.com/office/drawing/2014/main" id="{E33E5A15-D715-4B13-963F-B039FC4204BB}"/>
              </a:ext>
            </a:extLst>
          </p:cNvPr>
          <p:cNvSpPr>
            <a:spLocks noGrp="1"/>
          </p:cNvSpPr>
          <p:nvPr>
            <p:ph type="title" hasCustomPrompt="1"/>
          </p:nvPr>
        </p:nvSpPr>
        <p:spPr>
          <a:xfrm>
            <a:off x="638177" y="1387366"/>
            <a:ext cx="2747963" cy="849312"/>
          </a:xfrm>
          <a:prstGeom prst="rect">
            <a:avLst/>
          </a:prstGeom>
        </p:spPr>
        <p:txBody>
          <a:bodyPr>
            <a:noAutofit/>
          </a:bodyPr>
          <a:lstStyle>
            <a:lvl1pPr>
              <a:defRPr>
                <a:solidFill>
                  <a:schemeClr val="bg1"/>
                </a:solidFill>
              </a:defRPr>
            </a:lvl1pPr>
          </a:lstStyle>
          <a:p>
            <a:r>
              <a:rPr lang="de-DE"/>
              <a:t>Contact</a:t>
            </a:r>
            <a:endParaRPr lang="en-US" dirty="0"/>
          </a:p>
        </p:txBody>
      </p:sp>
      <p:sp>
        <p:nvSpPr>
          <p:cNvPr id="7" name="Text Placeholder 2">
            <a:extLst>
              <a:ext uri="{FF2B5EF4-FFF2-40B4-BE49-F238E27FC236}">
                <a16:creationId xmlns:a16="http://schemas.microsoft.com/office/drawing/2014/main" id="{0E7355DA-FC44-4B89-85BB-3D41DC0ED129}"/>
              </a:ext>
            </a:extLst>
          </p:cNvPr>
          <p:cNvSpPr>
            <a:spLocks noGrp="1"/>
          </p:cNvSpPr>
          <p:nvPr>
            <p:ph type="body" idx="23" hasCustomPrompt="1"/>
          </p:nvPr>
        </p:nvSpPr>
        <p:spPr>
          <a:xfrm>
            <a:off x="6134101" y="1528688"/>
            <a:ext cx="2749376" cy="229900"/>
          </a:xfrm>
          <a:prstGeom prst="rect">
            <a:avLst/>
          </a:prstGeom>
          <a:noFill/>
        </p:spPr>
        <p:txBody>
          <a:bodyPr lIns="0" tIns="0" rIns="0" bIns="0" anchor="t" anchorCtr="0">
            <a:noAutofit/>
          </a:bodyPr>
          <a:lstStyle>
            <a:lvl1pPr marL="0" indent="0">
              <a:buNone/>
              <a:defRPr sz="1000" b="1">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Tree>
    <p:extLst>
      <p:ext uri="{BB962C8B-B14F-4D97-AF65-F5344CB8AC3E}">
        <p14:creationId xmlns:p14="http://schemas.microsoft.com/office/powerpoint/2010/main" val="1121741196"/>
      </p:ext>
    </p:extLst>
  </p:cSld>
  <p:clrMapOvr>
    <a:masterClrMapping/>
  </p:clrMapOvr>
  <p:extLst>
    <p:ext uri="{DCECCB84-F9BA-43D5-87BE-67443E8EF086}">
      <p15:sldGuideLst xmlns:p15="http://schemas.microsoft.com/office/powerpoint/2012/main">
        <p15:guide id="2" orient="horz" pos="104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act picture left">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B85E38-B91B-4455-A6F6-D4CF680C67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1486" y="322263"/>
            <a:ext cx="2057998" cy="208543"/>
          </a:xfrm>
          <a:prstGeom prst="rect">
            <a:avLst/>
          </a:prstGeom>
        </p:spPr>
      </p:pic>
      <p:sp>
        <p:nvSpPr>
          <p:cNvPr id="6" name="Title 1">
            <a:extLst>
              <a:ext uri="{FF2B5EF4-FFF2-40B4-BE49-F238E27FC236}">
                <a16:creationId xmlns:a16="http://schemas.microsoft.com/office/drawing/2014/main" id="{E33E5A15-D715-4B13-963F-B039FC4204BB}"/>
              </a:ext>
            </a:extLst>
          </p:cNvPr>
          <p:cNvSpPr>
            <a:spLocks noGrp="1"/>
          </p:cNvSpPr>
          <p:nvPr>
            <p:ph type="title" hasCustomPrompt="1"/>
          </p:nvPr>
        </p:nvSpPr>
        <p:spPr>
          <a:xfrm>
            <a:off x="638175" y="2003557"/>
            <a:ext cx="2747963" cy="438962"/>
          </a:xfrm>
          <a:prstGeom prst="rect">
            <a:avLst/>
          </a:prstGeom>
        </p:spPr>
        <p:txBody>
          <a:bodyPr>
            <a:noAutofit/>
          </a:bodyPr>
          <a:lstStyle>
            <a:lvl1pPr>
              <a:defRPr>
                <a:solidFill>
                  <a:schemeClr val="bg1"/>
                </a:solidFill>
              </a:defRPr>
            </a:lvl1pPr>
          </a:lstStyle>
          <a:p>
            <a:r>
              <a:rPr lang="de-DE"/>
              <a:t>Contact</a:t>
            </a:r>
            <a:endParaRPr lang="en-US" dirty="0"/>
          </a:p>
        </p:txBody>
      </p:sp>
      <p:sp>
        <p:nvSpPr>
          <p:cNvPr id="7" name="Text Placeholder 2">
            <a:extLst>
              <a:ext uri="{FF2B5EF4-FFF2-40B4-BE49-F238E27FC236}">
                <a16:creationId xmlns:a16="http://schemas.microsoft.com/office/drawing/2014/main" id="{0E7355DA-FC44-4B89-85BB-3D41DC0ED129}"/>
              </a:ext>
            </a:extLst>
          </p:cNvPr>
          <p:cNvSpPr>
            <a:spLocks noGrp="1"/>
          </p:cNvSpPr>
          <p:nvPr>
            <p:ph type="body" idx="23" hasCustomPrompt="1"/>
          </p:nvPr>
        </p:nvSpPr>
        <p:spPr>
          <a:xfrm>
            <a:off x="639763" y="2590630"/>
            <a:ext cx="2749376" cy="262238"/>
          </a:xfrm>
          <a:prstGeom prst="rect">
            <a:avLst/>
          </a:prstGeom>
          <a:noFill/>
        </p:spPr>
        <p:txBody>
          <a:bodyPr lIns="0" tIns="91440" rIns="0" bIns="91440" anchor="t" anchorCtr="0">
            <a:noAutofit/>
          </a:bodyPr>
          <a:lstStyle>
            <a:lvl1pPr marL="0" indent="0">
              <a:buNone/>
              <a:defRPr sz="1000" b="1">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8" name="Text Placeholder 10">
            <a:extLst>
              <a:ext uri="{FF2B5EF4-FFF2-40B4-BE49-F238E27FC236}">
                <a16:creationId xmlns:a16="http://schemas.microsoft.com/office/drawing/2014/main" id="{DE9E6830-9C19-4BEA-89E1-3C56B39B8B63}"/>
              </a:ext>
            </a:extLst>
          </p:cNvPr>
          <p:cNvSpPr>
            <a:spLocks noGrp="1"/>
          </p:cNvSpPr>
          <p:nvPr>
            <p:ph type="body" sz="quarter" idx="27" hasCustomPrompt="1"/>
          </p:nvPr>
        </p:nvSpPr>
        <p:spPr>
          <a:xfrm>
            <a:off x="638175" y="2877014"/>
            <a:ext cx="2747962" cy="746016"/>
          </a:xfrm>
        </p:spPr>
        <p:txBody>
          <a:bodyPr/>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r>
              <a:rPr lang="en-US"/>
              <a:t>prename.name@amerisourcebergen.com</a:t>
            </a:r>
          </a:p>
        </p:txBody>
      </p:sp>
      <p:sp>
        <p:nvSpPr>
          <p:cNvPr id="10" name="Text Placeholder 2">
            <a:extLst>
              <a:ext uri="{FF2B5EF4-FFF2-40B4-BE49-F238E27FC236}">
                <a16:creationId xmlns:a16="http://schemas.microsoft.com/office/drawing/2014/main" id="{BB823464-F19A-4659-8716-88B70E204CF9}"/>
              </a:ext>
            </a:extLst>
          </p:cNvPr>
          <p:cNvSpPr>
            <a:spLocks noGrp="1"/>
          </p:cNvSpPr>
          <p:nvPr>
            <p:ph type="body" idx="28" hasCustomPrompt="1"/>
          </p:nvPr>
        </p:nvSpPr>
        <p:spPr>
          <a:xfrm>
            <a:off x="639763" y="3484759"/>
            <a:ext cx="2749376" cy="262238"/>
          </a:xfrm>
          <a:prstGeom prst="rect">
            <a:avLst/>
          </a:prstGeom>
          <a:noFill/>
        </p:spPr>
        <p:txBody>
          <a:bodyPr lIns="0" tIns="91440" rIns="0" bIns="91440" anchor="t" anchorCtr="0">
            <a:noAutofit/>
          </a:bodyPr>
          <a:lstStyle>
            <a:lvl1pPr marL="0" indent="0">
              <a:buNone/>
              <a:defRPr sz="1000" b="1">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Name</a:t>
            </a:r>
            <a:endParaRPr lang="en-US" dirty="0"/>
          </a:p>
        </p:txBody>
      </p:sp>
      <p:sp>
        <p:nvSpPr>
          <p:cNvPr id="11" name="Text Placeholder 10">
            <a:extLst>
              <a:ext uri="{FF2B5EF4-FFF2-40B4-BE49-F238E27FC236}">
                <a16:creationId xmlns:a16="http://schemas.microsoft.com/office/drawing/2014/main" id="{BD59B5D2-C87D-4461-A64B-B9430F9BF6FE}"/>
              </a:ext>
            </a:extLst>
          </p:cNvPr>
          <p:cNvSpPr>
            <a:spLocks noGrp="1"/>
          </p:cNvSpPr>
          <p:nvPr>
            <p:ph type="body" sz="quarter" idx="29" hasCustomPrompt="1"/>
          </p:nvPr>
        </p:nvSpPr>
        <p:spPr>
          <a:xfrm>
            <a:off x="638175" y="3771142"/>
            <a:ext cx="2747962" cy="746016"/>
          </a:xfrm>
        </p:spPr>
        <p:txBody>
          <a:bodyPr/>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a:p>
            <a:pPr lvl="0"/>
            <a:r>
              <a:rPr lang="en-US"/>
              <a:t>Company/Business unit</a:t>
            </a:r>
          </a:p>
          <a:p>
            <a:pPr lvl="0"/>
            <a:r>
              <a:rPr lang="en-US"/>
              <a:t>prename.name@amerisourcebergen.com</a:t>
            </a:r>
          </a:p>
        </p:txBody>
      </p:sp>
      <p:sp>
        <p:nvSpPr>
          <p:cNvPr id="12" name="Picture Placeholder 13">
            <a:extLst>
              <a:ext uri="{FF2B5EF4-FFF2-40B4-BE49-F238E27FC236}">
                <a16:creationId xmlns:a16="http://schemas.microsoft.com/office/drawing/2014/main" id="{1BA6E41A-9895-4AF1-9789-8EE540E6CB41}"/>
              </a:ext>
            </a:extLst>
          </p:cNvPr>
          <p:cNvSpPr>
            <a:spLocks noGrp="1"/>
          </p:cNvSpPr>
          <p:nvPr>
            <p:ph type="pic" sz="quarter" idx="19"/>
          </p:nvPr>
        </p:nvSpPr>
        <p:spPr>
          <a:xfrm>
            <a:off x="3660776" y="0"/>
            <a:ext cx="5518327" cy="5143500"/>
          </a:xfrm>
          <a:solidFill>
            <a:schemeClr val="bg1">
              <a:lumMod val="95000"/>
            </a:schemeClr>
          </a:solidFill>
        </p:spPr>
        <p:txBody>
          <a:bodyPr anchor="ctr" anchorCtr="1">
            <a:noAutofit/>
          </a:bodyPr>
          <a:lstStyle/>
          <a:p>
            <a:r>
              <a:rPr lang="en-US"/>
              <a:t>Click icon to add picture</a:t>
            </a:r>
          </a:p>
        </p:txBody>
      </p:sp>
    </p:spTree>
    <p:extLst>
      <p:ext uri="{BB962C8B-B14F-4D97-AF65-F5344CB8AC3E}">
        <p14:creationId xmlns:p14="http://schemas.microsoft.com/office/powerpoint/2010/main" val="1719794962"/>
      </p:ext>
    </p:extLst>
  </p:cSld>
  <p:clrMapOvr>
    <a:masterClrMapping/>
  </p:clrMapOvr>
  <p:extLst>
    <p:ext uri="{DCECCB84-F9BA-43D5-87BE-67443E8EF086}">
      <p15:sldGuideLst xmlns:p15="http://schemas.microsoft.com/office/powerpoint/2012/main">
        <p15:guide id="2"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9.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33"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32" Type="http://schemas.openxmlformats.org/officeDocument/2006/relationships/image" Target="../media/image7.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 Id="rId30" Type="http://schemas.openxmlformats.org/officeDocument/2006/relationships/image" Target="../media/image5.svg"/><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10" Type="http://schemas.openxmlformats.org/officeDocument/2006/relationships/image" Target="../media/image53.jpeg"/><Relationship Id="rId4" Type="http://schemas.openxmlformats.org/officeDocument/2006/relationships/slideLayout" Target="../slideLayouts/slideLayout125.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5" Type="http://schemas.openxmlformats.org/officeDocument/2006/relationships/image" Target="../media/image54.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theme" Target="../theme/theme1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theme" Target="../theme/theme14.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53.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28.png"/><Relationship Id="rId5" Type="http://schemas.openxmlformats.org/officeDocument/2006/relationships/theme" Target="../theme/theme3.xml"/><Relationship Id="rId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theme" Target="../theme/theme4.xml"/><Relationship Id="rId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theme" Target="../theme/theme5.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8" Type="http://schemas.openxmlformats.org/officeDocument/2006/relationships/slideLayout" Target="../slideLayouts/slideLayout70.xml"/><Relationship Id="rId3"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10" Type="http://schemas.openxmlformats.org/officeDocument/2006/relationships/image" Target="../media/image36.jpeg"/><Relationship Id="rId4" Type="http://schemas.openxmlformats.org/officeDocument/2006/relationships/slideLayout" Target="../slideLayouts/slideLayout105.xml"/><Relationship Id="rId9" Type="http://schemas.openxmlformats.org/officeDocument/2006/relationships/tags" Target="../tags/tag27.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slideLayout" Target="../slideLayouts/slideLayout111.xml"/><Relationship Id="rId7" Type="http://schemas.openxmlformats.org/officeDocument/2006/relationships/theme" Target="../theme/theme7.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image" Target="../media/image42.svg"/><Relationship Id="rId4" Type="http://schemas.openxmlformats.org/officeDocument/2006/relationships/slideLayout" Target="../slideLayouts/slideLayout112.xml"/><Relationship Id="rId9" Type="http://schemas.openxmlformats.org/officeDocument/2006/relationships/image" Target="../media/image41.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image" Target="../media/image47.pn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8.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4" Type="http://schemas.openxmlformats.org/officeDocument/2006/relationships/image" Target="../media/image5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 name="BKG Texture">
            <a:extLst>
              <a:ext uri="{FF2B5EF4-FFF2-40B4-BE49-F238E27FC236}">
                <a16:creationId xmlns:a16="http://schemas.microsoft.com/office/drawing/2014/main" id="{3C1C4170-DB66-25E6-20D3-34550E105574}"/>
              </a:ext>
            </a:extLst>
          </p:cNvPr>
          <p:cNvPicPr>
            <a:picLocks noChangeAspect="1"/>
          </p:cNvPicPr>
          <p:nvPr userDrawn="1"/>
        </p:nvPicPr>
        <p:blipFill>
          <a:blip r:embed="rId26"/>
          <a:srcRect/>
          <a:stretch/>
        </p:blipFill>
        <p:spPr>
          <a:xfrm>
            <a:off x="0" y="0"/>
            <a:ext cx="9144000" cy="5143500"/>
          </a:xfrm>
          <a:prstGeom prst="rect">
            <a:avLst/>
          </a:prstGeom>
        </p:spPr>
      </p:pic>
      <p:grpSp>
        <p:nvGrpSpPr>
          <p:cNvPr id="73" name="Grid">
            <a:extLst>
              <a:ext uri="{FF2B5EF4-FFF2-40B4-BE49-F238E27FC236}">
                <a16:creationId xmlns:a16="http://schemas.microsoft.com/office/drawing/2014/main" id="{7740DBF8-8AA1-048F-FD47-74A3E9BDE161}"/>
              </a:ext>
            </a:extLst>
          </p:cNvPr>
          <p:cNvGrpSpPr/>
          <p:nvPr userDrawn="1"/>
        </p:nvGrpSpPr>
        <p:grpSpPr>
          <a:xfrm>
            <a:off x="-222948" y="-231775"/>
            <a:ext cx="9589896" cy="5620012"/>
            <a:chOff x="-222948" y="-231775"/>
            <a:chExt cx="9589896" cy="5620012"/>
          </a:xfrm>
        </p:grpSpPr>
        <p:cxnSp>
          <p:nvCxnSpPr>
            <p:cNvPr id="74" name="Gerade Verbindung 46">
              <a:extLst>
                <a:ext uri="{FF2B5EF4-FFF2-40B4-BE49-F238E27FC236}">
                  <a16:creationId xmlns:a16="http://schemas.microsoft.com/office/drawing/2014/main" id="{B8594F20-F43A-DE5F-4B3F-08E6034863E9}"/>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26">
              <a:extLst>
                <a:ext uri="{FF2B5EF4-FFF2-40B4-BE49-F238E27FC236}">
                  <a16:creationId xmlns:a16="http://schemas.microsoft.com/office/drawing/2014/main" id="{9C89C887-203D-CF78-A381-DAA2716822E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34">
              <a:extLst>
                <a:ext uri="{FF2B5EF4-FFF2-40B4-BE49-F238E27FC236}">
                  <a16:creationId xmlns:a16="http://schemas.microsoft.com/office/drawing/2014/main" id="{D74CC45F-13FF-B51B-6701-945BB8C14C3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35">
              <a:extLst>
                <a:ext uri="{FF2B5EF4-FFF2-40B4-BE49-F238E27FC236}">
                  <a16:creationId xmlns:a16="http://schemas.microsoft.com/office/drawing/2014/main" id="{C6B3F9A6-2D48-C8D5-92F8-D7869472DEA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33">
              <a:extLst>
                <a:ext uri="{FF2B5EF4-FFF2-40B4-BE49-F238E27FC236}">
                  <a16:creationId xmlns:a16="http://schemas.microsoft.com/office/drawing/2014/main" id="{A86C20A0-959B-9865-EBD0-63BC916B2016}"/>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33">
              <a:extLst>
                <a:ext uri="{FF2B5EF4-FFF2-40B4-BE49-F238E27FC236}">
                  <a16:creationId xmlns:a16="http://schemas.microsoft.com/office/drawing/2014/main" id="{8F0F6082-C99C-9D98-DB62-E08CAA66551E}"/>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33">
              <a:extLst>
                <a:ext uri="{FF2B5EF4-FFF2-40B4-BE49-F238E27FC236}">
                  <a16:creationId xmlns:a16="http://schemas.microsoft.com/office/drawing/2014/main" id="{EBB5960D-C7AE-C776-7350-566159F51B42}"/>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33">
              <a:extLst>
                <a:ext uri="{FF2B5EF4-FFF2-40B4-BE49-F238E27FC236}">
                  <a16:creationId xmlns:a16="http://schemas.microsoft.com/office/drawing/2014/main" id="{7B998735-C592-F580-A733-234339FF7541}"/>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33">
              <a:extLst>
                <a:ext uri="{FF2B5EF4-FFF2-40B4-BE49-F238E27FC236}">
                  <a16:creationId xmlns:a16="http://schemas.microsoft.com/office/drawing/2014/main" id="{587095CD-A6FB-1DC9-DA35-04454BD2703C}"/>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33">
              <a:extLst>
                <a:ext uri="{FF2B5EF4-FFF2-40B4-BE49-F238E27FC236}">
                  <a16:creationId xmlns:a16="http://schemas.microsoft.com/office/drawing/2014/main" id="{91C932B6-245F-3D80-1079-6A597F33D4F7}"/>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33">
              <a:extLst>
                <a:ext uri="{FF2B5EF4-FFF2-40B4-BE49-F238E27FC236}">
                  <a16:creationId xmlns:a16="http://schemas.microsoft.com/office/drawing/2014/main" id="{5B02D5CC-CD52-F0DD-D801-BADEB8ACBB9B}"/>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33">
              <a:extLst>
                <a:ext uri="{FF2B5EF4-FFF2-40B4-BE49-F238E27FC236}">
                  <a16:creationId xmlns:a16="http://schemas.microsoft.com/office/drawing/2014/main" id="{BA91B516-9D4D-0CE6-B699-92DD55074462}"/>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33">
              <a:extLst>
                <a:ext uri="{FF2B5EF4-FFF2-40B4-BE49-F238E27FC236}">
                  <a16:creationId xmlns:a16="http://schemas.microsoft.com/office/drawing/2014/main" id="{E22513A4-4FDC-CB3D-1734-5B04746373B5}"/>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33">
              <a:extLst>
                <a:ext uri="{FF2B5EF4-FFF2-40B4-BE49-F238E27FC236}">
                  <a16:creationId xmlns:a16="http://schemas.microsoft.com/office/drawing/2014/main" id="{2AAFC281-FCF8-2400-5D66-3FEC2D6ACDAF}"/>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35">
              <a:extLst>
                <a:ext uri="{FF2B5EF4-FFF2-40B4-BE49-F238E27FC236}">
                  <a16:creationId xmlns:a16="http://schemas.microsoft.com/office/drawing/2014/main" id="{3CBD69C6-5D0E-0C2A-2F58-A1067BB9F378}"/>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35">
              <a:extLst>
                <a:ext uri="{FF2B5EF4-FFF2-40B4-BE49-F238E27FC236}">
                  <a16:creationId xmlns:a16="http://schemas.microsoft.com/office/drawing/2014/main" id="{BAEFC6B3-FF0D-A777-F926-3F902F8EFA07}"/>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34">
              <a:extLst>
                <a:ext uri="{FF2B5EF4-FFF2-40B4-BE49-F238E27FC236}">
                  <a16:creationId xmlns:a16="http://schemas.microsoft.com/office/drawing/2014/main" id="{CC37A5A3-9C47-EB99-1BAF-9CBBB2BA467A}"/>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 Verbindung 35">
              <a:extLst>
                <a:ext uri="{FF2B5EF4-FFF2-40B4-BE49-F238E27FC236}">
                  <a16:creationId xmlns:a16="http://schemas.microsoft.com/office/drawing/2014/main" id="{AF634355-5FF7-B500-90FC-9CE7DBE5A021}"/>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 Verbindung 33">
              <a:extLst>
                <a:ext uri="{FF2B5EF4-FFF2-40B4-BE49-F238E27FC236}">
                  <a16:creationId xmlns:a16="http://schemas.microsoft.com/office/drawing/2014/main" id="{43CB3AAB-3FB8-319D-5796-5D25E7D0FA1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33">
              <a:extLst>
                <a:ext uri="{FF2B5EF4-FFF2-40B4-BE49-F238E27FC236}">
                  <a16:creationId xmlns:a16="http://schemas.microsoft.com/office/drawing/2014/main" id="{A522AA51-A444-06DA-A61E-39D327C6186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 Verbindung 33">
              <a:extLst>
                <a:ext uri="{FF2B5EF4-FFF2-40B4-BE49-F238E27FC236}">
                  <a16:creationId xmlns:a16="http://schemas.microsoft.com/office/drawing/2014/main" id="{172AEAA0-D346-925D-5CEC-95EF2A5C812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33">
              <a:extLst>
                <a:ext uri="{FF2B5EF4-FFF2-40B4-BE49-F238E27FC236}">
                  <a16:creationId xmlns:a16="http://schemas.microsoft.com/office/drawing/2014/main" id="{8BC1D934-23B7-CFD2-16C3-7B14DB24A0E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 Verbindung 33">
              <a:extLst>
                <a:ext uri="{FF2B5EF4-FFF2-40B4-BE49-F238E27FC236}">
                  <a16:creationId xmlns:a16="http://schemas.microsoft.com/office/drawing/2014/main" id="{6F4F05AD-F818-EC2C-3672-BA9377457A1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 Verbindung 33">
              <a:extLst>
                <a:ext uri="{FF2B5EF4-FFF2-40B4-BE49-F238E27FC236}">
                  <a16:creationId xmlns:a16="http://schemas.microsoft.com/office/drawing/2014/main" id="{2969BF7A-5374-D797-B1D5-B8D18892F76D}"/>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 Verbindung 33">
              <a:extLst>
                <a:ext uri="{FF2B5EF4-FFF2-40B4-BE49-F238E27FC236}">
                  <a16:creationId xmlns:a16="http://schemas.microsoft.com/office/drawing/2014/main" id="{9E6AE4DC-3F5C-A975-8C85-B37ECA27F56D}"/>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33">
              <a:extLst>
                <a:ext uri="{FF2B5EF4-FFF2-40B4-BE49-F238E27FC236}">
                  <a16:creationId xmlns:a16="http://schemas.microsoft.com/office/drawing/2014/main" id="{ECB809AA-3CE0-F2EF-F1D9-535CC168B20F}"/>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 Verbindung 33">
              <a:extLst>
                <a:ext uri="{FF2B5EF4-FFF2-40B4-BE49-F238E27FC236}">
                  <a16:creationId xmlns:a16="http://schemas.microsoft.com/office/drawing/2014/main" id="{FEB95EA9-184E-CADE-7232-73E16EAE1FBE}"/>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33">
              <a:extLst>
                <a:ext uri="{FF2B5EF4-FFF2-40B4-BE49-F238E27FC236}">
                  <a16:creationId xmlns:a16="http://schemas.microsoft.com/office/drawing/2014/main" id="{569AF394-863C-AA00-0875-50F6C3032C5A}"/>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 Verbindung 35">
              <a:extLst>
                <a:ext uri="{FF2B5EF4-FFF2-40B4-BE49-F238E27FC236}">
                  <a16:creationId xmlns:a16="http://schemas.microsoft.com/office/drawing/2014/main" id="{7421FCCC-4473-40EA-20DA-FD088C29B7B1}"/>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 Verbindung 35">
              <a:extLst>
                <a:ext uri="{FF2B5EF4-FFF2-40B4-BE49-F238E27FC236}">
                  <a16:creationId xmlns:a16="http://schemas.microsoft.com/office/drawing/2014/main" id="{05BA2428-E290-E99C-6FAF-5DB93E7CC874}"/>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 Verbindung 26">
              <a:extLst>
                <a:ext uri="{FF2B5EF4-FFF2-40B4-BE49-F238E27FC236}">
                  <a16:creationId xmlns:a16="http://schemas.microsoft.com/office/drawing/2014/main" id="{E00EE382-A83D-AE1B-6414-A1D375514F9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 Verbindung 26">
              <a:extLst>
                <a:ext uri="{FF2B5EF4-FFF2-40B4-BE49-F238E27FC236}">
                  <a16:creationId xmlns:a16="http://schemas.microsoft.com/office/drawing/2014/main" id="{02F0C47D-31F3-16C1-FC9D-915768071FA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 Verbindung 26">
              <a:extLst>
                <a:ext uri="{FF2B5EF4-FFF2-40B4-BE49-F238E27FC236}">
                  <a16:creationId xmlns:a16="http://schemas.microsoft.com/office/drawing/2014/main" id="{E2AB21A2-5238-E718-7731-6A8309486F62}"/>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 Verbindung 26">
              <a:extLst>
                <a:ext uri="{FF2B5EF4-FFF2-40B4-BE49-F238E27FC236}">
                  <a16:creationId xmlns:a16="http://schemas.microsoft.com/office/drawing/2014/main" id="{1E8C2600-6D1D-8E64-86FA-C469FE230A37}"/>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26">
              <a:extLst>
                <a:ext uri="{FF2B5EF4-FFF2-40B4-BE49-F238E27FC236}">
                  <a16:creationId xmlns:a16="http://schemas.microsoft.com/office/drawing/2014/main" id="{6EC617AA-725C-7970-7977-4B72015F245C}"/>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 Verbindung 26">
              <a:extLst>
                <a:ext uri="{FF2B5EF4-FFF2-40B4-BE49-F238E27FC236}">
                  <a16:creationId xmlns:a16="http://schemas.microsoft.com/office/drawing/2014/main" id="{3C1742DB-C111-42DC-BF53-CE49D06EAF0D}"/>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 Verbindung 26">
              <a:extLst>
                <a:ext uri="{FF2B5EF4-FFF2-40B4-BE49-F238E27FC236}">
                  <a16:creationId xmlns:a16="http://schemas.microsoft.com/office/drawing/2014/main" id="{B2A291B3-AEC8-DA9E-32A5-2792A780DC2A}"/>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26">
              <a:extLst>
                <a:ext uri="{FF2B5EF4-FFF2-40B4-BE49-F238E27FC236}">
                  <a16:creationId xmlns:a16="http://schemas.microsoft.com/office/drawing/2014/main" id="{2F8C930C-6769-A8AF-694E-E3FFBDC00AC4}"/>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 Verbindung 26">
              <a:extLst>
                <a:ext uri="{FF2B5EF4-FFF2-40B4-BE49-F238E27FC236}">
                  <a16:creationId xmlns:a16="http://schemas.microsoft.com/office/drawing/2014/main" id="{9541A5CD-0BFB-2F71-3AC9-195A0A462F3A}"/>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26">
              <a:extLst>
                <a:ext uri="{FF2B5EF4-FFF2-40B4-BE49-F238E27FC236}">
                  <a16:creationId xmlns:a16="http://schemas.microsoft.com/office/drawing/2014/main" id="{DBDB1D33-04AB-C4FB-0037-58DDE5276A2B}"/>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26">
              <a:extLst>
                <a:ext uri="{FF2B5EF4-FFF2-40B4-BE49-F238E27FC236}">
                  <a16:creationId xmlns:a16="http://schemas.microsoft.com/office/drawing/2014/main" id="{A1C1FF35-C874-6F55-6BB6-19111FAA55FE}"/>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26">
              <a:extLst>
                <a:ext uri="{FF2B5EF4-FFF2-40B4-BE49-F238E27FC236}">
                  <a16:creationId xmlns:a16="http://schemas.microsoft.com/office/drawing/2014/main" id="{D85332A5-122E-B5AB-F8B7-ABD1F981CD85}"/>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 Verbindung 26">
              <a:extLst>
                <a:ext uri="{FF2B5EF4-FFF2-40B4-BE49-F238E27FC236}">
                  <a16:creationId xmlns:a16="http://schemas.microsoft.com/office/drawing/2014/main" id="{826139D9-A2CD-6C17-628F-2DC26EF65FC1}"/>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26">
              <a:extLst>
                <a:ext uri="{FF2B5EF4-FFF2-40B4-BE49-F238E27FC236}">
                  <a16:creationId xmlns:a16="http://schemas.microsoft.com/office/drawing/2014/main" id="{4D4869C1-01B7-B0BD-56AA-6A389EC0B467}"/>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26">
              <a:extLst>
                <a:ext uri="{FF2B5EF4-FFF2-40B4-BE49-F238E27FC236}">
                  <a16:creationId xmlns:a16="http://schemas.microsoft.com/office/drawing/2014/main" id="{8A4613E0-F311-66FE-53C0-6D28335DA89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26">
              <a:extLst>
                <a:ext uri="{FF2B5EF4-FFF2-40B4-BE49-F238E27FC236}">
                  <a16:creationId xmlns:a16="http://schemas.microsoft.com/office/drawing/2014/main" id="{9699C6D7-DBBB-67E1-3940-518A61010A53}"/>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26">
              <a:extLst>
                <a:ext uri="{FF2B5EF4-FFF2-40B4-BE49-F238E27FC236}">
                  <a16:creationId xmlns:a16="http://schemas.microsoft.com/office/drawing/2014/main" id="{861F4DA6-7EE9-1988-8594-237A395333D7}"/>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26">
              <a:extLst>
                <a:ext uri="{FF2B5EF4-FFF2-40B4-BE49-F238E27FC236}">
                  <a16:creationId xmlns:a16="http://schemas.microsoft.com/office/drawing/2014/main" id="{1C83C509-F3F8-B95F-8529-8026993BDC83}"/>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26">
              <a:extLst>
                <a:ext uri="{FF2B5EF4-FFF2-40B4-BE49-F238E27FC236}">
                  <a16:creationId xmlns:a16="http://schemas.microsoft.com/office/drawing/2014/main" id="{2C832C72-97BC-4593-648A-EFA7B8D8519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26">
              <a:extLst>
                <a:ext uri="{FF2B5EF4-FFF2-40B4-BE49-F238E27FC236}">
                  <a16:creationId xmlns:a16="http://schemas.microsoft.com/office/drawing/2014/main" id="{619C5CA5-028B-AFC1-68FE-75D26AFE006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26">
              <a:extLst>
                <a:ext uri="{FF2B5EF4-FFF2-40B4-BE49-F238E27FC236}">
                  <a16:creationId xmlns:a16="http://schemas.microsoft.com/office/drawing/2014/main" id="{DE7F2AD3-B593-C61E-62B2-3F81803822E3}"/>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26">
              <a:extLst>
                <a:ext uri="{FF2B5EF4-FFF2-40B4-BE49-F238E27FC236}">
                  <a16:creationId xmlns:a16="http://schemas.microsoft.com/office/drawing/2014/main" id="{A7C5AD17-3850-43C6-7906-0F495EBE9DAA}"/>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33">
              <a:extLst>
                <a:ext uri="{FF2B5EF4-FFF2-40B4-BE49-F238E27FC236}">
                  <a16:creationId xmlns:a16="http://schemas.microsoft.com/office/drawing/2014/main" id="{28BC8FBC-F355-F1D1-FF61-C33F8ADB07C2}"/>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33">
              <a:extLst>
                <a:ext uri="{FF2B5EF4-FFF2-40B4-BE49-F238E27FC236}">
                  <a16:creationId xmlns:a16="http://schemas.microsoft.com/office/drawing/2014/main" id="{1B6EC7B3-9596-0233-CDEF-C9C06DA82F5C}"/>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op Grad">
            <a:extLst>
              <a:ext uri="{FF2B5EF4-FFF2-40B4-BE49-F238E27FC236}">
                <a16:creationId xmlns:a16="http://schemas.microsoft.com/office/drawing/2014/main" id="{78C12B2D-5D57-D1C3-672C-E6946F4F3FBA}"/>
              </a:ext>
            </a:extLst>
          </p:cNvPr>
          <p:cNvSpPr/>
          <p:nvPr userDrawn="1"/>
        </p:nvSpPr>
        <p:spPr>
          <a:xfrm>
            <a:off x="0" y="0"/>
            <a:ext cx="9141714" cy="212598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Spotlight Grad">
            <a:extLst>
              <a:ext uri="{FF2B5EF4-FFF2-40B4-BE49-F238E27FC236}">
                <a16:creationId xmlns:a16="http://schemas.microsoft.com/office/drawing/2014/main" id="{8AC1366F-D72B-383B-FFA3-CD5DF37E3A2B}"/>
              </a:ext>
            </a:extLst>
          </p:cNvPr>
          <p:cNvSpPr/>
          <p:nvPr userDrawn="1"/>
        </p:nvSpPr>
        <p:spPr>
          <a:xfrm>
            <a:off x="274320" y="880110"/>
            <a:ext cx="5760720" cy="36576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a:solidFill>
                <a:schemeClr val="tx1"/>
              </a:solidFill>
              <a:latin typeface="MdFago" charset="0"/>
              <a:ea typeface="MdFago" charset="0"/>
              <a:cs typeface="MdFago" charset="0"/>
            </a:endParaRPr>
          </a:p>
        </p:txBody>
      </p:sp>
      <p:pic>
        <p:nvPicPr>
          <p:cNvPr id="7" name="AB Logo">
            <a:extLst>
              <a:ext uri="{FF2B5EF4-FFF2-40B4-BE49-F238E27FC236}">
                <a16:creationId xmlns:a16="http://schemas.microsoft.com/office/drawing/2014/main" id="{891375B5-6898-4ABA-A0F7-0769D16EB7F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548640" y="285750"/>
            <a:ext cx="2011680" cy="206144"/>
          </a:xfrm>
          <a:prstGeom prst="rect">
            <a:avLst/>
          </a:prstGeom>
        </p:spPr>
      </p:pic>
      <p:sp>
        <p:nvSpPr>
          <p:cNvPr id="36" name="Text Placeholder 35">
            <a:extLst>
              <a:ext uri="{FF2B5EF4-FFF2-40B4-BE49-F238E27FC236}">
                <a16:creationId xmlns:a16="http://schemas.microsoft.com/office/drawing/2014/main" id="{6805D3C0-3CBB-43F7-AB00-F2E6841CD63B}"/>
              </a:ext>
            </a:extLst>
          </p:cNvPr>
          <p:cNvSpPr>
            <a:spLocks noGrp="1"/>
          </p:cNvSpPr>
          <p:nvPr userDrawn="1">
            <p:ph type="body" idx="1"/>
          </p:nvPr>
        </p:nvSpPr>
        <p:spPr>
          <a:xfrm>
            <a:off x="548640" y="1931670"/>
            <a:ext cx="8321040" cy="292608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5" name="Title Placeholder 34">
            <a:extLst>
              <a:ext uri="{FF2B5EF4-FFF2-40B4-BE49-F238E27FC236}">
                <a16:creationId xmlns:a16="http://schemas.microsoft.com/office/drawing/2014/main" id="{CE310480-7690-4AB0-A3F2-690CD6714564}"/>
              </a:ext>
            </a:extLst>
          </p:cNvPr>
          <p:cNvSpPr>
            <a:spLocks noGrp="1"/>
          </p:cNvSpPr>
          <p:nvPr userDrawn="1">
            <p:ph type="title"/>
          </p:nvPr>
        </p:nvSpPr>
        <p:spPr>
          <a:xfrm>
            <a:off x="548640" y="1154430"/>
            <a:ext cx="8321040" cy="502920"/>
          </a:xfrm>
          <a:prstGeom prst="rect">
            <a:avLst/>
          </a:prstGeom>
        </p:spPr>
        <p:txBody>
          <a:bodyPr vert="horz" lIns="0" tIns="0" rIns="0" bIns="0" rtlCol="0" anchor="t" anchorCtr="0">
            <a:noAutofit/>
          </a:bodyPr>
          <a:lstStyle/>
          <a:p>
            <a:r>
              <a:rPr lang="en-US" noProof="0" dirty="0"/>
              <a:t>Click to edit Master title style</a:t>
            </a:r>
          </a:p>
        </p:txBody>
      </p:sp>
      <p:grpSp>
        <p:nvGrpSpPr>
          <p:cNvPr id="8" name="Logo Lockup">
            <a:extLst>
              <a:ext uri="{FF2B5EF4-FFF2-40B4-BE49-F238E27FC236}">
                <a16:creationId xmlns:a16="http://schemas.microsoft.com/office/drawing/2014/main" id="{59D79A48-064E-8E9F-2E19-AF7E3E7AA302}"/>
              </a:ext>
            </a:extLst>
          </p:cNvPr>
          <p:cNvGrpSpPr>
            <a:grpSpLocks noChangeAspect="1"/>
          </p:cNvGrpSpPr>
          <p:nvPr userDrawn="1"/>
        </p:nvGrpSpPr>
        <p:grpSpPr>
          <a:xfrm>
            <a:off x="7543800" y="285750"/>
            <a:ext cx="1280160" cy="284858"/>
            <a:chOff x="1215152" y="1794510"/>
            <a:chExt cx="6722532" cy="1495881"/>
          </a:xfrm>
        </p:grpSpPr>
        <p:pic>
          <p:nvPicPr>
            <p:cNvPr id="9" name="2023">
              <a:extLst>
                <a:ext uri="{FF2B5EF4-FFF2-40B4-BE49-F238E27FC236}">
                  <a16:creationId xmlns:a16="http://schemas.microsoft.com/office/drawing/2014/main" id="{089D0B7C-5DF1-3AE2-5B57-5C6AE0F2ED08}"/>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6240637" y="2033972"/>
              <a:ext cx="1688211" cy="592074"/>
            </a:xfrm>
            <a:prstGeom prst="rect">
              <a:avLst/>
            </a:prstGeom>
          </p:spPr>
        </p:pic>
        <p:pic>
          <p:nvPicPr>
            <p:cNvPr id="11" name="exchange">
              <a:extLst>
                <a:ext uri="{FF2B5EF4-FFF2-40B4-BE49-F238E27FC236}">
                  <a16:creationId xmlns:a16="http://schemas.microsoft.com/office/drawing/2014/main" id="{D28B9087-4B1B-9A43-07EA-253424D7501F}"/>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1215152" y="1794510"/>
              <a:ext cx="4928616" cy="1072134"/>
            </a:xfrm>
            <a:prstGeom prst="rect">
              <a:avLst/>
            </a:prstGeom>
          </p:spPr>
        </p:pic>
        <p:pic>
          <p:nvPicPr>
            <p:cNvPr id="12" name="grow.">
              <a:extLst>
                <a:ext uri="{FF2B5EF4-FFF2-40B4-BE49-F238E27FC236}">
                  <a16:creationId xmlns:a16="http://schemas.microsoft.com/office/drawing/2014/main" id="{CC392071-9CA4-5F95-AFB1-7E3227CDBF40}"/>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6609518" y="2858337"/>
              <a:ext cx="1328166" cy="432054"/>
            </a:xfrm>
            <a:prstGeom prst="rect">
              <a:avLst/>
            </a:prstGeom>
          </p:spPr>
        </p:pic>
      </p:grpSp>
    </p:spTree>
    <p:custDataLst>
      <p:tags r:id="rId25"/>
    </p:custDataLst>
    <p:extLst>
      <p:ext uri="{BB962C8B-B14F-4D97-AF65-F5344CB8AC3E}">
        <p14:creationId xmlns:p14="http://schemas.microsoft.com/office/powerpoint/2010/main" val="4112714679"/>
      </p:ext>
    </p:extLst>
  </p:cSld>
  <p:clrMap bg1="lt1" tx1="dk1" bg2="lt2" tx2="dk2" accent1="accent1" accent2="accent2" accent3="accent3" accent4="accent4" accent5="accent5" accent6="accent6" hlink="hlink" folHlink="folHlink"/>
  <p:sldLayoutIdLst>
    <p:sldLayoutId id="2147483806" r:id="rId1"/>
    <p:sldLayoutId id="2147483780" r:id="rId2"/>
    <p:sldLayoutId id="2147483781" r:id="rId3"/>
    <p:sldLayoutId id="2147483782" r:id="rId4"/>
    <p:sldLayoutId id="2147483783" r:id="rId5"/>
    <p:sldLayoutId id="2147483784" r:id="rId6"/>
    <p:sldLayoutId id="2147483795" r:id="rId7"/>
    <p:sldLayoutId id="2147483779" r:id="rId8"/>
    <p:sldLayoutId id="2147483803" r:id="rId9"/>
    <p:sldLayoutId id="2147483804" r:id="rId10"/>
    <p:sldLayoutId id="2147483805" r:id="rId11"/>
    <p:sldLayoutId id="2147483787" r:id="rId12"/>
    <p:sldLayoutId id="2147483785" r:id="rId13"/>
    <p:sldLayoutId id="2147483797" r:id="rId14"/>
    <p:sldLayoutId id="2147483796" r:id="rId15"/>
    <p:sldLayoutId id="2147483788" r:id="rId16"/>
    <p:sldLayoutId id="2147483792" r:id="rId17"/>
    <p:sldLayoutId id="2147483789" r:id="rId18"/>
    <p:sldLayoutId id="2147483790" r:id="rId19"/>
    <p:sldLayoutId id="2147483786" r:id="rId20"/>
    <p:sldLayoutId id="2147483799" r:id="rId21"/>
    <p:sldLayoutId id="2147483801" r:id="rId22"/>
    <p:sldLayoutId id="2147483793" r:id="rId23"/>
  </p:sldLayoutIdLst>
  <p:transition>
    <p:fade/>
  </p:transition>
  <p:hf sldNum="0" hdr="0" ftr="0" dt="0"/>
  <p:txStyles>
    <p:titleStyle>
      <a:lvl1pPr algn="l" defTabSz="685800" rtl="0" eaLnBrk="1" latinLnBrk="0" hangingPunct="1">
        <a:lnSpc>
          <a:spcPct val="90000"/>
        </a:lnSpc>
        <a:spcBef>
          <a:spcPct val="0"/>
        </a:spcBef>
        <a:buNone/>
        <a:defRPr sz="2200" kern="1200">
          <a:solidFill>
            <a:schemeClr val="bg1"/>
          </a:solidFill>
          <a:latin typeface="+mj-lt"/>
          <a:ea typeface="+mj-ea"/>
          <a:cs typeface="+mj-cs"/>
        </a:defRPr>
      </a:lvl1pPr>
    </p:titleStyle>
    <p:bodyStyle>
      <a:lvl1pPr marL="114300" indent="-114300" algn="l" defTabSz="685800" rtl="0" eaLnBrk="1" latinLnBrk="0" hangingPunct="1">
        <a:lnSpc>
          <a:spcPct val="90000"/>
        </a:lnSpc>
        <a:spcBef>
          <a:spcPts val="1200"/>
        </a:spcBef>
        <a:spcAft>
          <a:spcPts val="0"/>
        </a:spcAft>
        <a:buFont typeface="Arial" panose="020B0604020202020204" pitchFamily="34" charset="0"/>
        <a:buChar char="•"/>
        <a:defRPr sz="1100" kern="1200">
          <a:solidFill>
            <a:schemeClr val="bg1"/>
          </a:solidFill>
          <a:latin typeface="+mn-lt"/>
          <a:ea typeface="+mn-ea"/>
          <a:cs typeface="+mn-cs"/>
        </a:defRPr>
      </a:lvl1pPr>
      <a:lvl2pPr marL="401638" indent="-174625"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2pPr>
      <a:lvl3pPr marL="571500"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3pPr>
      <a:lvl4pPr marL="744538"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4pPr>
      <a:lvl5pPr marL="914400" indent="-169863" algn="l" defTabSz="685800" rtl="0" eaLnBrk="1" latinLnBrk="0" hangingPunct="1">
        <a:lnSpc>
          <a:spcPct val="90000"/>
        </a:lnSpc>
        <a:spcBef>
          <a:spcPts val="300"/>
        </a:spcBef>
        <a:spcAft>
          <a:spcPts val="0"/>
        </a:spcAft>
        <a:buFont typeface="Speedee" panose="020B0603030502020204" pitchFamily="34" charset="0"/>
        <a:buChar char="–"/>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5587" userDrawn="1">
          <p15:clr>
            <a:srgbClr val="F26B43"/>
          </p15:clr>
        </p15:guide>
        <p15:guide id="10" pos="2966" userDrawn="1">
          <p15:clr>
            <a:srgbClr val="F26B43"/>
          </p15:clr>
        </p15:guide>
        <p15:guide id="16" orient="horz" pos="3060" userDrawn="1">
          <p15:clr>
            <a:srgbClr val="F26B43"/>
          </p15:clr>
        </p15:guide>
        <p15:guide id="17" orient="horz" pos="180" userDrawn="1">
          <p15:clr>
            <a:srgbClr val="F26B43"/>
          </p15:clr>
        </p15:guide>
        <p15:guide id="18" orient="horz" pos="727" userDrawn="1">
          <p15:clr>
            <a:srgbClr val="F26B43"/>
          </p15:clr>
        </p15:guide>
        <p15:guide id="19" pos="173" userDrawn="1">
          <p15:clr>
            <a:srgbClr val="F26B43"/>
          </p15:clr>
        </p15:guide>
        <p15:guide id="20" orient="horz" pos="554" userDrawn="1">
          <p15:clr>
            <a:srgbClr val="F26B43"/>
          </p15:clr>
        </p15:guide>
        <p15:guide id="21" pos="346" userDrawn="1">
          <p15:clr>
            <a:srgbClr val="F26B43"/>
          </p15:clr>
        </p15:guide>
        <p15:guide id="22" orient="horz" pos="1044" userDrawn="1">
          <p15:clr>
            <a:srgbClr val="F26B43"/>
          </p15:clr>
        </p15:guide>
        <p15:guide id="23" orient="horz" pos="1217" userDrawn="1">
          <p15:clr>
            <a:srgbClr val="F26B43"/>
          </p15:clr>
        </p15:guide>
        <p15:guide id="24" orient="horz" pos="1534" userDrawn="1">
          <p15:clr>
            <a:srgbClr val="F26B43"/>
          </p15:clr>
        </p15:guide>
        <p15:guide id="25" orient="horz" pos="1706" userDrawn="1">
          <p15:clr>
            <a:srgbClr val="F26B43"/>
          </p15:clr>
        </p15:guide>
        <p15:guide id="26" orient="horz" pos="2023" userDrawn="1">
          <p15:clr>
            <a:srgbClr val="F26B43"/>
          </p15:clr>
        </p15:guide>
        <p15:guide id="27" orient="horz" pos="2196" userDrawn="1">
          <p15:clr>
            <a:srgbClr val="F26B43"/>
          </p15:clr>
        </p15:guide>
        <p15:guide id="28" orient="horz" pos="2513" userDrawn="1">
          <p15:clr>
            <a:srgbClr val="F26B43"/>
          </p15:clr>
        </p15:guide>
        <p15:guide id="29" orient="horz" pos="268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548878"/>
            <a:ext cx="8229600" cy="91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Text Placeholder 2"/>
          <p:cNvSpPr>
            <a:spLocks noGrp="1"/>
          </p:cNvSpPr>
          <p:nvPr>
            <p:ph type="body" idx="1"/>
          </p:nvPr>
        </p:nvSpPr>
        <p:spPr bwMode="auto">
          <a:xfrm>
            <a:off x="457200" y="1463007"/>
            <a:ext cx="8229600" cy="313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p:txBody>
      </p:sp>
      <p:sp>
        <p:nvSpPr>
          <p:cNvPr id="6" name="Slide Number Placeholder 5"/>
          <p:cNvSpPr>
            <a:spLocks noGrp="1"/>
          </p:cNvSpPr>
          <p:nvPr>
            <p:ph type="sldNum" sz="quarter" idx="4"/>
          </p:nvPr>
        </p:nvSpPr>
        <p:spPr>
          <a:xfrm>
            <a:off x="6948264"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44">
                <a:solidFill>
                  <a:schemeClr val="bg1"/>
                </a:solidFill>
                <a:latin typeface="Calibri" panose="020F0502020204030204" pitchFamily="34" charset="0"/>
                <a:cs typeface="Arial" panose="020B0604020202020204" pitchFamily="34" charset="0"/>
              </a:defRPr>
            </a:lvl1pPr>
          </a:lstStyle>
          <a:p>
            <a:pPr>
              <a:defRPr/>
            </a:pPr>
            <a:fld id="{6A4620DD-0F01-454F-899A-D27F62C4A3FF}" type="slidenum">
              <a:rPr lang="en-US" altLang="en-US" smtClean="0"/>
              <a:pPr>
                <a:defRPr/>
              </a:pPr>
              <a:t>‹#›</a:t>
            </a:fld>
            <a:endParaRPr lang="en-US" altLang="en-US" dirty="0"/>
          </a:p>
        </p:txBody>
      </p:sp>
    </p:spTree>
    <p:extLst>
      <p:ext uri="{BB962C8B-B14F-4D97-AF65-F5344CB8AC3E}">
        <p14:creationId xmlns:p14="http://schemas.microsoft.com/office/powerpoint/2010/main" val="2053344326"/>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Lst>
  <p:txStyles>
    <p:titleStyle>
      <a:lvl1pPr algn="ctr" rtl="0" eaLnBrk="0" fontAlgn="base" hangingPunct="0">
        <a:spcBef>
          <a:spcPct val="0"/>
        </a:spcBef>
        <a:spcAft>
          <a:spcPct val="0"/>
        </a:spcAft>
        <a:defRPr sz="3001" kern="1200">
          <a:solidFill>
            <a:schemeClr val="bg1"/>
          </a:solidFill>
          <a:latin typeface="+mj-lt"/>
          <a:ea typeface="+mj-ea"/>
          <a:cs typeface="+mj-cs"/>
        </a:defRPr>
      </a:lvl1pPr>
      <a:lvl2pPr algn="ctr" rtl="0" eaLnBrk="0" fontAlgn="base" hangingPunct="0">
        <a:spcBef>
          <a:spcPct val="0"/>
        </a:spcBef>
        <a:spcAft>
          <a:spcPct val="0"/>
        </a:spcAft>
        <a:defRPr sz="3094">
          <a:solidFill>
            <a:schemeClr val="bg1"/>
          </a:solidFill>
          <a:latin typeface="Calibri" pitchFamily="34" charset="0"/>
        </a:defRPr>
      </a:lvl2pPr>
      <a:lvl3pPr algn="ctr" rtl="0" eaLnBrk="0" fontAlgn="base" hangingPunct="0">
        <a:spcBef>
          <a:spcPct val="0"/>
        </a:spcBef>
        <a:spcAft>
          <a:spcPct val="0"/>
        </a:spcAft>
        <a:defRPr sz="3094">
          <a:solidFill>
            <a:schemeClr val="bg1"/>
          </a:solidFill>
          <a:latin typeface="Calibri" pitchFamily="34" charset="0"/>
        </a:defRPr>
      </a:lvl3pPr>
      <a:lvl4pPr algn="ctr" rtl="0" eaLnBrk="0" fontAlgn="base" hangingPunct="0">
        <a:spcBef>
          <a:spcPct val="0"/>
        </a:spcBef>
        <a:spcAft>
          <a:spcPct val="0"/>
        </a:spcAft>
        <a:defRPr sz="3094">
          <a:solidFill>
            <a:schemeClr val="bg1"/>
          </a:solidFill>
          <a:latin typeface="Calibri" pitchFamily="34" charset="0"/>
        </a:defRPr>
      </a:lvl4pPr>
      <a:lvl5pPr algn="ctr" rtl="0" eaLnBrk="0" fontAlgn="base" hangingPunct="0">
        <a:spcBef>
          <a:spcPct val="0"/>
        </a:spcBef>
        <a:spcAft>
          <a:spcPct val="0"/>
        </a:spcAft>
        <a:defRPr sz="3094">
          <a:solidFill>
            <a:schemeClr val="bg1"/>
          </a:solidFill>
          <a:latin typeface="Calibri" pitchFamily="34" charset="0"/>
        </a:defRPr>
      </a:lvl5pPr>
      <a:lvl6pPr marL="321543" algn="ctr" rtl="0" fontAlgn="base">
        <a:spcBef>
          <a:spcPct val="0"/>
        </a:spcBef>
        <a:spcAft>
          <a:spcPct val="0"/>
        </a:spcAft>
        <a:defRPr sz="3094">
          <a:solidFill>
            <a:schemeClr val="bg1"/>
          </a:solidFill>
          <a:latin typeface="Calibri" pitchFamily="34" charset="0"/>
        </a:defRPr>
      </a:lvl6pPr>
      <a:lvl7pPr marL="643087" algn="ctr" rtl="0" fontAlgn="base">
        <a:spcBef>
          <a:spcPct val="0"/>
        </a:spcBef>
        <a:spcAft>
          <a:spcPct val="0"/>
        </a:spcAft>
        <a:defRPr sz="3094">
          <a:solidFill>
            <a:schemeClr val="bg1"/>
          </a:solidFill>
          <a:latin typeface="Calibri" pitchFamily="34" charset="0"/>
        </a:defRPr>
      </a:lvl7pPr>
      <a:lvl8pPr marL="964630" algn="ctr" rtl="0" fontAlgn="base">
        <a:spcBef>
          <a:spcPct val="0"/>
        </a:spcBef>
        <a:spcAft>
          <a:spcPct val="0"/>
        </a:spcAft>
        <a:defRPr sz="3094">
          <a:solidFill>
            <a:schemeClr val="bg1"/>
          </a:solidFill>
          <a:latin typeface="Calibri" pitchFamily="34" charset="0"/>
        </a:defRPr>
      </a:lvl8pPr>
      <a:lvl9pPr marL="1286173" algn="ctr" rtl="0" fontAlgn="base">
        <a:spcBef>
          <a:spcPct val="0"/>
        </a:spcBef>
        <a:spcAft>
          <a:spcPct val="0"/>
        </a:spcAft>
        <a:defRPr sz="3094">
          <a:solidFill>
            <a:schemeClr val="bg1"/>
          </a:solidFill>
          <a:latin typeface="Calibri" pitchFamily="34" charset="0"/>
        </a:defRPr>
      </a:lvl9pPr>
    </p:titleStyle>
    <p:bodyStyle>
      <a:lvl1pPr marL="241158" indent="-241158" algn="l" rtl="0" eaLnBrk="0" fontAlgn="base" hangingPunct="0">
        <a:spcBef>
          <a:spcPts val="0"/>
        </a:spcBef>
        <a:spcAft>
          <a:spcPts val="375"/>
        </a:spcAft>
        <a:buFont typeface="Arial" panose="020B0604020202020204" pitchFamily="34" charset="0"/>
        <a:buChar char="•"/>
        <a:defRPr sz="2251" kern="1200">
          <a:solidFill>
            <a:schemeClr val="bg1"/>
          </a:solidFill>
          <a:latin typeface="+mn-lt"/>
          <a:ea typeface="+mn-ea"/>
          <a:cs typeface="+mn-cs"/>
        </a:defRPr>
      </a:lvl1pPr>
      <a:lvl2pPr marL="522508" indent="-200965" algn="l" rtl="0" eaLnBrk="0" fontAlgn="base" hangingPunct="0">
        <a:spcBef>
          <a:spcPts val="0"/>
        </a:spcBef>
        <a:spcAft>
          <a:spcPts val="375"/>
        </a:spcAft>
        <a:buFont typeface="Arial" panose="020B0604020202020204" pitchFamily="34" charset="0"/>
        <a:buChar char="–"/>
        <a:defRPr sz="1875" kern="1200">
          <a:solidFill>
            <a:schemeClr val="bg1"/>
          </a:solidFill>
          <a:latin typeface="+mn-lt"/>
          <a:ea typeface="+mn-ea"/>
          <a:cs typeface="+mn-cs"/>
        </a:defRPr>
      </a:lvl2pPr>
      <a:lvl3pPr marL="803858" indent="-160772" algn="l" rtl="0" eaLnBrk="0" fontAlgn="base" hangingPunct="0">
        <a:spcBef>
          <a:spcPts val="0"/>
        </a:spcBef>
        <a:spcAft>
          <a:spcPts val="375"/>
        </a:spcAft>
        <a:buFont typeface="Arial" panose="020B0604020202020204" pitchFamily="34" charset="0"/>
        <a:buChar char="•"/>
        <a:defRPr sz="1688" kern="1200">
          <a:solidFill>
            <a:schemeClr val="bg1"/>
          </a:solidFill>
          <a:latin typeface="+mn-lt"/>
          <a:ea typeface="+mn-ea"/>
          <a:cs typeface="+mn-cs"/>
        </a:defRPr>
      </a:lvl3pPr>
      <a:lvl4pPr marL="1125401" indent="-160772" algn="l" rtl="0" eaLnBrk="0" fontAlgn="base" hangingPunct="0">
        <a:spcBef>
          <a:spcPts val="0"/>
        </a:spcBef>
        <a:spcAft>
          <a:spcPts val="375"/>
        </a:spcAft>
        <a:buFont typeface="Arial" panose="020B0604020202020204" pitchFamily="34" charset="0"/>
        <a:buChar char="–"/>
        <a:defRPr sz="1500" kern="1200">
          <a:solidFill>
            <a:schemeClr val="bg1"/>
          </a:solidFill>
          <a:latin typeface="+mn-lt"/>
          <a:ea typeface="+mn-ea"/>
          <a:cs typeface="+mn-cs"/>
        </a:defRPr>
      </a:lvl4pPr>
      <a:lvl5pPr marL="1446944" indent="-160772" algn="l" rtl="0" eaLnBrk="0" fontAlgn="base" hangingPunct="0">
        <a:spcBef>
          <a:spcPct val="20000"/>
        </a:spcBef>
        <a:spcAft>
          <a:spcPct val="0"/>
        </a:spcAft>
        <a:buFont typeface="Arial" panose="020B0604020202020204" pitchFamily="34" charset="0"/>
        <a:buChar char="»"/>
        <a:defRPr sz="1407" kern="1200">
          <a:solidFill>
            <a:schemeClr val="bg1"/>
          </a:solidFill>
          <a:latin typeface="+mn-lt"/>
          <a:ea typeface="+mn-ea"/>
          <a:cs typeface="+mn-cs"/>
        </a:defRPr>
      </a:lvl5pPr>
      <a:lvl6pPr marL="1768488" indent="-160772" algn="l" defTabSz="643087" rtl="0" eaLnBrk="1" latinLnBrk="0" hangingPunct="1">
        <a:spcBef>
          <a:spcPct val="20000"/>
        </a:spcBef>
        <a:buFont typeface="Arial" pitchFamily="34" charset="0"/>
        <a:buChar char="•"/>
        <a:defRPr sz="1407" kern="1200">
          <a:solidFill>
            <a:schemeClr val="tx1"/>
          </a:solidFill>
          <a:latin typeface="+mn-lt"/>
          <a:ea typeface="+mn-ea"/>
          <a:cs typeface="+mn-cs"/>
        </a:defRPr>
      </a:lvl6pPr>
      <a:lvl7pPr marL="2090031" indent="-160772" algn="l" defTabSz="643087" rtl="0" eaLnBrk="1" latinLnBrk="0" hangingPunct="1">
        <a:spcBef>
          <a:spcPct val="20000"/>
        </a:spcBef>
        <a:buFont typeface="Arial" pitchFamily="34" charset="0"/>
        <a:buChar char="•"/>
        <a:defRPr sz="1407" kern="1200">
          <a:solidFill>
            <a:schemeClr val="tx1"/>
          </a:solidFill>
          <a:latin typeface="+mn-lt"/>
          <a:ea typeface="+mn-ea"/>
          <a:cs typeface="+mn-cs"/>
        </a:defRPr>
      </a:lvl7pPr>
      <a:lvl8pPr marL="2411574" indent="-160772" algn="l" defTabSz="643087" rtl="0" eaLnBrk="1" latinLnBrk="0" hangingPunct="1">
        <a:spcBef>
          <a:spcPct val="20000"/>
        </a:spcBef>
        <a:buFont typeface="Arial" pitchFamily="34" charset="0"/>
        <a:buChar char="•"/>
        <a:defRPr sz="1407" kern="1200">
          <a:solidFill>
            <a:schemeClr val="tx1"/>
          </a:solidFill>
          <a:latin typeface="+mn-lt"/>
          <a:ea typeface="+mn-ea"/>
          <a:cs typeface="+mn-cs"/>
        </a:defRPr>
      </a:lvl8pPr>
      <a:lvl9pPr marL="2733118" indent="-160772" algn="l" defTabSz="643087" rtl="0" eaLnBrk="1" latinLnBrk="0" hangingPunct="1">
        <a:spcBef>
          <a:spcPct val="20000"/>
        </a:spcBef>
        <a:buFont typeface="Arial" pitchFamily="34" charset="0"/>
        <a:buChar char="•"/>
        <a:defRPr sz="1407" kern="1200">
          <a:solidFill>
            <a:schemeClr val="tx1"/>
          </a:solidFill>
          <a:latin typeface="+mn-lt"/>
          <a:ea typeface="+mn-ea"/>
          <a:cs typeface="+mn-cs"/>
        </a:defRPr>
      </a:lvl9pPr>
    </p:bodyStyle>
    <p:otherStyle>
      <a:defPPr>
        <a:defRPr lang="en-US"/>
      </a:defPPr>
      <a:lvl1pPr marL="0" algn="l" defTabSz="643087" rtl="0" eaLnBrk="1" latinLnBrk="0" hangingPunct="1">
        <a:defRPr sz="1266" kern="1200">
          <a:solidFill>
            <a:schemeClr val="tx1"/>
          </a:solidFill>
          <a:latin typeface="+mn-lt"/>
          <a:ea typeface="+mn-ea"/>
          <a:cs typeface="+mn-cs"/>
        </a:defRPr>
      </a:lvl1pPr>
      <a:lvl2pPr marL="321543" algn="l" defTabSz="643087" rtl="0" eaLnBrk="1" latinLnBrk="0" hangingPunct="1">
        <a:defRPr sz="1266" kern="1200">
          <a:solidFill>
            <a:schemeClr val="tx1"/>
          </a:solidFill>
          <a:latin typeface="+mn-lt"/>
          <a:ea typeface="+mn-ea"/>
          <a:cs typeface="+mn-cs"/>
        </a:defRPr>
      </a:lvl2pPr>
      <a:lvl3pPr marL="643087" algn="l" defTabSz="643087" rtl="0" eaLnBrk="1" latinLnBrk="0" hangingPunct="1">
        <a:defRPr sz="1266" kern="1200">
          <a:solidFill>
            <a:schemeClr val="tx1"/>
          </a:solidFill>
          <a:latin typeface="+mn-lt"/>
          <a:ea typeface="+mn-ea"/>
          <a:cs typeface="+mn-cs"/>
        </a:defRPr>
      </a:lvl3pPr>
      <a:lvl4pPr marL="964630" algn="l" defTabSz="643087" rtl="0" eaLnBrk="1" latinLnBrk="0" hangingPunct="1">
        <a:defRPr sz="1266" kern="1200">
          <a:solidFill>
            <a:schemeClr val="tx1"/>
          </a:solidFill>
          <a:latin typeface="+mn-lt"/>
          <a:ea typeface="+mn-ea"/>
          <a:cs typeface="+mn-cs"/>
        </a:defRPr>
      </a:lvl4pPr>
      <a:lvl5pPr marL="1286173" algn="l" defTabSz="643087" rtl="0" eaLnBrk="1" latinLnBrk="0" hangingPunct="1">
        <a:defRPr sz="1266" kern="1200">
          <a:solidFill>
            <a:schemeClr val="tx1"/>
          </a:solidFill>
          <a:latin typeface="+mn-lt"/>
          <a:ea typeface="+mn-ea"/>
          <a:cs typeface="+mn-cs"/>
        </a:defRPr>
      </a:lvl5pPr>
      <a:lvl6pPr marL="1607716" algn="l" defTabSz="643087" rtl="0" eaLnBrk="1" latinLnBrk="0" hangingPunct="1">
        <a:defRPr sz="1266" kern="1200">
          <a:solidFill>
            <a:schemeClr val="tx1"/>
          </a:solidFill>
          <a:latin typeface="+mn-lt"/>
          <a:ea typeface="+mn-ea"/>
          <a:cs typeface="+mn-cs"/>
        </a:defRPr>
      </a:lvl6pPr>
      <a:lvl7pPr marL="1929259" algn="l" defTabSz="643087" rtl="0" eaLnBrk="1" latinLnBrk="0" hangingPunct="1">
        <a:defRPr sz="1266" kern="1200">
          <a:solidFill>
            <a:schemeClr val="tx1"/>
          </a:solidFill>
          <a:latin typeface="+mn-lt"/>
          <a:ea typeface="+mn-ea"/>
          <a:cs typeface="+mn-cs"/>
        </a:defRPr>
      </a:lvl7pPr>
      <a:lvl8pPr marL="2250803" algn="l" defTabSz="643087" rtl="0" eaLnBrk="1" latinLnBrk="0" hangingPunct="1">
        <a:defRPr sz="1266" kern="1200">
          <a:solidFill>
            <a:schemeClr val="tx1"/>
          </a:solidFill>
          <a:latin typeface="+mn-lt"/>
          <a:ea typeface="+mn-ea"/>
          <a:cs typeface="+mn-cs"/>
        </a:defRPr>
      </a:lvl8pPr>
      <a:lvl9pPr marL="2572346" algn="l" defTabSz="643087" rtl="0" eaLnBrk="1" latinLnBrk="0" hangingPunct="1">
        <a:defRPr sz="126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4" y="427435"/>
            <a:ext cx="7805737" cy="856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514" y="1429942"/>
            <a:ext cx="7805737" cy="3237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098246109"/>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ctr" defTabSz="321479" rtl="0" fontAlgn="base" hangingPunct="0">
        <a:lnSpc>
          <a:spcPct val="112000"/>
        </a:lnSpc>
        <a:spcBef>
          <a:spcPct val="0"/>
        </a:spcBef>
        <a:spcAft>
          <a:spcPct val="0"/>
        </a:spcAft>
        <a:buClr>
          <a:srgbClr val="000000"/>
        </a:buClr>
        <a:buSzPct val="45000"/>
        <a:buFont typeface="StarSymbol" charset="0"/>
        <a:defRPr sz="3094">
          <a:solidFill>
            <a:srgbClr val="000000"/>
          </a:solidFill>
          <a:latin typeface="+mj-lt"/>
          <a:ea typeface="+mj-ea"/>
          <a:cs typeface="+mj-cs"/>
        </a:defRPr>
      </a:lvl1pPr>
      <a:lvl2pPr marL="303619"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2pPr>
      <a:lvl3pPr marL="455428"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3pPr>
      <a:lvl4pPr marL="607238"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4pPr>
      <a:lvl5pPr marL="759047"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5pPr>
      <a:lvl6pPr marL="1080526"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6pPr>
      <a:lvl7pPr marL="1402005"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7pPr>
      <a:lvl8pPr marL="1723483"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8pPr>
      <a:lvl9pPr marL="2044962"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9pPr>
    </p:titleStyle>
    <p:bodyStyle>
      <a:lvl1pPr marL="302503" indent="-227714" algn="l" defTabSz="321479" rtl="0" fontAlgn="base" hangingPunct="0">
        <a:lnSpc>
          <a:spcPct val="112000"/>
        </a:lnSpc>
        <a:spcBef>
          <a:spcPct val="0"/>
        </a:spcBef>
        <a:spcAft>
          <a:spcPts val="1002"/>
        </a:spcAft>
        <a:buClr>
          <a:srgbClr val="000000"/>
        </a:buClr>
        <a:buSzPct val="45000"/>
        <a:buFont typeface="StarSymbol" charset="0"/>
        <a:buChar char="●"/>
        <a:defRPr sz="2250">
          <a:solidFill>
            <a:srgbClr val="000000"/>
          </a:solidFill>
          <a:latin typeface="+mn-lt"/>
          <a:ea typeface="+mn-ea"/>
          <a:cs typeface="+mn-cs"/>
        </a:defRPr>
      </a:lvl1pPr>
      <a:lvl2pPr marL="606122" indent="-200924" algn="l" defTabSz="321479" rtl="0" fontAlgn="base" hangingPunct="0">
        <a:lnSpc>
          <a:spcPct val="112000"/>
        </a:lnSpc>
        <a:spcBef>
          <a:spcPct val="0"/>
        </a:spcBef>
        <a:spcAft>
          <a:spcPts val="800"/>
        </a:spcAft>
        <a:buClr>
          <a:srgbClr val="000000"/>
        </a:buClr>
        <a:buSzPct val="75000"/>
        <a:buFont typeface="StarSymbol" charset="0"/>
        <a:buChar char="–"/>
        <a:defRPr sz="1969">
          <a:solidFill>
            <a:srgbClr val="000000"/>
          </a:solidFill>
          <a:latin typeface="+mn-lt"/>
          <a:ea typeface="+mn-ea"/>
          <a:cs typeface="+mn-cs"/>
        </a:defRPr>
      </a:lvl2pPr>
      <a:lvl3pPr marL="909740" indent="-151809" algn="l" defTabSz="321479" rtl="0" fontAlgn="base" hangingPunct="0">
        <a:lnSpc>
          <a:spcPct val="112000"/>
        </a:lnSpc>
        <a:spcBef>
          <a:spcPct val="0"/>
        </a:spcBef>
        <a:spcAft>
          <a:spcPts val="598"/>
        </a:spcAft>
        <a:buClr>
          <a:srgbClr val="000000"/>
        </a:buClr>
        <a:buSzPct val="45000"/>
        <a:buFont typeface="StarSymbol" charset="0"/>
        <a:buChar char="●"/>
        <a:defRPr sz="1688">
          <a:solidFill>
            <a:srgbClr val="000000"/>
          </a:solidFill>
          <a:latin typeface="+mn-lt"/>
          <a:ea typeface="+mn-ea"/>
          <a:cs typeface="+mn-cs"/>
        </a:defRPr>
      </a:lvl3pPr>
      <a:lvl4pPr marL="1213359" indent="-150693" algn="l" defTabSz="321479" rtl="0" fontAlgn="base" hangingPunct="0">
        <a:lnSpc>
          <a:spcPct val="112000"/>
        </a:lnSpc>
        <a:spcBef>
          <a:spcPct val="0"/>
        </a:spcBef>
        <a:spcAft>
          <a:spcPts val="404"/>
        </a:spcAft>
        <a:buClr>
          <a:srgbClr val="000000"/>
        </a:buClr>
        <a:buSzPct val="75000"/>
        <a:buFont typeface="StarSymbol" charset="0"/>
        <a:buChar char="–"/>
        <a:defRPr sz="1406">
          <a:solidFill>
            <a:srgbClr val="000000"/>
          </a:solidFill>
          <a:latin typeface="+mn-lt"/>
          <a:ea typeface="+mn-ea"/>
          <a:cs typeface="+mn-cs"/>
        </a:defRPr>
      </a:lvl4pPr>
      <a:lvl5pPr marL="1516978" indent="-151809" algn="l" defTabSz="321479" rtl="0" fontAlgn="base" hangingPunct="0">
        <a:lnSpc>
          <a:spcPct val="112000"/>
        </a:lnSpc>
        <a:spcBef>
          <a:spcPct val="0"/>
        </a:spcBef>
        <a:spcAft>
          <a:spcPts val="203"/>
        </a:spcAft>
        <a:buClr>
          <a:srgbClr val="000000"/>
        </a:buClr>
        <a:buSzPct val="45000"/>
        <a:buFont typeface="StarSymbol" charset="0"/>
        <a:buChar char="●"/>
        <a:defRPr sz="1406">
          <a:solidFill>
            <a:srgbClr val="000000"/>
          </a:solidFill>
          <a:latin typeface="+mn-lt"/>
          <a:ea typeface="+mn-ea"/>
          <a:cs typeface="+mn-cs"/>
        </a:defRPr>
      </a:lvl5pPr>
      <a:lvl6pPr marL="1838457" indent="-151809" algn="l" defTabSz="321479" rtl="0" fontAlgn="base" hangingPunct="0">
        <a:lnSpc>
          <a:spcPct val="112000"/>
        </a:lnSpc>
        <a:spcBef>
          <a:spcPct val="0"/>
        </a:spcBef>
        <a:spcAft>
          <a:spcPts val="203"/>
        </a:spcAft>
        <a:buClr>
          <a:srgbClr val="000000"/>
        </a:buClr>
        <a:buSzPct val="45000"/>
        <a:buFont typeface="StarSymbol" charset="0"/>
        <a:buChar char="●"/>
        <a:defRPr sz="1406">
          <a:solidFill>
            <a:srgbClr val="000000"/>
          </a:solidFill>
          <a:latin typeface="+mn-lt"/>
          <a:ea typeface="+mn-ea"/>
          <a:cs typeface="+mn-cs"/>
        </a:defRPr>
      </a:lvl6pPr>
      <a:lvl7pPr marL="2159936" indent="-151809" algn="l" defTabSz="321479" rtl="0" fontAlgn="base" hangingPunct="0">
        <a:lnSpc>
          <a:spcPct val="112000"/>
        </a:lnSpc>
        <a:spcBef>
          <a:spcPct val="0"/>
        </a:spcBef>
        <a:spcAft>
          <a:spcPts val="203"/>
        </a:spcAft>
        <a:buClr>
          <a:srgbClr val="000000"/>
        </a:buClr>
        <a:buSzPct val="45000"/>
        <a:buFont typeface="StarSymbol" charset="0"/>
        <a:buChar char="●"/>
        <a:defRPr sz="1406">
          <a:solidFill>
            <a:srgbClr val="000000"/>
          </a:solidFill>
          <a:latin typeface="+mn-lt"/>
          <a:ea typeface="+mn-ea"/>
          <a:cs typeface="+mn-cs"/>
        </a:defRPr>
      </a:lvl7pPr>
      <a:lvl8pPr marL="2481414" indent="-151809" algn="l" defTabSz="321479" rtl="0" fontAlgn="base" hangingPunct="0">
        <a:lnSpc>
          <a:spcPct val="112000"/>
        </a:lnSpc>
        <a:spcBef>
          <a:spcPct val="0"/>
        </a:spcBef>
        <a:spcAft>
          <a:spcPts val="203"/>
        </a:spcAft>
        <a:buClr>
          <a:srgbClr val="000000"/>
        </a:buClr>
        <a:buSzPct val="45000"/>
        <a:buFont typeface="StarSymbol" charset="0"/>
        <a:buChar char="●"/>
        <a:defRPr sz="1406">
          <a:solidFill>
            <a:srgbClr val="000000"/>
          </a:solidFill>
          <a:latin typeface="+mn-lt"/>
          <a:ea typeface="+mn-ea"/>
          <a:cs typeface="+mn-cs"/>
        </a:defRPr>
      </a:lvl8pPr>
      <a:lvl9pPr marL="2802893" indent="-151809" algn="l" defTabSz="321479" rtl="0" fontAlgn="base" hangingPunct="0">
        <a:lnSpc>
          <a:spcPct val="112000"/>
        </a:lnSpc>
        <a:spcBef>
          <a:spcPct val="0"/>
        </a:spcBef>
        <a:spcAft>
          <a:spcPts val="203"/>
        </a:spcAft>
        <a:buClr>
          <a:srgbClr val="000000"/>
        </a:buClr>
        <a:buSzPct val="45000"/>
        <a:buFont typeface="StarSymbol" charset="0"/>
        <a:buChar char="●"/>
        <a:defRPr sz="1406">
          <a:solidFill>
            <a:srgbClr val="000000"/>
          </a:solidFill>
          <a:latin typeface="+mn-lt"/>
          <a:ea typeface="+mn-ea"/>
          <a:cs typeface="+mn-cs"/>
        </a:defRPr>
      </a:lvl9pPr>
    </p:bodyStyle>
    <p:otherStyle>
      <a:defPPr>
        <a:defRPr lang="en-US"/>
      </a:defPPr>
      <a:lvl1pPr marL="0" algn="l" defTabSz="642958" rtl="0" eaLnBrk="1" latinLnBrk="0" hangingPunct="1">
        <a:defRPr sz="1266" kern="1200">
          <a:solidFill>
            <a:schemeClr val="tx1"/>
          </a:solidFill>
          <a:latin typeface="+mn-lt"/>
          <a:ea typeface="+mn-ea"/>
          <a:cs typeface="+mn-cs"/>
        </a:defRPr>
      </a:lvl1pPr>
      <a:lvl2pPr marL="321479" algn="l" defTabSz="642958" rtl="0" eaLnBrk="1" latinLnBrk="0" hangingPunct="1">
        <a:defRPr sz="1266" kern="1200">
          <a:solidFill>
            <a:schemeClr val="tx1"/>
          </a:solidFill>
          <a:latin typeface="+mn-lt"/>
          <a:ea typeface="+mn-ea"/>
          <a:cs typeface="+mn-cs"/>
        </a:defRPr>
      </a:lvl2pPr>
      <a:lvl3pPr marL="642958" algn="l" defTabSz="642958" rtl="0" eaLnBrk="1" latinLnBrk="0" hangingPunct="1">
        <a:defRPr sz="1266" kern="1200">
          <a:solidFill>
            <a:schemeClr val="tx1"/>
          </a:solidFill>
          <a:latin typeface="+mn-lt"/>
          <a:ea typeface="+mn-ea"/>
          <a:cs typeface="+mn-cs"/>
        </a:defRPr>
      </a:lvl3pPr>
      <a:lvl4pPr marL="964436" algn="l" defTabSz="642958" rtl="0" eaLnBrk="1" latinLnBrk="0" hangingPunct="1">
        <a:defRPr sz="1266" kern="1200">
          <a:solidFill>
            <a:schemeClr val="tx1"/>
          </a:solidFill>
          <a:latin typeface="+mn-lt"/>
          <a:ea typeface="+mn-ea"/>
          <a:cs typeface="+mn-cs"/>
        </a:defRPr>
      </a:lvl4pPr>
      <a:lvl5pPr marL="1285915" algn="l" defTabSz="642958" rtl="0" eaLnBrk="1" latinLnBrk="0" hangingPunct="1">
        <a:defRPr sz="1266" kern="1200">
          <a:solidFill>
            <a:schemeClr val="tx1"/>
          </a:solidFill>
          <a:latin typeface="+mn-lt"/>
          <a:ea typeface="+mn-ea"/>
          <a:cs typeface="+mn-cs"/>
        </a:defRPr>
      </a:lvl5pPr>
      <a:lvl6pPr marL="1607394" algn="l" defTabSz="642958" rtl="0" eaLnBrk="1" latinLnBrk="0" hangingPunct="1">
        <a:defRPr sz="1266" kern="1200">
          <a:solidFill>
            <a:schemeClr val="tx1"/>
          </a:solidFill>
          <a:latin typeface="+mn-lt"/>
          <a:ea typeface="+mn-ea"/>
          <a:cs typeface="+mn-cs"/>
        </a:defRPr>
      </a:lvl6pPr>
      <a:lvl7pPr marL="1928872" algn="l" defTabSz="642958" rtl="0" eaLnBrk="1" latinLnBrk="0" hangingPunct="1">
        <a:defRPr sz="1266" kern="1200">
          <a:solidFill>
            <a:schemeClr val="tx1"/>
          </a:solidFill>
          <a:latin typeface="+mn-lt"/>
          <a:ea typeface="+mn-ea"/>
          <a:cs typeface="+mn-cs"/>
        </a:defRPr>
      </a:lvl7pPr>
      <a:lvl8pPr marL="2250351" algn="l" defTabSz="642958" rtl="0" eaLnBrk="1" latinLnBrk="0" hangingPunct="1">
        <a:defRPr sz="1266" kern="1200">
          <a:solidFill>
            <a:schemeClr val="tx1"/>
          </a:solidFill>
          <a:latin typeface="+mn-lt"/>
          <a:ea typeface="+mn-ea"/>
          <a:cs typeface="+mn-cs"/>
        </a:defRPr>
      </a:lvl8pPr>
      <a:lvl9pPr marL="2571830" algn="l" defTabSz="642958"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BAC3C1-E82F-4F2E-8285-77AFBD6D37A1}"/>
              </a:ext>
            </a:extLst>
          </p:cNvPr>
          <p:cNvSpPr/>
          <p:nvPr userDrawn="1"/>
        </p:nvSpPr>
        <p:spPr>
          <a:xfrm>
            <a:off x="0" y="4954588"/>
            <a:ext cx="9144000" cy="188912"/>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4501"/>
          </a:p>
        </p:txBody>
      </p:sp>
      <p:pic>
        <p:nvPicPr>
          <p:cNvPr id="1027" name="Picture 7" descr="LogoForPPwhite.jpg">
            <a:extLst>
              <a:ext uri="{FF2B5EF4-FFF2-40B4-BE49-F238E27FC236}">
                <a16:creationId xmlns:a16="http://schemas.microsoft.com/office/drawing/2014/main" id="{627DD7CE-CCF6-4D41-A35B-D9D16D65DFE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84150" y="4422775"/>
            <a:ext cx="10842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87561"/>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Lst>
  <p:txStyles>
    <p:titleStyle>
      <a:lvl1pPr algn="ctr" rtl="0" eaLnBrk="0" fontAlgn="base" hangingPunct="0">
        <a:spcBef>
          <a:spcPct val="0"/>
        </a:spcBef>
        <a:spcAft>
          <a:spcPct val="0"/>
        </a:spcAft>
        <a:defRPr sz="3001"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001">
          <a:solidFill>
            <a:schemeClr val="tx1"/>
          </a:solidFill>
          <a:latin typeface="Arial" charset="0"/>
          <a:cs typeface="Arial" charset="0"/>
        </a:defRPr>
      </a:lvl2pPr>
      <a:lvl3pPr algn="ctr" rtl="0" eaLnBrk="0" fontAlgn="base" hangingPunct="0">
        <a:spcBef>
          <a:spcPct val="0"/>
        </a:spcBef>
        <a:spcAft>
          <a:spcPct val="0"/>
        </a:spcAft>
        <a:defRPr sz="3001">
          <a:solidFill>
            <a:schemeClr val="tx1"/>
          </a:solidFill>
          <a:latin typeface="Arial" charset="0"/>
          <a:cs typeface="Arial" charset="0"/>
        </a:defRPr>
      </a:lvl3pPr>
      <a:lvl4pPr algn="ctr" rtl="0" eaLnBrk="0" fontAlgn="base" hangingPunct="0">
        <a:spcBef>
          <a:spcPct val="0"/>
        </a:spcBef>
        <a:spcAft>
          <a:spcPct val="0"/>
        </a:spcAft>
        <a:defRPr sz="3001">
          <a:solidFill>
            <a:schemeClr val="tx1"/>
          </a:solidFill>
          <a:latin typeface="Arial" charset="0"/>
          <a:cs typeface="Arial" charset="0"/>
        </a:defRPr>
      </a:lvl4pPr>
      <a:lvl5pPr algn="ctr" rtl="0" eaLnBrk="0" fontAlgn="base" hangingPunct="0">
        <a:spcBef>
          <a:spcPct val="0"/>
        </a:spcBef>
        <a:spcAft>
          <a:spcPct val="0"/>
        </a:spcAft>
        <a:defRPr sz="3001">
          <a:solidFill>
            <a:schemeClr val="tx1"/>
          </a:solidFill>
          <a:latin typeface="Arial" charset="0"/>
          <a:cs typeface="Arial" charset="0"/>
        </a:defRPr>
      </a:lvl5pPr>
      <a:lvl6pPr marL="428724" algn="ctr" rtl="0" fontAlgn="base">
        <a:spcBef>
          <a:spcPct val="0"/>
        </a:spcBef>
        <a:spcAft>
          <a:spcPct val="0"/>
        </a:spcAft>
        <a:defRPr sz="3001">
          <a:solidFill>
            <a:schemeClr val="tx1"/>
          </a:solidFill>
          <a:latin typeface="Arial" charset="0"/>
          <a:cs typeface="Arial" charset="0"/>
        </a:defRPr>
      </a:lvl6pPr>
      <a:lvl7pPr marL="857449" algn="ctr" rtl="0" fontAlgn="base">
        <a:spcBef>
          <a:spcPct val="0"/>
        </a:spcBef>
        <a:spcAft>
          <a:spcPct val="0"/>
        </a:spcAft>
        <a:defRPr sz="3001">
          <a:solidFill>
            <a:schemeClr val="tx1"/>
          </a:solidFill>
          <a:latin typeface="Arial" charset="0"/>
          <a:cs typeface="Arial" charset="0"/>
        </a:defRPr>
      </a:lvl7pPr>
      <a:lvl8pPr marL="1286173" algn="ctr" rtl="0" fontAlgn="base">
        <a:spcBef>
          <a:spcPct val="0"/>
        </a:spcBef>
        <a:spcAft>
          <a:spcPct val="0"/>
        </a:spcAft>
        <a:defRPr sz="3001">
          <a:solidFill>
            <a:schemeClr val="tx1"/>
          </a:solidFill>
          <a:latin typeface="Arial" charset="0"/>
          <a:cs typeface="Arial" charset="0"/>
        </a:defRPr>
      </a:lvl8pPr>
      <a:lvl9pPr marL="1714897" algn="ctr" rtl="0" fontAlgn="base">
        <a:spcBef>
          <a:spcPct val="0"/>
        </a:spcBef>
        <a:spcAft>
          <a:spcPct val="0"/>
        </a:spcAft>
        <a:defRPr sz="3001">
          <a:solidFill>
            <a:schemeClr val="tx1"/>
          </a:solidFill>
          <a:latin typeface="Arial" charset="0"/>
          <a:cs typeface="Arial" charset="0"/>
        </a:defRPr>
      </a:lvl9pPr>
    </p:titleStyle>
    <p:bodyStyle>
      <a:lvl1pPr marL="321543" indent="-321543" algn="l" rtl="0" eaLnBrk="0" fontAlgn="base" hangingPunct="0">
        <a:spcBef>
          <a:spcPct val="20000"/>
        </a:spcBef>
        <a:spcAft>
          <a:spcPct val="0"/>
        </a:spcAft>
        <a:buFont typeface="Arial" panose="020B0604020202020204" pitchFamily="34" charset="0"/>
        <a:buChar char="•"/>
        <a:defRPr sz="3001" kern="1200">
          <a:solidFill>
            <a:schemeClr val="tx1"/>
          </a:solidFill>
          <a:latin typeface="+mn-lt"/>
          <a:ea typeface="+mn-ea"/>
          <a:cs typeface="+mn-cs"/>
        </a:defRPr>
      </a:lvl1pPr>
      <a:lvl2pPr marL="696677" indent="-267953" algn="l" rtl="0" eaLnBrk="0" fontAlgn="base" hangingPunct="0">
        <a:spcBef>
          <a:spcPct val="20000"/>
        </a:spcBef>
        <a:spcAft>
          <a:spcPct val="0"/>
        </a:spcAft>
        <a:buFont typeface="Arial" panose="020B0604020202020204" pitchFamily="34" charset="0"/>
        <a:buChar char="–"/>
        <a:defRPr sz="2626" kern="1200">
          <a:solidFill>
            <a:schemeClr val="tx1"/>
          </a:solidFill>
          <a:latin typeface="+mn-lt"/>
          <a:ea typeface="+mn-ea"/>
          <a:cs typeface="+mn-cs"/>
        </a:defRPr>
      </a:lvl2pPr>
      <a:lvl3pPr marL="1071811" indent="-214362" algn="l" rtl="0" eaLnBrk="0" fontAlgn="base" hangingPunct="0">
        <a:spcBef>
          <a:spcPct val="20000"/>
        </a:spcBef>
        <a:spcAft>
          <a:spcPct val="0"/>
        </a:spcAft>
        <a:buFont typeface="Arial" panose="020B0604020202020204" pitchFamily="34" charset="0"/>
        <a:buChar char="•"/>
        <a:defRPr sz="2251" kern="1200">
          <a:solidFill>
            <a:schemeClr val="tx1"/>
          </a:solidFill>
          <a:latin typeface="+mn-lt"/>
          <a:ea typeface="+mn-ea"/>
          <a:cs typeface="+mn-cs"/>
        </a:defRPr>
      </a:lvl3pPr>
      <a:lvl4pPr marL="1500535" indent="-214362" algn="l" rtl="0" eaLnBrk="0" fontAlgn="base" hangingPunct="0">
        <a:spcBef>
          <a:spcPct val="20000"/>
        </a:spcBef>
        <a:spcAft>
          <a:spcPct val="0"/>
        </a:spcAft>
        <a:buFont typeface="Arial" panose="020B0604020202020204" pitchFamily="34" charset="0"/>
        <a:buChar char="–"/>
        <a:defRPr sz="1875" kern="1200">
          <a:solidFill>
            <a:schemeClr val="tx1"/>
          </a:solidFill>
          <a:latin typeface="+mn-lt"/>
          <a:ea typeface="+mn-ea"/>
          <a:cs typeface="+mn-cs"/>
        </a:defRPr>
      </a:lvl4pPr>
      <a:lvl5pPr marL="1929259" indent="-214362" algn="l" rtl="0" eaLnBrk="0" fontAlgn="base" hangingPunct="0">
        <a:spcBef>
          <a:spcPct val="20000"/>
        </a:spcBef>
        <a:spcAft>
          <a:spcPct val="0"/>
        </a:spcAft>
        <a:buFont typeface="Arial" panose="020B0604020202020204" pitchFamily="34" charset="0"/>
        <a:buChar char="»"/>
        <a:defRPr sz="1875" kern="1200">
          <a:solidFill>
            <a:schemeClr val="tx1"/>
          </a:solidFill>
          <a:latin typeface="+mn-lt"/>
          <a:ea typeface="+mn-ea"/>
          <a:cs typeface="+mn-cs"/>
        </a:defRPr>
      </a:lvl5pPr>
      <a:lvl6pPr marL="2357984" indent="-214362" algn="l" defTabSz="857449"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6pPr>
      <a:lvl7pPr marL="2786708" indent="-214362" algn="l" defTabSz="857449"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7pPr>
      <a:lvl8pPr marL="3215432" indent="-214362" algn="l" defTabSz="857449"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8pPr>
      <a:lvl9pPr marL="3644156" indent="-214362" algn="l" defTabSz="857449"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857449" rtl="0" eaLnBrk="1" latinLnBrk="0" hangingPunct="1">
        <a:defRPr sz="1688" kern="1200">
          <a:solidFill>
            <a:schemeClr val="tx1"/>
          </a:solidFill>
          <a:latin typeface="+mn-lt"/>
          <a:ea typeface="+mn-ea"/>
          <a:cs typeface="+mn-cs"/>
        </a:defRPr>
      </a:lvl1pPr>
      <a:lvl2pPr marL="428724" algn="l" defTabSz="857449" rtl="0" eaLnBrk="1" latinLnBrk="0" hangingPunct="1">
        <a:defRPr sz="1688" kern="1200">
          <a:solidFill>
            <a:schemeClr val="tx1"/>
          </a:solidFill>
          <a:latin typeface="+mn-lt"/>
          <a:ea typeface="+mn-ea"/>
          <a:cs typeface="+mn-cs"/>
        </a:defRPr>
      </a:lvl2pPr>
      <a:lvl3pPr marL="857449" algn="l" defTabSz="857449" rtl="0" eaLnBrk="1" latinLnBrk="0" hangingPunct="1">
        <a:defRPr sz="1688" kern="1200">
          <a:solidFill>
            <a:schemeClr val="tx1"/>
          </a:solidFill>
          <a:latin typeface="+mn-lt"/>
          <a:ea typeface="+mn-ea"/>
          <a:cs typeface="+mn-cs"/>
        </a:defRPr>
      </a:lvl3pPr>
      <a:lvl4pPr marL="1286173" algn="l" defTabSz="857449" rtl="0" eaLnBrk="1" latinLnBrk="0" hangingPunct="1">
        <a:defRPr sz="1688" kern="1200">
          <a:solidFill>
            <a:schemeClr val="tx1"/>
          </a:solidFill>
          <a:latin typeface="+mn-lt"/>
          <a:ea typeface="+mn-ea"/>
          <a:cs typeface="+mn-cs"/>
        </a:defRPr>
      </a:lvl4pPr>
      <a:lvl5pPr marL="1714897" algn="l" defTabSz="857449" rtl="0" eaLnBrk="1" latinLnBrk="0" hangingPunct="1">
        <a:defRPr sz="1688" kern="1200">
          <a:solidFill>
            <a:schemeClr val="tx1"/>
          </a:solidFill>
          <a:latin typeface="+mn-lt"/>
          <a:ea typeface="+mn-ea"/>
          <a:cs typeface="+mn-cs"/>
        </a:defRPr>
      </a:lvl5pPr>
      <a:lvl6pPr marL="2143622" algn="l" defTabSz="857449" rtl="0" eaLnBrk="1" latinLnBrk="0" hangingPunct="1">
        <a:defRPr sz="1688" kern="1200">
          <a:solidFill>
            <a:schemeClr val="tx1"/>
          </a:solidFill>
          <a:latin typeface="+mn-lt"/>
          <a:ea typeface="+mn-ea"/>
          <a:cs typeface="+mn-cs"/>
        </a:defRPr>
      </a:lvl6pPr>
      <a:lvl7pPr marL="2572346" algn="l" defTabSz="857449" rtl="0" eaLnBrk="1" latinLnBrk="0" hangingPunct="1">
        <a:defRPr sz="1688" kern="1200">
          <a:solidFill>
            <a:schemeClr val="tx1"/>
          </a:solidFill>
          <a:latin typeface="+mn-lt"/>
          <a:ea typeface="+mn-ea"/>
          <a:cs typeface="+mn-cs"/>
        </a:defRPr>
      </a:lvl7pPr>
      <a:lvl8pPr marL="3001070" algn="l" defTabSz="857449" rtl="0" eaLnBrk="1" latinLnBrk="0" hangingPunct="1">
        <a:defRPr sz="1688" kern="1200">
          <a:solidFill>
            <a:schemeClr val="tx1"/>
          </a:solidFill>
          <a:latin typeface="+mn-lt"/>
          <a:ea typeface="+mn-ea"/>
          <a:cs typeface="+mn-cs"/>
        </a:defRPr>
      </a:lvl8pPr>
      <a:lvl9pPr marL="3429794" algn="l" defTabSz="857449" rtl="0" eaLnBrk="1" latinLnBrk="0" hangingPunct="1">
        <a:defRPr sz="1688"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203876"/>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Lst>
  <p:txStyles>
    <p:titleStyle>
      <a:lvl1pPr algn="ctr" defTabSz="567160" rtl="0" eaLnBrk="0" fontAlgn="base" hangingPunct="0">
        <a:lnSpc>
          <a:spcPct val="93000"/>
        </a:lnSpc>
        <a:spcBef>
          <a:spcPct val="0"/>
        </a:spcBef>
        <a:spcAft>
          <a:spcPct val="0"/>
        </a:spcAft>
        <a:buClr>
          <a:srgbClr val="000000"/>
        </a:buClr>
        <a:buSzPct val="100000"/>
        <a:buFont typeface="Times New Roman" panose="02020603050405020304" pitchFamily="18" charset="0"/>
        <a:defRPr sz="2854" kern="1200">
          <a:solidFill>
            <a:srgbClr val="000000"/>
          </a:solidFill>
          <a:latin typeface="+mj-lt"/>
          <a:ea typeface="+mj-ea"/>
          <a:cs typeface="+mj-cs"/>
        </a:defRPr>
      </a:lvl1pPr>
      <a:lvl2pPr algn="ctr" defTabSz="567160" rtl="0" eaLnBrk="0" fontAlgn="base" hangingPunct="0">
        <a:lnSpc>
          <a:spcPct val="93000"/>
        </a:lnSpc>
        <a:spcBef>
          <a:spcPct val="0"/>
        </a:spcBef>
        <a:spcAft>
          <a:spcPct val="0"/>
        </a:spcAft>
        <a:buClr>
          <a:srgbClr val="000000"/>
        </a:buClr>
        <a:buSzPct val="100000"/>
        <a:buFont typeface="Times New Roman" panose="02020603050405020304" pitchFamily="18" charset="0"/>
        <a:defRPr sz="2854">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567160" rtl="0" eaLnBrk="0" fontAlgn="base" hangingPunct="0">
        <a:lnSpc>
          <a:spcPct val="93000"/>
        </a:lnSpc>
        <a:spcBef>
          <a:spcPct val="0"/>
        </a:spcBef>
        <a:spcAft>
          <a:spcPct val="0"/>
        </a:spcAft>
        <a:buClr>
          <a:srgbClr val="000000"/>
        </a:buClr>
        <a:buSzPct val="100000"/>
        <a:buFont typeface="Times New Roman" panose="02020603050405020304" pitchFamily="18" charset="0"/>
        <a:defRPr sz="2854">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567160" rtl="0" eaLnBrk="0" fontAlgn="base" hangingPunct="0">
        <a:lnSpc>
          <a:spcPct val="93000"/>
        </a:lnSpc>
        <a:spcBef>
          <a:spcPct val="0"/>
        </a:spcBef>
        <a:spcAft>
          <a:spcPct val="0"/>
        </a:spcAft>
        <a:buClr>
          <a:srgbClr val="000000"/>
        </a:buClr>
        <a:buSzPct val="100000"/>
        <a:buFont typeface="Times New Roman" panose="02020603050405020304" pitchFamily="18" charset="0"/>
        <a:defRPr sz="2854">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567160" rtl="0" eaLnBrk="0" fontAlgn="base" hangingPunct="0">
        <a:lnSpc>
          <a:spcPct val="93000"/>
        </a:lnSpc>
        <a:spcBef>
          <a:spcPct val="0"/>
        </a:spcBef>
        <a:spcAft>
          <a:spcPct val="0"/>
        </a:spcAft>
        <a:buClr>
          <a:srgbClr val="000000"/>
        </a:buClr>
        <a:buSzPct val="100000"/>
        <a:buFont typeface="Times New Roman" panose="02020603050405020304" pitchFamily="18" charset="0"/>
        <a:defRPr sz="2854">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3119376" indent="-283580" algn="ctr" defTabSz="567160" rtl="0" fontAlgn="base" hangingPunct="0">
        <a:lnSpc>
          <a:spcPct val="93000"/>
        </a:lnSpc>
        <a:spcBef>
          <a:spcPct val="0"/>
        </a:spcBef>
        <a:spcAft>
          <a:spcPct val="0"/>
        </a:spcAft>
        <a:buClr>
          <a:srgbClr val="000000"/>
        </a:buClr>
        <a:buSzPct val="100000"/>
        <a:buFont typeface="Times New Roman" panose="02020603050405020304" pitchFamily="18" charset="0"/>
        <a:defRPr sz="2854">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3686536" indent="-283580" algn="ctr" defTabSz="567160" rtl="0" fontAlgn="base" hangingPunct="0">
        <a:lnSpc>
          <a:spcPct val="93000"/>
        </a:lnSpc>
        <a:spcBef>
          <a:spcPct val="0"/>
        </a:spcBef>
        <a:spcAft>
          <a:spcPct val="0"/>
        </a:spcAft>
        <a:buClr>
          <a:srgbClr val="000000"/>
        </a:buClr>
        <a:buSzPct val="100000"/>
        <a:buFont typeface="Times New Roman" panose="02020603050405020304" pitchFamily="18" charset="0"/>
        <a:defRPr sz="2854">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4253695" indent="-283580" algn="ctr" defTabSz="567160" rtl="0" fontAlgn="base" hangingPunct="0">
        <a:lnSpc>
          <a:spcPct val="93000"/>
        </a:lnSpc>
        <a:spcBef>
          <a:spcPct val="0"/>
        </a:spcBef>
        <a:spcAft>
          <a:spcPct val="0"/>
        </a:spcAft>
        <a:buClr>
          <a:srgbClr val="000000"/>
        </a:buClr>
        <a:buSzPct val="100000"/>
        <a:buFont typeface="Times New Roman" panose="02020603050405020304" pitchFamily="18" charset="0"/>
        <a:defRPr sz="2854">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4820855" indent="-283580" algn="ctr" defTabSz="567160" rtl="0" fontAlgn="base" hangingPunct="0">
        <a:lnSpc>
          <a:spcPct val="93000"/>
        </a:lnSpc>
        <a:spcBef>
          <a:spcPct val="0"/>
        </a:spcBef>
        <a:spcAft>
          <a:spcPct val="0"/>
        </a:spcAft>
        <a:buClr>
          <a:srgbClr val="000000"/>
        </a:buClr>
        <a:buSzPct val="100000"/>
        <a:buFont typeface="Times New Roman" panose="02020603050405020304" pitchFamily="18" charset="0"/>
        <a:defRPr sz="2854">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p:titleStyle>
    <p:bodyStyle>
      <a:lvl1pPr marL="425369" indent="-425369" algn="l" defTabSz="567160" rtl="0" eaLnBrk="0" fontAlgn="base" hangingPunct="0">
        <a:lnSpc>
          <a:spcPct val="93000"/>
        </a:lnSpc>
        <a:spcBef>
          <a:spcPct val="0"/>
        </a:spcBef>
        <a:spcAft>
          <a:spcPts val="899"/>
        </a:spcAft>
        <a:buClr>
          <a:srgbClr val="000000"/>
        </a:buClr>
        <a:buSzPct val="100000"/>
        <a:buFont typeface="Times New Roman" panose="02020603050405020304" pitchFamily="18" charset="0"/>
        <a:defRPr sz="2109" kern="1200">
          <a:solidFill>
            <a:srgbClr val="000000"/>
          </a:solidFill>
          <a:latin typeface="+mn-lt"/>
          <a:ea typeface="+mn-ea"/>
          <a:cs typeface="+mn-cs"/>
        </a:defRPr>
      </a:lvl1pPr>
      <a:lvl2pPr marL="921634" indent="-354475" algn="l" defTabSz="567160" rtl="0" eaLnBrk="0" fontAlgn="base" hangingPunct="0">
        <a:lnSpc>
          <a:spcPct val="93000"/>
        </a:lnSpc>
        <a:spcBef>
          <a:spcPct val="0"/>
        </a:spcBef>
        <a:spcAft>
          <a:spcPts val="730"/>
        </a:spcAft>
        <a:buClr>
          <a:srgbClr val="000000"/>
        </a:buClr>
        <a:buSzPct val="100000"/>
        <a:buFont typeface="Times New Roman" panose="02020603050405020304" pitchFamily="18" charset="0"/>
        <a:defRPr sz="1737" kern="1200">
          <a:solidFill>
            <a:srgbClr val="000000"/>
          </a:solidFill>
          <a:latin typeface="+mn-lt"/>
          <a:ea typeface="+mn-ea"/>
          <a:cs typeface="+mn-cs"/>
        </a:defRPr>
      </a:lvl2pPr>
      <a:lvl3pPr marL="1417899" indent="-283580" algn="l" defTabSz="567160" rtl="0" eaLnBrk="0" fontAlgn="base" hangingPunct="0">
        <a:lnSpc>
          <a:spcPct val="93000"/>
        </a:lnSpc>
        <a:spcBef>
          <a:spcPct val="0"/>
        </a:spcBef>
        <a:spcAft>
          <a:spcPts val="543"/>
        </a:spcAft>
        <a:buClr>
          <a:srgbClr val="000000"/>
        </a:buClr>
        <a:buSzPct val="100000"/>
        <a:buFont typeface="Times New Roman" panose="02020603050405020304" pitchFamily="18" charset="0"/>
        <a:defRPr sz="1488" kern="1200">
          <a:solidFill>
            <a:srgbClr val="000000"/>
          </a:solidFill>
          <a:latin typeface="+mn-lt"/>
          <a:ea typeface="+mn-ea"/>
          <a:cs typeface="+mn-cs"/>
        </a:defRPr>
      </a:lvl3pPr>
      <a:lvl4pPr marL="1985058" indent="-283580" algn="l" defTabSz="567160" rtl="0" eaLnBrk="0" fontAlgn="base" hangingPunct="0">
        <a:lnSpc>
          <a:spcPct val="93000"/>
        </a:lnSpc>
        <a:spcBef>
          <a:spcPct val="0"/>
        </a:spcBef>
        <a:spcAft>
          <a:spcPts val="357"/>
        </a:spcAft>
        <a:buClr>
          <a:srgbClr val="000000"/>
        </a:buClr>
        <a:buSzPct val="100000"/>
        <a:buFont typeface="Times New Roman" panose="02020603050405020304" pitchFamily="18" charset="0"/>
        <a:defRPr sz="1240" kern="1200">
          <a:solidFill>
            <a:srgbClr val="000000"/>
          </a:solidFill>
          <a:latin typeface="+mn-lt"/>
          <a:ea typeface="+mn-ea"/>
          <a:cs typeface="+mn-cs"/>
        </a:defRPr>
      </a:lvl4pPr>
      <a:lvl5pPr marL="2552217" indent="-283580" algn="l" defTabSz="567160" rtl="0" eaLnBrk="0" fontAlgn="base" hangingPunct="0">
        <a:lnSpc>
          <a:spcPct val="93000"/>
        </a:lnSpc>
        <a:spcBef>
          <a:spcPct val="0"/>
        </a:spcBef>
        <a:spcAft>
          <a:spcPts val="186"/>
        </a:spcAft>
        <a:buClr>
          <a:srgbClr val="000000"/>
        </a:buClr>
        <a:buSzPct val="100000"/>
        <a:buFont typeface="Times New Roman" panose="02020603050405020304" pitchFamily="18" charset="0"/>
        <a:defRPr sz="1240" kern="1200">
          <a:solidFill>
            <a:srgbClr val="000000"/>
          </a:solidFill>
          <a:latin typeface="+mn-lt"/>
          <a:ea typeface="+mn-ea"/>
          <a:cs typeface="+mn-cs"/>
        </a:defRPr>
      </a:lvl5pPr>
      <a:lvl6pPr marL="3119376" indent="-283580" algn="l" defTabSz="1134319" rtl="0" eaLnBrk="1" latinLnBrk="0" hangingPunct="1">
        <a:lnSpc>
          <a:spcPct val="90000"/>
        </a:lnSpc>
        <a:spcBef>
          <a:spcPts val="620"/>
        </a:spcBef>
        <a:buFont typeface="Arial" panose="020B0604020202020204" pitchFamily="34" charset="0"/>
        <a:buChar char="•"/>
        <a:defRPr sz="2233" kern="1200">
          <a:solidFill>
            <a:schemeClr val="tx1"/>
          </a:solidFill>
          <a:latin typeface="+mn-lt"/>
          <a:ea typeface="+mn-ea"/>
          <a:cs typeface="+mn-cs"/>
        </a:defRPr>
      </a:lvl6pPr>
      <a:lvl7pPr marL="3686536" indent="-283580" algn="l" defTabSz="1134319" rtl="0" eaLnBrk="1" latinLnBrk="0" hangingPunct="1">
        <a:lnSpc>
          <a:spcPct val="90000"/>
        </a:lnSpc>
        <a:spcBef>
          <a:spcPts val="620"/>
        </a:spcBef>
        <a:buFont typeface="Arial" panose="020B0604020202020204" pitchFamily="34" charset="0"/>
        <a:buChar char="•"/>
        <a:defRPr sz="2233" kern="1200">
          <a:solidFill>
            <a:schemeClr val="tx1"/>
          </a:solidFill>
          <a:latin typeface="+mn-lt"/>
          <a:ea typeface="+mn-ea"/>
          <a:cs typeface="+mn-cs"/>
        </a:defRPr>
      </a:lvl7pPr>
      <a:lvl8pPr marL="4253695" indent="-283580" algn="l" defTabSz="1134319" rtl="0" eaLnBrk="1" latinLnBrk="0" hangingPunct="1">
        <a:lnSpc>
          <a:spcPct val="90000"/>
        </a:lnSpc>
        <a:spcBef>
          <a:spcPts val="620"/>
        </a:spcBef>
        <a:buFont typeface="Arial" panose="020B0604020202020204" pitchFamily="34" charset="0"/>
        <a:buChar char="•"/>
        <a:defRPr sz="2233" kern="1200">
          <a:solidFill>
            <a:schemeClr val="tx1"/>
          </a:solidFill>
          <a:latin typeface="+mn-lt"/>
          <a:ea typeface="+mn-ea"/>
          <a:cs typeface="+mn-cs"/>
        </a:defRPr>
      </a:lvl8pPr>
      <a:lvl9pPr marL="4820855" indent="-283580" algn="l" defTabSz="1134319" rtl="0" eaLnBrk="1" latinLnBrk="0" hangingPunct="1">
        <a:lnSpc>
          <a:spcPct val="90000"/>
        </a:lnSpc>
        <a:spcBef>
          <a:spcPts val="620"/>
        </a:spcBef>
        <a:buFont typeface="Arial" panose="020B0604020202020204" pitchFamily="34" charset="0"/>
        <a:buChar char="•"/>
        <a:defRPr sz="2233" kern="1200">
          <a:solidFill>
            <a:schemeClr val="tx1"/>
          </a:solidFill>
          <a:latin typeface="+mn-lt"/>
          <a:ea typeface="+mn-ea"/>
          <a:cs typeface="+mn-cs"/>
        </a:defRPr>
      </a:lvl9pPr>
    </p:bodyStyle>
    <p:otherStyle>
      <a:defPPr>
        <a:defRPr lang="en-US"/>
      </a:defPPr>
      <a:lvl1pPr marL="0" algn="l" defTabSz="1134319" rtl="0" eaLnBrk="1" latinLnBrk="0" hangingPunct="1">
        <a:defRPr sz="2233" kern="1200">
          <a:solidFill>
            <a:schemeClr val="tx1"/>
          </a:solidFill>
          <a:latin typeface="+mn-lt"/>
          <a:ea typeface="+mn-ea"/>
          <a:cs typeface="+mn-cs"/>
        </a:defRPr>
      </a:lvl1pPr>
      <a:lvl2pPr marL="567160" algn="l" defTabSz="1134319" rtl="0" eaLnBrk="1" latinLnBrk="0" hangingPunct="1">
        <a:defRPr sz="2233" kern="1200">
          <a:solidFill>
            <a:schemeClr val="tx1"/>
          </a:solidFill>
          <a:latin typeface="+mn-lt"/>
          <a:ea typeface="+mn-ea"/>
          <a:cs typeface="+mn-cs"/>
        </a:defRPr>
      </a:lvl2pPr>
      <a:lvl3pPr marL="1134319" algn="l" defTabSz="1134319" rtl="0" eaLnBrk="1" latinLnBrk="0" hangingPunct="1">
        <a:defRPr sz="2233" kern="1200">
          <a:solidFill>
            <a:schemeClr val="tx1"/>
          </a:solidFill>
          <a:latin typeface="+mn-lt"/>
          <a:ea typeface="+mn-ea"/>
          <a:cs typeface="+mn-cs"/>
        </a:defRPr>
      </a:lvl3pPr>
      <a:lvl4pPr marL="1701479" algn="l" defTabSz="1134319" rtl="0" eaLnBrk="1" latinLnBrk="0" hangingPunct="1">
        <a:defRPr sz="2233" kern="1200">
          <a:solidFill>
            <a:schemeClr val="tx1"/>
          </a:solidFill>
          <a:latin typeface="+mn-lt"/>
          <a:ea typeface="+mn-ea"/>
          <a:cs typeface="+mn-cs"/>
        </a:defRPr>
      </a:lvl4pPr>
      <a:lvl5pPr marL="2268638" algn="l" defTabSz="1134319" rtl="0" eaLnBrk="1" latinLnBrk="0" hangingPunct="1">
        <a:defRPr sz="2233" kern="1200">
          <a:solidFill>
            <a:schemeClr val="tx1"/>
          </a:solidFill>
          <a:latin typeface="+mn-lt"/>
          <a:ea typeface="+mn-ea"/>
          <a:cs typeface="+mn-cs"/>
        </a:defRPr>
      </a:lvl5pPr>
      <a:lvl6pPr marL="2835796" algn="l" defTabSz="1134319" rtl="0" eaLnBrk="1" latinLnBrk="0" hangingPunct="1">
        <a:defRPr sz="2233" kern="1200">
          <a:solidFill>
            <a:schemeClr val="tx1"/>
          </a:solidFill>
          <a:latin typeface="+mn-lt"/>
          <a:ea typeface="+mn-ea"/>
          <a:cs typeface="+mn-cs"/>
        </a:defRPr>
      </a:lvl6pPr>
      <a:lvl7pPr marL="3402956" algn="l" defTabSz="1134319" rtl="0" eaLnBrk="1" latinLnBrk="0" hangingPunct="1">
        <a:defRPr sz="2233" kern="1200">
          <a:solidFill>
            <a:schemeClr val="tx1"/>
          </a:solidFill>
          <a:latin typeface="+mn-lt"/>
          <a:ea typeface="+mn-ea"/>
          <a:cs typeface="+mn-cs"/>
        </a:defRPr>
      </a:lvl7pPr>
      <a:lvl8pPr marL="3970116" algn="l" defTabSz="1134319" rtl="0" eaLnBrk="1" latinLnBrk="0" hangingPunct="1">
        <a:defRPr sz="2233" kern="1200">
          <a:solidFill>
            <a:schemeClr val="tx1"/>
          </a:solidFill>
          <a:latin typeface="+mn-lt"/>
          <a:ea typeface="+mn-ea"/>
          <a:cs typeface="+mn-cs"/>
        </a:defRPr>
      </a:lvl8pPr>
      <a:lvl9pPr marL="4537275" algn="l" defTabSz="1134319" rtl="0" eaLnBrk="1" latinLnBrk="0" hangingPunct="1">
        <a:defRPr sz="223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rgbClr val="333399"/>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0DF8DF1-C269-4A48-82E9-C26CD70768E3}"/>
              </a:ext>
            </a:extLst>
          </p:cNvPr>
          <p:cNvSpPr>
            <a:spLocks noGrp="1" noChangeArrowheads="1"/>
          </p:cNvSpPr>
          <p:nvPr>
            <p:ph type="title"/>
          </p:nvPr>
        </p:nvSpPr>
        <p:spPr bwMode="auto">
          <a:xfrm>
            <a:off x="685800" y="457200"/>
            <a:ext cx="77724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0DCAD13A-89E4-4D8C-B03B-1604E0569CFE}"/>
              </a:ext>
            </a:extLst>
          </p:cNvPr>
          <p:cNvSpPr>
            <a:spLocks noGrp="1" noChangeArrowheads="1"/>
          </p:cNvSpPr>
          <p:nvPr>
            <p:ph type="body" idx="1"/>
          </p:nvPr>
        </p:nvSpPr>
        <p:spPr bwMode="auto">
          <a:xfrm>
            <a:off x="685800" y="1485900"/>
            <a:ext cx="77724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1FBBA863-626B-4F42-9851-6852E099A81C}"/>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spcAft>
                <a:spcPct val="0"/>
              </a:spcAft>
              <a:defRPr sz="1050">
                <a:solidFill>
                  <a:srgbClr val="FFFFFF"/>
                </a:solidFill>
                <a:latin typeface="Times New Roman" pitchFamily="18" charset="0"/>
                <a:cs typeface="+mn-cs"/>
              </a:defRPr>
            </a:lvl1pPr>
          </a:lstStyle>
          <a:p>
            <a:pPr>
              <a:defRPr/>
            </a:pPr>
            <a:endParaRPr lang="en-US"/>
          </a:p>
        </p:txBody>
      </p:sp>
      <p:sp>
        <p:nvSpPr>
          <p:cNvPr id="1029" name="Rectangle 5">
            <a:extLst>
              <a:ext uri="{FF2B5EF4-FFF2-40B4-BE49-F238E27FC236}">
                <a16:creationId xmlns:a16="http://schemas.microsoft.com/office/drawing/2014/main" id="{4247C32E-B62A-4614-AECB-1505E7BC4082}"/>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spcAft>
                <a:spcPct val="0"/>
              </a:spcAft>
              <a:defRPr sz="1050">
                <a:solidFill>
                  <a:srgbClr val="FFFFFF"/>
                </a:solidFill>
                <a:latin typeface="Times New Roman" pitchFamily="18" charset="0"/>
                <a:cs typeface="+mn-cs"/>
              </a:defRPr>
            </a:lvl1pPr>
          </a:lstStyle>
          <a:p>
            <a:pPr>
              <a:defRPr/>
            </a:pPr>
            <a:endParaRPr lang="en-US"/>
          </a:p>
        </p:txBody>
      </p:sp>
      <p:sp>
        <p:nvSpPr>
          <p:cNvPr id="1030" name="Rectangle 6">
            <a:extLst>
              <a:ext uri="{FF2B5EF4-FFF2-40B4-BE49-F238E27FC236}">
                <a16:creationId xmlns:a16="http://schemas.microsoft.com/office/drawing/2014/main" id="{C4C9A9D4-D888-44D1-ADAC-C0858CB93198}"/>
              </a:ext>
            </a:extLst>
          </p:cNvPr>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FFFFFF"/>
                </a:solidFill>
                <a:latin typeface="Times New Roman" panose="02020603050405020304" pitchFamily="18" charset="0"/>
              </a:defRPr>
            </a:lvl1pPr>
          </a:lstStyle>
          <a:p>
            <a:fld id="{07110AD8-2503-4DC2-9246-4F69D1A301A1}" type="slidenum">
              <a:rPr lang="en-US" altLang="en-US"/>
              <a:pPr/>
              <a:t>‹#›</a:t>
            </a:fld>
            <a:endParaRPr lang="en-US" altLang="en-US"/>
          </a:p>
        </p:txBody>
      </p:sp>
    </p:spTree>
    <p:extLst>
      <p:ext uri="{BB962C8B-B14F-4D97-AF65-F5344CB8AC3E}">
        <p14:creationId xmlns:p14="http://schemas.microsoft.com/office/powerpoint/2010/main" val="638381013"/>
      </p:ext>
    </p:extLst>
  </p:cSld>
  <p:clrMap bg1="dk2" tx1="lt1" bg2="dk1" tx2="lt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6" r:id="rId12"/>
    <p:sldLayoutId id="2147484387" r:id="rId13"/>
    <p:sldLayoutId id="2147484388" r:id="rId14"/>
  </p:sldLayoutIdLst>
  <p:txStyles>
    <p:titleStyle>
      <a:lvl1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5pPr>
      <a:lvl6pPr marL="342931"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6pPr>
      <a:lvl7pPr marL="685863"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7pPr>
      <a:lvl8pPr marL="1028794"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8pPr>
      <a:lvl9pPr marL="1371725"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9pPr>
    </p:titleStyle>
    <p:bodyStyle>
      <a:lvl1pPr marL="257199" indent="-257199"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mn-ea"/>
          <a:cs typeface="+mn-cs"/>
        </a:defRPr>
      </a:lvl1pPr>
      <a:lvl2pPr marL="557263" indent="-214332" algn="l" rtl="0" eaLnBrk="0" fontAlgn="base" hangingPunct="0">
        <a:spcBef>
          <a:spcPct val="20000"/>
        </a:spcBef>
        <a:spcAft>
          <a:spcPct val="0"/>
        </a:spcAft>
        <a:buChar char="–"/>
        <a:defRPr sz="2100">
          <a:solidFill>
            <a:schemeClr val="tx1"/>
          </a:solidFill>
          <a:effectLst>
            <a:outerShdw blurRad="38100" dist="38100" dir="2700000" algn="tl">
              <a:srgbClr val="000000"/>
            </a:outerShdw>
          </a:effectLst>
          <a:latin typeface="+mn-lt"/>
        </a:defRPr>
      </a:lvl2pPr>
      <a:lvl3pPr marL="857328" indent="-171465" algn="l" rtl="0" eaLnBrk="0" fontAlgn="base" hangingPunct="0">
        <a:spcBef>
          <a:spcPct val="20000"/>
        </a:spcBef>
        <a:spcAft>
          <a:spcPct val="0"/>
        </a:spcAft>
        <a:buChar char="•"/>
        <a:defRPr sz="1800">
          <a:solidFill>
            <a:schemeClr val="tx1"/>
          </a:solidFill>
          <a:effectLst>
            <a:outerShdw blurRad="38100" dist="38100" dir="2700000" algn="tl">
              <a:srgbClr val="000000"/>
            </a:outerShdw>
          </a:effectLst>
          <a:latin typeface="+mn-lt"/>
        </a:defRPr>
      </a:lvl3pPr>
      <a:lvl4pPr marL="1200259" indent="-171465"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4pPr>
      <a:lvl5pPr marL="1543190" indent="-171465"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5pPr>
      <a:lvl6pPr marL="1886122" indent="-171465"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6pPr>
      <a:lvl7pPr marL="2229053" indent="-171465"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7pPr>
      <a:lvl8pPr marL="2571984" indent="-171465"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8pPr>
      <a:lvl9pPr marL="2914915" indent="-171465"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9pPr>
    </p:bodyStyle>
    <p:otherStyle>
      <a:defPPr>
        <a:defRPr lang="en-US"/>
      </a:defPPr>
      <a:lvl1pPr marL="0" algn="l" defTabSz="685863" rtl="0" eaLnBrk="1" latinLnBrk="0" hangingPunct="1">
        <a:defRPr sz="1350" kern="1200">
          <a:solidFill>
            <a:schemeClr val="tx1"/>
          </a:solidFill>
          <a:latin typeface="+mn-lt"/>
          <a:ea typeface="+mn-ea"/>
          <a:cs typeface="+mn-cs"/>
        </a:defRPr>
      </a:lvl1pPr>
      <a:lvl2pPr marL="342931" algn="l" defTabSz="685863" rtl="0" eaLnBrk="1" latinLnBrk="0" hangingPunct="1">
        <a:defRPr sz="1350" kern="1200">
          <a:solidFill>
            <a:schemeClr val="tx1"/>
          </a:solidFill>
          <a:latin typeface="+mn-lt"/>
          <a:ea typeface="+mn-ea"/>
          <a:cs typeface="+mn-cs"/>
        </a:defRPr>
      </a:lvl2pPr>
      <a:lvl3pPr marL="685863" algn="l" defTabSz="685863" rtl="0" eaLnBrk="1" latinLnBrk="0" hangingPunct="1">
        <a:defRPr sz="1350" kern="1200">
          <a:solidFill>
            <a:schemeClr val="tx1"/>
          </a:solidFill>
          <a:latin typeface="+mn-lt"/>
          <a:ea typeface="+mn-ea"/>
          <a:cs typeface="+mn-cs"/>
        </a:defRPr>
      </a:lvl3pPr>
      <a:lvl4pPr marL="1028794" algn="l" defTabSz="685863" rtl="0" eaLnBrk="1" latinLnBrk="0" hangingPunct="1">
        <a:defRPr sz="1350" kern="1200">
          <a:solidFill>
            <a:schemeClr val="tx1"/>
          </a:solidFill>
          <a:latin typeface="+mn-lt"/>
          <a:ea typeface="+mn-ea"/>
          <a:cs typeface="+mn-cs"/>
        </a:defRPr>
      </a:lvl4pPr>
      <a:lvl5pPr marL="1371725" algn="l" defTabSz="685863" rtl="0" eaLnBrk="1" latinLnBrk="0" hangingPunct="1">
        <a:defRPr sz="1350" kern="1200">
          <a:solidFill>
            <a:schemeClr val="tx1"/>
          </a:solidFill>
          <a:latin typeface="+mn-lt"/>
          <a:ea typeface="+mn-ea"/>
          <a:cs typeface="+mn-cs"/>
        </a:defRPr>
      </a:lvl5pPr>
      <a:lvl6pPr marL="1714656" algn="l" defTabSz="685863" rtl="0" eaLnBrk="1" latinLnBrk="0" hangingPunct="1">
        <a:defRPr sz="1350" kern="1200">
          <a:solidFill>
            <a:schemeClr val="tx1"/>
          </a:solidFill>
          <a:latin typeface="+mn-lt"/>
          <a:ea typeface="+mn-ea"/>
          <a:cs typeface="+mn-cs"/>
        </a:defRPr>
      </a:lvl6pPr>
      <a:lvl7pPr marL="2057587" algn="l" defTabSz="685863" rtl="0" eaLnBrk="1" latinLnBrk="0" hangingPunct="1">
        <a:defRPr sz="1350" kern="1200">
          <a:solidFill>
            <a:schemeClr val="tx1"/>
          </a:solidFill>
          <a:latin typeface="+mn-lt"/>
          <a:ea typeface="+mn-ea"/>
          <a:cs typeface="+mn-cs"/>
        </a:defRPr>
      </a:lvl7pPr>
      <a:lvl8pPr marL="2400518" algn="l" defTabSz="685863" rtl="0" eaLnBrk="1" latinLnBrk="0" hangingPunct="1">
        <a:defRPr sz="1350" kern="1200">
          <a:solidFill>
            <a:schemeClr val="tx1"/>
          </a:solidFill>
          <a:latin typeface="+mn-lt"/>
          <a:ea typeface="+mn-ea"/>
          <a:cs typeface="+mn-cs"/>
        </a:defRPr>
      </a:lvl8pPr>
      <a:lvl9pPr marL="2743450" algn="l" defTabSz="685863"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0528C-E7C9-4E57-B426-BF2123A15F8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83E52-32AA-4A7E-A37A-D8CD0ACBC560}"/>
              </a:ext>
            </a:extLst>
          </p:cNvPr>
          <p:cNvSpPr>
            <a:spLocks noGrp="1"/>
          </p:cNvSpPr>
          <p:nvPr>
            <p:ph type="body" idx="1"/>
          </p:nvPr>
        </p:nvSpPr>
        <p:spPr>
          <a:xfrm>
            <a:off x="628650" y="1369219"/>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8A112-E0B0-47A5-80B8-C3D76DDD27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844">
                <a:solidFill>
                  <a:schemeClr val="tx1">
                    <a:tint val="75000"/>
                  </a:schemeClr>
                </a:solidFill>
              </a:defRPr>
            </a:lvl1pPr>
          </a:lstStyle>
          <a:p>
            <a:fld id="{9363E4DE-A166-48DA-8D2B-E3FD99FE697B}" type="datetimeFigureOut">
              <a:rPr lang="en-US" smtClean="0"/>
              <a:t>6/15/2024</a:t>
            </a:fld>
            <a:endParaRPr lang="en-US"/>
          </a:p>
        </p:txBody>
      </p:sp>
      <p:sp>
        <p:nvSpPr>
          <p:cNvPr id="5" name="Footer Placeholder 4">
            <a:extLst>
              <a:ext uri="{FF2B5EF4-FFF2-40B4-BE49-F238E27FC236}">
                <a16:creationId xmlns:a16="http://schemas.microsoft.com/office/drawing/2014/main" id="{F4AB9FDA-2B6E-41EC-8493-7EFABF6E2DC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451A0F-B704-43AB-8E01-3E3BFEA5EA7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844">
                <a:solidFill>
                  <a:schemeClr val="tx1">
                    <a:tint val="75000"/>
                  </a:schemeClr>
                </a:solidFill>
              </a:defRPr>
            </a:lvl1pPr>
          </a:lstStyle>
          <a:p>
            <a:fld id="{16E47C78-216B-4CD9-95D0-90A7FB85A34C}" type="slidenum">
              <a:rPr lang="en-US" smtClean="0"/>
              <a:t>‹#›</a:t>
            </a:fld>
            <a:endParaRPr lang="en-US"/>
          </a:p>
        </p:txBody>
      </p:sp>
    </p:spTree>
    <p:extLst>
      <p:ext uri="{BB962C8B-B14F-4D97-AF65-F5344CB8AC3E}">
        <p14:creationId xmlns:p14="http://schemas.microsoft.com/office/powerpoint/2010/main" val="508851432"/>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xStyles>
    <p:titleStyle>
      <a:lvl1pPr algn="l" defTabSz="643102"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76" indent="-160776" algn="l" defTabSz="643102"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327" indent="-160776" algn="l" defTabSz="643102" rtl="0" eaLnBrk="1" latinLnBrk="0" hangingPunct="1">
        <a:lnSpc>
          <a:spcPct val="90000"/>
        </a:lnSpc>
        <a:spcBef>
          <a:spcPts val="352"/>
        </a:spcBef>
        <a:buFont typeface="Arial" panose="020B0604020202020204" pitchFamily="34" charset="0"/>
        <a:buChar char="•"/>
        <a:defRPr sz="1688" kern="1200">
          <a:solidFill>
            <a:schemeClr val="tx1"/>
          </a:solidFill>
          <a:latin typeface="+mn-lt"/>
          <a:ea typeface="+mn-ea"/>
          <a:cs typeface="+mn-cs"/>
        </a:defRPr>
      </a:lvl2pPr>
      <a:lvl3pPr marL="803878" indent="-160776" algn="l" defTabSz="643102" rtl="0" eaLnBrk="1" latinLnBrk="0" hangingPunct="1">
        <a:lnSpc>
          <a:spcPct val="90000"/>
        </a:lnSpc>
        <a:spcBef>
          <a:spcPts val="352"/>
        </a:spcBef>
        <a:buFont typeface="Arial" panose="020B0604020202020204" pitchFamily="34" charset="0"/>
        <a:buChar char="•"/>
        <a:defRPr sz="1407" kern="1200">
          <a:solidFill>
            <a:schemeClr val="tx1"/>
          </a:solidFill>
          <a:latin typeface="+mn-lt"/>
          <a:ea typeface="+mn-ea"/>
          <a:cs typeface="+mn-cs"/>
        </a:defRPr>
      </a:lvl3pPr>
      <a:lvl4pPr marL="1125429" indent="-160776" algn="l" defTabSz="643102"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981" indent="-160776" algn="l" defTabSz="643102"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532" indent="-160776" algn="l" defTabSz="643102"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90083" indent="-160776" algn="l" defTabSz="643102"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635" indent="-160776" algn="l" defTabSz="643102"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3186" indent="-160776" algn="l" defTabSz="643102"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102" rtl="0" eaLnBrk="1" latinLnBrk="0" hangingPunct="1">
        <a:defRPr sz="1266" kern="1200">
          <a:solidFill>
            <a:schemeClr val="tx1"/>
          </a:solidFill>
          <a:latin typeface="+mn-lt"/>
          <a:ea typeface="+mn-ea"/>
          <a:cs typeface="+mn-cs"/>
        </a:defRPr>
      </a:lvl1pPr>
      <a:lvl2pPr marL="321551" algn="l" defTabSz="643102" rtl="0" eaLnBrk="1" latinLnBrk="0" hangingPunct="1">
        <a:defRPr sz="1266" kern="1200">
          <a:solidFill>
            <a:schemeClr val="tx1"/>
          </a:solidFill>
          <a:latin typeface="+mn-lt"/>
          <a:ea typeface="+mn-ea"/>
          <a:cs typeface="+mn-cs"/>
        </a:defRPr>
      </a:lvl2pPr>
      <a:lvl3pPr marL="643102" algn="l" defTabSz="643102" rtl="0" eaLnBrk="1" latinLnBrk="0" hangingPunct="1">
        <a:defRPr sz="1266" kern="1200">
          <a:solidFill>
            <a:schemeClr val="tx1"/>
          </a:solidFill>
          <a:latin typeface="+mn-lt"/>
          <a:ea typeface="+mn-ea"/>
          <a:cs typeface="+mn-cs"/>
        </a:defRPr>
      </a:lvl3pPr>
      <a:lvl4pPr marL="964654" algn="l" defTabSz="643102" rtl="0" eaLnBrk="1" latinLnBrk="0" hangingPunct="1">
        <a:defRPr sz="1266" kern="1200">
          <a:solidFill>
            <a:schemeClr val="tx1"/>
          </a:solidFill>
          <a:latin typeface="+mn-lt"/>
          <a:ea typeface="+mn-ea"/>
          <a:cs typeface="+mn-cs"/>
        </a:defRPr>
      </a:lvl4pPr>
      <a:lvl5pPr marL="1286205" algn="l" defTabSz="643102" rtl="0" eaLnBrk="1" latinLnBrk="0" hangingPunct="1">
        <a:defRPr sz="1266" kern="1200">
          <a:solidFill>
            <a:schemeClr val="tx1"/>
          </a:solidFill>
          <a:latin typeface="+mn-lt"/>
          <a:ea typeface="+mn-ea"/>
          <a:cs typeface="+mn-cs"/>
        </a:defRPr>
      </a:lvl5pPr>
      <a:lvl6pPr marL="1607756" algn="l" defTabSz="643102" rtl="0" eaLnBrk="1" latinLnBrk="0" hangingPunct="1">
        <a:defRPr sz="1266" kern="1200">
          <a:solidFill>
            <a:schemeClr val="tx1"/>
          </a:solidFill>
          <a:latin typeface="+mn-lt"/>
          <a:ea typeface="+mn-ea"/>
          <a:cs typeface="+mn-cs"/>
        </a:defRPr>
      </a:lvl6pPr>
      <a:lvl7pPr marL="1929308" algn="l" defTabSz="643102" rtl="0" eaLnBrk="1" latinLnBrk="0" hangingPunct="1">
        <a:defRPr sz="1266" kern="1200">
          <a:solidFill>
            <a:schemeClr val="tx1"/>
          </a:solidFill>
          <a:latin typeface="+mn-lt"/>
          <a:ea typeface="+mn-ea"/>
          <a:cs typeface="+mn-cs"/>
        </a:defRPr>
      </a:lvl7pPr>
      <a:lvl8pPr marL="2250859" algn="l" defTabSz="643102" rtl="0" eaLnBrk="1" latinLnBrk="0" hangingPunct="1">
        <a:defRPr sz="1266" kern="1200">
          <a:solidFill>
            <a:schemeClr val="tx1"/>
          </a:solidFill>
          <a:latin typeface="+mn-lt"/>
          <a:ea typeface="+mn-ea"/>
          <a:cs typeface="+mn-cs"/>
        </a:defRPr>
      </a:lvl8pPr>
      <a:lvl9pPr marL="2572410" algn="l" defTabSz="643102" rtl="0" eaLnBrk="1" latinLnBrk="0" hangingPunct="1">
        <a:defRPr sz="1266"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A39261D1-415E-4487-A45A-FE6AA13AB36A}"/>
              </a:ext>
            </a:extLst>
          </p:cNvPr>
          <p:cNvSpPr>
            <a:spLocks noGrp="1" noChangeArrowheads="1"/>
          </p:cNvSpPr>
          <p:nvPr>
            <p:ph type="title"/>
          </p:nvPr>
        </p:nvSpPr>
        <p:spPr bwMode="auto">
          <a:xfrm>
            <a:off x="671514" y="427435"/>
            <a:ext cx="7805737" cy="856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6147" name="Rectangle 2">
            <a:extLst>
              <a:ext uri="{FF2B5EF4-FFF2-40B4-BE49-F238E27FC236}">
                <a16:creationId xmlns:a16="http://schemas.microsoft.com/office/drawing/2014/main" id="{47A22E58-8CC6-49D4-8780-77EB46753962}"/>
              </a:ext>
            </a:extLst>
          </p:cNvPr>
          <p:cNvSpPr>
            <a:spLocks noGrp="1" noChangeArrowheads="1"/>
          </p:cNvSpPr>
          <p:nvPr>
            <p:ph type="body" idx="1"/>
          </p:nvPr>
        </p:nvSpPr>
        <p:spPr bwMode="auto">
          <a:xfrm>
            <a:off x="671514" y="1429941"/>
            <a:ext cx="7805737" cy="3237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3688383238"/>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defTabSz="256008" rtl="0" eaLnBrk="0" fontAlgn="base" hangingPunct="0">
        <a:lnSpc>
          <a:spcPct val="112000"/>
        </a:lnSpc>
        <a:spcBef>
          <a:spcPct val="0"/>
        </a:spcBef>
        <a:spcAft>
          <a:spcPct val="0"/>
        </a:spcAft>
        <a:buClr>
          <a:srgbClr val="000000"/>
        </a:buClr>
        <a:buSzPct val="45000"/>
        <a:buFont typeface="StarSymbol"/>
        <a:defRPr sz="2475">
          <a:solidFill>
            <a:srgbClr val="000000"/>
          </a:solidFill>
          <a:latin typeface="+mj-lt"/>
          <a:ea typeface="+mj-ea"/>
          <a:cs typeface="+mj-cs"/>
        </a:defRPr>
      </a:lvl1pPr>
      <a:lvl2pPr algn="ctr" defTabSz="256008" rtl="0" eaLnBrk="0" fontAlgn="base" hangingPunct="0">
        <a:lnSpc>
          <a:spcPct val="112000"/>
        </a:lnSpc>
        <a:spcBef>
          <a:spcPct val="0"/>
        </a:spcBef>
        <a:spcAft>
          <a:spcPct val="0"/>
        </a:spcAft>
        <a:buClr>
          <a:srgbClr val="000000"/>
        </a:buClr>
        <a:buSzPct val="45000"/>
        <a:buFont typeface="StarSymbol"/>
        <a:defRPr sz="2475">
          <a:solidFill>
            <a:srgbClr val="000000"/>
          </a:solidFill>
          <a:latin typeface="Times New Roman" pitchFamily="16" charset="0"/>
          <a:ea typeface="Lucida Sans Unicode" pitchFamily="32" charset="0"/>
          <a:cs typeface="Lucida Sans Unicode" pitchFamily="32" charset="0"/>
        </a:defRPr>
      </a:lvl2pPr>
      <a:lvl3pPr algn="ctr" defTabSz="256008" rtl="0" eaLnBrk="0" fontAlgn="base" hangingPunct="0">
        <a:lnSpc>
          <a:spcPct val="112000"/>
        </a:lnSpc>
        <a:spcBef>
          <a:spcPct val="0"/>
        </a:spcBef>
        <a:spcAft>
          <a:spcPct val="0"/>
        </a:spcAft>
        <a:buClr>
          <a:srgbClr val="000000"/>
        </a:buClr>
        <a:buSzPct val="45000"/>
        <a:buFont typeface="StarSymbol"/>
        <a:defRPr sz="2475">
          <a:solidFill>
            <a:srgbClr val="000000"/>
          </a:solidFill>
          <a:latin typeface="Times New Roman" pitchFamily="16" charset="0"/>
          <a:ea typeface="Lucida Sans Unicode" pitchFamily="32" charset="0"/>
          <a:cs typeface="Lucida Sans Unicode" pitchFamily="32" charset="0"/>
        </a:defRPr>
      </a:lvl3pPr>
      <a:lvl4pPr algn="ctr" defTabSz="256008" rtl="0" eaLnBrk="0" fontAlgn="base" hangingPunct="0">
        <a:lnSpc>
          <a:spcPct val="112000"/>
        </a:lnSpc>
        <a:spcBef>
          <a:spcPct val="0"/>
        </a:spcBef>
        <a:spcAft>
          <a:spcPct val="0"/>
        </a:spcAft>
        <a:buClr>
          <a:srgbClr val="000000"/>
        </a:buClr>
        <a:buSzPct val="45000"/>
        <a:buFont typeface="StarSymbol"/>
        <a:defRPr sz="2475">
          <a:solidFill>
            <a:srgbClr val="000000"/>
          </a:solidFill>
          <a:latin typeface="Times New Roman" pitchFamily="16" charset="0"/>
          <a:ea typeface="Lucida Sans Unicode" pitchFamily="32" charset="0"/>
          <a:cs typeface="Lucida Sans Unicode" pitchFamily="32" charset="0"/>
        </a:defRPr>
      </a:lvl4pPr>
      <a:lvl5pPr algn="ctr" defTabSz="256008" rtl="0" eaLnBrk="0" fontAlgn="base" hangingPunct="0">
        <a:lnSpc>
          <a:spcPct val="112000"/>
        </a:lnSpc>
        <a:spcBef>
          <a:spcPct val="0"/>
        </a:spcBef>
        <a:spcAft>
          <a:spcPct val="0"/>
        </a:spcAft>
        <a:buClr>
          <a:srgbClr val="000000"/>
        </a:buClr>
        <a:buSzPct val="45000"/>
        <a:buFont typeface="StarSymbol"/>
        <a:defRPr sz="2475">
          <a:solidFill>
            <a:srgbClr val="000000"/>
          </a:solidFill>
          <a:latin typeface="Times New Roman" pitchFamily="16" charset="0"/>
          <a:ea typeface="Lucida Sans Unicode" pitchFamily="32" charset="0"/>
          <a:cs typeface="Lucida Sans Unicode" pitchFamily="32" charset="0"/>
        </a:defRPr>
      </a:lvl5pPr>
      <a:lvl6pPr marL="864407" indent="-121446" algn="l" defTabSz="257179" rtl="0" fontAlgn="base" hangingPunct="0">
        <a:spcBef>
          <a:spcPct val="0"/>
        </a:spcBef>
        <a:spcAft>
          <a:spcPct val="0"/>
        </a:spcAft>
        <a:buClr>
          <a:srgbClr val="000000"/>
        </a:buClr>
        <a:buSzPct val="45000"/>
        <a:buFont typeface="StarSymbol" charset="0"/>
        <a:defRPr sz="2475">
          <a:solidFill>
            <a:srgbClr val="000000"/>
          </a:solidFill>
          <a:latin typeface="Times New Roman" pitchFamily="16" charset="0"/>
          <a:ea typeface="Lucida Sans Unicode" pitchFamily="32" charset="0"/>
          <a:cs typeface="Lucida Sans Unicode" pitchFamily="32" charset="0"/>
        </a:defRPr>
      </a:lvl6pPr>
      <a:lvl7pPr marL="1121586" indent="-121446" algn="l" defTabSz="257179" rtl="0" fontAlgn="base" hangingPunct="0">
        <a:spcBef>
          <a:spcPct val="0"/>
        </a:spcBef>
        <a:spcAft>
          <a:spcPct val="0"/>
        </a:spcAft>
        <a:buClr>
          <a:srgbClr val="000000"/>
        </a:buClr>
        <a:buSzPct val="45000"/>
        <a:buFont typeface="StarSymbol" charset="0"/>
        <a:defRPr sz="2475">
          <a:solidFill>
            <a:srgbClr val="000000"/>
          </a:solidFill>
          <a:latin typeface="Times New Roman" pitchFamily="16" charset="0"/>
          <a:ea typeface="Lucida Sans Unicode" pitchFamily="32" charset="0"/>
          <a:cs typeface="Lucida Sans Unicode" pitchFamily="32" charset="0"/>
        </a:defRPr>
      </a:lvl7pPr>
      <a:lvl8pPr marL="1378765" indent="-121446" algn="l" defTabSz="257179" rtl="0" fontAlgn="base" hangingPunct="0">
        <a:spcBef>
          <a:spcPct val="0"/>
        </a:spcBef>
        <a:spcAft>
          <a:spcPct val="0"/>
        </a:spcAft>
        <a:buClr>
          <a:srgbClr val="000000"/>
        </a:buClr>
        <a:buSzPct val="45000"/>
        <a:buFont typeface="StarSymbol" charset="0"/>
        <a:defRPr sz="2475">
          <a:solidFill>
            <a:srgbClr val="000000"/>
          </a:solidFill>
          <a:latin typeface="Times New Roman" pitchFamily="16" charset="0"/>
          <a:ea typeface="Lucida Sans Unicode" pitchFamily="32" charset="0"/>
          <a:cs typeface="Lucida Sans Unicode" pitchFamily="32" charset="0"/>
        </a:defRPr>
      </a:lvl8pPr>
      <a:lvl9pPr marL="1635944" indent="-121446" algn="l" defTabSz="257179" rtl="0" fontAlgn="base" hangingPunct="0">
        <a:spcBef>
          <a:spcPct val="0"/>
        </a:spcBef>
        <a:spcAft>
          <a:spcPct val="0"/>
        </a:spcAft>
        <a:buClr>
          <a:srgbClr val="000000"/>
        </a:buClr>
        <a:buSzPct val="45000"/>
        <a:buFont typeface="StarSymbol" charset="0"/>
        <a:defRPr sz="2475">
          <a:solidFill>
            <a:srgbClr val="000000"/>
          </a:solidFill>
          <a:latin typeface="Times New Roman" pitchFamily="16" charset="0"/>
          <a:ea typeface="Lucida Sans Unicode" pitchFamily="32" charset="0"/>
          <a:cs typeface="Lucida Sans Unicode" pitchFamily="32" charset="0"/>
        </a:defRPr>
      </a:lvl9pPr>
    </p:titleStyle>
    <p:bodyStyle>
      <a:lvl1pPr marL="241719" indent="-180991" algn="l" defTabSz="256008" rtl="0" eaLnBrk="0" fontAlgn="base" hangingPunct="0">
        <a:lnSpc>
          <a:spcPct val="112000"/>
        </a:lnSpc>
        <a:spcBef>
          <a:spcPct val="0"/>
        </a:spcBef>
        <a:spcAft>
          <a:spcPts val="806"/>
        </a:spcAft>
        <a:buClr>
          <a:srgbClr val="000000"/>
        </a:buClr>
        <a:buSzPct val="45000"/>
        <a:buFont typeface="StarSymbol"/>
        <a:buChar char="●"/>
        <a:defRPr sz="1800">
          <a:solidFill>
            <a:srgbClr val="000000"/>
          </a:solidFill>
          <a:latin typeface="+mn-lt"/>
          <a:ea typeface="+mn-ea"/>
          <a:cs typeface="+mn-cs"/>
        </a:defRPr>
      </a:lvl1pPr>
      <a:lvl2pPr marL="484629" indent="-159558" algn="l" defTabSz="256008" rtl="0" eaLnBrk="0" fontAlgn="base" hangingPunct="0">
        <a:lnSpc>
          <a:spcPct val="112000"/>
        </a:lnSpc>
        <a:spcBef>
          <a:spcPct val="0"/>
        </a:spcBef>
        <a:spcAft>
          <a:spcPts val="637"/>
        </a:spcAft>
        <a:buClr>
          <a:srgbClr val="000000"/>
        </a:buClr>
        <a:buSzPct val="75000"/>
        <a:buFont typeface="StarSymbol"/>
        <a:buChar char="–"/>
        <a:defRPr sz="1575">
          <a:solidFill>
            <a:srgbClr val="000000"/>
          </a:solidFill>
          <a:latin typeface="+mn-lt"/>
          <a:ea typeface="+mn-ea"/>
          <a:cs typeface="+mn-cs"/>
        </a:defRPr>
      </a:lvl2pPr>
      <a:lvl3pPr marL="727538" indent="-120264" algn="l" defTabSz="256008" rtl="0" eaLnBrk="0" fontAlgn="base" hangingPunct="0">
        <a:lnSpc>
          <a:spcPct val="112000"/>
        </a:lnSpc>
        <a:spcBef>
          <a:spcPct val="0"/>
        </a:spcBef>
        <a:spcAft>
          <a:spcPts val="479"/>
        </a:spcAft>
        <a:buClr>
          <a:srgbClr val="000000"/>
        </a:buClr>
        <a:buSzPct val="45000"/>
        <a:buFont typeface="StarSymbol"/>
        <a:buChar char="●"/>
        <a:defRPr>
          <a:solidFill>
            <a:srgbClr val="000000"/>
          </a:solidFill>
          <a:latin typeface="+mn-lt"/>
          <a:ea typeface="+mn-ea"/>
          <a:cs typeface="+mn-cs"/>
        </a:defRPr>
      </a:lvl3pPr>
      <a:lvl4pPr marL="970448" indent="-120264" algn="l" defTabSz="256008" rtl="0" eaLnBrk="0" fontAlgn="base" hangingPunct="0">
        <a:lnSpc>
          <a:spcPct val="112000"/>
        </a:lnSpc>
        <a:spcBef>
          <a:spcPct val="0"/>
        </a:spcBef>
        <a:spcAft>
          <a:spcPts val="319"/>
        </a:spcAft>
        <a:buClr>
          <a:srgbClr val="000000"/>
        </a:buClr>
        <a:buSzPct val="75000"/>
        <a:buFont typeface="StarSymbol"/>
        <a:buChar char="–"/>
        <a:defRPr sz="1125">
          <a:solidFill>
            <a:srgbClr val="000000"/>
          </a:solidFill>
          <a:latin typeface="+mn-lt"/>
          <a:ea typeface="+mn-ea"/>
          <a:cs typeface="+mn-cs"/>
        </a:defRPr>
      </a:lvl4pPr>
      <a:lvl5pPr marL="1213358" indent="-120264" algn="l" defTabSz="256008" rtl="0" eaLnBrk="0" fontAlgn="base" hangingPunct="0">
        <a:lnSpc>
          <a:spcPct val="112000"/>
        </a:lnSpc>
        <a:spcBef>
          <a:spcPct val="0"/>
        </a:spcBef>
        <a:spcAft>
          <a:spcPts val="160"/>
        </a:spcAft>
        <a:buClr>
          <a:srgbClr val="000000"/>
        </a:buClr>
        <a:buSzPct val="45000"/>
        <a:buFont typeface="StarSymbol"/>
        <a:buChar char="●"/>
        <a:defRPr sz="1125">
          <a:solidFill>
            <a:srgbClr val="000000"/>
          </a:solidFill>
          <a:latin typeface="+mn-lt"/>
          <a:ea typeface="+mn-ea"/>
          <a:cs typeface="+mn-cs"/>
        </a:defRPr>
      </a:lvl5pPr>
      <a:lvl6pPr marL="1470743" indent="-121446" algn="l" defTabSz="257179" rtl="0" fontAlgn="base" hangingPunct="0">
        <a:lnSpc>
          <a:spcPct val="112000"/>
        </a:lnSpc>
        <a:spcBef>
          <a:spcPct val="0"/>
        </a:spcBef>
        <a:spcAft>
          <a:spcPts val="162"/>
        </a:spcAft>
        <a:buClr>
          <a:srgbClr val="000000"/>
        </a:buClr>
        <a:buSzPct val="45000"/>
        <a:buFont typeface="StarSymbol" charset="0"/>
        <a:buChar char="●"/>
        <a:defRPr sz="1125">
          <a:solidFill>
            <a:srgbClr val="000000"/>
          </a:solidFill>
          <a:latin typeface="+mn-lt"/>
          <a:ea typeface="+mn-ea"/>
          <a:cs typeface="+mn-cs"/>
        </a:defRPr>
      </a:lvl6pPr>
      <a:lvl7pPr marL="1727922" indent="-121446" algn="l" defTabSz="257179" rtl="0" fontAlgn="base" hangingPunct="0">
        <a:lnSpc>
          <a:spcPct val="112000"/>
        </a:lnSpc>
        <a:spcBef>
          <a:spcPct val="0"/>
        </a:spcBef>
        <a:spcAft>
          <a:spcPts val="162"/>
        </a:spcAft>
        <a:buClr>
          <a:srgbClr val="000000"/>
        </a:buClr>
        <a:buSzPct val="45000"/>
        <a:buFont typeface="StarSymbol" charset="0"/>
        <a:buChar char="●"/>
        <a:defRPr sz="1125">
          <a:solidFill>
            <a:srgbClr val="000000"/>
          </a:solidFill>
          <a:latin typeface="+mn-lt"/>
          <a:ea typeface="+mn-ea"/>
          <a:cs typeface="+mn-cs"/>
        </a:defRPr>
      </a:lvl7pPr>
      <a:lvl8pPr marL="1985101" indent="-121446" algn="l" defTabSz="257179" rtl="0" fontAlgn="base" hangingPunct="0">
        <a:lnSpc>
          <a:spcPct val="112000"/>
        </a:lnSpc>
        <a:spcBef>
          <a:spcPct val="0"/>
        </a:spcBef>
        <a:spcAft>
          <a:spcPts val="162"/>
        </a:spcAft>
        <a:buClr>
          <a:srgbClr val="000000"/>
        </a:buClr>
        <a:buSzPct val="45000"/>
        <a:buFont typeface="StarSymbol" charset="0"/>
        <a:buChar char="●"/>
        <a:defRPr sz="1125">
          <a:solidFill>
            <a:srgbClr val="000000"/>
          </a:solidFill>
          <a:latin typeface="+mn-lt"/>
          <a:ea typeface="+mn-ea"/>
          <a:cs typeface="+mn-cs"/>
        </a:defRPr>
      </a:lvl8pPr>
      <a:lvl9pPr marL="2242280" indent="-121446" algn="l" defTabSz="257179" rtl="0" fontAlgn="base" hangingPunct="0">
        <a:lnSpc>
          <a:spcPct val="112000"/>
        </a:lnSpc>
        <a:spcBef>
          <a:spcPct val="0"/>
        </a:spcBef>
        <a:spcAft>
          <a:spcPts val="162"/>
        </a:spcAft>
        <a:buClr>
          <a:srgbClr val="000000"/>
        </a:buClr>
        <a:buSzPct val="45000"/>
        <a:buFont typeface="StarSymbol" charset="0"/>
        <a:buChar char="●"/>
        <a:defRPr sz="1125">
          <a:solidFill>
            <a:srgbClr val="000000"/>
          </a:solidFill>
          <a:latin typeface="+mn-lt"/>
          <a:ea typeface="+mn-ea"/>
          <a:cs typeface="+mn-cs"/>
        </a:defRPr>
      </a:lvl9pPr>
    </p:bodyStyle>
    <p:otherStyle>
      <a:defPPr>
        <a:defRPr lang="en-US"/>
      </a:defPPr>
      <a:lvl1pPr marL="0" algn="l" defTabSz="514358" rtl="0" eaLnBrk="1" latinLnBrk="0" hangingPunct="1">
        <a:defRPr sz="1013" kern="1200">
          <a:solidFill>
            <a:schemeClr val="tx1"/>
          </a:solidFill>
          <a:latin typeface="+mn-lt"/>
          <a:ea typeface="+mn-ea"/>
          <a:cs typeface="+mn-cs"/>
        </a:defRPr>
      </a:lvl1pPr>
      <a:lvl2pPr marL="257179" algn="l" defTabSz="514358" rtl="0" eaLnBrk="1" latinLnBrk="0" hangingPunct="1">
        <a:defRPr sz="1013" kern="1200">
          <a:solidFill>
            <a:schemeClr val="tx1"/>
          </a:solidFill>
          <a:latin typeface="+mn-lt"/>
          <a:ea typeface="+mn-ea"/>
          <a:cs typeface="+mn-cs"/>
        </a:defRPr>
      </a:lvl2pPr>
      <a:lvl3pPr marL="514358" algn="l" defTabSz="514358" rtl="0" eaLnBrk="1" latinLnBrk="0" hangingPunct="1">
        <a:defRPr sz="1013" kern="1200">
          <a:solidFill>
            <a:schemeClr val="tx1"/>
          </a:solidFill>
          <a:latin typeface="+mn-lt"/>
          <a:ea typeface="+mn-ea"/>
          <a:cs typeface="+mn-cs"/>
        </a:defRPr>
      </a:lvl3pPr>
      <a:lvl4pPr marL="771537" algn="l" defTabSz="514358" rtl="0" eaLnBrk="1" latinLnBrk="0" hangingPunct="1">
        <a:defRPr sz="1013" kern="1200">
          <a:solidFill>
            <a:schemeClr val="tx1"/>
          </a:solidFill>
          <a:latin typeface="+mn-lt"/>
          <a:ea typeface="+mn-ea"/>
          <a:cs typeface="+mn-cs"/>
        </a:defRPr>
      </a:lvl4pPr>
      <a:lvl5pPr marL="1028715" algn="l" defTabSz="514358" rtl="0" eaLnBrk="1" latinLnBrk="0" hangingPunct="1">
        <a:defRPr sz="1013" kern="1200">
          <a:solidFill>
            <a:schemeClr val="tx1"/>
          </a:solidFill>
          <a:latin typeface="+mn-lt"/>
          <a:ea typeface="+mn-ea"/>
          <a:cs typeface="+mn-cs"/>
        </a:defRPr>
      </a:lvl5pPr>
      <a:lvl6pPr marL="1285895" algn="l" defTabSz="514358" rtl="0" eaLnBrk="1" latinLnBrk="0" hangingPunct="1">
        <a:defRPr sz="1013" kern="1200">
          <a:solidFill>
            <a:schemeClr val="tx1"/>
          </a:solidFill>
          <a:latin typeface="+mn-lt"/>
          <a:ea typeface="+mn-ea"/>
          <a:cs typeface="+mn-cs"/>
        </a:defRPr>
      </a:lvl6pPr>
      <a:lvl7pPr marL="1543074" algn="l" defTabSz="514358" rtl="0" eaLnBrk="1" latinLnBrk="0" hangingPunct="1">
        <a:defRPr sz="1013" kern="1200">
          <a:solidFill>
            <a:schemeClr val="tx1"/>
          </a:solidFill>
          <a:latin typeface="+mn-lt"/>
          <a:ea typeface="+mn-ea"/>
          <a:cs typeface="+mn-cs"/>
        </a:defRPr>
      </a:lvl7pPr>
      <a:lvl8pPr marL="1800253" algn="l" defTabSz="514358" rtl="0" eaLnBrk="1" latinLnBrk="0" hangingPunct="1">
        <a:defRPr sz="1013" kern="1200">
          <a:solidFill>
            <a:schemeClr val="tx1"/>
          </a:solidFill>
          <a:latin typeface="+mn-lt"/>
          <a:ea typeface="+mn-ea"/>
          <a:cs typeface="+mn-cs"/>
        </a:defRPr>
      </a:lvl8pPr>
      <a:lvl9pPr marL="2057432" algn="l" defTabSz="514358"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6858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600201"/>
            <a:ext cx="8229600" cy="299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844">
                <a:solidFill>
                  <a:prstClr val="black">
                    <a:tint val="75000"/>
                  </a:prstClr>
                </a:solidFill>
                <a:latin typeface="+mn-lt"/>
                <a:cs typeface="+mn-cs"/>
              </a:defRPr>
            </a:lvl1pPr>
          </a:lstStyle>
          <a:p>
            <a:pPr>
              <a:defRPr/>
            </a:pPr>
            <a:fld id="{0FC39A6B-0477-49F6-8ABD-FC490D7A7756}" type="datetimeFigureOut">
              <a:rPr lang="en-US"/>
              <a:pPr>
                <a:defRPr/>
              </a:pPr>
              <a:t>6/15/2024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844">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44">
                <a:solidFill>
                  <a:srgbClr val="898989"/>
                </a:solidFill>
                <a:latin typeface="Calibri" panose="020F0502020204030204" pitchFamily="34" charset="0"/>
                <a:cs typeface="Arial" panose="020B0604020202020204" pitchFamily="34" charset="0"/>
              </a:defRPr>
            </a:lvl1pPr>
          </a:lstStyle>
          <a:p>
            <a:pPr>
              <a:defRPr/>
            </a:pPr>
            <a:fld id="{55A3D667-7858-4A9C-B575-E50C622E3426}" type="slidenum">
              <a:rPr lang="en-US" altLang="en-US"/>
              <a:pPr>
                <a:defRPr/>
              </a:pPr>
              <a:t>‹#›</a:t>
            </a:fld>
            <a:endParaRPr lang="en-US" altLang="en-US"/>
          </a:p>
        </p:txBody>
      </p:sp>
    </p:spTree>
    <p:extLst>
      <p:ext uri="{BB962C8B-B14F-4D97-AF65-F5344CB8AC3E}">
        <p14:creationId xmlns:p14="http://schemas.microsoft.com/office/powerpoint/2010/main" val="3349676985"/>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ctr" rtl="0" eaLnBrk="0" fontAlgn="base" hangingPunct="0">
        <a:spcBef>
          <a:spcPct val="0"/>
        </a:spcBef>
        <a:spcAft>
          <a:spcPct val="0"/>
        </a:spcAft>
        <a:defRPr sz="3094" kern="1200">
          <a:solidFill>
            <a:schemeClr val="bg1"/>
          </a:solidFill>
          <a:latin typeface="+mj-lt"/>
          <a:ea typeface="+mj-ea"/>
          <a:cs typeface="+mj-cs"/>
        </a:defRPr>
      </a:lvl1pPr>
      <a:lvl2pPr algn="ctr" rtl="0" eaLnBrk="0" fontAlgn="base" hangingPunct="0">
        <a:spcBef>
          <a:spcPct val="0"/>
        </a:spcBef>
        <a:spcAft>
          <a:spcPct val="0"/>
        </a:spcAft>
        <a:defRPr sz="3094">
          <a:solidFill>
            <a:schemeClr val="bg1"/>
          </a:solidFill>
          <a:latin typeface="Calibri" pitchFamily="34" charset="0"/>
        </a:defRPr>
      </a:lvl2pPr>
      <a:lvl3pPr algn="ctr" rtl="0" eaLnBrk="0" fontAlgn="base" hangingPunct="0">
        <a:spcBef>
          <a:spcPct val="0"/>
        </a:spcBef>
        <a:spcAft>
          <a:spcPct val="0"/>
        </a:spcAft>
        <a:defRPr sz="3094">
          <a:solidFill>
            <a:schemeClr val="bg1"/>
          </a:solidFill>
          <a:latin typeface="Calibri" pitchFamily="34" charset="0"/>
        </a:defRPr>
      </a:lvl3pPr>
      <a:lvl4pPr algn="ctr" rtl="0" eaLnBrk="0" fontAlgn="base" hangingPunct="0">
        <a:spcBef>
          <a:spcPct val="0"/>
        </a:spcBef>
        <a:spcAft>
          <a:spcPct val="0"/>
        </a:spcAft>
        <a:defRPr sz="3094">
          <a:solidFill>
            <a:schemeClr val="bg1"/>
          </a:solidFill>
          <a:latin typeface="Calibri" pitchFamily="34" charset="0"/>
        </a:defRPr>
      </a:lvl4pPr>
      <a:lvl5pPr algn="ctr" rtl="0" eaLnBrk="0" fontAlgn="base" hangingPunct="0">
        <a:spcBef>
          <a:spcPct val="0"/>
        </a:spcBef>
        <a:spcAft>
          <a:spcPct val="0"/>
        </a:spcAft>
        <a:defRPr sz="3094">
          <a:solidFill>
            <a:schemeClr val="bg1"/>
          </a:solidFill>
          <a:latin typeface="Calibri" pitchFamily="34" charset="0"/>
        </a:defRPr>
      </a:lvl5pPr>
      <a:lvl6pPr marL="321543" algn="ctr" rtl="0" fontAlgn="base">
        <a:spcBef>
          <a:spcPct val="0"/>
        </a:spcBef>
        <a:spcAft>
          <a:spcPct val="0"/>
        </a:spcAft>
        <a:defRPr sz="3094">
          <a:solidFill>
            <a:schemeClr val="bg1"/>
          </a:solidFill>
          <a:latin typeface="Calibri" pitchFamily="34" charset="0"/>
        </a:defRPr>
      </a:lvl6pPr>
      <a:lvl7pPr marL="643087" algn="ctr" rtl="0" fontAlgn="base">
        <a:spcBef>
          <a:spcPct val="0"/>
        </a:spcBef>
        <a:spcAft>
          <a:spcPct val="0"/>
        </a:spcAft>
        <a:defRPr sz="3094">
          <a:solidFill>
            <a:schemeClr val="bg1"/>
          </a:solidFill>
          <a:latin typeface="Calibri" pitchFamily="34" charset="0"/>
        </a:defRPr>
      </a:lvl7pPr>
      <a:lvl8pPr marL="964630" algn="ctr" rtl="0" fontAlgn="base">
        <a:spcBef>
          <a:spcPct val="0"/>
        </a:spcBef>
        <a:spcAft>
          <a:spcPct val="0"/>
        </a:spcAft>
        <a:defRPr sz="3094">
          <a:solidFill>
            <a:schemeClr val="bg1"/>
          </a:solidFill>
          <a:latin typeface="Calibri" pitchFamily="34" charset="0"/>
        </a:defRPr>
      </a:lvl8pPr>
      <a:lvl9pPr marL="1286173" algn="ctr" rtl="0" fontAlgn="base">
        <a:spcBef>
          <a:spcPct val="0"/>
        </a:spcBef>
        <a:spcAft>
          <a:spcPct val="0"/>
        </a:spcAft>
        <a:defRPr sz="3094">
          <a:solidFill>
            <a:schemeClr val="bg1"/>
          </a:solidFill>
          <a:latin typeface="Calibri" pitchFamily="34" charset="0"/>
        </a:defRPr>
      </a:lvl9pPr>
    </p:titleStyle>
    <p:bodyStyle>
      <a:lvl1pPr marL="241158" indent="-241158" algn="l" rtl="0" eaLnBrk="0" fontAlgn="base" hangingPunct="0">
        <a:spcBef>
          <a:spcPct val="20000"/>
        </a:spcBef>
        <a:spcAft>
          <a:spcPct val="0"/>
        </a:spcAft>
        <a:buFont typeface="Arial" panose="020B0604020202020204" pitchFamily="34" charset="0"/>
        <a:buChar char="•"/>
        <a:defRPr sz="2251" kern="1200">
          <a:solidFill>
            <a:schemeClr val="bg1"/>
          </a:solidFill>
          <a:latin typeface="+mn-lt"/>
          <a:ea typeface="+mn-ea"/>
          <a:cs typeface="+mn-cs"/>
        </a:defRPr>
      </a:lvl1pPr>
      <a:lvl2pPr marL="522508" indent="-200965" algn="l" rtl="0" eaLnBrk="0" fontAlgn="base" hangingPunct="0">
        <a:spcBef>
          <a:spcPct val="20000"/>
        </a:spcBef>
        <a:spcAft>
          <a:spcPct val="0"/>
        </a:spcAft>
        <a:buFont typeface="Arial" panose="020B0604020202020204" pitchFamily="34" charset="0"/>
        <a:buChar char="–"/>
        <a:defRPr sz="1969" kern="1200">
          <a:solidFill>
            <a:schemeClr val="bg1"/>
          </a:solidFill>
          <a:latin typeface="+mn-lt"/>
          <a:ea typeface="+mn-ea"/>
          <a:cs typeface="+mn-cs"/>
        </a:defRPr>
      </a:lvl2pPr>
      <a:lvl3pPr marL="803858" indent="-160772" algn="l" rtl="0" eaLnBrk="0" fontAlgn="base" hangingPunct="0">
        <a:spcBef>
          <a:spcPct val="20000"/>
        </a:spcBef>
        <a:spcAft>
          <a:spcPct val="0"/>
        </a:spcAft>
        <a:buFont typeface="Arial" panose="020B0604020202020204" pitchFamily="34" charset="0"/>
        <a:buChar char="•"/>
        <a:defRPr sz="1688" kern="1200">
          <a:solidFill>
            <a:schemeClr val="bg1"/>
          </a:solidFill>
          <a:latin typeface="+mn-lt"/>
          <a:ea typeface="+mn-ea"/>
          <a:cs typeface="+mn-cs"/>
        </a:defRPr>
      </a:lvl3pPr>
      <a:lvl4pPr marL="1125401" indent="-160772" algn="l" rtl="0" eaLnBrk="0" fontAlgn="base" hangingPunct="0">
        <a:spcBef>
          <a:spcPct val="20000"/>
        </a:spcBef>
        <a:spcAft>
          <a:spcPct val="0"/>
        </a:spcAft>
        <a:buFont typeface="Arial" panose="020B0604020202020204" pitchFamily="34" charset="0"/>
        <a:buChar char="–"/>
        <a:defRPr sz="1407" kern="1200">
          <a:solidFill>
            <a:schemeClr val="bg1"/>
          </a:solidFill>
          <a:latin typeface="+mn-lt"/>
          <a:ea typeface="+mn-ea"/>
          <a:cs typeface="+mn-cs"/>
        </a:defRPr>
      </a:lvl4pPr>
      <a:lvl5pPr marL="1446944" indent="-160772" algn="l" rtl="0" eaLnBrk="0" fontAlgn="base" hangingPunct="0">
        <a:spcBef>
          <a:spcPct val="20000"/>
        </a:spcBef>
        <a:spcAft>
          <a:spcPct val="0"/>
        </a:spcAft>
        <a:buFont typeface="Arial" panose="020B0604020202020204" pitchFamily="34" charset="0"/>
        <a:buChar char="»"/>
        <a:defRPr sz="1407" kern="1200">
          <a:solidFill>
            <a:schemeClr val="bg1"/>
          </a:solidFill>
          <a:latin typeface="+mn-lt"/>
          <a:ea typeface="+mn-ea"/>
          <a:cs typeface="+mn-cs"/>
        </a:defRPr>
      </a:lvl5pPr>
      <a:lvl6pPr marL="1768488" indent="-160772" algn="l" defTabSz="643087" rtl="0" eaLnBrk="1" latinLnBrk="0" hangingPunct="1">
        <a:spcBef>
          <a:spcPct val="20000"/>
        </a:spcBef>
        <a:buFont typeface="Arial" pitchFamily="34" charset="0"/>
        <a:buChar char="•"/>
        <a:defRPr sz="1407" kern="1200">
          <a:solidFill>
            <a:schemeClr val="tx1"/>
          </a:solidFill>
          <a:latin typeface="+mn-lt"/>
          <a:ea typeface="+mn-ea"/>
          <a:cs typeface="+mn-cs"/>
        </a:defRPr>
      </a:lvl6pPr>
      <a:lvl7pPr marL="2090031" indent="-160772" algn="l" defTabSz="643087" rtl="0" eaLnBrk="1" latinLnBrk="0" hangingPunct="1">
        <a:spcBef>
          <a:spcPct val="20000"/>
        </a:spcBef>
        <a:buFont typeface="Arial" pitchFamily="34" charset="0"/>
        <a:buChar char="•"/>
        <a:defRPr sz="1407" kern="1200">
          <a:solidFill>
            <a:schemeClr val="tx1"/>
          </a:solidFill>
          <a:latin typeface="+mn-lt"/>
          <a:ea typeface="+mn-ea"/>
          <a:cs typeface="+mn-cs"/>
        </a:defRPr>
      </a:lvl7pPr>
      <a:lvl8pPr marL="2411574" indent="-160772" algn="l" defTabSz="643087" rtl="0" eaLnBrk="1" latinLnBrk="0" hangingPunct="1">
        <a:spcBef>
          <a:spcPct val="20000"/>
        </a:spcBef>
        <a:buFont typeface="Arial" pitchFamily="34" charset="0"/>
        <a:buChar char="•"/>
        <a:defRPr sz="1407" kern="1200">
          <a:solidFill>
            <a:schemeClr val="tx1"/>
          </a:solidFill>
          <a:latin typeface="+mn-lt"/>
          <a:ea typeface="+mn-ea"/>
          <a:cs typeface="+mn-cs"/>
        </a:defRPr>
      </a:lvl8pPr>
      <a:lvl9pPr marL="2733118" indent="-160772" algn="l" defTabSz="643087" rtl="0" eaLnBrk="1" latinLnBrk="0" hangingPunct="1">
        <a:spcBef>
          <a:spcPct val="20000"/>
        </a:spcBef>
        <a:buFont typeface="Arial" pitchFamily="34" charset="0"/>
        <a:buChar char="•"/>
        <a:defRPr sz="1407" kern="1200">
          <a:solidFill>
            <a:schemeClr val="tx1"/>
          </a:solidFill>
          <a:latin typeface="+mn-lt"/>
          <a:ea typeface="+mn-ea"/>
          <a:cs typeface="+mn-cs"/>
        </a:defRPr>
      </a:lvl9pPr>
    </p:bodyStyle>
    <p:otherStyle>
      <a:defPPr>
        <a:defRPr lang="en-US"/>
      </a:defPPr>
      <a:lvl1pPr marL="0" algn="l" defTabSz="643087" rtl="0" eaLnBrk="1" latinLnBrk="0" hangingPunct="1">
        <a:defRPr sz="1266" kern="1200">
          <a:solidFill>
            <a:schemeClr val="tx1"/>
          </a:solidFill>
          <a:latin typeface="+mn-lt"/>
          <a:ea typeface="+mn-ea"/>
          <a:cs typeface="+mn-cs"/>
        </a:defRPr>
      </a:lvl1pPr>
      <a:lvl2pPr marL="321543" algn="l" defTabSz="643087" rtl="0" eaLnBrk="1" latinLnBrk="0" hangingPunct="1">
        <a:defRPr sz="1266" kern="1200">
          <a:solidFill>
            <a:schemeClr val="tx1"/>
          </a:solidFill>
          <a:latin typeface="+mn-lt"/>
          <a:ea typeface="+mn-ea"/>
          <a:cs typeface="+mn-cs"/>
        </a:defRPr>
      </a:lvl2pPr>
      <a:lvl3pPr marL="643087" algn="l" defTabSz="643087" rtl="0" eaLnBrk="1" latinLnBrk="0" hangingPunct="1">
        <a:defRPr sz="1266" kern="1200">
          <a:solidFill>
            <a:schemeClr val="tx1"/>
          </a:solidFill>
          <a:latin typeface="+mn-lt"/>
          <a:ea typeface="+mn-ea"/>
          <a:cs typeface="+mn-cs"/>
        </a:defRPr>
      </a:lvl3pPr>
      <a:lvl4pPr marL="964630" algn="l" defTabSz="643087" rtl="0" eaLnBrk="1" latinLnBrk="0" hangingPunct="1">
        <a:defRPr sz="1266" kern="1200">
          <a:solidFill>
            <a:schemeClr val="tx1"/>
          </a:solidFill>
          <a:latin typeface="+mn-lt"/>
          <a:ea typeface="+mn-ea"/>
          <a:cs typeface="+mn-cs"/>
        </a:defRPr>
      </a:lvl4pPr>
      <a:lvl5pPr marL="1286173" algn="l" defTabSz="643087" rtl="0" eaLnBrk="1" latinLnBrk="0" hangingPunct="1">
        <a:defRPr sz="1266" kern="1200">
          <a:solidFill>
            <a:schemeClr val="tx1"/>
          </a:solidFill>
          <a:latin typeface="+mn-lt"/>
          <a:ea typeface="+mn-ea"/>
          <a:cs typeface="+mn-cs"/>
        </a:defRPr>
      </a:lvl5pPr>
      <a:lvl6pPr marL="1607716" algn="l" defTabSz="643087" rtl="0" eaLnBrk="1" latinLnBrk="0" hangingPunct="1">
        <a:defRPr sz="1266" kern="1200">
          <a:solidFill>
            <a:schemeClr val="tx1"/>
          </a:solidFill>
          <a:latin typeface="+mn-lt"/>
          <a:ea typeface="+mn-ea"/>
          <a:cs typeface="+mn-cs"/>
        </a:defRPr>
      </a:lvl6pPr>
      <a:lvl7pPr marL="1929259" algn="l" defTabSz="643087" rtl="0" eaLnBrk="1" latinLnBrk="0" hangingPunct="1">
        <a:defRPr sz="1266" kern="1200">
          <a:solidFill>
            <a:schemeClr val="tx1"/>
          </a:solidFill>
          <a:latin typeface="+mn-lt"/>
          <a:ea typeface="+mn-ea"/>
          <a:cs typeface="+mn-cs"/>
        </a:defRPr>
      </a:lvl7pPr>
      <a:lvl8pPr marL="2250803" algn="l" defTabSz="643087" rtl="0" eaLnBrk="1" latinLnBrk="0" hangingPunct="1">
        <a:defRPr sz="1266" kern="1200">
          <a:solidFill>
            <a:schemeClr val="tx1"/>
          </a:solidFill>
          <a:latin typeface="+mn-lt"/>
          <a:ea typeface="+mn-ea"/>
          <a:cs typeface="+mn-cs"/>
        </a:defRPr>
      </a:lvl8pPr>
      <a:lvl9pPr marL="2572346" algn="l" defTabSz="643087"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6400" y="288000"/>
            <a:ext cx="8251200" cy="720000"/>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626401" y="1647977"/>
            <a:ext cx="8255300" cy="3121992"/>
          </a:xfrm>
          <a:prstGeom prst="rect">
            <a:avLst/>
          </a:prstGeom>
        </p:spPr>
        <p:txBody>
          <a:bodyPr vert="horz" lIns="0" tIns="0" rIns="0" bIns="0" rtlCol="0" anchor="t" anchorCtr="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rot="-5400000">
            <a:off x="19874" y="4330180"/>
            <a:ext cx="432000" cy="108000"/>
          </a:xfrm>
          <a:prstGeom prst="rect">
            <a:avLst/>
          </a:prstGeom>
        </p:spPr>
        <p:txBody>
          <a:bodyPr vert="horz" lIns="0" tIns="0" rIns="0" bIns="0" rtlCol="0" anchor="t" anchorCtr="0">
            <a:noAutofit/>
          </a:bodyPr>
          <a:lstStyle>
            <a:lvl1pPr algn="l">
              <a:lnSpc>
                <a:spcPct val="100000"/>
              </a:lnSpc>
              <a:spcBef>
                <a:spcPts val="0"/>
              </a:spcBef>
              <a:defRPr sz="600" b="0">
                <a:solidFill>
                  <a:schemeClr val="tx1"/>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rot="-5400000">
            <a:off x="-638043" y="3245617"/>
            <a:ext cx="1747834" cy="108000"/>
          </a:xfrm>
          <a:prstGeom prst="rect">
            <a:avLst/>
          </a:prstGeom>
        </p:spPr>
        <p:txBody>
          <a:bodyPr vert="horz" lIns="0" tIns="0" rIns="0" bIns="0" rtlCol="0" anchor="t" anchorCtr="0">
            <a:noAutofit/>
          </a:bodyPr>
          <a:lstStyle>
            <a:lvl1pPr algn="l">
              <a:lnSpc>
                <a:spcPct val="100000"/>
              </a:lnSpc>
              <a:spcBef>
                <a:spcPts val="0"/>
              </a:spcBef>
              <a:defRPr sz="600" b="0">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rot="-5400000">
            <a:off x="145874" y="4642795"/>
            <a:ext cx="180000" cy="108000"/>
          </a:xfrm>
          <a:prstGeom prst="rect">
            <a:avLst/>
          </a:prstGeom>
        </p:spPr>
        <p:txBody>
          <a:bodyPr vert="horz" lIns="0" tIns="0" rIns="0" bIns="0" rtlCol="0" anchor="t" anchorCtr="0">
            <a:noAutofit/>
          </a:bodyPr>
          <a:lstStyle>
            <a:lvl1pPr algn="l">
              <a:lnSpc>
                <a:spcPct val="100000"/>
              </a:lnSpc>
              <a:spcBef>
                <a:spcPts val="0"/>
              </a:spcBef>
              <a:defRPr sz="600" b="1">
                <a:solidFill>
                  <a:schemeClr val="tx1"/>
                </a:solidFill>
                <a:latin typeface="Arial" panose="020B0604020202020204" pitchFamily="34" charset="0"/>
                <a:cs typeface="Arial" panose="020B0604020202020204" pitchFamily="34" charset="0"/>
              </a:defRPr>
            </a:lvl1pPr>
          </a:lstStyle>
          <a:p>
            <a:fld id="{7402B711-A71A-452E-950A-8AB93037233C}" type="slidenum">
              <a:rPr lang="en-US" smtClean="0"/>
              <a:pPr/>
              <a:t>‹#›</a:t>
            </a:fld>
            <a:endParaRPr lang="en-US" dirty="0"/>
          </a:p>
        </p:txBody>
      </p:sp>
      <p:grpSp>
        <p:nvGrpSpPr>
          <p:cNvPr id="7" name="Group 6">
            <a:extLst>
              <a:ext uri="{FF2B5EF4-FFF2-40B4-BE49-F238E27FC236}">
                <a16:creationId xmlns:a16="http://schemas.microsoft.com/office/drawing/2014/main" id="{3273E599-F341-E6FB-8FD8-3642C1C2C9F9}"/>
              </a:ext>
            </a:extLst>
          </p:cNvPr>
          <p:cNvGrpSpPr/>
          <p:nvPr userDrawn="1"/>
        </p:nvGrpSpPr>
        <p:grpSpPr>
          <a:xfrm>
            <a:off x="-222948" y="285750"/>
            <a:ext cx="135000" cy="4495800"/>
            <a:chOff x="-222948" y="285750"/>
            <a:chExt cx="135000" cy="4495800"/>
          </a:xfrm>
        </p:grpSpPr>
        <p:cxnSp>
          <p:nvCxnSpPr>
            <p:cNvPr id="8" name="Gerade Verbindung 26">
              <a:extLst>
                <a:ext uri="{FF2B5EF4-FFF2-40B4-BE49-F238E27FC236}">
                  <a16:creationId xmlns:a16="http://schemas.microsoft.com/office/drawing/2014/main" id="{F014380B-B247-3C19-55EC-29FE8AFA3398}"/>
                </a:ext>
              </a:extLst>
            </p:cNvPr>
            <p:cNvCxnSpPr/>
            <p:nvPr userDrawn="1"/>
          </p:nvCxnSpPr>
          <p:spPr>
            <a:xfrm rot="5400000">
              <a:off x="-155448" y="291275"/>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24E514B9-DF2A-C1C8-FDC3-9E9096DABE97}"/>
                </a:ext>
              </a:extLst>
            </p:cNvPr>
            <p:cNvCxnSpPr/>
            <p:nvPr userDrawn="1"/>
          </p:nvCxnSpPr>
          <p:spPr>
            <a:xfrm rot="5400000">
              <a:off x="-155448" y="2182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10" name="Gerade Verbindung 26">
              <a:extLst>
                <a:ext uri="{FF2B5EF4-FFF2-40B4-BE49-F238E27FC236}">
                  <a16:creationId xmlns:a16="http://schemas.microsoft.com/office/drawing/2014/main" id="{B51CEF24-ED73-F5F0-ABFC-270A3F0A0611}"/>
                </a:ext>
              </a:extLst>
            </p:cNvPr>
            <p:cNvCxnSpPr/>
            <p:nvPr userDrawn="1"/>
          </p:nvCxnSpPr>
          <p:spPr>
            <a:xfrm rot="5400000">
              <a:off x="-155448" y="107874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6">
              <a:extLst>
                <a:ext uri="{FF2B5EF4-FFF2-40B4-BE49-F238E27FC236}">
                  <a16:creationId xmlns:a16="http://schemas.microsoft.com/office/drawing/2014/main" id="{C74BFCDF-A0EC-6337-6BCA-2A3E2E433985}"/>
                </a:ext>
              </a:extLst>
            </p:cNvPr>
            <p:cNvCxnSpPr>
              <a:cxnSpLocks/>
            </p:cNvCxnSpPr>
            <p:nvPr userDrawn="1"/>
          </p:nvCxnSpPr>
          <p:spPr>
            <a:xfrm flipH="1">
              <a:off x="-222948" y="1647977"/>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A2D5ED5D-B006-80EB-A2B3-BE728F5A395B}"/>
                </a:ext>
              </a:extLst>
            </p:cNvPr>
            <p:cNvCxnSpPr/>
            <p:nvPr userDrawn="1"/>
          </p:nvCxnSpPr>
          <p:spPr>
            <a:xfrm rot="5400000">
              <a:off x="-155448" y="47140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3FF41AF-C805-8322-2C4B-B3FCB75C8872}"/>
              </a:ext>
            </a:extLst>
          </p:cNvPr>
          <p:cNvGrpSpPr/>
          <p:nvPr userDrawn="1"/>
        </p:nvGrpSpPr>
        <p:grpSpPr>
          <a:xfrm>
            <a:off x="422564" y="-214631"/>
            <a:ext cx="8454737" cy="135000"/>
            <a:chOff x="422563" y="-214631"/>
            <a:chExt cx="8454737" cy="135000"/>
          </a:xfrm>
        </p:grpSpPr>
        <p:cxnSp>
          <p:nvCxnSpPr>
            <p:cNvPr id="14" name="Gerade Verbindung 26">
              <a:extLst>
                <a:ext uri="{FF2B5EF4-FFF2-40B4-BE49-F238E27FC236}">
                  <a16:creationId xmlns:a16="http://schemas.microsoft.com/office/drawing/2014/main" id="{D37C5A85-B31D-318E-4C07-8048D1DA5CCB}"/>
                </a:ext>
              </a:extLst>
            </p:cNvPr>
            <p:cNvCxnSpPr>
              <a:cxnSpLocks/>
            </p:cNvCxnSpPr>
            <p:nvPr userDrawn="1"/>
          </p:nvCxnSpPr>
          <p:spPr>
            <a:xfrm rot="10800000">
              <a:off x="42256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26">
              <a:extLst>
                <a:ext uri="{FF2B5EF4-FFF2-40B4-BE49-F238E27FC236}">
                  <a16:creationId xmlns:a16="http://schemas.microsoft.com/office/drawing/2014/main" id="{2BCCFB81-69B7-8346-864E-5366735F10A3}"/>
                </a:ext>
              </a:extLst>
            </p:cNvPr>
            <p:cNvCxnSpPr>
              <a:cxnSpLocks/>
            </p:cNvCxnSpPr>
            <p:nvPr userDrawn="1"/>
          </p:nvCxnSpPr>
          <p:spPr>
            <a:xfrm rot="10800000">
              <a:off x="17780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26">
              <a:extLst>
                <a:ext uri="{FF2B5EF4-FFF2-40B4-BE49-F238E27FC236}">
                  <a16:creationId xmlns:a16="http://schemas.microsoft.com/office/drawing/2014/main" id="{02DBC1B0-E232-F552-FCDA-7F688C780E89}"/>
                </a:ext>
              </a:extLst>
            </p:cNvPr>
            <p:cNvCxnSpPr>
              <a:cxnSpLocks/>
            </p:cNvCxnSpPr>
            <p:nvPr userDrawn="1"/>
          </p:nvCxnSpPr>
          <p:spPr>
            <a:xfrm rot="10800000">
              <a:off x="2046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26">
              <a:extLst>
                <a:ext uri="{FF2B5EF4-FFF2-40B4-BE49-F238E27FC236}">
                  <a16:creationId xmlns:a16="http://schemas.microsoft.com/office/drawing/2014/main" id="{70E1CC2D-ED14-D1BB-B1B7-C6531FBAA8E3}"/>
                </a:ext>
              </a:extLst>
            </p:cNvPr>
            <p:cNvCxnSpPr>
              <a:cxnSpLocks/>
            </p:cNvCxnSpPr>
            <p:nvPr userDrawn="1"/>
          </p:nvCxnSpPr>
          <p:spPr>
            <a:xfrm rot="10800000">
              <a:off x="3189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26">
              <a:extLst>
                <a:ext uri="{FF2B5EF4-FFF2-40B4-BE49-F238E27FC236}">
                  <a16:creationId xmlns:a16="http://schemas.microsoft.com/office/drawing/2014/main" id="{2E3DA46C-93D2-C6AA-777D-BC9A57D56244}"/>
                </a:ext>
              </a:extLst>
            </p:cNvPr>
            <p:cNvCxnSpPr>
              <a:cxnSpLocks/>
            </p:cNvCxnSpPr>
            <p:nvPr userDrawn="1"/>
          </p:nvCxnSpPr>
          <p:spPr>
            <a:xfrm rot="10800000">
              <a:off x="34639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26">
              <a:extLst>
                <a:ext uri="{FF2B5EF4-FFF2-40B4-BE49-F238E27FC236}">
                  <a16:creationId xmlns:a16="http://schemas.microsoft.com/office/drawing/2014/main" id="{6496A83B-264C-4A56-AF51-D67E8050388A}"/>
                </a:ext>
              </a:extLst>
            </p:cNvPr>
            <p:cNvCxnSpPr>
              <a:cxnSpLocks/>
            </p:cNvCxnSpPr>
            <p:nvPr userDrawn="1"/>
          </p:nvCxnSpPr>
          <p:spPr>
            <a:xfrm flipV="1">
              <a:off x="461327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6">
              <a:extLst>
                <a:ext uri="{FF2B5EF4-FFF2-40B4-BE49-F238E27FC236}">
                  <a16:creationId xmlns:a16="http://schemas.microsoft.com/office/drawing/2014/main" id="{BC3615BB-F686-22B4-8074-AFE8EEB50D15}"/>
                </a:ext>
              </a:extLst>
            </p:cNvPr>
            <p:cNvCxnSpPr>
              <a:cxnSpLocks/>
            </p:cNvCxnSpPr>
            <p:nvPr userDrawn="1"/>
          </p:nvCxnSpPr>
          <p:spPr>
            <a:xfrm flipV="1">
              <a:off x="488990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6">
              <a:extLst>
                <a:ext uri="{FF2B5EF4-FFF2-40B4-BE49-F238E27FC236}">
                  <a16:creationId xmlns:a16="http://schemas.microsoft.com/office/drawing/2014/main" id="{E565313F-550C-6BF2-C3D9-5870EA0E21A0}"/>
                </a:ext>
              </a:extLst>
            </p:cNvPr>
            <p:cNvCxnSpPr>
              <a:cxnSpLocks/>
            </p:cNvCxnSpPr>
            <p:nvPr userDrawn="1"/>
          </p:nvCxnSpPr>
          <p:spPr>
            <a:xfrm flipV="1">
              <a:off x="603462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6">
              <a:extLst>
                <a:ext uri="{FF2B5EF4-FFF2-40B4-BE49-F238E27FC236}">
                  <a16:creationId xmlns:a16="http://schemas.microsoft.com/office/drawing/2014/main" id="{3DE5CFCC-50F7-2656-5FFC-DB7D7BBA546B}"/>
                </a:ext>
              </a:extLst>
            </p:cNvPr>
            <p:cNvCxnSpPr>
              <a:cxnSpLocks/>
            </p:cNvCxnSpPr>
            <p:nvPr userDrawn="1"/>
          </p:nvCxnSpPr>
          <p:spPr>
            <a:xfrm flipV="1">
              <a:off x="63087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6">
              <a:extLst>
                <a:ext uri="{FF2B5EF4-FFF2-40B4-BE49-F238E27FC236}">
                  <a16:creationId xmlns:a16="http://schemas.microsoft.com/office/drawing/2014/main" id="{E6EE0F70-9A94-FD21-2E37-02966DD51DE3}"/>
                </a:ext>
              </a:extLst>
            </p:cNvPr>
            <p:cNvCxnSpPr>
              <a:cxnSpLocks/>
            </p:cNvCxnSpPr>
            <p:nvPr userDrawn="1"/>
          </p:nvCxnSpPr>
          <p:spPr>
            <a:xfrm flipV="1">
              <a:off x="745791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6">
              <a:extLst>
                <a:ext uri="{FF2B5EF4-FFF2-40B4-BE49-F238E27FC236}">
                  <a16:creationId xmlns:a16="http://schemas.microsoft.com/office/drawing/2014/main" id="{BE912B43-2A12-0DCA-B73E-183B29EB1C84}"/>
                </a:ext>
              </a:extLst>
            </p:cNvPr>
            <p:cNvCxnSpPr>
              <a:cxnSpLocks/>
            </p:cNvCxnSpPr>
            <p:nvPr userDrawn="1"/>
          </p:nvCxnSpPr>
          <p:spPr>
            <a:xfrm flipV="1">
              <a:off x="77279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6">
              <a:extLst>
                <a:ext uri="{FF2B5EF4-FFF2-40B4-BE49-F238E27FC236}">
                  <a16:creationId xmlns:a16="http://schemas.microsoft.com/office/drawing/2014/main" id="{0E706BDE-1724-7727-C6AD-4A2BD7A453CA}"/>
                </a:ext>
              </a:extLst>
            </p:cNvPr>
            <p:cNvCxnSpPr>
              <a:cxnSpLocks/>
            </p:cNvCxnSpPr>
            <p:nvPr userDrawn="1"/>
          </p:nvCxnSpPr>
          <p:spPr>
            <a:xfrm flipV="1">
              <a:off x="887730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CA920068-3439-2042-AC33-0A6C3C13A815}"/>
                </a:ext>
              </a:extLst>
            </p:cNvPr>
            <p:cNvCxnSpPr>
              <a:cxnSpLocks/>
            </p:cNvCxnSpPr>
            <p:nvPr userDrawn="1"/>
          </p:nvCxnSpPr>
          <p:spPr>
            <a:xfrm rot="10800000">
              <a:off x="133861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6">
              <a:extLst>
                <a:ext uri="{FF2B5EF4-FFF2-40B4-BE49-F238E27FC236}">
                  <a16:creationId xmlns:a16="http://schemas.microsoft.com/office/drawing/2014/main" id="{32A354DE-EB23-DFB0-CAC3-B79DEC59A0D5}"/>
                </a:ext>
              </a:extLst>
            </p:cNvPr>
            <p:cNvCxnSpPr>
              <a:cxnSpLocks/>
            </p:cNvCxnSpPr>
            <p:nvPr userDrawn="1"/>
          </p:nvCxnSpPr>
          <p:spPr>
            <a:xfrm rot="10800000">
              <a:off x="107141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6">
              <a:extLst>
                <a:ext uri="{FF2B5EF4-FFF2-40B4-BE49-F238E27FC236}">
                  <a16:creationId xmlns:a16="http://schemas.microsoft.com/office/drawing/2014/main" id="{CA82FE88-E7BD-339F-BDE7-11775A9B5740}"/>
                </a:ext>
              </a:extLst>
            </p:cNvPr>
            <p:cNvCxnSpPr>
              <a:cxnSpLocks/>
            </p:cNvCxnSpPr>
            <p:nvPr userDrawn="1"/>
          </p:nvCxnSpPr>
          <p:spPr>
            <a:xfrm flipV="1">
              <a:off x="4179826"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6">
              <a:extLst>
                <a:ext uri="{FF2B5EF4-FFF2-40B4-BE49-F238E27FC236}">
                  <a16:creationId xmlns:a16="http://schemas.microsoft.com/office/drawing/2014/main" id="{B4FECB16-7243-EDDF-2826-64FAABD12948}"/>
                </a:ext>
              </a:extLst>
            </p:cNvPr>
            <p:cNvCxnSpPr>
              <a:cxnSpLocks/>
            </p:cNvCxnSpPr>
            <p:nvPr userDrawn="1"/>
          </p:nvCxnSpPr>
          <p:spPr>
            <a:xfrm flipV="1">
              <a:off x="391263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26">
              <a:extLst>
                <a:ext uri="{FF2B5EF4-FFF2-40B4-BE49-F238E27FC236}">
                  <a16:creationId xmlns:a16="http://schemas.microsoft.com/office/drawing/2014/main" id="{CAC5BE04-A659-E55A-42E5-6BB6F4B03043}"/>
                </a:ext>
              </a:extLst>
            </p:cNvPr>
            <p:cNvCxnSpPr>
              <a:cxnSpLocks/>
            </p:cNvCxnSpPr>
            <p:nvPr userDrawn="1"/>
          </p:nvCxnSpPr>
          <p:spPr>
            <a:xfrm flipV="1">
              <a:off x="27559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26">
              <a:extLst>
                <a:ext uri="{FF2B5EF4-FFF2-40B4-BE49-F238E27FC236}">
                  <a16:creationId xmlns:a16="http://schemas.microsoft.com/office/drawing/2014/main" id="{692773A5-9797-1BC9-F6AD-D876002A60B7}"/>
                </a:ext>
              </a:extLst>
            </p:cNvPr>
            <p:cNvCxnSpPr>
              <a:cxnSpLocks/>
            </p:cNvCxnSpPr>
            <p:nvPr userDrawn="1"/>
          </p:nvCxnSpPr>
          <p:spPr>
            <a:xfrm flipV="1">
              <a:off x="248416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26">
              <a:extLst>
                <a:ext uri="{FF2B5EF4-FFF2-40B4-BE49-F238E27FC236}">
                  <a16:creationId xmlns:a16="http://schemas.microsoft.com/office/drawing/2014/main" id="{54CD8802-F1C0-5E48-1CD9-C8DBBB84A954}"/>
                </a:ext>
              </a:extLst>
            </p:cNvPr>
            <p:cNvCxnSpPr>
              <a:cxnSpLocks/>
            </p:cNvCxnSpPr>
            <p:nvPr userDrawn="1"/>
          </p:nvCxnSpPr>
          <p:spPr>
            <a:xfrm flipV="1">
              <a:off x="532929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26">
              <a:extLst>
                <a:ext uri="{FF2B5EF4-FFF2-40B4-BE49-F238E27FC236}">
                  <a16:creationId xmlns:a16="http://schemas.microsoft.com/office/drawing/2014/main" id="{D830314D-3F6A-911E-3D98-3FAE0FBEF756}"/>
                </a:ext>
              </a:extLst>
            </p:cNvPr>
            <p:cNvCxnSpPr>
              <a:cxnSpLocks/>
            </p:cNvCxnSpPr>
            <p:nvPr userDrawn="1"/>
          </p:nvCxnSpPr>
          <p:spPr>
            <a:xfrm flipV="1">
              <a:off x="55943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2B343094-6903-DDB2-8A38-61CCCC353AE2}"/>
                </a:ext>
              </a:extLst>
            </p:cNvPr>
            <p:cNvCxnSpPr>
              <a:cxnSpLocks/>
            </p:cNvCxnSpPr>
            <p:nvPr userDrawn="1"/>
          </p:nvCxnSpPr>
          <p:spPr>
            <a:xfrm flipV="1">
              <a:off x="674811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E3072879-DD66-EFA7-DE91-B8480A7A7347}"/>
                </a:ext>
              </a:extLst>
            </p:cNvPr>
            <p:cNvCxnSpPr>
              <a:cxnSpLocks/>
            </p:cNvCxnSpPr>
            <p:nvPr userDrawn="1"/>
          </p:nvCxnSpPr>
          <p:spPr>
            <a:xfrm flipV="1">
              <a:off x="702124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18E72BE0-36F8-DE29-64CD-2DA8F6E198B0}"/>
                </a:ext>
              </a:extLst>
            </p:cNvPr>
            <p:cNvCxnSpPr>
              <a:cxnSpLocks/>
            </p:cNvCxnSpPr>
            <p:nvPr userDrawn="1"/>
          </p:nvCxnSpPr>
          <p:spPr>
            <a:xfrm flipV="1">
              <a:off x="817279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21528C26-4EF5-5468-0B3C-5EB341B98BBF}"/>
                </a:ext>
              </a:extLst>
            </p:cNvPr>
            <p:cNvCxnSpPr>
              <a:cxnSpLocks/>
            </p:cNvCxnSpPr>
            <p:nvPr userDrawn="1"/>
          </p:nvCxnSpPr>
          <p:spPr>
            <a:xfrm flipV="1">
              <a:off x="843758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6897DD67-8625-5463-9D0F-68B102E27470}"/>
                </a:ext>
              </a:extLst>
            </p:cNvPr>
            <p:cNvCxnSpPr>
              <a:cxnSpLocks/>
            </p:cNvCxnSpPr>
            <p:nvPr userDrawn="1"/>
          </p:nvCxnSpPr>
          <p:spPr>
            <a:xfrm rot="10800000">
              <a:off x="62865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70" name="Gerade Verbindung 26">
              <a:extLst>
                <a:ext uri="{FF2B5EF4-FFF2-40B4-BE49-F238E27FC236}">
                  <a16:creationId xmlns:a16="http://schemas.microsoft.com/office/drawing/2014/main" id="{88807430-15C5-C677-A7DF-CCE08D8FB9BB}"/>
                </a:ext>
              </a:extLst>
            </p:cNvPr>
            <p:cNvCxnSpPr>
              <a:cxnSpLocks/>
            </p:cNvCxnSpPr>
            <p:nvPr userDrawn="1"/>
          </p:nvCxnSpPr>
          <p:spPr>
            <a:xfrm flipV="1">
              <a:off x="4752975" y="-214631"/>
              <a:ext cx="0" cy="13500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grpSp>
      <p:cxnSp>
        <p:nvCxnSpPr>
          <p:cNvPr id="15" name="Gerade Verbindung 26">
            <a:extLst>
              <a:ext uri="{FF2B5EF4-FFF2-40B4-BE49-F238E27FC236}">
                <a16:creationId xmlns:a16="http://schemas.microsoft.com/office/drawing/2014/main" id="{3C309FA3-9C14-0523-9777-A9FC9B6CD9A4}"/>
              </a:ext>
            </a:extLst>
          </p:cNvPr>
          <p:cNvCxnSpPr>
            <a:cxnSpLocks/>
          </p:cNvCxnSpPr>
          <p:nvPr userDrawn="1"/>
        </p:nvCxnSpPr>
        <p:spPr>
          <a:xfrm flipH="1">
            <a:off x="-222948" y="2130086"/>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CFD1FEE1-241E-2FDD-2388-54B7FB943391}"/>
              </a:ext>
            </a:extLst>
          </p:cNvPr>
          <p:cNvCxnSpPr>
            <a:cxnSpLocks/>
          </p:cNvCxnSpPr>
          <p:nvPr userDrawn="1"/>
        </p:nvCxnSpPr>
        <p:spPr>
          <a:xfrm flipH="1">
            <a:off x="-219931" y="2426834"/>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2F8A83F3-9470-A305-4C13-4319CB5A5D8A}"/>
              </a:ext>
            </a:extLst>
          </p:cNvPr>
          <p:cNvCxnSpPr>
            <a:cxnSpLocks/>
          </p:cNvCxnSpPr>
          <p:nvPr userDrawn="1"/>
        </p:nvCxnSpPr>
        <p:spPr>
          <a:xfrm flipH="1">
            <a:off x="-222948" y="2934834"/>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3C85B89D-43D8-6607-7698-D77E43AE413D}"/>
              </a:ext>
            </a:extLst>
          </p:cNvPr>
          <p:cNvCxnSpPr/>
          <p:nvPr userDrawn="1"/>
        </p:nvCxnSpPr>
        <p:spPr>
          <a:xfrm rot="5400000">
            <a:off x="-155448" y="3367789"/>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79A2B01F-B8BA-C6FA-7C0C-6A66F047A1EC}"/>
              </a:ext>
            </a:extLst>
          </p:cNvPr>
          <p:cNvCxnSpPr>
            <a:cxnSpLocks/>
          </p:cNvCxnSpPr>
          <p:nvPr userDrawn="1"/>
        </p:nvCxnSpPr>
        <p:spPr>
          <a:xfrm flipH="1">
            <a:off x="-222948" y="1920875"/>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26">
            <a:extLst>
              <a:ext uri="{FF2B5EF4-FFF2-40B4-BE49-F238E27FC236}">
                <a16:creationId xmlns:a16="http://schemas.microsoft.com/office/drawing/2014/main" id="{74A7CD2C-DFD7-CADD-D9E8-A1378CD79141}"/>
              </a:ext>
            </a:extLst>
          </p:cNvPr>
          <p:cNvCxnSpPr>
            <a:cxnSpLocks/>
          </p:cNvCxnSpPr>
          <p:nvPr userDrawn="1"/>
        </p:nvCxnSpPr>
        <p:spPr>
          <a:xfrm flipH="1">
            <a:off x="-222948" y="3216275"/>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26">
            <a:extLst>
              <a:ext uri="{FF2B5EF4-FFF2-40B4-BE49-F238E27FC236}">
                <a16:creationId xmlns:a16="http://schemas.microsoft.com/office/drawing/2014/main" id="{4F6A8E1D-C553-223E-FD75-6B9897D018BA}"/>
              </a:ext>
            </a:extLst>
          </p:cNvPr>
          <p:cNvCxnSpPr/>
          <p:nvPr userDrawn="1"/>
        </p:nvCxnSpPr>
        <p:spPr>
          <a:xfrm rot="5400000">
            <a:off x="-155448" y="947139"/>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86BC5DDB-3141-5D2A-E345-34F745D61A04}"/>
              </a:ext>
            </a:extLst>
          </p:cNvPr>
          <p:cNvCxnSpPr>
            <a:cxnSpLocks/>
          </p:cNvCxnSpPr>
          <p:nvPr userDrawn="1"/>
        </p:nvCxnSpPr>
        <p:spPr>
          <a:xfrm rot="5400000">
            <a:off x="-152431" y="4200429"/>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16D806CC-EAEE-54D4-2790-1BE7A40A9FB6}"/>
              </a:ext>
            </a:extLst>
          </p:cNvPr>
          <p:cNvCxnSpPr>
            <a:cxnSpLocks/>
          </p:cNvCxnSpPr>
          <p:nvPr userDrawn="1"/>
        </p:nvCxnSpPr>
        <p:spPr>
          <a:xfrm rot="5400000">
            <a:off x="-152431" y="392980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0ED6559F-11C0-4A54-B8F8-E61A2BA3351F}"/>
              </a:ext>
            </a:extLst>
          </p:cNvPr>
          <p:cNvCxnSpPr>
            <a:cxnSpLocks/>
          </p:cNvCxnSpPr>
          <p:nvPr userDrawn="1"/>
        </p:nvCxnSpPr>
        <p:spPr>
          <a:xfrm rot="5400000">
            <a:off x="-152431" y="26395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59947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Lst>
  <p:hf sldNum="0" hdr="0" ftr="0" dt="0"/>
  <p:txStyles>
    <p:titleStyle>
      <a:lvl1pPr marL="0" marR="0" indent="0" algn="l" defTabSz="685783" rtl="0" eaLnBrk="1" fontAlgn="auto" latinLnBrk="0" hangingPunct="1">
        <a:lnSpc>
          <a:spcPct val="100000"/>
        </a:lnSpc>
        <a:spcBef>
          <a:spcPts val="0"/>
        </a:spcBef>
        <a:spcAft>
          <a:spcPts val="0"/>
        </a:spcAft>
        <a:buClrTx/>
        <a:buSzTx/>
        <a:buFontTx/>
        <a:buNone/>
        <a:tabLst/>
        <a:defRPr sz="2200" kern="1200">
          <a:solidFill>
            <a:schemeClr val="tx1"/>
          </a:solidFill>
          <a:latin typeface="+mj-lt"/>
          <a:ea typeface="+mj-ea"/>
          <a:cs typeface="Arial" panose="020B0604020202020204" pitchFamily="34" charset="0"/>
        </a:defRPr>
      </a:lvl1pPr>
    </p:titleStyle>
    <p:bodyStyle>
      <a:lvl1pPr marL="0" indent="0" algn="l" defTabSz="173732" rtl="0" eaLnBrk="1" latinLnBrk="0" hangingPunct="1">
        <a:lnSpc>
          <a:spcPct val="100000"/>
        </a:lnSpc>
        <a:spcBef>
          <a:spcPts val="0"/>
        </a:spcBef>
        <a:spcAft>
          <a:spcPts val="600"/>
        </a:spcAft>
        <a:buFont typeface="Arial" panose="020B0604020202020204" pitchFamily="34" charset="0"/>
        <a:buNone/>
        <a:tabLst>
          <a:tab pos="173732" algn="l"/>
          <a:tab pos="347463" algn="l"/>
          <a:tab pos="521195" algn="l"/>
          <a:tab pos="694927" algn="l"/>
        </a:tabLst>
        <a:defRPr sz="1400" kern="1200">
          <a:solidFill>
            <a:schemeClr val="tx2"/>
          </a:solidFill>
          <a:latin typeface="+mn-lt"/>
          <a:ea typeface="+mn-ea"/>
          <a:cs typeface="Arial" panose="020B0604020202020204" pitchFamily="34" charset="0"/>
        </a:defRPr>
      </a:lvl1pPr>
      <a:lvl2pPr marL="172796" indent="-172796" algn="l" defTabSz="173732" rtl="0" eaLnBrk="1" latinLnBrk="0" hangingPunct="1">
        <a:lnSpc>
          <a:spcPct val="100000"/>
        </a:lnSpc>
        <a:spcBef>
          <a:spcPts val="0"/>
        </a:spcBef>
        <a:spcAft>
          <a:spcPts val="600"/>
        </a:spcAft>
        <a:buFont typeface="Arial" panose="020B0604020202020204" pitchFamily="34" charset="0"/>
        <a:buChar char="•"/>
        <a:tabLst>
          <a:tab pos="173732" algn="l"/>
          <a:tab pos="347463" algn="l"/>
          <a:tab pos="521195" algn="l"/>
          <a:tab pos="694927" algn="l"/>
        </a:tabLst>
        <a:defRPr sz="1400" kern="1200">
          <a:solidFill>
            <a:schemeClr val="tx2"/>
          </a:solidFill>
          <a:latin typeface="+mn-lt"/>
          <a:ea typeface="+mn-ea"/>
          <a:cs typeface="Arial" panose="020B0604020202020204" pitchFamily="34" charset="0"/>
        </a:defRPr>
      </a:lvl2pPr>
      <a:lvl3pPr marL="345591" indent="-172796" algn="l" defTabSz="173732" rtl="0" eaLnBrk="1" latinLnBrk="0" hangingPunct="1">
        <a:lnSpc>
          <a:spcPct val="100000"/>
        </a:lnSpc>
        <a:spcBef>
          <a:spcPts val="0"/>
        </a:spcBef>
        <a:spcAft>
          <a:spcPts val="600"/>
        </a:spcAft>
        <a:buFont typeface="Symbol" panose="05050102010706020507" pitchFamily="18" charset="2"/>
        <a:buChar char=""/>
        <a:tabLst>
          <a:tab pos="173732" algn="l"/>
          <a:tab pos="347463" algn="l"/>
          <a:tab pos="521195" algn="l"/>
          <a:tab pos="694927" algn="l"/>
        </a:tabLst>
        <a:defRPr sz="1400" kern="1200">
          <a:solidFill>
            <a:schemeClr val="tx2"/>
          </a:solidFill>
          <a:latin typeface="+mn-lt"/>
          <a:ea typeface="+mn-ea"/>
          <a:cs typeface="Arial" panose="020B0604020202020204" pitchFamily="34" charset="0"/>
        </a:defRPr>
      </a:lvl3pPr>
      <a:lvl4pPr marL="518387" indent="-172796" algn="l" defTabSz="173732" rtl="0" eaLnBrk="1" latinLnBrk="0" hangingPunct="1">
        <a:lnSpc>
          <a:spcPct val="100000"/>
        </a:lnSpc>
        <a:spcBef>
          <a:spcPts val="0"/>
        </a:spcBef>
        <a:spcAft>
          <a:spcPts val="600"/>
        </a:spcAft>
        <a:buFont typeface="Arial" panose="020B0604020202020204" pitchFamily="34" charset="0"/>
        <a:buChar char="•"/>
        <a:tabLst>
          <a:tab pos="173732" algn="l"/>
          <a:tab pos="347463" algn="l"/>
          <a:tab pos="521195" algn="l"/>
          <a:tab pos="694927" algn="l"/>
        </a:tabLst>
        <a:defRPr sz="1400" kern="1200">
          <a:solidFill>
            <a:schemeClr val="tx2"/>
          </a:solidFill>
          <a:latin typeface="+mn-lt"/>
          <a:ea typeface="+mn-ea"/>
          <a:cs typeface="Arial" panose="020B0604020202020204" pitchFamily="34" charset="0"/>
        </a:defRPr>
      </a:lvl4pPr>
      <a:lvl5pPr marL="691183" indent="-172796" algn="l" defTabSz="173732" rtl="0" eaLnBrk="1" latinLnBrk="0" hangingPunct="1">
        <a:lnSpc>
          <a:spcPct val="100000"/>
        </a:lnSpc>
        <a:spcBef>
          <a:spcPts val="0"/>
        </a:spcBef>
        <a:spcAft>
          <a:spcPts val="600"/>
        </a:spcAft>
        <a:buFont typeface="Symbol" panose="05050102010706020507" pitchFamily="18" charset="2"/>
        <a:buChar char=""/>
        <a:tabLst>
          <a:tab pos="173732" algn="l"/>
          <a:tab pos="347463" algn="l"/>
          <a:tab pos="521195" algn="l"/>
          <a:tab pos="694927" algn="l"/>
        </a:tabLst>
        <a:defRPr sz="1400" kern="1200">
          <a:solidFill>
            <a:schemeClr val="tx2"/>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264">
          <p15:clr>
            <a:srgbClr val="A4A3A4"/>
          </p15:clr>
        </p15:guide>
        <p15:guide id="3" pos="396">
          <p15:clr>
            <a:srgbClr val="F26B43"/>
          </p15:clr>
        </p15:guide>
        <p15:guide id="4" pos="674">
          <p15:clr>
            <a:srgbClr val="547EBF"/>
          </p15:clr>
        </p15:guide>
        <p15:guide id="5" pos="842">
          <p15:clr>
            <a:srgbClr val="547EBF"/>
          </p15:clr>
        </p15:guide>
        <p15:guide id="6" pos="1120">
          <p15:clr>
            <a:srgbClr val="547EBF"/>
          </p15:clr>
        </p15:guide>
        <p15:guide id="7" pos="1288">
          <p15:clr>
            <a:srgbClr val="547EBF"/>
          </p15:clr>
        </p15:guide>
        <p15:guide id="8" pos="1564">
          <p15:clr>
            <a:srgbClr val="547EBF"/>
          </p15:clr>
        </p15:guide>
        <p15:guide id="9" pos="1736">
          <p15:clr>
            <a:srgbClr val="547EBF"/>
          </p15:clr>
        </p15:guide>
        <p15:guide id="10" pos="2008">
          <p15:clr>
            <a:srgbClr val="547EBF"/>
          </p15:clr>
        </p15:guide>
        <p15:guide id="11" pos="2182">
          <p15:clr>
            <a:srgbClr val="547EBF"/>
          </p15:clr>
        </p15:guide>
        <p15:guide id="12" orient="horz" pos="180">
          <p15:clr>
            <a:srgbClr val="F26B43"/>
          </p15:clr>
        </p15:guide>
        <p15:guide id="13" orient="horz" pos="226">
          <p15:clr>
            <a:srgbClr val="A4A3A4"/>
          </p15:clr>
        </p15:guide>
        <p15:guide id="14" orient="horz" pos="722">
          <p15:clr>
            <a:srgbClr val="A4A3A4"/>
          </p15:clr>
        </p15:guide>
        <p15:guide id="15" orient="horz" pos="1038">
          <p15:clr>
            <a:srgbClr val="A4A3A4"/>
          </p15:clr>
        </p15:guide>
        <p15:guide id="16" pos="2464">
          <p15:clr>
            <a:srgbClr val="547EBF"/>
          </p15:clr>
        </p15:guide>
        <p15:guide id="17" pos="2631">
          <p15:clr>
            <a:srgbClr val="547EBF"/>
          </p15:clr>
        </p15:guide>
        <p15:guide id="18" pos="2906">
          <p15:clr>
            <a:srgbClr val="547EBF"/>
          </p15:clr>
        </p15:guide>
        <p15:guide id="19" pos="3080">
          <p15:clr>
            <a:srgbClr val="547EBF"/>
          </p15:clr>
        </p15:guide>
        <p15:guide id="20" pos="3356">
          <p15:clr>
            <a:srgbClr val="547EBF"/>
          </p15:clr>
        </p15:guide>
        <p15:guide id="21" pos="3522">
          <p15:clr>
            <a:srgbClr val="547EBF"/>
          </p15:clr>
        </p15:guide>
        <p15:guide id="22" pos="3800">
          <p15:clr>
            <a:srgbClr val="547EBF"/>
          </p15:clr>
        </p15:guide>
        <p15:guide id="23" pos="3973">
          <p15:clr>
            <a:srgbClr val="547EBF"/>
          </p15:clr>
        </p15:guide>
        <p15:guide id="24" pos="5591">
          <p15:clr>
            <a:srgbClr val="F26B43"/>
          </p15:clr>
        </p15:guide>
        <p15:guide id="25" pos="4249">
          <p15:clr>
            <a:srgbClr val="547EBF"/>
          </p15:clr>
        </p15:guide>
        <p15:guide id="26" pos="4422">
          <p15:clr>
            <a:srgbClr val="547EBF"/>
          </p15:clr>
        </p15:guide>
        <p15:guide id="27" pos="4698">
          <p15:clr>
            <a:srgbClr val="547EBF"/>
          </p15:clr>
        </p15:guide>
        <p15:guide id="28" pos="4867">
          <p15:clr>
            <a:srgbClr val="547EBF"/>
          </p15:clr>
        </p15:guide>
        <p15:guide id="29" pos="5148">
          <p15:clr>
            <a:srgbClr val="547EBF"/>
          </p15:clr>
        </p15:guide>
        <p15:guide id="30" pos="5314">
          <p15:clr>
            <a:srgbClr val="547EBF"/>
          </p15:clr>
        </p15:guide>
        <p15:guide id="31" pos="2994">
          <p15:clr>
            <a:srgbClr val="A4A3A4"/>
          </p15:clr>
        </p15:guide>
        <p15:guide id="32" orient="horz" pos="1341">
          <p15:clr>
            <a:srgbClr val="A4A3A4"/>
          </p15:clr>
        </p15:guide>
        <p15:guide id="33" orient="horz" pos="1528">
          <p15:clr>
            <a:srgbClr val="A4A3A4"/>
          </p15:clr>
        </p15:guide>
        <p15:guide id="34" orient="horz" pos="1847">
          <p15:clr>
            <a:srgbClr val="A4A3A4"/>
          </p15:clr>
        </p15:guide>
        <p15:guide id="35" orient="horz" pos="2162">
          <p15:clr>
            <a:srgbClr val="A4A3A4"/>
          </p15:clr>
        </p15:guide>
        <p15:guide id="36" orient="horz" pos="1210">
          <p15:clr>
            <a:srgbClr val="A4A3A4"/>
          </p15:clr>
        </p15:guide>
        <p15:guide id="37" orient="horz" pos="2026">
          <p15:clr>
            <a:srgbClr val="A4A3A4"/>
          </p15:clr>
        </p15:guide>
        <p15:guide id="38" orient="horz" pos="636">
          <p15:clr>
            <a:srgbClr val="A4A3A4"/>
          </p15:clr>
        </p15:guide>
        <p15:guide id="39" orient="horz" pos="1701">
          <p15:clr>
            <a:srgbClr val="A4A3A4"/>
          </p15:clr>
        </p15:guide>
        <p15:guide id="40" orient="horz" pos="2518">
          <p15:clr>
            <a:srgbClr val="A4A3A4"/>
          </p15:clr>
        </p15:guide>
        <p15:guide id="41" orient="horz" pos="268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80060" y="273843"/>
            <a:ext cx="8229600" cy="10287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480060" y="1369219"/>
            <a:ext cx="8229600" cy="30175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userDrawn="1">
            <p:ph type="sldNum" sz="quarter" idx="4"/>
          </p:nvPr>
        </p:nvSpPr>
        <p:spPr>
          <a:xfrm>
            <a:off x="8312673" y="162776"/>
            <a:ext cx="655865" cy="273844"/>
          </a:xfrm>
          <a:prstGeom prst="rect">
            <a:avLst/>
          </a:prstGeom>
        </p:spPr>
        <p:txBody>
          <a:bodyPr vert="horz" lIns="91440" tIns="45720" rIns="91440" bIns="45720" rtlCol="0" anchor="t" anchorCtr="0"/>
          <a:lstStyle>
            <a:lvl1pPr algn="r">
              <a:defRPr sz="6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t>‹#›</a:t>
            </a:fld>
            <a:endParaRPr lang="en-US" dirty="0"/>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a:off x="16" y="4678920"/>
            <a:ext cx="9148538" cy="471721"/>
          </a:xfrm>
          <a:prstGeom prst="rect">
            <a:avLst/>
          </a:prstGeom>
        </p:spPr>
      </p:pic>
      <p:sp>
        <p:nvSpPr>
          <p:cNvPr id="4" name="TextBox 3"/>
          <p:cNvSpPr txBox="1"/>
          <p:nvPr userDrawn="1"/>
        </p:nvSpPr>
        <p:spPr>
          <a:xfrm>
            <a:off x="1994950" y="4834840"/>
            <a:ext cx="522410" cy="69250"/>
          </a:xfrm>
          <a:prstGeom prst="rect">
            <a:avLst/>
          </a:prstGeom>
          <a:noFill/>
        </p:spPr>
        <p:txBody>
          <a:bodyPr wrap="square" lIns="0" tIns="0" rIns="0" bIns="0" rtlCol="0">
            <a:spAutoFit/>
          </a:bodyPr>
          <a:lstStyle/>
          <a:p>
            <a:r>
              <a:rPr lang="en-US" sz="450" b="1" dirty="0">
                <a:solidFill>
                  <a:srgbClr val="002557"/>
                </a:solidFill>
              </a:rPr>
              <a:t>PRESENTED BY:</a:t>
            </a:r>
          </a:p>
        </p:txBody>
      </p:sp>
    </p:spTree>
    <p:extLst>
      <p:ext uri="{BB962C8B-B14F-4D97-AF65-F5344CB8AC3E}">
        <p14:creationId xmlns:p14="http://schemas.microsoft.com/office/powerpoint/2010/main" val="3385092473"/>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700" b="1" kern="1200">
          <a:solidFill>
            <a:srgbClr val="002557"/>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lnSpc>
          <a:spcPct val="100000"/>
        </a:lnSpc>
        <a:spcBef>
          <a:spcPts val="75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Clr>
          <a:srgbClr val="008764"/>
        </a:buClr>
        <a:buFont typeface="Wingdings" panose="05000000000000000000" pitchFamily="2" charset="2"/>
        <a:buChar char="§"/>
        <a:defRPr lang="en-US" sz="1800" kern="1200" dirty="0">
          <a:solidFill>
            <a:srgbClr val="00255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Clr>
          <a:srgbClr val="008764"/>
        </a:buClr>
        <a:buFont typeface="Courier New" panose="02070309020205020404" pitchFamily="49" charset="0"/>
        <a:buChar char="o"/>
        <a:defRPr lang="en-US" sz="1350" kern="1200" dirty="0">
          <a:solidFill>
            <a:srgbClr val="00255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Clr>
          <a:srgbClr val="008764"/>
        </a:buClr>
        <a:buFont typeface="Arial" panose="020B0604020202020204" pitchFamily="34" charset="0"/>
        <a:buChar char="•"/>
        <a:defRPr lang="en-US" sz="1350" kern="1200" dirty="0">
          <a:solidFill>
            <a:srgbClr val="00255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Clr>
          <a:srgbClr val="008764"/>
        </a:buClr>
        <a:buFont typeface="Arial" panose="020B0604020202020204" pitchFamily="34" charset="0"/>
        <a:buChar char="•"/>
        <a:defRPr lang="en-US" sz="1350" kern="1200" dirty="0">
          <a:solidFill>
            <a:srgbClr val="00255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480060" y="273843"/>
            <a:ext cx="8229601" cy="10287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480060" y="1369219"/>
            <a:ext cx="8229601" cy="3017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8312673" y="162777"/>
            <a:ext cx="655865" cy="273844"/>
          </a:xfrm>
          <a:prstGeom prst="rect">
            <a:avLst/>
          </a:prstGeom>
        </p:spPr>
        <p:txBody>
          <a:bodyPr vert="horz" lIns="91440" tIns="45720" rIns="91440" bIns="45720" rtlCol="0" anchor="t" anchorCtr="0"/>
          <a:lstStyle>
            <a:lvl1pPr algn="r">
              <a:defRPr sz="6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6" y="4678922"/>
            <a:ext cx="9148538" cy="47172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1994950" y="4834842"/>
            <a:ext cx="522410" cy="69250"/>
          </a:xfrm>
          <a:prstGeom prst="rect">
            <a:avLst/>
          </a:prstGeom>
          <a:noFill/>
        </p:spPr>
        <p:txBody>
          <a:bodyPr wrap="square" lIns="0" tIns="0" rIns="0" bIns="0" rtlCol="0">
            <a:spAutoFit/>
          </a:bodyPr>
          <a:lstStyle/>
          <a:p>
            <a:r>
              <a:rPr lang="en-US" sz="450" b="1">
                <a:solidFill>
                  <a:srgbClr val="002557"/>
                </a:solidFill>
              </a:rPr>
              <a:t>PRESENTED BY:</a:t>
            </a:r>
          </a:p>
        </p:txBody>
      </p:sp>
    </p:spTree>
    <p:extLst>
      <p:ext uri="{BB962C8B-B14F-4D97-AF65-F5344CB8AC3E}">
        <p14:creationId xmlns:p14="http://schemas.microsoft.com/office/powerpoint/2010/main" val="923795309"/>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Lst>
  <p:hf sldNum="0" hdr="0" ftr="0" dt="0"/>
  <p:txStyles>
    <p:titleStyle>
      <a:lvl1pPr algn="l" defTabSz="685595" rtl="0" eaLnBrk="1" latinLnBrk="0" hangingPunct="1">
        <a:lnSpc>
          <a:spcPct val="90000"/>
        </a:lnSpc>
        <a:spcBef>
          <a:spcPct val="0"/>
        </a:spcBef>
        <a:buNone/>
        <a:defRPr sz="2699" b="1" kern="1200">
          <a:solidFill>
            <a:srgbClr val="002557"/>
          </a:solidFill>
          <a:latin typeface="Arial" panose="020B0604020202020204" pitchFamily="34" charset="0"/>
          <a:ea typeface="+mj-ea"/>
          <a:cs typeface="Arial" panose="020B0604020202020204" pitchFamily="34" charset="0"/>
        </a:defRPr>
      </a:lvl1pPr>
    </p:titleStyle>
    <p:bodyStyle>
      <a:lvl1pPr marL="257098" indent="-257098" algn="l" defTabSz="685595" rtl="0" eaLnBrk="1" latinLnBrk="0" hangingPunct="1">
        <a:lnSpc>
          <a:spcPct val="100000"/>
        </a:lnSpc>
        <a:spcBef>
          <a:spcPts val="750"/>
        </a:spcBef>
        <a:buClr>
          <a:srgbClr val="008764"/>
        </a:buClr>
        <a:buFont typeface="Arial" panose="020B0604020202020204" pitchFamily="34" charset="0"/>
        <a:buChar char="•"/>
        <a:defRPr lang="en-US" sz="1799" kern="1200" dirty="0">
          <a:solidFill>
            <a:srgbClr val="002557"/>
          </a:solidFill>
          <a:latin typeface="Arial" panose="020B0604020202020204" pitchFamily="34" charset="0"/>
          <a:ea typeface="+mn-ea"/>
          <a:cs typeface="Arial" panose="020B0604020202020204" pitchFamily="34" charset="0"/>
        </a:defRPr>
      </a:lvl1pPr>
      <a:lvl2pPr marL="514196" indent="-171398" algn="l" defTabSz="685595" rtl="0" eaLnBrk="1" latinLnBrk="0" hangingPunct="1">
        <a:lnSpc>
          <a:spcPct val="100000"/>
        </a:lnSpc>
        <a:spcBef>
          <a:spcPts val="375"/>
        </a:spcBef>
        <a:buClr>
          <a:srgbClr val="008764"/>
        </a:buClr>
        <a:buFont typeface="Wingdings" panose="05000000000000000000" pitchFamily="2" charset="2"/>
        <a:buChar char="§"/>
        <a:defRPr lang="en-US" sz="1799" kern="1200" dirty="0">
          <a:solidFill>
            <a:srgbClr val="002557"/>
          </a:solidFill>
          <a:latin typeface="Arial" panose="020B0604020202020204" pitchFamily="34" charset="0"/>
          <a:ea typeface="+mn-ea"/>
          <a:cs typeface="Arial" panose="020B0604020202020204" pitchFamily="34" charset="0"/>
        </a:defRPr>
      </a:lvl2pPr>
      <a:lvl3pPr marL="856993" indent="-171398" algn="l" defTabSz="685595" rtl="0" eaLnBrk="1" latinLnBrk="0" hangingPunct="1">
        <a:lnSpc>
          <a:spcPct val="100000"/>
        </a:lnSpc>
        <a:spcBef>
          <a:spcPts val="375"/>
        </a:spcBef>
        <a:buClr>
          <a:srgbClr val="008764"/>
        </a:buClr>
        <a:buFont typeface="Courier New" panose="02070309020205020404" pitchFamily="49" charset="0"/>
        <a:buChar char="o"/>
        <a:defRPr lang="en-US" sz="1349" kern="1200" dirty="0">
          <a:solidFill>
            <a:srgbClr val="002557"/>
          </a:solidFill>
          <a:latin typeface="Arial" panose="020B0604020202020204" pitchFamily="34" charset="0"/>
          <a:ea typeface="+mn-ea"/>
          <a:cs typeface="Arial" panose="020B0604020202020204" pitchFamily="34" charset="0"/>
        </a:defRPr>
      </a:lvl3pPr>
      <a:lvl4pPr marL="1199790" indent="-171398" algn="l" defTabSz="685595" rtl="0" eaLnBrk="1" latinLnBrk="0" hangingPunct="1">
        <a:lnSpc>
          <a:spcPct val="100000"/>
        </a:lnSpc>
        <a:spcBef>
          <a:spcPts val="375"/>
        </a:spcBef>
        <a:buClr>
          <a:srgbClr val="008764"/>
        </a:buClr>
        <a:buFont typeface="Arial" panose="020B0604020202020204" pitchFamily="34" charset="0"/>
        <a:buChar char="•"/>
        <a:defRPr lang="en-US" sz="1349" kern="1200" dirty="0">
          <a:solidFill>
            <a:srgbClr val="002557"/>
          </a:solidFill>
          <a:latin typeface="Arial" panose="020B0604020202020204" pitchFamily="34" charset="0"/>
          <a:ea typeface="+mn-ea"/>
          <a:cs typeface="Arial" panose="020B0604020202020204" pitchFamily="34" charset="0"/>
        </a:defRPr>
      </a:lvl4pPr>
      <a:lvl5pPr marL="1542587" indent="-171398" algn="l" defTabSz="685595" rtl="0" eaLnBrk="1" latinLnBrk="0" hangingPunct="1">
        <a:lnSpc>
          <a:spcPct val="100000"/>
        </a:lnSpc>
        <a:spcBef>
          <a:spcPts val="375"/>
        </a:spcBef>
        <a:buClr>
          <a:srgbClr val="008764"/>
        </a:buClr>
        <a:buFont typeface="Arial" panose="020B0604020202020204" pitchFamily="34" charset="0"/>
        <a:buChar char="•"/>
        <a:defRPr lang="en-US" sz="1349" kern="1200" dirty="0">
          <a:solidFill>
            <a:srgbClr val="002557"/>
          </a:solidFill>
          <a:latin typeface="Arial" panose="020B0604020202020204" pitchFamily="34" charset="0"/>
          <a:ea typeface="+mn-ea"/>
          <a:cs typeface="Arial" panose="020B0604020202020204" pitchFamily="34" charset="0"/>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1" name="Gerade Verbindung 46">
            <a:extLst>
              <a:ext uri="{FF2B5EF4-FFF2-40B4-BE49-F238E27FC236}">
                <a16:creationId xmlns:a16="http://schemas.microsoft.com/office/drawing/2014/main" id="{AC8E447A-7028-408F-B0D9-BBD0EDD9BB2C}"/>
              </a:ext>
            </a:extLst>
          </p:cNvPr>
          <p:cNvCxnSpPr/>
          <p:nvPr userDrawn="1"/>
        </p:nvCxnSpPr>
        <p:spPr>
          <a:xfrm rot="5400000">
            <a:off x="9299448" y="471024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6">
            <a:extLst>
              <a:ext uri="{FF2B5EF4-FFF2-40B4-BE49-F238E27FC236}">
                <a16:creationId xmlns:a16="http://schemas.microsoft.com/office/drawing/2014/main" id="{8DAA8C91-DBAE-4BD8-960D-9FBE8D1E40CF}"/>
              </a:ext>
            </a:extLst>
          </p:cNvPr>
          <p:cNvCxnSpPr/>
          <p:nvPr userDrawn="1"/>
        </p:nvCxnSpPr>
        <p:spPr>
          <a:xfrm rot="5400000">
            <a:off x="-155448" y="471024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itle Placeholder 34">
            <a:extLst>
              <a:ext uri="{FF2B5EF4-FFF2-40B4-BE49-F238E27FC236}">
                <a16:creationId xmlns:a16="http://schemas.microsoft.com/office/drawing/2014/main" id="{CE310480-7690-4AB0-A3F2-690CD6714564}"/>
              </a:ext>
            </a:extLst>
          </p:cNvPr>
          <p:cNvSpPr>
            <a:spLocks noGrp="1"/>
          </p:cNvSpPr>
          <p:nvPr userDrawn="1">
            <p:ph type="title"/>
          </p:nvPr>
        </p:nvSpPr>
        <p:spPr>
          <a:xfrm>
            <a:off x="914400" y="307637"/>
            <a:ext cx="7961752" cy="816783"/>
          </a:xfrm>
          <a:prstGeom prst="rect">
            <a:avLst/>
          </a:prstGeom>
        </p:spPr>
        <p:txBody>
          <a:bodyPr vert="horz" lIns="0" tIns="0" rIns="0" bIns="0" rtlCol="0" anchor="t" anchorCtr="0">
            <a:noAutofit/>
          </a:bodyPr>
          <a:lstStyle/>
          <a:p>
            <a:r>
              <a:rPr lang="en-US" noProof="0" dirty="0"/>
              <a:t>Click to edit </a:t>
            </a:r>
            <a:br>
              <a:rPr lang="en-US" noProof="0" dirty="0"/>
            </a:br>
            <a:r>
              <a:rPr lang="en-US" noProof="0" dirty="0"/>
              <a:t>Master title style</a:t>
            </a:r>
          </a:p>
        </p:txBody>
      </p:sp>
      <p:sp>
        <p:nvSpPr>
          <p:cNvPr id="36" name="Text Placeholder 35">
            <a:extLst>
              <a:ext uri="{FF2B5EF4-FFF2-40B4-BE49-F238E27FC236}">
                <a16:creationId xmlns:a16="http://schemas.microsoft.com/office/drawing/2014/main" id="{6805D3C0-3CBB-43F7-AB00-F2E6841CD63B}"/>
              </a:ext>
            </a:extLst>
          </p:cNvPr>
          <p:cNvSpPr>
            <a:spLocks noGrp="1"/>
          </p:cNvSpPr>
          <p:nvPr userDrawn="1">
            <p:ph type="body" idx="1"/>
          </p:nvPr>
        </p:nvSpPr>
        <p:spPr>
          <a:xfrm>
            <a:off x="914401" y="1146177"/>
            <a:ext cx="7962900" cy="36322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8" name="Footer Placeholder 37">
            <a:extLst>
              <a:ext uri="{FF2B5EF4-FFF2-40B4-BE49-F238E27FC236}">
                <a16:creationId xmlns:a16="http://schemas.microsoft.com/office/drawing/2014/main" id="{13330587-F72E-4C61-BD47-12B01EB1922A}"/>
              </a:ext>
            </a:extLst>
          </p:cNvPr>
          <p:cNvSpPr>
            <a:spLocks noGrp="1"/>
          </p:cNvSpPr>
          <p:nvPr userDrawn="1">
            <p:ph type="ftr" sz="quarter" idx="3"/>
          </p:nvPr>
        </p:nvSpPr>
        <p:spPr>
          <a:xfrm rot="16200000">
            <a:off x="-882968" y="2997522"/>
            <a:ext cx="2237224" cy="109728"/>
          </a:xfrm>
          <a:prstGeom prst="rect">
            <a:avLst/>
          </a:prstGeom>
        </p:spPr>
        <p:txBody>
          <a:bodyPr vert="horz" lIns="0" tIns="0" rIns="0" bIns="0" rtlCol="0" anchor="t" anchorCtr="0"/>
          <a:lstStyle>
            <a:lvl1pPr algn="l">
              <a:defRPr lang="en-US" sz="600" kern="1200">
                <a:solidFill>
                  <a:schemeClr val="tx1"/>
                </a:solidFill>
                <a:latin typeface="+mn-lt"/>
                <a:ea typeface="+mn-ea"/>
                <a:cs typeface="+mn-cs"/>
              </a:defRPr>
            </a:lvl1pPr>
          </a:lstStyle>
          <a:p>
            <a:endParaRPr lang="en-US"/>
          </a:p>
        </p:txBody>
      </p:sp>
      <p:sp>
        <p:nvSpPr>
          <p:cNvPr id="42" name="Date Placeholder 36">
            <a:extLst>
              <a:ext uri="{FF2B5EF4-FFF2-40B4-BE49-F238E27FC236}">
                <a16:creationId xmlns:a16="http://schemas.microsoft.com/office/drawing/2014/main" id="{EB016F60-46A2-42CA-8E09-47F01877BD46}"/>
              </a:ext>
            </a:extLst>
          </p:cNvPr>
          <p:cNvSpPr>
            <a:spLocks noGrp="1"/>
          </p:cNvSpPr>
          <p:nvPr>
            <p:ph type="dt" sz="half" idx="2"/>
          </p:nvPr>
        </p:nvSpPr>
        <p:spPr>
          <a:xfrm rot="16200000">
            <a:off x="27007" y="4332866"/>
            <a:ext cx="417273" cy="109728"/>
          </a:xfrm>
          <a:prstGeom prst="rect">
            <a:avLst/>
          </a:prstGeom>
        </p:spPr>
        <p:txBody>
          <a:bodyPr vert="horz" lIns="0" tIns="0" rIns="0" bIns="0" rtlCol="0" anchor="t" anchorCtr="0"/>
          <a:lstStyle>
            <a:lvl1pPr marL="0" algn="l" defTabSz="457189" rtl="0" eaLnBrk="1" latinLnBrk="0" hangingPunct="1">
              <a:defRPr lang="en-US" sz="600" kern="1200" smtClean="0">
                <a:solidFill>
                  <a:schemeClr val="tx1"/>
                </a:solidFill>
                <a:latin typeface="+mn-lt"/>
                <a:ea typeface="+mn-ea"/>
                <a:cs typeface="+mn-cs"/>
              </a:defRPr>
            </a:lvl1pPr>
          </a:lstStyle>
          <a:p>
            <a:endParaRPr lang="en-US"/>
          </a:p>
        </p:txBody>
      </p:sp>
      <p:sp>
        <p:nvSpPr>
          <p:cNvPr id="43" name="Slide Number Placeholder 38">
            <a:extLst>
              <a:ext uri="{FF2B5EF4-FFF2-40B4-BE49-F238E27FC236}">
                <a16:creationId xmlns:a16="http://schemas.microsoft.com/office/drawing/2014/main" id="{A0E591DF-6750-4D16-BE3B-35C6784144B3}"/>
              </a:ext>
            </a:extLst>
          </p:cNvPr>
          <p:cNvSpPr>
            <a:spLocks noGrp="1"/>
          </p:cNvSpPr>
          <p:nvPr userDrawn="1">
            <p:ph type="sldNum" sz="quarter" idx="4"/>
          </p:nvPr>
        </p:nvSpPr>
        <p:spPr>
          <a:xfrm rot="16200000">
            <a:off x="152010" y="4649016"/>
            <a:ext cx="149429" cy="109728"/>
          </a:xfrm>
          <a:prstGeom prst="rect">
            <a:avLst/>
          </a:prstGeom>
        </p:spPr>
        <p:txBody>
          <a:bodyPr vert="horz" lIns="0" tIns="0" rIns="0" bIns="0" rtlCol="0" anchor="ctr" anchorCtr="0"/>
          <a:lstStyle>
            <a:lvl1pPr algn="l">
              <a:defRPr lang="en-US" sz="600" b="1" kern="1200" smtClean="0">
                <a:solidFill>
                  <a:schemeClr val="tx1"/>
                </a:solidFill>
                <a:latin typeface="+mn-lt"/>
                <a:ea typeface="+mn-ea"/>
                <a:cs typeface="+mn-cs"/>
              </a:defRPr>
            </a:lvl1pPr>
          </a:lstStyle>
          <a:p>
            <a:fld id="{F207DD7E-2893-4952-BB40-9A5B851D3DD5}" type="slidenum">
              <a:rPr lang="en-US" smtClean="0"/>
              <a:pPr/>
              <a:t>‹#›</a:t>
            </a:fld>
            <a:endParaRPr lang="en-US"/>
          </a:p>
        </p:txBody>
      </p:sp>
      <p:cxnSp>
        <p:nvCxnSpPr>
          <p:cNvPr id="14" name="Gerade Verbindung 34">
            <a:extLst>
              <a:ext uri="{FF2B5EF4-FFF2-40B4-BE49-F238E27FC236}">
                <a16:creationId xmlns:a16="http://schemas.microsoft.com/office/drawing/2014/main" id="{8A0B504B-9A4B-4C8F-8C6A-ECB6C8FDA254}"/>
              </a:ext>
            </a:extLst>
          </p:cNvPr>
          <p:cNvCxnSpPr/>
          <p:nvPr userDrawn="1"/>
        </p:nvCxnSpPr>
        <p:spPr>
          <a:xfrm>
            <a:off x="4895277"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5">
            <a:extLst>
              <a:ext uri="{FF2B5EF4-FFF2-40B4-BE49-F238E27FC236}">
                <a16:creationId xmlns:a16="http://schemas.microsoft.com/office/drawing/2014/main" id="{1DC4E948-2D95-404B-8CF8-3C8861D415D2}"/>
              </a:ext>
            </a:extLst>
          </p:cNvPr>
          <p:cNvCxnSpPr/>
          <p:nvPr userDrawn="1"/>
        </p:nvCxnSpPr>
        <p:spPr>
          <a:xfrm>
            <a:off x="8876152"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21A2A8A1-7DD7-410C-8D8D-45BA90780BC4}"/>
              </a:ext>
            </a:extLst>
          </p:cNvPr>
          <p:cNvCxnSpPr/>
          <p:nvPr userDrawn="1"/>
        </p:nvCxnSpPr>
        <p:spPr>
          <a:xfrm>
            <a:off x="91440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65BA5FAE-F231-4CBC-BE19-54331A6CB27F}"/>
              </a:ext>
            </a:extLst>
          </p:cNvPr>
          <p:cNvCxnSpPr/>
          <p:nvPr userDrawn="1"/>
        </p:nvCxnSpPr>
        <p:spPr>
          <a:xfrm>
            <a:off x="64008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33">
            <a:extLst>
              <a:ext uri="{FF2B5EF4-FFF2-40B4-BE49-F238E27FC236}">
                <a16:creationId xmlns:a16="http://schemas.microsoft.com/office/drawing/2014/main" id="{9FA20993-40C6-4FCF-B104-7897FAE74F4B}"/>
              </a:ext>
            </a:extLst>
          </p:cNvPr>
          <p:cNvCxnSpPr/>
          <p:nvPr userDrawn="1"/>
        </p:nvCxnSpPr>
        <p:spPr>
          <a:xfrm>
            <a:off x="3659758"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33">
            <a:extLst>
              <a:ext uri="{FF2B5EF4-FFF2-40B4-BE49-F238E27FC236}">
                <a16:creationId xmlns:a16="http://schemas.microsoft.com/office/drawing/2014/main" id="{5CBA38B1-D39F-421B-9EB4-8BC773C17B16}"/>
              </a:ext>
            </a:extLst>
          </p:cNvPr>
          <p:cNvCxnSpPr/>
          <p:nvPr userDrawn="1"/>
        </p:nvCxnSpPr>
        <p:spPr>
          <a:xfrm>
            <a:off x="3385438"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33">
            <a:extLst>
              <a:ext uri="{FF2B5EF4-FFF2-40B4-BE49-F238E27FC236}">
                <a16:creationId xmlns:a16="http://schemas.microsoft.com/office/drawing/2014/main" id="{F7DABDAA-A932-491B-8182-4B917B9F2694}"/>
              </a:ext>
            </a:extLst>
          </p:cNvPr>
          <p:cNvCxnSpPr/>
          <p:nvPr userDrawn="1"/>
        </p:nvCxnSpPr>
        <p:spPr>
          <a:xfrm>
            <a:off x="2287079"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33">
            <a:extLst>
              <a:ext uri="{FF2B5EF4-FFF2-40B4-BE49-F238E27FC236}">
                <a16:creationId xmlns:a16="http://schemas.microsoft.com/office/drawing/2014/main" id="{D4942C0C-376E-47EC-84D3-9D44B7B0A91B}"/>
              </a:ext>
            </a:extLst>
          </p:cNvPr>
          <p:cNvCxnSpPr/>
          <p:nvPr userDrawn="1"/>
        </p:nvCxnSpPr>
        <p:spPr>
          <a:xfrm>
            <a:off x="2012759"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33">
            <a:extLst>
              <a:ext uri="{FF2B5EF4-FFF2-40B4-BE49-F238E27FC236}">
                <a16:creationId xmlns:a16="http://schemas.microsoft.com/office/drawing/2014/main" id="{28919121-7ED4-47AE-A027-4E6324DDC025}"/>
              </a:ext>
            </a:extLst>
          </p:cNvPr>
          <p:cNvCxnSpPr/>
          <p:nvPr userDrawn="1"/>
        </p:nvCxnSpPr>
        <p:spPr>
          <a:xfrm>
            <a:off x="5032437"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33">
            <a:extLst>
              <a:ext uri="{FF2B5EF4-FFF2-40B4-BE49-F238E27FC236}">
                <a16:creationId xmlns:a16="http://schemas.microsoft.com/office/drawing/2014/main" id="{AB1C9631-B2F2-493F-B8E4-25B08103C335}"/>
              </a:ext>
            </a:extLst>
          </p:cNvPr>
          <p:cNvCxnSpPr/>
          <p:nvPr userDrawn="1"/>
        </p:nvCxnSpPr>
        <p:spPr>
          <a:xfrm>
            <a:off x="4758117"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33">
            <a:extLst>
              <a:ext uri="{FF2B5EF4-FFF2-40B4-BE49-F238E27FC236}">
                <a16:creationId xmlns:a16="http://schemas.microsoft.com/office/drawing/2014/main" id="{ECD201EC-F1BB-4284-A027-EEC1D640E435}"/>
              </a:ext>
            </a:extLst>
          </p:cNvPr>
          <p:cNvCxnSpPr/>
          <p:nvPr userDrawn="1"/>
        </p:nvCxnSpPr>
        <p:spPr>
          <a:xfrm>
            <a:off x="6405116"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33">
            <a:extLst>
              <a:ext uri="{FF2B5EF4-FFF2-40B4-BE49-F238E27FC236}">
                <a16:creationId xmlns:a16="http://schemas.microsoft.com/office/drawing/2014/main" id="{901999BD-15AC-42AE-9CDC-C4726810E487}"/>
              </a:ext>
            </a:extLst>
          </p:cNvPr>
          <p:cNvCxnSpPr/>
          <p:nvPr userDrawn="1"/>
        </p:nvCxnSpPr>
        <p:spPr>
          <a:xfrm>
            <a:off x="6130796"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35">
            <a:extLst>
              <a:ext uri="{FF2B5EF4-FFF2-40B4-BE49-F238E27FC236}">
                <a16:creationId xmlns:a16="http://schemas.microsoft.com/office/drawing/2014/main" id="{1DEF33FC-E6A4-4C1E-A0B4-2512CFDCD3D9}"/>
              </a:ext>
            </a:extLst>
          </p:cNvPr>
          <p:cNvCxnSpPr/>
          <p:nvPr userDrawn="1"/>
        </p:nvCxnSpPr>
        <p:spPr>
          <a:xfrm>
            <a:off x="7503475"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35">
            <a:extLst>
              <a:ext uri="{FF2B5EF4-FFF2-40B4-BE49-F238E27FC236}">
                <a16:creationId xmlns:a16="http://schemas.microsoft.com/office/drawing/2014/main" id="{69DBA4B5-5884-449F-B185-203A4B65A20D}"/>
              </a:ext>
            </a:extLst>
          </p:cNvPr>
          <p:cNvCxnSpPr/>
          <p:nvPr userDrawn="1"/>
        </p:nvCxnSpPr>
        <p:spPr>
          <a:xfrm>
            <a:off x="7777795"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 Verbindung 34">
            <a:extLst>
              <a:ext uri="{FF2B5EF4-FFF2-40B4-BE49-F238E27FC236}">
                <a16:creationId xmlns:a16="http://schemas.microsoft.com/office/drawing/2014/main" id="{6E375CF0-5084-4837-81AB-2D6D45BE1E2B}"/>
              </a:ext>
            </a:extLst>
          </p:cNvPr>
          <p:cNvCxnSpPr/>
          <p:nvPr userDrawn="1"/>
        </p:nvCxnSpPr>
        <p:spPr>
          <a:xfrm>
            <a:off x="4895277"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35">
            <a:extLst>
              <a:ext uri="{FF2B5EF4-FFF2-40B4-BE49-F238E27FC236}">
                <a16:creationId xmlns:a16="http://schemas.microsoft.com/office/drawing/2014/main" id="{F24CF0B9-2CBF-4FB6-AAAD-46C598EF3F29}"/>
              </a:ext>
            </a:extLst>
          </p:cNvPr>
          <p:cNvCxnSpPr/>
          <p:nvPr userDrawn="1"/>
        </p:nvCxnSpPr>
        <p:spPr>
          <a:xfrm>
            <a:off x="8876152"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 Verbindung 33">
            <a:extLst>
              <a:ext uri="{FF2B5EF4-FFF2-40B4-BE49-F238E27FC236}">
                <a16:creationId xmlns:a16="http://schemas.microsoft.com/office/drawing/2014/main" id="{690D9EEA-78FB-4BA1-A9BB-B644F1227D81}"/>
              </a:ext>
            </a:extLst>
          </p:cNvPr>
          <p:cNvCxnSpPr/>
          <p:nvPr userDrawn="1"/>
        </p:nvCxnSpPr>
        <p:spPr>
          <a:xfrm>
            <a:off x="91440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 Verbindung 33">
            <a:extLst>
              <a:ext uri="{FF2B5EF4-FFF2-40B4-BE49-F238E27FC236}">
                <a16:creationId xmlns:a16="http://schemas.microsoft.com/office/drawing/2014/main" id="{2CA4AFBA-291E-46FD-8A6A-65E443DE84AD}"/>
              </a:ext>
            </a:extLst>
          </p:cNvPr>
          <p:cNvCxnSpPr/>
          <p:nvPr userDrawn="1"/>
        </p:nvCxnSpPr>
        <p:spPr>
          <a:xfrm>
            <a:off x="64008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33">
            <a:extLst>
              <a:ext uri="{FF2B5EF4-FFF2-40B4-BE49-F238E27FC236}">
                <a16:creationId xmlns:a16="http://schemas.microsoft.com/office/drawing/2014/main" id="{A0B61DFE-53A5-48F6-88D8-721E3B58EEF4}"/>
              </a:ext>
            </a:extLst>
          </p:cNvPr>
          <p:cNvCxnSpPr/>
          <p:nvPr userDrawn="1"/>
        </p:nvCxnSpPr>
        <p:spPr>
          <a:xfrm>
            <a:off x="3659758"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 Verbindung 33">
            <a:extLst>
              <a:ext uri="{FF2B5EF4-FFF2-40B4-BE49-F238E27FC236}">
                <a16:creationId xmlns:a16="http://schemas.microsoft.com/office/drawing/2014/main" id="{F398E6B9-8E15-42D4-80B5-FE9B4E4A4AF9}"/>
              </a:ext>
            </a:extLst>
          </p:cNvPr>
          <p:cNvCxnSpPr/>
          <p:nvPr userDrawn="1"/>
        </p:nvCxnSpPr>
        <p:spPr>
          <a:xfrm>
            <a:off x="3385438"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 Verbindung 33">
            <a:extLst>
              <a:ext uri="{FF2B5EF4-FFF2-40B4-BE49-F238E27FC236}">
                <a16:creationId xmlns:a16="http://schemas.microsoft.com/office/drawing/2014/main" id="{4F65A1C9-43D3-40AA-9AD5-B51A2AFEBCCF}"/>
              </a:ext>
            </a:extLst>
          </p:cNvPr>
          <p:cNvCxnSpPr/>
          <p:nvPr userDrawn="1"/>
        </p:nvCxnSpPr>
        <p:spPr>
          <a:xfrm>
            <a:off x="2287079"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 Verbindung 33">
            <a:extLst>
              <a:ext uri="{FF2B5EF4-FFF2-40B4-BE49-F238E27FC236}">
                <a16:creationId xmlns:a16="http://schemas.microsoft.com/office/drawing/2014/main" id="{8488031E-7BA2-48FA-949F-1F51475D7034}"/>
              </a:ext>
            </a:extLst>
          </p:cNvPr>
          <p:cNvCxnSpPr/>
          <p:nvPr userDrawn="1"/>
        </p:nvCxnSpPr>
        <p:spPr>
          <a:xfrm>
            <a:off x="2012759"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33">
            <a:extLst>
              <a:ext uri="{FF2B5EF4-FFF2-40B4-BE49-F238E27FC236}">
                <a16:creationId xmlns:a16="http://schemas.microsoft.com/office/drawing/2014/main" id="{60C9EC0E-36C9-4FE1-A188-C32C245BE45E}"/>
              </a:ext>
            </a:extLst>
          </p:cNvPr>
          <p:cNvCxnSpPr/>
          <p:nvPr userDrawn="1"/>
        </p:nvCxnSpPr>
        <p:spPr>
          <a:xfrm>
            <a:off x="5032437"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 Verbindung 33">
            <a:extLst>
              <a:ext uri="{FF2B5EF4-FFF2-40B4-BE49-F238E27FC236}">
                <a16:creationId xmlns:a16="http://schemas.microsoft.com/office/drawing/2014/main" id="{CA438011-286C-45B5-AD11-4074F9EAB5DB}"/>
              </a:ext>
            </a:extLst>
          </p:cNvPr>
          <p:cNvCxnSpPr/>
          <p:nvPr userDrawn="1"/>
        </p:nvCxnSpPr>
        <p:spPr>
          <a:xfrm>
            <a:off x="4758117"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33">
            <a:extLst>
              <a:ext uri="{FF2B5EF4-FFF2-40B4-BE49-F238E27FC236}">
                <a16:creationId xmlns:a16="http://schemas.microsoft.com/office/drawing/2014/main" id="{C3488E8F-72F1-4FB1-968F-2DC565478217}"/>
              </a:ext>
            </a:extLst>
          </p:cNvPr>
          <p:cNvCxnSpPr/>
          <p:nvPr userDrawn="1"/>
        </p:nvCxnSpPr>
        <p:spPr>
          <a:xfrm>
            <a:off x="6405116"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 Verbindung 33">
            <a:extLst>
              <a:ext uri="{FF2B5EF4-FFF2-40B4-BE49-F238E27FC236}">
                <a16:creationId xmlns:a16="http://schemas.microsoft.com/office/drawing/2014/main" id="{9526D2B4-7D07-41D8-BFED-979B694FB01D}"/>
              </a:ext>
            </a:extLst>
          </p:cNvPr>
          <p:cNvCxnSpPr/>
          <p:nvPr userDrawn="1"/>
        </p:nvCxnSpPr>
        <p:spPr>
          <a:xfrm>
            <a:off x="6130796"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 Verbindung 35">
            <a:extLst>
              <a:ext uri="{FF2B5EF4-FFF2-40B4-BE49-F238E27FC236}">
                <a16:creationId xmlns:a16="http://schemas.microsoft.com/office/drawing/2014/main" id="{6D5A67CA-6135-4E0E-B1A3-19329271C5BF}"/>
              </a:ext>
            </a:extLst>
          </p:cNvPr>
          <p:cNvCxnSpPr/>
          <p:nvPr userDrawn="1"/>
        </p:nvCxnSpPr>
        <p:spPr>
          <a:xfrm>
            <a:off x="7503475"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 Verbindung 35">
            <a:extLst>
              <a:ext uri="{FF2B5EF4-FFF2-40B4-BE49-F238E27FC236}">
                <a16:creationId xmlns:a16="http://schemas.microsoft.com/office/drawing/2014/main" id="{6863FC30-ADD3-4E7E-8A3E-04BEC5660709}"/>
              </a:ext>
            </a:extLst>
          </p:cNvPr>
          <p:cNvCxnSpPr/>
          <p:nvPr userDrawn="1"/>
        </p:nvCxnSpPr>
        <p:spPr>
          <a:xfrm>
            <a:off x="7777795"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53B1E2C6-ADA7-4300-A0DD-7037D7C36124}"/>
              </a:ext>
            </a:extLst>
          </p:cNvPr>
          <p:cNvCxnSpPr/>
          <p:nvPr userDrawn="1"/>
        </p:nvCxnSpPr>
        <p:spPr>
          <a:xfrm rot="5400000">
            <a:off x="-155448" y="4200429"/>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1A728DE6-A232-425C-ACA5-65C150D24663}"/>
              </a:ext>
            </a:extLst>
          </p:cNvPr>
          <p:cNvCxnSpPr/>
          <p:nvPr userDrawn="1"/>
        </p:nvCxnSpPr>
        <p:spPr>
          <a:xfrm rot="5400000">
            <a:off x="-155448" y="26395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273260DA-CC56-4BF2-8298-0C08E31D6932}"/>
              </a:ext>
            </a:extLst>
          </p:cNvPr>
          <p:cNvCxnSpPr/>
          <p:nvPr userDrawn="1"/>
        </p:nvCxnSpPr>
        <p:spPr>
          <a:xfrm rot="5400000">
            <a:off x="-155448" y="236893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0D9DDB72-5782-47F5-997B-E226D71C2D2D}"/>
              </a:ext>
            </a:extLst>
          </p:cNvPr>
          <p:cNvCxnSpPr/>
          <p:nvPr userDrawn="1"/>
        </p:nvCxnSpPr>
        <p:spPr>
          <a:xfrm rot="5400000">
            <a:off x="-155448" y="185912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26">
            <a:extLst>
              <a:ext uri="{FF2B5EF4-FFF2-40B4-BE49-F238E27FC236}">
                <a16:creationId xmlns:a16="http://schemas.microsoft.com/office/drawing/2014/main" id="{11D33EC4-7358-4CEA-95F8-AE5154D4B582}"/>
              </a:ext>
            </a:extLst>
          </p:cNvPr>
          <p:cNvCxnSpPr/>
          <p:nvPr userDrawn="1"/>
        </p:nvCxnSpPr>
        <p:spPr>
          <a:xfrm rot="5400000">
            <a:off x="-155448" y="158850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26">
            <a:extLst>
              <a:ext uri="{FF2B5EF4-FFF2-40B4-BE49-F238E27FC236}">
                <a16:creationId xmlns:a16="http://schemas.microsoft.com/office/drawing/2014/main" id="{16AF1720-D25C-48D0-A8ED-FD234EACFEBA}"/>
              </a:ext>
            </a:extLst>
          </p:cNvPr>
          <p:cNvCxnSpPr/>
          <p:nvPr userDrawn="1"/>
        </p:nvCxnSpPr>
        <p:spPr>
          <a:xfrm rot="5400000">
            <a:off x="-155448" y="1078694"/>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26">
            <a:extLst>
              <a:ext uri="{FF2B5EF4-FFF2-40B4-BE49-F238E27FC236}">
                <a16:creationId xmlns:a16="http://schemas.microsoft.com/office/drawing/2014/main" id="{B84EA409-415E-4215-9259-4987C133DEB1}"/>
              </a:ext>
            </a:extLst>
          </p:cNvPr>
          <p:cNvCxnSpPr/>
          <p:nvPr userDrawn="1"/>
        </p:nvCxnSpPr>
        <p:spPr>
          <a:xfrm rot="5400000">
            <a:off x="-155448" y="80806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26">
            <a:extLst>
              <a:ext uri="{FF2B5EF4-FFF2-40B4-BE49-F238E27FC236}">
                <a16:creationId xmlns:a16="http://schemas.microsoft.com/office/drawing/2014/main" id="{9F36F39F-CCA0-4348-B527-9FFF8C80C02B}"/>
              </a:ext>
            </a:extLst>
          </p:cNvPr>
          <p:cNvCxnSpPr/>
          <p:nvPr userDrawn="1"/>
        </p:nvCxnSpPr>
        <p:spPr>
          <a:xfrm rot="5400000">
            <a:off x="-155448" y="29826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26">
            <a:extLst>
              <a:ext uri="{FF2B5EF4-FFF2-40B4-BE49-F238E27FC236}">
                <a16:creationId xmlns:a16="http://schemas.microsoft.com/office/drawing/2014/main" id="{CBD5609B-CAFC-4582-B5E7-FD466A5715B4}"/>
              </a:ext>
            </a:extLst>
          </p:cNvPr>
          <p:cNvCxnSpPr/>
          <p:nvPr userDrawn="1"/>
        </p:nvCxnSpPr>
        <p:spPr>
          <a:xfrm rot="5400000">
            <a:off x="-155448" y="3149369"/>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26">
            <a:extLst>
              <a:ext uri="{FF2B5EF4-FFF2-40B4-BE49-F238E27FC236}">
                <a16:creationId xmlns:a16="http://schemas.microsoft.com/office/drawing/2014/main" id="{A888101D-F2AB-46C8-AC07-D9CAE7D94BAF}"/>
              </a:ext>
            </a:extLst>
          </p:cNvPr>
          <p:cNvCxnSpPr/>
          <p:nvPr userDrawn="1"/>
        </p:nvCxnSpPr>
        <p:spPr>
          <a:xfrm rot="5400000">
            <a:off x="-155448" y="341999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26">
            <a:extLst>
              <a:ext uri="{FF2B5EF4-FFF2-40B4-BE49-F238E27FC236}">
                <a16:creationId xmlns:a16="http://schemas.microsoft.com/office/drawing/2014/main" id="{B4BFC9AE-421D-498A-ACDB-49F78CDBE682}"/>
              </a:ext>
            </a:extLst>
          </p:cNvPr>
          <p:cNvCxnSpPr/>
          <p:nvPr userDrawn="1"/>
        </p:nvCxnSpPr>
        <p:spPr>
          <a:xfrm rot="5400000">
            <a:off x="-155448" y="392980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26">
            <a:extLst>
              <a:ext uri="{FF2B5EF4-FFF2-40B4-BE49-F238E27FC236}">
                <a16:creationId xmlns:a16="http://schemas.microsoft.com/office/drawing/2014/main" id="{750C035D-5700-473D-BA05-1A43A4EB95C0}"/>
              </a:ext>
            </a:extLst>
          </p:cNvPr>
          <p:cNvCxnSpPr/>
          <p:nvPr userDrawn="1"/>
        </p:nvCxnSpPr>
        <p:spPr>
          <a:xfrm rot="5400000">
            <a:off x="9299448" y="4200429"/>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 Verbindung 26">
            <a:extLst>
              <a:ext uri="{FF2B5EF4-FFF2-40B4-BE49-F238E27FC236}">
                <a16:creationId xmlns:a16="http://schemas.microsoft.com/office/drawing/2014/main" id="{B37E8C31-C457-49F9-82F8-6E6E4AD516B1}"/>
              </a:ext>
            </a:extLst>
          </p:cNvPr>
          <p:cNvCxnSpPr/>
          <p:nvPr userDrawn="1"/>
        </p:nvCxnSpPr>
        <p:spPr>
          <a:xfrm rot="5400000">
            <a:off x="9299448" y="26395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 Verbindung 26">
            <a:extLst>
              <a:ext uri="{FF2B5EF4-FFF2-40B4-BE49-F238E27FC236}">
                <a16:creationId xmlns:a16="http://schemas.microsoft.com/office/drawing/2014/main" id="{2F50D03E-058C-4B19-AC5A-5182C82358B6}"/>
              </a:ext>
            </a:extLst>
          </p:cNvPr>
          <p:cNvCxnSpPr/>
          <p:nvPr userDrawn="1"/>
        </p:nvCxnSpPr>
        <p:spPr>
          <a:xfrm rot="5400000">
            <a:off x="9299448" y="236893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 Verbindung 26">
            <a:extLst>
              <a:ext uri="{FF2B5EF4-FFF2-40B4-BE49-F238E27FC236}">
                <a16:creationId xmlns:a16="http://schemas.microsoft.com/office/drawing/2014/main" id="{8778A465-244B-4B22-8F5F-305B1C7EC92D}"/>
              </a:ext>
            </a:extLst>
          </p:cNvPr>
          <p:cNvCxnSpPr/>
          <p:nvPr userDrawn="1"/>
        </p:nvCxnSpPr>
        <p:spPr>
          <a:xfrm rot="5400000">
            <a:off x="9299448" y="185912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26">
            <a:extLst>
              <a:ext uri="{FF2B5EF4-FFF2-40B4-BE49-F238E27FC236}">
                <a16:creationId xmlns:a16="http://schemas.microsoft.com/office/drawing/2014/main" id="{15013B41-C897-40ED-A86F-8B01315E9BCB}"/>
              </a:ext>
            </a:extLst>
          </p:cNvPr>
          <p:cNvCxnSpPr/>
          <p:nvPr userDrawn="1"/>
        </p:nvCxnSpPr>
        <p:spPr>
          <a:xfrm rot="5400000">
            <a:off x="9299448" y="158850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 Verbindung 26">
            <a:extLst>
              <a:ext uri="{FF2B5EF4-FFF2-40B4-BE49-F238E27FC236}">
                <a16:creationId xmlns:a16="http://schemas.microsoft.com/office/drawing/2014/main" id="{E8FE047E-B97F-4F02-AD50-104DC6B315FE}"/>
              </a:ext>
            </a:extLst>
          </p:cNvPr>
          <p:cNvCxnSpPr/>
          <p:nvPr userDrawn="1"/>
        </p:nvCxnSpPr>
        <p:spPr>
          <a:xfrm rot="5400000">
            <a:off x="9299448" y="1078694"/>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 Verbindung 26">
            <a:extLst>
              <a:ext uri="{FF2B5EF4-FFF2-40B4-BE49-F238E27FC236}">
                <a16:creationId xmlns:a16="http://schemas.microsoft.com/office/drawing/2014/main" id="{BC6669ED-B1F1-4DDA-8EA7-D4B1357D4EA6}"/>
              </a:ext>
            </a:extLst>
          </p:cNvPr>
          <p:cNvCxnSpPr/>
          <p:nvPr userDrawn="1"/>
        </p:nvCxnSpPr>
        <p:spPr>
          <a:xfrm rot="5400000">
            <a:off x="9299448" y="80806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26">
            <a:extLst>
              <a:ext uri="{FF2B5EF4-FFF2-40B4-BE49-F238E27FC236}">
                <a16:creationId xmlns:a16="http://schemas.microsoft.com/office/drawing/2014/main" id="{16DCA8BE-27F9-46C2-B4F1-ECD59D8D3FB9}"/>
              </a:ext>
            </a:extLst>
          </p:cNvPr>
          <p:cNvCxnSpPr/>
          <p:nvPr userDrawn="1"/>
        </p:nvCxnSpPr>
        <p:spPr>
          <a:xfrm rot="5400000">
            <a:off x="9299448" y="29826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 Verbindung 26">
            <a:extLst>
              <a:ext uri="{FF2B5EF4-FFF2-40B4-BE49-F238E27FC236}">
                <a16:creationId xmlns:a16="http://schemas.microsoft.com/office/drawing/2014/main" id="{BDAB1003-C375-4F84-BB0B-42A4C10D4E4D}"/>
              </a:ext>
            </a:extLst>
          </p:cNvPr>
          <p:cNvCxnSpPr/>
          <p:nvPr userDrawn="1"/>
        </p:nvCxnSpPr>
        <p:spPr>
          <a:xfrm rot="5400000">
            <a:off x="9299448" y="3149369"/>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26">
            <a:extLst>
              <a:ext uri="{FF2B5EF4-FFF2-40B4-BE49-F238E27FC236}">
                <a16:creationId xmlns:a16="http://schemas.microsoft.com/office/drawing/2014/main" id="{088D6805-BC04-485B-938B-5536C96E8DA6}"/>
              </a:ext>
            </a:extLst>
          </p:cNvPr>
          <p:cNvCxnSpPr/>
          <p:nvPr userDrawn="1"/>
        </p:nvCxnSpPr>
        <p:spPr>
          <a:xfrm rot="5400000">
            <a:off x="9299448" y="341999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26">
            <a:extLst>
              <a:ext uri="{FF2B5EF4-FFF2-40B4-BE49-F238E27FC236}">
                <a16:creationId xmlns:a16="http://schemas.microsoft.com/office/drawing/2014/main" id="{A4458811-3440-4840-B7FE-B24DA0C225CA}"/>
              </a:ext>
            </a:extLst>
          </p:cNvPr>
          <p:cNvCxnSpPr/>
          <p:nvPr userDrawn="1"/>
        </p:nvCxnSpPr>
        <p:spPr>
          <a:xfrm rot="5400000">
            <a:off x="9299448" y="392980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33">
            <a:extLst>
              <a:ext uri="{FF2B5EF4-FFF2-40B4-BE49-F238E27FC236}">
                <a16:creationId xmlns:a16="http://schemas.microsoft.com/office/drawing/2014/main" id="{770DE3F2-9F81-4BB4-B6D3-E78392A0D58D}"/>
              </a:ext>
            </a:extLst>
          </p:cNvPr>
          <p:cNvCxnSpPr/>
          <p:nvPr userDrawn="1"/>
        </p:nvCxnSpPr>
        <p:spPr>
          <a:xfrm>
            <a:off x="418056"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33">
            <a:extLst>
              <a:ext uri="{FF2B5EF4-FFF2-40B4-BE49-F238E27FC236}">
                <a16:creationId xmlns:a16="http://schemas.microsoft.com/office/drawing/2014/main" id="{C88FA586-DD69-4C50-BE9D-2D35939E868C}"/>
              </a:ext>
            </a:extLst>
          </p:cNvPr>
          <p:cNvCxnSpPr/>
          <p:nvPr userDrawn="1"/>
        </p:nvCxnSpPr>
        <p:spPr>
          <a:xfrm>
            <a:off x="418056"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524679"/>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 id="2147484242" r:id="rId13"/>
    <p:sldLayoutId id="2147484243" r:id="rId14"/>
    <p:sldLayoutId id="2147484244" r:id="rId15"/>
    <p:sldLayoutId id="2147484245" r:id="rId16"/>
    <p:sldLayoutId id="2147484246" r:id="rId17"/>
    <p:sldLayoutId id="2147484247" r:id="rId18"/>
    <p:sldLayoutId id="2147484248" r:id="rId19"/>
    <p:sldLayoutId id="2147484249" r:id="rId20"/>
    <p:sldLayoutId id="2147484250" r:id="rId21"/>
    <p:sldLayoutId id="2147484251" r:id="rId22"/>
    <p:sldLayoutId id="2147484252" r:id="rId23"/>
    <p:sldLayoutId id="2147484253" r:id="rId24"/>
    <p:sldLayoutId id="2147484254" r:id="rId25"/>
    <p:sldLayoutId id="2147484255" r:id="rId26"/>
    <p:sldLayoutId id="2147484256" r:id="rId27"/>
    <p:sldLayoutId id="2147484257" r:id="rId28"/>
    <p:sldLayoutId id="2147484258" r:id="rId29"/>
    <p:sldLayoutId id="2147484259" r:id="rId30"/>
    <p:sldLayoutId id="2147484260" r:id="rId31"/>
    <p:sldLayoutId id="2147484261" r:id="rId32"/>
    <p:sldLayoutId id="2147484262" r:id="rId33"/>
    <p:sldLayoutId id="2147484263" r:id="rId34"/>
    <p:sldLayoutId id="2147484264" r:id="rId35"/>
    <p:sldLayoutId id="2147484265" r:id="rId36"/>
    <p:sldLayoutId id="2147484266" r:id="rId37"/>
    <p:sldLayoutId id="2147484267" r:id="rId38"/>
    <p:sldLayoutId id="2147484268" r:id="rId39"/>
  </p:sldLayoutIdLst>
  <p:hf sldNum="0" hdr="0" ftr="0" dt="0"/>
  <p:txStyles>
    <p:titleStyle>
      <a:lvl1pPr algn="l" defTabSz="685783" rtl="0" eaLnBrk="1" latinLnBrk="0" hangingPunct="1">
        <a:lnSpc>
          <a:spcPct val="100000"/>
        </a:lnSpc>
        <a:spcBef>
          <a:spcPct val="0"/>
        </a:spcBef>
        <a:buNone/>
        <a:defRPr sz="2200" kern="1200">
          <a:solidFill>
            <a:schemeClr val="tx1"/>
          </a:solidFill>
          <a:latin typeface="+mj-lt"/>
          <a:ea typeface="+mj-ea"/>
          <a:cs typeface="+mj-cs"/>
        </a:defRPr>
      </a:lvl1pPr>
    </p:titleStyle>
    <p:bodyStyle>
      <a:lvl1pPr marL="0" indent="0" algn="l" defTabSz="685783" rtl="0" eaLnBrk="1" latinLnBrk="0" hangingPunct="1">
        <a:lnSpc>
          <a:spcPct val="100000"/>
        </a:lnSpc>
        <a:spcBef>
          <a:spcPts val="0"/>
        </a:spcBef>
        <a:spcAft>
          <a:spcPts val="600"/>
        </a:spcAft>
        <a:buFont typeface="Arial" panose="020B0604020202020204" pitchFamily="34" charset="0"/>
        <a:buNone/>
        <a:defRPr sz="1100" kern="1200">
          <a:solidFill>
            <a:schemeClr val="tx2"/>
          </a:solidFill>
          <a:latin typeface="+mn-lt"/>
          <a:ea typeface="+mn-ea"/>
          <a:cs typeface="+mn-cs"/>
        </a:defRPr>
      </a:lvl1pPr>
      <a:lvl2pPr marL="115885" indent="-115885" algn="l" defTabSz="685783" rtl="0" eaLnBrk="1" latinLnBrk="0" hangingPunct="1">
        <a:lnSpc>
          <a:spcPct val="10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2pPr>
      <a:lvl3pPr marL="231770" indent="-115885" algn="l" defTabSz="685783" rtl="0" eaLnBrk="1" latinLnBrk="0" hangingPunct="1">
        <a:lnSpc>
          <a:spcPct val="10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3pPr>
      <a:lvl4pPr marL="341305" indent="-109535" algn="l" defTabSz="685783" rtl="0" eaLnBrk="1" latinLnBrk="0" hangingPunct="1">
        <a:lnSpc>
          <a:spcPct val="10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4pPr>
      <a:lvl5pPr marL="457189" indent="-115885" algn="l" defTabSz="685783" rtl="0" eaLnBrk="1" latinLnBrk="0" hangingPunct="1">
        <a:lnSpc>
          <a:spcPct val="100000"/>
        </a:lnSpc>
        <a:spcBef>
          <a:spcPts val="0"/>
        </a:spcBef>
        <a:spcAft>
          <a:spcPts val="600"/>
        </a:spcAft>
        <a:buFont typeface="Arial" panose="020B0604020202020204" pitchFamily="34" charset="0"/>
        <a:buChar char="•"/>
        <a:tabLst/>
        <a:defRPr sz="1100" kern="1200">
          <a:solidFill>
            <a:schemeClr val="tx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84">
          <p15:clr>
            <a:srgbClr val="F26B43"/>
          </p15:clr>
        </p15:guide>
        <p15:guide id="3" pos="576">
          <p15:clr>
            <a:srgbClr val="F26B43"/>
          </p15:clr>
        </p15:guide>
        <p15:guide id="4" pos="5592">
          <p15:clr>
            <a:srgbClr val="F26B43"/>
          </p15:clr>
        </p15:guide>
        <p15:guide id="5" pos="3170">
          <p15:clr>
            <a:srgbClr val="F26B43"/>
          </p15:clr>
        </p15:guide>
        <p15:guide id="6" pos="1268">
          <p15:clr>
            <a:srgbClr val="F26B43"/>
          </p15:clr>
        </p15:guide>
        <p15:guide id="7" pos="1440">
          <p15:clr>
            <a:srgbClr val="F26B43"/>
          </p15:clr>
        </p15:guide>
        <p15:guide id="8" pos="2306">
          <p15:clr>
            <a:srgbClr val="F26B43"/>
          </p15:clr>
        </p15:guide>
        <p15:guide id="9" pos="2133">
          <p15:clr>
            <a:srgbClr val="F26B43"/>
          </p15:clr>
        </p15:guide>
        <p15:guide id="10" pos="2996">
          <p15:clr>
            <a:srgbClr val="F26B43"/>
          </p15:clr>
        </p15:guide>
        <p15:guide id="11" pos="3864">
          <p15:clr>
            <a:srgbClr val="F26B43"/>
          </p15:clr>
        </p15:guide>
        <p15:guide id="12" pos="4035">
          <p15:clr>
            <a:srgbClr val="F26B43"/>
          </p15:clr>
        </p15:guide>
        <p15:guide id="13" pos="4728">
          <p15:clr>
            <a:srgbClr val="F26B43"/>
          </p15:clr>
        </p15:guide>
        <p15:guide id="14" pos="4899">
          <p15:clr>
            <a:srgbClr val="F26B43"/>
          </p15:clr>
        </p15:guide>
        <p15:guide id="15" pos="402">
          <p15:clr>
            <a:srgbClr val="F26B43"/>
          </p15:clr>
        </p15:guide>
        <p15:guide id="16" orient="horz" pos="3010">
          <p15:clr>
            <a:srgbClr val="F26B43"/>
          </p15:clr>
        </p15:guide>
        <p15:guide id="17" orient="horz" pos="187">
          <p15:clr>
            <a:srgbClr val="F26B43"/>
          </p15:clr>
        </p15:guide>
        <p15:guide id="18" orient="horz" pos="722">
          <p15:clr>
            <a:srgbClr val="F26B43"/>
          </p15:clr>
        </p15:guide>
        <p15:guide id="19"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C092D5-5809-C032-BB32-F818F8866397}"/>
              </a:ext>
            </a:extLst>
          </p:cNvPr>
          <p:cNvPicPr>
            <a:picLocks noChangeAspect="1"/>
          </p:cNvPicPr>
          <p:nvPr userDrawn="1"/>
        </p:nvPicPr>
        <p:blipFill>
          <a:blip r:embed="rId10"/>
          <a:stretch>
            <a:fillRect/>
          </a:stretch>
        </p:blipFill>
        <p:spPr>
          <a:xfrm>
            <a:off x="7648575" y="0"/>
            <a:ext cx="1495425" cy="1390650"/>
          </a:xfrm>
          <a:prstGeom prst="rect">
            <a:avLst/>
          </a:prstGeom>
        </p:spPr>
      </p:pic>
      <p:sp>
        <p:nvSpPr>
          <p:cNvPr id="2776066" name="Rectangle 2"/>
          <p:cNvSpPr>
            <a:spLocks noGrp="1" noChangeArrowheads="1"/>
          </p:cNvSpPr>
          <p:nvPr>
            <p:ph type="title"/>
          </p:nvPr>
        </p:nvSpPr>
        <p:spPr bwMode="auto">
          <a:xfrm>
            <a:off x="435623" y="523034"/>
            <a:ext cx="8279752" cy="276999"/>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p>
        </p:txBody>
      </p:sp>
      <p:sp>
        <p:nvSpPr>
          <p:cNvPr id="4" name="Text Placeholder 3">
            <a:extLst>
              <a:ext uri="{FF2B5EF4-FFF2-40B4-BE49-F238E27FC236}">
                <a16:creationId xmlns:a16="http://schemas.microsoft.com/office/drawing/2014/main" id="{4BFF8CA1-3562-55D7-C536-40C75142B894}"/>
              </a:ext>
            </a:extLst>
          </p:cNvPr>
          <p:cNvSpPr>
            <a:spLocks noGrp="1"/>
          </p:cNvSpPr>
          <p:nvPr>
            <p:ph type="body" idx="1"/>
          </p:nvPr>
        </p:nvSpPr>
        <p:spPr>
          <a:xfrm>
            <a:off x="433506" y="1047604"/>
            <a:ext cx="8279752" cy="1133644"/>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F01075D-848D-AC03-6CBB-6BCBEA462D4C}"/>
              </a:ext>
            </a:extLst>
          </p:cNvPr>
          <p:cNvSpPr>
            <a:spLocks noGrp="1"/>
          </p:cNvSpPr>
          <p:nvPr>
            <p:ph type="sldNum" sz="quarter" idx="4"/>
          </p:nvPr>
        </p:nvSpPr>
        <p:spPr>
          <a:xfrm>
            <a:off x="8722518" y="4895462"/>
            <a:ext cx="213001" cy="115416"/>
          </a:xfrm>
          <a:prstGeom prst="rect">
            <a:avLst/>
          </a:prstGeom>
        </p:spPr>
        <p:txBody>
          <a:bodyPr vert="horz" wrap="square" lIns="0" tIns="0" rIns="0" bIns="0" rtlCol="0" anchor="b" anchorCtr="0">
            <a:spAutoFit/>
          </a:bodyPr>
          <a:lstStyle>
            <a:lvl1pPr algn="l">
              <a:defRPr sz="750">
                <a:solidFill>
                  <a:schemeClr val="bg1"/>
                </a:solidFill>
              </a:defRPr>
            </a:lvl1pPr>
          </a:lstStyle>
          <a:p>
            <a:fld id="{3A5415D7-DD4E-409A-BB16-B6948D2F69BB}" type="slidenum">
              <a:rPr lang="en-US" smtClean="0"/>
              <a:pPr/>
              <a:t>‹#›</a:t>
            </a:fld>
            <a:endParaRPr lang="en-US"/>
          </a:p>
        </p:txBody>
      </p:sp>
      <p:cxnSp>
        <p:nvCxnSpPr>
          <p:cNvPr id="6" name="Straight Connector 5">
            <a:extLst>
              <a:ext uri="{FF2B5EF4-FFF2-40B4-BE49-F238E27FC236}">
                <a16:creationId xmlns:a16="http://schemas.microsoft.com/office/drawing/2014/main" id="{2118FFF2-0496-7011-A837-B13E5B4F6F5B}"/>
              </a:ext>
            </a:extLst>
          </p:cNvPr>
          <p:cNvCxnSpPr>
            <a:cxnSpLocks/>
          </p:cNvCxnSpPr>
          <p:nvPr userDrawn="1"/>
        </p:nvCxnSpPr>
        <p:spPr bwMode="auto">
          <a:xfrm>
            <a:off x="426508" y="853748"/>
            <a:ext cx="8334938" cy="0"/>
          </a:xfrm>
          <a:prstGeom prst="line">
            <a:avLst/>
          </a:prstGeom>
          <a:gradFill rotWithShape="1">
            <a:gsLst>
              <a:gs pos="0">
                <a:srgbClr val="E5FCFF"/>
              </a:gs>
              <a:gs pos="100000">
                <a:schemeClr val="hlink"/>
              </a:gs>
            </a:gsLst>
            <a:lin ang="18900000" scaled="1"/>
          </a:gradFill>
          <a:ln w="3175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round/>
            <a:headEnd type="none" w="med" len="med"/>
            <a:tailEnd type="none" w="med" len="med"/>
          </a:ln>
          <a:effectLst/>
        </p:spPr>
      </p:cxnSp>
    </p:spTree>
    <p:custDataLst>
      <p:tags r:id="rId9"/>
    </p:custDataLst>
    <p:extLst>
      <p:ext uri="{BB962C8B-B14F-4D97-AF65-F5344CB8AC3E}">
        <p14:creationId xmlns:p14="http://schemas.microsoft.com/office/powerpoint/2010/main" val="3208237369"/>
      </p:ext>
    </p:extLst>
  </p:cSld>
  <p:clrMap bg1="dk2" tx1="lt1" bg2="dk1"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rtl="0" eaLnBrk="0" fontAlgn="base" hangingPunct="0">
        <a:spcBef>
          <a:spcPct val="0"/>
        </a:spcBef>
        <a:spcAft>
          <a:spcPct val="0"/>
        </a:spcAft>
        <a:defRPr sz="1800" b="1">
          <a:solidFill>
            <a:schemeClr val="accent1"/>
          </a:solidFill>
          <a:effectLst/>
          <a:latin typeface="+mj-lt"/>
          <a:ea typeface="+mj-ea"/>
          <a:cs typeface="+mj-cs"/>
        </a:defRPr>
      </a:lvl1pPr>
      <a:lvl2pPr algn="l" rtl="0" eaLnBrk="0" fontAlgn="base" hangingPunct="0">
        <a:spcBef>
          <a:spcPct val="0"/>
        </a:spcBef>
        <a:spcAft>
          <a:spcPct val="0"/>
        </a:spcAft>
        <a:defRPr sz="2700" b="1">
          <a:solidFill>
            <a:srgbClr val="FFCC00"/>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2700" b="1">
          <a:solidFill>
            <a:srgbClr val="FFCC00"/>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2700" b="1">
          <a:solidFill>
            <a:srgbClr val="FFCC00"/>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2700" b="1">
          <a:solidFill>
            <a:srgbClr val="FFCC00"/>
          </a:solidFill>
          <a:effectLst>
            <a:outerShdw blurRad="38100" dist="38100" dir="2700000" algn="tl">
              <a:srgbClr val="000000"/>
            </a:outerShdw>
          </a:effectLst>
          <a:latin typeface="Arial" pitchFamily="34" charset="0"/>
        </a:defRPr>
      </a:lvl5pPr>
      <a:lvl6pPr marL="342900" algn="l" rtl="0" eaLnBrk="0" fontAlgn="base" hangingPunct="0">
        <a:lnSpc>
          <a:spcPct val="85000"/>
        </a:lnSpc>
        <a:spcBef>
          <a:spcPct val="0"/>
        </a:spcBef>
        <a:spcAft>
          <a:spcPct val="0"/>
        </a:spcAft>
        <a:defRPr sz="2700" b="1">
          <a:solidFill>
            <a:srgbClr val="FFCC00"/>
          </a:solidFill>
          <a:effectLst>
            <a:outerShdw blurRad="38100" dist="38100" dir="2700000" algn="tl">
              <a:srgbClr val="000000"/>
            </a:outerShdw>
          </a:effectLst>
          <a:latin typeface="Arial Narrow" pitchFamily="34" charset="0"/>
        </a:defRPr>
      </a:lvl6pPr>
      <a:lvl7pPr marL="685800" algn="l" rtl="0" eaLnBrk="0" fontAlgn="base" hangingPunct="0">
        <a:lnSpc>
          <a:spcPct val="85000"/>
        </a:lnSpc>
        <a:spcBef>
          <a:spcPct val="0"/>
        </a:spcBef>
        <a:spcAft>
          <a:spcPct val="0"/>
        </a:spcAft>
        <a:defRPr sz="2700" b="1">
          <a:solidFill>
            <a:srgbClr val="FFCC00"/>
          </a:solidFill>
          <a:effectLst>
            <a:outerShdw blurRad="38100" dist="38100" dir="2700000" algn="tl">
              <a:srgbClr val="000000"/>
            </a:outerShdw>
          </a:effectLst>
          <a:latin typeface="Arial Narrow" pitchFamily="34" charset="0"/>
        </a:defRPr>
      </a:lvl7pPr>
      <a:lvl8pPr marL="1028700" algn="l" rtl="0" eaLnBrk="0" fontAlgn="base" hangingPunct="0">
        <a:lnSpc>
          <a:spcPct val="85000"/>
        </a:lnSpc>
        <a:spcBef>
          <a:spcPct val="0"/>
        </a:spcBef>
        <a:spcAft>
          <a:spcPct val="0"/>
        </a:spcAft>
        <a:defRPr sz="2700" b="1">
          <a:solidFill>
            <a:srgbClr val="FFCC00"/>
          </a:solidFill>
          <a:effectLst>
            <a:outerShdw blurRad="38100" dist="38100" dir="2700000" algn="tl">
              <a:srgbClr val="000000"/>
            </a:outerShdw>
          </a:effectLst>
          <a:latin typeface="Arial Narrow" pitchFamily="34" charset="0"/>
        </a:defRPr>
      </a:lvl8pPr>
      <a:lvl9pPr marL="1371600" algn="l" rtl="0" eaLnBrk="0" fontAlgn="base" hangingPunct="0">
        <a:lnSpc>
          <a:spcPct val="85000"/>
        </a:lnSpc>
        <a:spcBef>
          <a:spcPct val="0"/>
        </a:spcBef>
        <a:spcAft>
          <a:spcPct val="0"/>
        </a:spcAft>
        <a:defRPr sz="2700" b="1">
          <a:solidFill>
            <a:srgbClr val="FFCC00"/>
          </a:solidFill>
          <a:effectLst>
            <a:outerShdw blurRad="38100" dist="38100" dir="2700000" algn="tl">
              <a:srgbClr val="000000"/>
            </a:outerShdw>
          </a:effectLst>
          <a:latin typeface="Arial Narrow" pitchFamily="34" charset="0"/>
        </a:defRPr>
      </a:lvl9pPr>
    </p:titleStyle>
    <p:bodyStyle>
      <a:lvl1pPr marL="0" indent="0" algn="l" rtl="0" eaLnBrk="0" fontAlgn="base" hangingPunct="0">
        <a:lnSpc>
          <a:spcPct val="100000"/>
        </a:lnSpc>
        <a:spcBef>
          <a:spcPts val="450"/>
        </a:spcBef>
        <a:spcAft>
          <a:spcPts val="0"/>
        </a:spcAft>
        <a:buClr>
          <a:schemeClr val="accent1"/>
        </a:buClr>
        <a:buNone/>
        <a:defRPr sz="1350" b="1">
          <a:solidFill>
            <a:schemeClr val="accent1"/>
          </a:solidFill>
          <a:effectLst/>
          <a:latin typeface="+mn-lt"/>
          <a:ea typeface="+mn-ea"/>
          <a:cs typeface="+mn-cs"/>
        </a:defRPr>
      </a:lvl1pPr>
      <a:lvl2pPr marL="175022" indent="-175022" algn="l" rtl="0" eaLnBrk="0" fontAlgn="base" hangingPunct="0">
        <a:lnSpc>
          <a:spcPct val="100000"/>
        </a:lnSpc>
        <a:spcBef>
          <a:spcPts val="450"/>
        </a:spcBef>
        <a:spcAft>
          <a:spcPts val="0"/>
        </a:spcAft>
        <a:buClr>
          <a:schemeClr val="accent2"/>
        </a:buClr>
        <a:buFont typeface="Wingdings" panose="05000000000000000000" pitchFamily="2" charset="2"/>
        <a:buChar char="§"/>
        <a:defRPr sz="1200" b="0">
          <a:solidFill>
            <a:schemeClr val="bg1"/>
          </a:solidFill>
          <a:effectLst/>
          <a:latin typeface="+mn-lt"/>
        </a:defRPr>
      </a:lvl2pPr>
      <a:lvl3pPr marL="342900" indent="-167879" algn="l" rtl="0" eaLnBrk="0" fontAlgn="base" hangingPunct="0">
        <a:lnSpc>
          <a:spcPct val="100000"/>
        </a:lnSpc>
        <a:spcBef>
          <a:spcPts val="450"/>
        </a:spcBef>
        <a:spcAft>
          <a:spcPts val="0"/>
        </a:spcAft>
        <a:buClr>
          <a:schemeClr val="accent2"/>
        </a:buClr>
        <a:buFont typeface="Arial" panose="020B0604020202020204" pitchFamily="34" charset="0"/>
        <a:buChar char="–"/>
        <a:defRPr sz="1050" b="0">
          <a:solidFill>
            <a:schemeClr val="bg1"/>
          </a:solidFill>
          <a:effectLst/>
          <a:latin typeface="+mn-lt"/>
        </a:defRPr>
      </a:lvl3pPr>
      <a:lvl4pPr marL="517922" indent="-175022" algn="l" rtl="0" eaLnBrk="0" fontAlgn="base" hangingPunct="0">
        <a:lnSpc>
          <a:spcPct val="100000"/>
        </a:lnSpc>
        <a:spcBef>
          <a:spcPts val="450"/>
        </a:spcBef>
        <a:spcAft>
          <a:spcPts val="0"/>
        </a:spcAft>
        <a:buClr>
          <a:schemeClr val="accent2"/>
        </a:buClr>
        <a:buFont typeface="Wingdings" panose="05000000000000000000" pitchFamily="2" charset="2"/>
        <a:buChar char="§"/>
        <a:defRPr sz="1050" b="0">
          <a:solidFill>
            <a:schemeClr val="bg1"/>
          </a:solidFill>
          <a:effectLst/>
          <a:latin typeface="+mn-lt"/>
        </a:defRPr>
      </a:lvl4pPr>
      <a:lvl5pPr marL="685800" indent="-167879" algn="l" rtl="0" eaLnBrk="0" fontAlgn="base" hangingPunct="0">
        <a:lnSpc>
          <a:spcPct val="100000"/>
        </a:lnSpc>
        <a:spcBef>
          <a:spcPts val="450"/>
        </a:spcBef>
        <a:spcAft>
          <a:spcPts val="0"/>
        </a:spcAft>
        <a:buClr>
          <a:schemeClr val="accent2"/>
        </a:buClr>
        <a:buFont typeface="Arial" panose="020B0604020202020204" pitchFamily="34" charset="0"/>
        <a:buChar char="–"/>
        <a:defRPr sz="1050">
          <a:solidFill>
            <a:schemeClr val="bg1"/>
          </a:solidFill>
          <a:latin typeface="+mn-lt"/>
        </a:defRPr>
      </a:lvl5pPr>
      <a:lvl6pPr marL="1885950" indent="-171450" algn="l" rtl="0" eaLnBrk="0" fontAlgn="base" hangingPunct="0">
        <a:lnSpc>
          <a:spcPct val="85000"/>
        </a:lnSpc>
        <a:spcBef>
          <a:spcPct val="45000"/>
        </a:spcBef>
        <a:spcAft>
          <a:spcPct val="0"/>
        </a:spcAft>
        <a:buChar char="»"/>
        <a:defRPr sz="1500">
          <a:solidFill>
            <a:schemeClr val="bg1"/>
          </a:solidFill>
          <a:latin typeface="+mn-lt"/>
        </a:defRPr>
      </a:lvl6pPr>
      <a:lvl7pPr marL="2228850" indent="-171450" algn="l" rtl="0" eaLnBrk="0" fontAlgn="base" hangingPunct="0">
        <a:lnSpc>
          <a:spcPct val="85000"/>
        </a:lnSpc>
        <a:spcBef>
          <a:spcPct val="45000"/>
        </a:spcBef>
        <a:spcAft>
          <a:spcPct val="0"/>
        </a:spcAft>
        <a:buChar char="»"/>
        <a:defRPr sz="1500">
          <a:solidFill>
            <a:schemeClr val="bg1"/>
          </a:solidFill>
          <a:latin typeface="+mn-lt"/>
        </a:defRPr>
      </a:lvl7pPr>
      <a:lvl8pPr marL="2571750" indent="-171450" algn="l" rtl="0" eaLnBrk="0" fontAlgn="base" hangingPunct="0">
        <a:lnSpc>
          <a:spcPct val="85000"/>
        </a:lnSpc>
        <a:spcBef>
          <a:spcPct val="45000"/>
        </a:spcBef>
        <a:spcAft>
          <a:spcPct val="0"/>
        </a:spcAft>
        <a:buChar char="»"/>
        <a:defRPr sz="1500">
          <a:solidFill>
            <a:schemeClr val="bg1"/>
          </a:solidFill>
          <a:latin typeface="+mn-lt"/>
        </a:defRPr>
      </a:lvl8pPr>
      <a:lvl9pPr marL="2914650" indent="-171450" algn="l" rtl="0" eaLnBrk="0" fontAlgn="base" hangingPunct="0">
        <a:lnSpc>
          <a:spcPct val="85000"/>
        </a:lnSpc>
        <a:spcBef>
          <a:spcPct val="45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0">
          <p15:clr>
            <a:srgbClr val="F26B43"/>
          </p15:clr>
        </p15:guide>
        <p15:guide id="3" pos="7320">
          <p15:clr>
            <a:srgbClr val="F26B43"/>
          </p15:clr>
        </p15:guide>
        <p15:guide id="4" pos="360">
          <p15:clr>
            <a:srgbClr val="F26B43"/>
          </p15:clr>
        </p15:guide>
        <p15:guide id="5" orient="horz" pos="876">
          <p15:clr>
            <a:srgbClr val="F26B43"/>
          </p15:clr>
        </p15:guide>
        <p15:guide id="6" orient="horz" pos="421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tx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75DB148-FDF7-6A8D-CAAB-7D52FDE291F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639561" y="0"/>
            <a:ext cx="1504439" cy="1399032"/>
          </a:xfrm>
          <a:prstGeom prst="rect">
            <a:avLst/>
          </a:prstGeom>
        </p:spPr>
      </p:pic>
      <p:sp>
        <p:nvSpPr>
          <p:cNvPr id="2776066" name="Rectangle 2"/>
          <p:cNvSpPr>
            <a:spLocks noGrp="1" noChangeArrowheads="1"/>
          </p:cNvSpPr>
          <p:nvPr>
            <p:ph type="title"/>
          </p:nvPr>
        </p:nvSpPr>
        <p:spPr bwMode="auto">
          <a:xfrm>
            <a:off x="435623" y="523034"/>
            <a:ext cx="8279752" cy="276999"/>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p>
        </p:txBody>
      </p:sp>
      <p:sp>
        <p:nvSpPr>
          <p:cNvPr id="4" name="Text Placeholder 3">
            <a:extLst>
              <a:ext uri="{FF2B5EF4-FFF2-40B4-BE49-F238E27FC236}">
                <a16:creationId xmlns:a16="http://schemas.microsoft.com/office/drawing/2014/main" id="{4BFF8CA1-3562-55D7-C536-40C75142B894}"/>
              </a:ext>
            </a:extLst>
          </p:cNvPr>
          <p:cNvSpPr>
            <a:spLocks noGrp="1"/>
          </p:cNvSpPr>
          <p:nvPr>
            <p:ph type="body" idx="1"/>
          </p:nvPr>
        </p:nvSpPr>
        <p:spPr>
          <a:xfrm>
            <a:off x="433506" y="1047604"/>
            <a:ext cx="8279752" cy="1133644"/>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F01075D-848D-AC03-6CBB-6BCBEA462D4C}"/>
              </a:ext>
            </a:extLst>
          </p:cNvPr>
          <p:cNvSpPr>
            <a:spLocks noGrp="1"/>
          </p:cNvSpPr>
          <p:nvPr>
            <p:ph type="sldNum" sz="quarter" idx="4"/>
          </p:nvPr>
        </p:nvSpPr>
        <p:spPr>
          <a:xfrm>
            <a:off x="8722518" y="4895462"/>
            <a:ext cx="213001" cy="115416"/>
          </a:xfrm>
          <a:prstGeom prst="rect">
            <a:avLst/>
          </a:prstGeom>
        </p:spPr>
        <p:txBody>
          <a:bodyPr vert="horz" wrap="square" lIns="0" tIns="0" rIns="0" bIns="0" rtlCol="0" anchor="b" anchorCtr="0">
            <a:spAutoFit/>
          </a:bodyPr>
          <a:lstStyle>
            <a:lvl1pPr algn="l">
              <a:defRPr sz="750">
                <a:solidFill>
                  <a:schemeClr val="bg1"/>
                </a:solidFill>
              </a:defRPr>
            </a:lvl1pPr>
          </a:lstStyle>
          <a:p>
            <a:fld id="{3A5415D7-DD4E-409A-BB16-B6948D2F69BB}" type="slidenum">
              <a:rPr lang="en-US" smtClean="0"/>
              <a:pPr/>
              <a:t>‹#›</a:t>
            </a:fld>
            <a:endParaRPr lang="en-US"/>
          </a:p>
        </p:txBody>
      </p:sp>
      <p:cxnSp>
        <p:nvCxnSpPr>
          <p:cNvPr id="2" name="Straight Connector 1">
            <a:extLst>
              <a:ext uri="{FF2B5EF4-FFF2-40B4-BE49-F238E27FC236}">
                <a16:creationId xmlns:a16="http://schemas.microsoft.com/office/drawing/2014/main" id="{F81AB175-A7D2-E403-8BB1-B47292781818}"/>
              </a:ext>
            </a:extLst>
          </p:cNvPr>
          <p:cNvCxnSpPr>
            <a:cxnSpLocks/>
          </p:cNvCxnSpPr>
          <p:nvPr userDrawn="1"/>
        </p:nvCxnSpPr>
        <p:spPr bwMode="auto">
          <a:xfrm>
            <a:off x="426508" y="853748"/>
            <a:ext cx="8334938" cy="0"/>
          </a:xfrm>
          <a:prstGeom prst="line">
            <a:avLst/>
          </a:prstGeom>
          <a:gradFill rotWithShape="1">
            <a:gsLst>
              <a:gs pos="0">
                <a:srgbClr val="E5FCFF"/>
              </a:gs>
              <a:gs pos="100000">
                <a:schemeClr val="hlink"/>
              </a:gs>
            </a:gsLst>
            <a:lin ang="18900000" scaled="1"/>
          </a:gradFill>
          <a:ln w="3175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round/>
            <a:headEnd type="none" w="med" len="med"/>
            <a:tailEnd type="none" w="med" len="med"/>
          </a:ln>
          <a:effectLst/>
        </p:spPr>
      </p:cxnSp>
    </p:spTree>
    <p:custDataLst>
      <p:tags r:id="rId8"/>
    </p:custDataLst>
    <p:extLst>
      <p:ext uri="{BB962C8B-B14F-4D97-AF65-F5344CB8AC3E}">
        <p14:creationId xmlns:p14="http://schemas.microsoft.com/office/powerpoint/2010/main" val="3800661893"/>
      </p:ext>
    </p:extLst>
  </p:cSld>
  <p:clrMap bg1="dk2" tx1="lt1" bg2="dk1" tx2="lt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rtl="0" eaLnBrk="0" fontAlgn="base" hangingPunct="0">
        <a:spcBef>
          <a:spcPct val="0"/>
        </a:spcBef>
        <a:spcAft>
          <a:spcPct val="0"/>
        </a:spcAft>
        <a:defRPr sz="1800" b="1">
          <a:solidFill>
            <a:schemeClr val="accent1"/>
          </a:solidFill>
          <a:effectLst/>
          <a:latin typeface="+mj-lt"/>
          <a:ea typeface="+mj-ea"/>
          <a:cs typeface="+mj-cs"/>
        </a:defRPr>
      </a:lvl1pPr>
      <a:lvl2pPr algn="l" rtl="0" eaLnBrk="0" fontAlgn="base" hangingPunct="0">
        <a:spcBef>
          <a:spcPct val="0"/>
        </a:spcBef>
        <a:spcAft>
          <a:spcPct val="0"/>
        </a:spcAft>
        <a:defRPr sz="2700" b="1">
          <a:solidFill>
            <a:srgbClr val="FFCC00"/>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2700" b="1">
          <a:solidFill>
            <a:srgbClr val="FFCC00"/>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2700" b="1">
          <a:solidFill>
            <a:srgbClr val="FFCC00"/>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2700" b="1">
          <a:solidFill>
            <a:srgbClr val="FFCC00"/>
          </a:solidFill>
          <a:effectLst>
            <a:outerShdw blurRad="38100" dist="38100" dir="2700000" algn="tl">
              <a:srgbClr val="000000"/>
            </a:outerShdw>
          </a:effectLst>
          <a:latin typeface="Arial" pitchFamily="34" charset="0"/>
        </a:defRPr>
      </a:lvl5pPr>
      <a:lvl6pPr marL="342900" algn="l" rtl="0" eaLnBrk="0" fontAlgn="base" hangingPunct="0">
        <a:lnSpc>
          <a:spcPct val="85000"/>
        </a:lnSpc>
        <a:spcBef>
          <a:spcPct val="0"/>
        </a:spcBef>
        <a:spcAft>
          <a:spcPct val="0"/>
        </a:spcAft>
        <a:defRPr sz="2700" b="1">
          <a:solidFill>
            <a:srgbClr val="FFCC00"/>
          </a:solidFill>
          <a:effectLst>
            <a:outerShdw blurRad="38100" dist="38100" dir="2700000" algn="tl">
              <a:srgbClr val="000000"/>
            </a:outerShdw>
          </a:effectLst>
          <a:latin typeface="Arial Narrow" pitchFamily="34" charset="0"/>
        </a:defRPr>
      </a:lvl6pPr>
      <a:lvl7pPr marL="685800" algn="l" rtl="0" eaLnBrk="0" fontAlgn="base" hangingPunct="0">
        <a:lnSpc>
          <a:spcPct val="85000"/>
        </a:lnSpc>
        <a:spcBef>
          <a:spcPct val="0"/>
        </a:spcBef>
        <a:spcAft>
          <a:spcPct val="0"/>
        </a:spcAft>
        <a:defRPr sz="2700" b="1">
          <a:solidFill>
            <a:srgbClr val="FFCC00"/>
          </a:solidFill>
          <a:effectLst>
            <a:outerShdw blurRad="38100" dist="38100" dir="2700000" algn="tl">
              <a:srgbClr val="000000"/>
            </a:outerShdw>
          </a:effectLst>
          <a:latin typeface="Arial Narrow" pitchFamily="34" charset="0"/>
        </a:defRPr>
      </a:lvl7pPr>
      <a:lvl8pPr marL="1028700" algn="l" rtl="0" eaLnBrk="0" fontAlgn="base" hangingPunct="0">
        <a:lnSpc>
          <a:spcPct val="85000"/>
        </a:lnSpc>
        <a:spcBef>
          <a:spcPct val="0"/>
        </a:spcBef>
        <a:spcAft>
          <a:spcPct val="0"/>
        </a:spcAft>
        <a:defRPr sz="2700" b="1">
          <a:solidFill>
            <a:srgbClr val="FFCC00"/>
          </a:solidFill>
          <a:effectLst>
            <a:outerShdw blurRad="38100" dist="38100" dir="2700000" algn="tl">
              <a:srgbClr val="000000"/>
            </a:outerShdw>
          </a:effectLst>
          <a:latin typeface="Arial Narrow" pitchFamily="34" charset="0"/>
        </a:defRPr>
      </a:lvl8pPr>
      <a:lvl9pPr marL="1371600" algn="l" rtl="0" eaLnBrk="0" fontAlgn="base" hangingPunct="0">
        <a:lnSpc>
          <a:spcPct val="85000"/>
        </a:lnSpc>
        <a:spcBef>
          <a:spcPct val="0"/>
        </a:spcBef>
        <a:spcAft>
          <a:spcPct val="0"/>
        </a:spcAft>
        <a:defRPr sz="2700" b="1">
          <a:solidFill>
            <a:srgbClr val="FFCC00"/>
          </a:solidFill>
          <a:effectLst>
            <a:outerShdw blurRad="38100" dist="38100" dir="2700000" algn="tl">
              <a:srgbClr val="000000"/>
            </a:outerShdw>
          </a:effectLst>
          <a:latin typeface="Arial Narrow" pitchFamily="34" charset="0"/>
        </a:defRPr>
      </a:lvl9pPr>
    </p:titleStyle>
    <p:bodyStyle>
      <a:lvl1pPr marL="0" indent="0" algn="l" rtl="0" eaLnBrk="0" fontAlgn="base" hangingPunct="0">
        <a:lnSpc>
          <a:spcPct val="100000"/>
        </a:lnSpc>
        <a:spcBef>
          <a:spcPts val="450"/>
        </a:spcBef>
        <a:spcAft>
          <a:spcPts val="0"/>
        </a:spcAft>
        <a:buClr>
          <a:schemeClr val="accent1"/>
        </a:buClr>
        <a:buNone/>
        <a:defRPr sz="1350" b="1">
          <a:solidFill>
            <a:schemeClr val="accent1"/>
          </a:solidFill>
          <a:effectLst/>
          <a:latin typeface="+mn-lt"/>
          <a:ea typeface="+mn-ea"/>
          <a:cs typeface="+mn-cs"/>
        </a:defRPr>
      </a:lvl1pPr>
      <a:lvl2pPr marL="175022" indent="-175022" algn="l" rtl="0" eaLnBrk="0" fontAlgn="base" hangingPunct="0">
        <a:lnSpc>
          <a:spcPct val="100000"/>
        </a:lnSpc>
        <a:spcBef>
          <a:spcPts val="450"/>
        </a:spcBef>
        <a:spcAft>
          <a:spcPts val="0"/>
        </a:spcAft>
        <a:buClr>
          <a:schemeClr val="accent2"/>
        </a:buClr>
        <a:buFont typeface="Wingdings" panose="05000000000000000000" pitchFamily="2" charset="2"/>
        <a:buChar char="§"/>
        <a:defRPr sz="1200" b="0">
          <a:solidFill>
            <a:schemeClr val="bg1"/>
          </a:solidFill>
          <a:effectLst/>
          <a:latin typeface="+mn-lt"/>
        </a:defRPr>
      </a:lvl2pPr>
      <a:lvl3pPr marL="342900" indent="-167879" algn="l" rtl="0" eaLnBrk="0" fontAlgn="base" hangingPunct="0">
        <a:lnSpc>
          <a:spcPct val="100000"/>
        </a:lnSpc>
        <a:spcBef>
          <a:spcPts val="450"/>
        </a:spcBef>
        <a:spcAft>
          <a:spcPts val="0"/>
        </a:spcAft>
        <a:buClr>
          <a:schemeClr val="accent2"/>
        </a:buClr>
        <a:buFont typeface="Arial" panose="020B0604020202020204" pitchFamily="34" charset="0"/>
        <a:buChar char="–"/>
        <a:defRPr sz="1050" b="0">
          <a:solidFill>
            <a:schemeClr val="bg1"/>
          </a:solidFill>
          <a:effectLst/>
          <a:latin typeface="+mn-lt"/>
        </a:defRPr>
      </a:lvl3pPr>
      <a:lvl4pPr marL="517922" indent="-175022" algn="l" rtl="0" eaLnBrk="0" fontAlgn="base" hangingPunct="0">
        <a:lnSpc>
          <a:spcPct val="100000"/>
        </a:lnSpc>
        <a:spcBef>
          <a:spcPts val="450"/>
        </a:spcBef>
        <a:spcAft>
          <a:spcPts val="0"/>
        </a:spcAft>
        <a:buClr>
          <a:schemeClr val="accent2"/>
        </a:buClr>
        <a:buFont typeface="Wingdings" panose="05000000000000000000" pitchFamily="2" charset="2"/>
        <a:buChar char="§"/>
        <a:defRPr sz="1050" b="0">
          <a:solidFill>
            <a:schemeClr val="bg1"/>
          </a:solidFill>
          <a:effectLst/>
          <a:latin typeface="+mn-lt"/>
        </a:defRPr>
      </a:lvl4pPr>
      <a:lvl5pPr marL="685800" indent="-167879" algn="l" rtl="0" eaLnBrk="0" fontAlgn="base" hangingPunct="0">
        <a:lnSpc>
          <a:spcPct val="100000"/>
        </a:lnSpc>
        <a:spcBef>
          <a:spcPts val="450"/>
        </a:spcBef>
        <a:spcAft>
          <a:spcPts val="0"/>
        </a:spcAft>
        <a:buClr>
          <a:schemeClr val="accent2"/>
        </a:buClr>
        <a:buFont typeface="Arial" panose="020B0604020202020204" pitchFamily="34" charset="0"/>
        <a:buChar char="–"/>
        <a:defRPr sz="1050">
          <a:solidFill>
            <a:schemeClr val="bg1"/>
          </a:solidFill>
          <a:latin typeface="+mn-lt"/>
        </a:defRPr>
      </a:lvl5pPr>
      <a:lvl6pPr marL="1885950" indent="-171450" algn="l" rtl="0" eaLnBrk="0" fontAlgn="base" hangingPunct="0">
        <a:lnSpc>
          <a:spcPct val="85000"/>
        </a:lnSpc>
        <a:spcBef>
          <a:spcPct val="45000"/>
        </a:spcBef>
        <a:spcAft>
          <a:spcPct val="0"/>
        </a:spcAft>
        <a:buChar char="»"/>
        <a:defRPr sz="1500">
          <a:solidFill>
            <a:schemeClr val="bg1"/>
          </a:solidFill>
          <a:latin typeface="+mn-lt"/>
        </a:defRPr>
      </a:lvl6pPr>
      <a:lvl7pPr marL="2228850" indent="-171450" algn="l" rtl="0" eaLnBrk="0" fontAlgn="base" hangingPunct="0">
        <a:lnSpc>
          <a:spcPct val="85000"/>
        </a:lnSpc>
        <a:spcBef>
          <a:spcPct val="45000"/>
        </a:spcBef>
        <a:spcAft>
          <a:spcPct val="0"/>
        </a:spcAft>
        <a:buChar char="»"/>
        <a:defRPr sz="1500">
          <a:solidFill>
            <a:schemeClr val="bg1"/>
          </a:solidFill>
          <a:latin typeface="+mn-lt"/>
        </a:defRPr>
      </a:lvl7pPr>
      <a:lvl8pPr marL="2571750" indent="-171450" algn="l" rtl="0" eaLnBrk="0" fontAlgn="base" hangingPunct="0">
        <a:lnSpc>
          <a:spcPct val="85000"/>
        </a:lnSpc>
        <a:spcBef>
          <a:spcPct val="45000"/>
        </a:spcBef>
        <a:spcAft>
          <a:spcPct val="0"/>
        </a:spcAft>
        <a:buChar char="»"/>
        <a:defRPr sz="1500">
          <a:solidFill>
            <a:schemeClr val="bg1"/>
          </a:solidFill>
          <a:latin typeface="+mn-lt"/>
        </a:defRPr>
      </a:lvl8pPr>
      <a:lvl9pPr marL="2914650" indent="-171450" algn="l" rtl="0" eaLnBrk="0" fontAlgn="base" hangingPunct="0">
        <a:lnSpc>
          <a:spcPct val="85000"/>
        </a:lnSpc>
        <a:spcBef>
          <a:spcPct val="45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0">
          <p15:clr>
            <a:srgbClr val="F26B43"/>
          </p15:clr>
        </p15:guide>
        <p15:guide id="3" pos="7320">
          <p15:clr>
            <a:srgbClr val="F26B43"/>
          </p15:clr>
        </p15:guide>
        <p15:guide id="4" pos="360">
          <p15:clr>
            <a:srgbClr val="F26B43"/>
          </p15:clr>
        </p15:guide>
        <p15:guide id="5" orient="horz" pos="876">
          <p15:clr>
            <a:srgbClr val="F26B43"/>
          </p15:clr>
        </p15:guide>
        <p15:guide id="6" orient="horz" pos="421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040970-77DC-B102-213C-39123988B395}"/>
              </a:ext>
            </a:extLst>
          </p:cNvPr>
          <p:cNvSpPr/>
          <p:nvPr userDrawn="1"/>
        </p:nvSpPr>
        <p:spPr>
          <a:xfrm rot="16200000">
            <a:off x="2002629" y="-2002629"/>
            <a:ext cx="5138743" cy="9144001"/>
          </a:xfrm>
          <a:prstGeom prst="rect">
            <a:avLst/>
          </a:prstGeom>
          <a:gradFill>
            <a:gsLst>
              <a:gs pos="0">
                <a:schemeClr val="bg1"/>
              </a:gs>
              <a:gs pos="100000">
                <a:schemeClr val="accent3">
                  <a:lumMod val="20000"/>
                  <a:lumOff val="8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356616" y="1141944"/>
            <a:ext cx="7659900" cy="303014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37D5AA0C-5258-020D-1F43-6FD551FDCDC5}"/>
              </a:ext>
            </a:extLst>
          </p:cNvPr>
          <p:cNvSpPr txBox="1"/>
          <p:nvPr userDrawn="1"/>
        </p:nvSpPr>
        <p:spPr>
          <a:xfrm>
            <a:off x="73323" y="4961915"/>
            <a:ext cx="739471" cy="196208"/>
          </a:xfrm>
          <a:prstGeom prst="rect">
            <a:avLst/>
          </a:prstGeom>
          <a:noFill/>
        </p:spPr>
        <p:txBody>
          <a:bodyPr wrap="square" rtlCol="0">
            <a:spAutoFit/>
          </a:bodyPr>
          <a:lstStyle/>
          <a:p>
            <a:fld id="{63E7C928-815B-F240-9F71-C24C285190D6}" type="slidenum">
              <a:rPr lang="en-US" sz="675" smtClean="0">
                <a:solidFill>
                  <a:schemeClr val="bg2">
                    <a:lumMod val="10000"/>
                  </a:schemeClr>
                </a:solidFill>
              </a:rPr>
              <a:t>‹#›</a:t>
            </a:fld>
            <a:endParaRPr lang="en-US" sz="675">
              <a:solidFill>
                <a:schemeClr val="bg2">
                  <a:lumMod val="10000"/>
                </a:schemeClr>
              </a:solidFill>
            </a:endParaRPr>
          </a:p>
        </p:txBody>
      </p:sp>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350118" y="0"/>
            <a:ext cx="7659900" cy="654790"/>
          </a:xfrm>
          <a:prstGeom prst="rect">
            <a:avLst/>
          </a:prstGeom>
        </p:spPr>
        <p:txBody>
          <a:bodyPr vert="horz" lIns="91440" tIns="45720" rIns="91440" bIns="45720" rtlCol="0" anchor="b" anchorCtr="0">
            <a:noAutofit/>
          </a:bodyPr>
          <a:lstStyle/>
          <a:p>
            <a:pPr marL="0" lvl="0"/>
            <a:r>
              <a:rPr lang="en-US"/>
              <a:t>Click to edit Master title style</a:t>
            </a:r>
          </a:p>
        </p:txBody>
      </p:sp>
      <p:sp>
        <p:nvSpPr>
          <p:cNvPr id="5" name="Text Placeholder 6">
            <a:extLst>
              <a:ext uri="{FF2B5EF4-FFF2-40B4-BE49-F238E27FC236}">
                <a16:creationId xmlns:a16="http://schemas.microsoft.com/office/drawing/2014/main" id="{692BE2EE-A05B-65A3-9AAB-19CB550480B7}"/>
              </a:ext>
            </a:extLst>
          </p:cNvPr>
          <p:cNvSpPr txBox="1">
            <a:spLocks/>
          </p:cNvSpPr>
          <p:nvPr userDrawn="1"/>
        </p:nvSpPr>
        <p:spPr>
          <a:xfrm>
            <a:off x="459012" y="5012004"/>
            <a:ext cx="6956201" cy="131574"/>
          </a:xfrm>
          <a:prstGeom prst="rect">
            <a:avLst/>
          </a:prstGeom>
        </p:spPr>
        <p:txBody>
          <a:bodyPr vert="horz" wrap="square" lIns="0" tIns="0" rIns="0" bIns="0" rtlCol="0" anchor="b" anchorCtr="0">
            <a:spAutoFit/>
          </a:bodyPr>
          <a:lstStyle>
            <a:lvl1pPr marL="0" indent="0" algn="l" defTabSz="1088212" rtl="0" eaLnBrk="1" latinLnBrk="0" hangingPunct="1">
              <a:lnSpc>
                <a:spcPct val="95000"/>
              </a:lnSpc>
              <a:spcBef>
                <a:spcPts val="0"/>
              </a:spcBef>
              <a:spcAft>
                <a:spcPts val="400"/>
              </a:spcAft>
              <a:buClr>
                <a:schemeClr val="accent3"/>
              </a:buClr>
              <a:buFont typeface="Arial" panose="020B0604020202020204" pitchFamily="34" charset="0"/>
              <a:buNone/>
              <a:defRPr sz="1000" kern="1200">
                <a:solidFill>
                  <a:schemeClr val="tx1"/>
                </a:solidFill>
                <a:latin typeface="+mn-lt"/>
                <a:ea typeface="+mn-ea"/>
                <a:cs typeface="+mn-cs"/>
              </a:defRPr>
            </a:lvl1pPr>
            <a:lvl2pPr marL="0" indent="0" algn="l" defTabSz="1088212" rtl="0" eaLnBrk="1" latinLnBrk="0" hangingPunct="1">
              <a:lnSpc>
                <a:spcPct val="95000"/>
              </a:lnSpc>
              <a:spcBef>
                <a:spcPts val="0"/>
              </a:spcBef>
              <a:spcAft>
                <a:spcPts val="400"/>
              </a:spcAft>
              <a:buFont typeface="Arial" panose="020B0604020202020204" pitchFamily="34" charset="0"/>
              <a:buNone/>
              <a:defRPr sz="800" kern="1200">
                <a:solidFill>
                  <a:schemeClr val="tx1"/>
                </a:solidFill>
                <a:latin typeface="+mn-lt"/>
                <a:ea typeface="+mn-ea"/>
                <a:cs typeface="+mn-cs"/>
              </a:defRPr>
            </a:lvl2pPr>
            <a:lvl3pPr marL="0" indent="0" algn="l" defTabSz="1088212" rtl="0" eaLnBrk="1" latinLnBrk="0" hangingPunct="1">
              <a:lnSpc>
                <a:spcPct val="95000"/>
              </a:lnSpc>
              <a:spcBef>
                <a:spcPts val="0"/>
              </a:spcBef>
              <a:spcAft>
                <a:spcPts val="400"/>
              </a:spcAft>
              <a:buFont typeface="Arial" panose="020B0604020202020204" pitchFamily="34" charset="0"/>
              <a:buNone/>
              <a:defRPr sz="800" kern="1200">
                <a:solidFill>
                  <a:schemeClr val="tx1"/>
                </a:solidFill>
                <a:latin typeface="+mn-lt"/>
                <a:ea typeface="+mn-ea"/>
                <a:cs typeface="+mn-cs"/>
              </a:defRPr>
            </a:lvl3pPr>
            <a:lvl4pPr marL="0" indent="0" algn="l" defTabSz="1088212" rtl="0" eaLnBrk="1" latinLnBrk="0" hangingPunct="1">
              <a:lnSpc>
                <a:spcPct val="95000"/>
              </a:lnSpc>
              <a:spcBef>
                <a:spcPts val="0"/>
              </a:spcBef>
              <a:spcAft>
                <a:spcPts val="400"/>
              </a:spcAft>
              <a:buFont typeface="Arial" panose="020B0604020202020204" pitchFamily="34" charset="0"/>
              <a:buNone/>
              <a:defRPr sz="800" kern="1200">
                <a:solidFill>
                  <a:schemeClr val="tx1"/>
                </a:solidFill>
                <a:latin typeface="+mn-lt"/>
                <a:ea typeface="+mn-ea"/>
                <a:cs typeface="+mn-cs"/>
              </a:defRPr>
            </a:lvl4pPr>
            <a:lvl5pPr marL="0" indent="0" algn="l" defTabSz="1088212" rtl="0" eaLnBrk="1" latinLnBrk="0" hangingPunct="1">
              <a:lnSpc>
                <a:spcPct val="95000"/>
              </a:lnSpc>
              <a:spcBef>
                <a:spcPts val="0"/>
              </a:spcBef>
              <a:spcAft>
                <a:spcPts val="400"/>
              </a:spcAft>
              <a:buFont typeface="Arial" panose="020B0604020202020204" pitchFamily="34" charset="0"/>
              <a:buNone/>
              <a:defRPr sz="800" kern="1200">
                <a:solidFill>
                  <a:schemeClr val="tx1"/>
                </a:solidFill>
                <a:latin typeface="+mn-lt"/>
                <a:ea typeface="+mn-ea"/>
                <a:cs typeface="+mn-cs"/>
              </a:defRPr>
            </a:lvl5pPr>
            <a:lvl6pPr marL="2992584" indent="-272053" algn="l" defTabSz="108821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689" indent="-272053" algn="l" defTabSz="108821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0796" indent="-272053" algn="l" defTabSz="108821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4902" indent="-272053" algn="l" defTabSz="108821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816159" rtl="0" eaLnBrk="1" fontAlgn="auto" latinLnBrk="0" hangingPunct="1">
              <a:lnSpc>
                <a:spcPct val="95000"/>
              </a:lnSpc>
              <a:spcBef>
                <a:spcPts val="0"/>
              </a:spcBef>
              <a:spcAft>
                <a:spcPts val="300"/>
              </a:spcAft>
              <a:buClr>
                <a:srgbClr val="00B398"/>
              </a:buClr>
              <a:buSzTx/>
              <a:buFont typeface="Arial" panose="020B0604020202020204" pitchFamily="34" charset="0"/>
              <a:buNone/>
              <a:tabLst/>
              <a:defRPr/>
            </a:pPr>
            <a:r>
              <a:rPr kumimoji="0" lang="en-US" sz="900" b="1" i="0" u="none" strike="noStrike" kern="1200" cap="none" spc="0" normalizeH="0" baseline="0" noProof="0">
                <a:ln>
                  <a:noFill/>
                </a:ln>
                <a:solidFill>
                  <a:schemeClr val="accent2"/>
                </a:solidFill>
                <a:effectLst/>
                <a:uLnTx/>
                <a:uFillTx/>
                <a:ea typeface="+mn-ea"/>
                <a:cs typeface="+mn-cs"/>
              </a:rPr>
              <a:t>Please see Important Safety Information throughout this presentation.</a:t>
            </a:r>
          </a:p>
        </p:txBody>
      </p:sp>
    </p:spTree>
    <p:extLst>
      <p:ext uri="{BB962C8B-B14F-4D97-AF65-F5344CB8AC3E}">
        <p14:creationId xmlns:p14="http://schemas.microsoft.com/office/powerpoint/2010/main" val="1183278443"/>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7" r:id="rId5"/>
  </p:sldLayoutIdLst>
  <p:hf sldNum="0" hdr="0" ftr="0" dt="0"/>
  <p:txStyles>
    <p:titleStyle>
      <a:lvl1pPr algn="l" defTabSz="685166" rtl="0" eaLnBrk="1" latinLnBrk="0" hangingPunct="1">
        <a:lnSpc>
          <a:spcPct val="80000"/>
        </a:lnSpc>
        <a:spcBef>
          <a:spcPct val="0"/>
        </a:spcBef>
        <a:buNone/>
        <a:defRPr lang="en-US" sz="1875" b="1" i="0" kern="1200" cap="none" spc="0" baseline="0" dirty="0">
          <a:solidFill>
            <a:schemeClr val="accent2"/>
          </a:solidFill>
          <a:latin typeface="Calibri" panose="020F0502020204030204" pitchFamily="34" charset="0"/>
          <a:ea typeface="+mj-ea"/>
          <a:cs typeface="Calibri" panose="020F0502020204030204" pitchFamily="34" charset="0"/>
        </a:defRPr>
      </a:lvl1pPr>
    </p:titleStyle>
    <p:bodyStyle>
      <a:lvl1pPr marL="0" indent="0" algn="l" defTabSz="685166" rtl="0" eaLnBrk="1" latinLnBrk="0" hangingPunct="1">
        <a:lnSpc>
          <a:spcPct val="100000"/>
        </a:lnSpc>
        <a:spcBef>
          <a:spcPts val="749"/>
        </a:spcBef>
        <a:buClr>
          <a:schemeClr val="accent3"/>
        </a:buClr>
        <a:buFontTx/>
        <a:buNone/>
        <a:defRPr sz="1499" b="0" i="0" kern="1200" spc="38">
          <a:solidFill>
            <a:srgbClr val="000000"/>
          </a:solidFill>
          <a:latin typeface="+mn-lt"/>
          <a:ea typeface="+mn-ea"/>
          <a:cs typeface="+mn-cs"/>
        </a:defRPr>
      </a:lvl1pPr>
      <a:lvl2pPr marL="285486" indent="-285486" algn="l" defTabSz="685166" rtl="0" eaLnBrk="1" latinLnBrk="0" hangingPunct="1">
        <a:lnSpc>
          <a:spcPct val="100000"/>
        </a:lnSpc>
        <a:spcBef>
          <a:spcPts val="749"/>
        </a:spcBef>
        <a:buFontTx/>
        <a:buBlip>
          <a:blip r:embed="rId7"/>
        </a:buBlip>
        <a:defRPr sz="1499" b="0" i="0" kern="1200" spc="38" baseline="0">
          <a:solidFill>
            <a:srgbClr val="000000"/>
          </a:solidFill>
          <a:latin typeface="+mn-lt"/>
          <a:ea typeface="+mn-ea"/>
          <a:cs typeface="+mn-cs"/>
        </a:defRPr>
      </a:lvl2pPr>
      <a:lvl3pPr marL="493256" indent="-218873" algn="l" defTabSz="685166" rtl="0" eaLnBrk="1" latinLnBrk="0" hangingPunct="1">
        <a:lnSpc>
          <a:spcPct val="100000"/>
        </a:lnSpc>
        <a:spcBef>
          <a:spcPts val="749"/>
        </a:spcBef>
        <a:buClr>
          <a:schemeClr val="accent3"/>
        </a:buClr>
        <a:buSzPct val="100000"/>
        <a:buFont typeface="Arial Unicode MS" panose="020B0604020202020204" pitchFamily="34" charset="-128"/>
        <a:buChar char="⁃"/>
        <a:tabLst/>
        <a:defRPr sz="1349" b="0" i="0" kern="1200" spc="38">
          <a:solidFill>
            <a:srgbClr val="000000"/>
          </a:solidFill>
          <a:latin typeface="Arial" panose="020B0604020202020204" pitchFamily="34" charset="0"/>
          <a:ea typeface="+mn-ea"/>
          <a:cs typeface="+mn-cs"/>
        </a:defRPr>
      </a:lvl3pPr>
      <a:lvl4pPr marL="674064" indent="-180808" algn="l" defTabSz="685166" rtl="0" eaLnBrk="1" latinLnBrk="0" hangingPunct="1">
        <a:lnSpc>
          <a:spcPct val="100000"/>
        </a:lnSpc>
        <a:spcBef>
          <a:spcPts val="749"/>
        </a:spcBef>
        <a:buClr>
          <a:schemeClr val="accent3"/>
        </a:buClr>
        <a:buFont typeface=".Hiragino Kaku Gothic Interface W3"/>
        <a:buChar char="▫"/>
        <a:tabLst/>
        <a:defRPr sz="1199" b="0" i="0" kern="1200" spc="38" baseline="0">
          <a:solidFill>
            <a:srgbClr val="000000"/>
          </a:solidFill>
          <a:latin typeface="Arial" panose="020B0604020202020204" pitchFamily="34" charset="0"/>
          <a:ea typeface="+mn-ea"/>
          <a:cs typeface="+mn-cs"/>
        </a:defRPr>
      </a:lvl4pPr>
      <a:lvl5pPr marL="865973" indent="-191910" algn="l" defTabSz="685166" rtl="0" eaLnBrk="1" latinLnBrk="0" hangingPunct="1">
        <a:lnSpc>
          <a:spcPct val="100000"/>
        </a:lnSpc>
        <a:spcBef>
          <a:spcPts val="375"/>
        </a:spcBef>
        <a:buClr>
          <a:schemeClr val="accent3"/>
        </a:buClr>
        <a:buFont typeface="Wingdings" panose="05000000000000000000" pitchFamily="2" charset="2"/>
        <a:buChar char=""/>
        <a:tabLst/>
        <a:defRPr sz="1099" b="0" i="0" kern="1200" spc="38">
          <a:solidFill>
            <a:srgbClr val="000000"/>
          </a:solidFill>
          <a:latin typeface="Arial" panose="020B0604020202020204" pitchFamily="34" charset="0"/>
          <a:ea typeface="+mn-ea"/>
          <a:cs typeface="+mn-cs"/>
        </a:defRPr>
      </a:lvl5pPr>
      <a:lvl6pPr marL="1884206"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88"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71"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54"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166" rtl="0" eaLnBrk="1" latinLnBrk="0" hangingPunct="1">
        <a:defRPr sz="1349" kern="1200">
          <a:solidFill>
            <a:schemeClr val="tx1"/>
          </a:solidFill>
          <a:latin typeface="+mn-lt"/>
          <a:ea typeface="+mn-ea"/>
          <a:cs typeface="+mn-cs"/>
        </a:defRPr>
      </a:lvl1pPr>
      <a:lvl2pPr marL="342583" algn="l" defTabSz="685166" rtl="0" eaLnBrk="1" latinLnBrk="0" hangingPunct="1">
        <a:defRPr sz="1349" kern="1200">
          <a:solidFill>
            <a:schemeClr val="tx1"/>
          </a:solidFill>
          <a:latin typeface="+mn-lt"/>
          <a:ea typeface="+mn-ea"/>
          <a:cs typeface="+mn-cs"/>
        </a:defRPr>
      </a:lvl2pPr>
      <a:lvl3pPr marL="685166" algn="l" defTabSz="685166" rtl="0" eaLnBrk="1" latinLnBrk="0" hangingPunct="1">
        <a:defRPr sz="1349" kern="1200">
          <a:solidFill>
            <a:schemeClr val="tx1"/>
          </a:solidFill>
          <a:latin typeface="+mn-lt"/>
          <a:ea typeface="+mn-ea"/>
          <a:cs typeface="+mn-cs"/>
        </a:defRPr>
      </a:lvl3pPr>
      <a:lvl4pPr marL="1027748" algn="l" defTabSz="685166" rtl="0" eaLnBrk="1" latinLnBrk="0" hangingPunct="1">
        <a:defRPr sz="1349" kern="1200">
          <a:solidFill>
            <a:schemeClr val="tx1"/>
          </a:solidFill>
          <a:latin typeface="+mn-lt"/>
          <a:ea typeface="+mn-ea"/>
          <a:cs typeface="+mn-cs"/>
        </a:defRPr>
      </a:lvl4pPr>
      <a:lvl5pPr marL="1370331" algn="l" defTabSz="685166" rtl="0" eaLnBrk="1" latinLnBrk="0" hangingPunct="1">
        <a:defRPr sz="1349" kern="1200">
          <a:solidFill>
            <a:schemeClr val="tx1"/>
          </a:solidFill>
          <a:latin typeface="+mn-lt"/>
          <a:ea typeface="+mn-ea"/>
          <a:cs typeface="+mn-cs"/>
        </a:defRPr>
      </a:lvl5pPr>
      <a:lvl6pPr marL="1712914" algn="l" defTabSz="685166" rtl="0" eaLnBrk="1" latinLnBrk="0" hangingPunct="1">
        <a:defRPr sz="1349" kern="1200">
          <a:solidFill>
            <a:schemeClr val="tx1"/>
          </a:solidFill>
          <a:latin typeface="+mn-lt"/>
          <a:ea typeface="+mn-ea"/>
          <a:cs typeface="+mn-cs"/>
        </a:defRPr>
      </a:lvl6pPr>
      <a:lvl7pPr marL="2055497" algn="l" defTabSz="685166" rtl="0" eaLnBrk="1" latinLnBrk="0" hangingPunct="1">
        <a:defRPr sz="1349" kern="1200">
          <a:solidFill>
            <a:schemeClr val="tx1"/>
          </a:solidFill>
          <a:latin typeface="+mn-lt"/>
          <a:ea typeface="+mn-ea"/>
          <a:cs typeface="+mn-cs"/>
        </a:defRPr>
      </a:lvl7pPr>
      <a:lvl8pPr marL="2398080" algn="l" defTabSz="685166" rtl="0" eaLnBrk="1" latinLnBrk="0" hangingPunct="1">
        <a:defRPr sz="1349" kern="1200">
          <a:solidFill>
            <a:schemeClr val="tx1"/>
          </a:solidFill>
          <a:latin typeface="+mn-lt"/>
          <a:ea typeface="+mn-ea"/>
          <a:cs typeface="+mn-cs"/>
        </a:defRPr>
      </a:lvl8pPr>
      <a:lvl9pPr marL="2740663" algn="l" defTabSz="685166"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37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rcRect/>
          <a:stretch/>
        </p:blipFill>
        <p:spPr>
          <a:xfrm>
            <a:off x="8440596" y="4499074"/>
            <a:ext cx="453600" cy="519702"/>
          </a:xfrm>
          <a:prstGeom prst="rect">
            <a:avLst/>
          </a:prstGeom>
        </p:spPr>
      </p:pic>
      <p:sp>
        <p:nvSpPr>
          <p:cNvPr id="3" name="Title Placeholder 2">
            <a:extLst>
              <a:ext uri="{FF2B5EF4-FFF2-40B4-BE49-F238E27FC236}">
                <a16:creationId xmlns:a16="http://schemas.microsoft.com/office/drawing/2014/main" id="{64D7344B-0B28-4B3E-BF68-3D4B39C09F11}"/>
              </a:ext>
            </a:extLst>
          </p:cNvPr>
          <p:cNvSpPr>
            <a:spLocks noGrp="1"/>
          </p:cNvSpPr>
          <p:nvPr>
            <p:ph type="title"/>
          </p:nvPr>
        </p:nvSpPr>
        <p:spPr>
          <a:xfrm>
            <a:off x="237744" y="72564"/>
            <a:ext cx="8361970" cy="502920"/>
          </a:xfrm>
          <a:prstGeom prst="rect">
            <a:avLst/>
          </a:prstGeom>
        </p:spPr>
        <p:txBody>
          <a:bodyPr vert="horz" lIns="91440" tIns="45720" rIns="91440" bIns="45720" rtlCol="0" anchor="t">
            <a:noAutofit/>
          </a:bodyPr>
          <a:lstStyle/>
          <a:p>
            <a:r>
              <a:rPr lang="en-US"/>
              <a:t>Click to edit Master title style</a:t>
            </a:r>
          </a:p>
        </p:txBody>
      </p:sp>
      <p:sp>
        <p:nvSpPr>
          <p:cNvPr id="5" name="Text Placeholder 4">
            <a:extLst>
              <a:ext uri="{FF2B5EF4-FFF2-40B4-BE49-F238E27FC236}">
                <a16:creationId xmlns:a16="http://schemas.microsoft.com/office/drawing/2014/main" id="{1BAC2200-8AA9-439A-A4BB-0F20FE6F9CF5}"/>
              </a:ext>
            </a:extLst>
          </p:cNvPr>
          <p:cNvSpPr>
            <a:spLocks noGrp="1"/>
          </p:cNvSpPr>
          <p:nvPr>
            <p:ph type="body" idx="1"/>
          </p:nvPr>
        </p:nvSpPr>
        <p:spPr>
          <a:xfrm>
            <a:off x="237744" y="1234442"/>
            <a:ext cx="8361970" cy="32634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3590030893"/>
      </p:ext>
    </p:extLst>
  </p:cSld>
  <p:clrMap bg1="lt1" tx1="dk1" bg2="lt2" tx2="dk2" accent1="accent1" accent2="accent2" accent3="accent3" accent4="accent4" accent5="accent5" accent6="accent6" hlink="hlink" folHlink="folHlink"/>
  <p:sldLayoutIdLst>
    <p:sldLayoutId id="2147484300" r:id="rId1"/>
    <p:sldLayoutId id="2147484301" r:id="rId2"/>
  </p:sldLayoutIdLst>
  <p:hf sldNum="0" hdr="0" ftr="0" dt="0"/>
  <p:txStyles>
    <p:titleStyle>
      <a:lvl1pPr algn="l" defTabSz="457189" rtl="0" eaLnBrk="1" latinLnBrk="0" hangingPunct="1">
        <a:spcBef>
          <a:spcPct val="0"/>
        </a:spcBef>
        <a:buNone/>
        <a:defRPr sz="2000" b="1" kern="1200">
          <a:solidFill>
            <a:schemeClr val="tx2"/>
          </a:solidFill>
          <a:latin typeface="+mj-lt"/>
          <a:ea typeface="+mj-ea"/>
          <a:cs typeface="+mj-cs"/>
        </a:defRPr>
      </a:lvl1pPr>
    </p:titleStyle>
    <p:bodyStyle>
      <a:lvl1pPr marL="174621" indent="-174621" algn="l" defTabSz="457189" rtl="0" eaLnBrk="1" latinLnBrk="0" hangingPunct="1">
        <a:lnSpc>
          <a:spcPct val="95000"/>
        </a:lnSpc>
        <a:spcBef>
          <a:spcPts val="1000"/>
        </a:spcBef>
        <a:buClr>
          <a:schemeClr val="accent1"/>
        </a:buClr>
        <a:buFont typeface="Arial"/>
        <a:buChar char="•"/>
        <a:defRPr sz="1800" kern="1200">
          <a:solidFill>
            <a:schemeClr val="tx1"/>
          </a:solidFill>
          <a:latin typeface="+mn-lt"/>
          <a:ea typeface="+mn-ea"/>
          <a:cs typeface="+mn-cs"/>
        </a:defRPr>
      </a:lvl1pPr>
      <a:lvl2pPr marL="688958" indent="-231770" algn="l" defTabSz="457189" rtl="0" eaLnBrk="1" latinLnBrk="0" hangingPunct="1">
        <a:lnSpc>
          <a:spcPct val="95000"/>
        </a:lnSpc>
        <a:spcBef>
          <a:spcPts val="600"/>
        </a:spcBef>
        <a:buClr>
          <a:schemeClr val="accent1"/>
        </a:buClr>
        <a:buFont typeface="Arial"/>
        <a:buChar char="–"/>
        <a:defRPr sz="1800" kern="1200">
          <a:solidFill>
            <a:schemeClr val="tx1"/>
          </a:solidFill>
          <a:latin typeface="+mn-lt"/>
          <a:ea typeface="+mn-ea"/>
          <a:cs typeface="+mn-cs"/>
        </a:defRPr>
      </a:lvl2pPr>
      <a:lvl3pPr marL="1088998" indent="-174621" algn="l" defTabSz="457189" rtl="0" eaLnBrk="1" latinLnBrk="0" hangingPunct="1">
        <a:lnSpc>
          <a:spcPct val="95000"/>
        </a:lnSpc>
        <a:spcBef>
          <a:spcPts val="600"/>
        </a:spcBef>
        <a:buClr>
          <a:schemeClr val="accent1"/>
        </a:buClr>
        <a:buFont typeface="Arial"/>
        <a:buChar char="•"/>
        <a:defRPr sz="1800" kern="1200">
          <a:solidFill>
            <a:schemeClr val="tx1"/>
          </a:solidFill>
          <a:latin typeface="+mn-lt"/>
          <a:ea typeface="+mn-ea"/>
          <a:cs typeface="+mn-cs"/>
        </a:defRPr>
      </a:lvl3pPr>
      <a:lvl4pPr marL="1600160" indent="-228594" algn="l" defTabSz="457189" rtl="0" eaLnBrk="1" latinLnBrk="0" hangingPunct="1">
        <a:lnSpc>
          <a:spcPct val="95000"/>
        </a:lnSpc>
        <a:spcBef>
          <a:spcPts val="600"/>
        </a:spcBef>
        <a:buClr>
          <a:schemeClr val="accent1"/>
        </a:buClr>
        <a:buFont typeface="Arial"/>
        <a:buChar char="–"/>
        <a:defRPr sz="1800" kern="1200">
          <a:solidFill>
            <a:schemeClr val="tx1"/>
          </a:solidFill>
          <a:latin typeface="+mn-lt"/>
          <a:ea typeface="+mn-ea"/>
          <a:cs typeface="+mn-cs"/>
        </a:defRPr>
      </a:lvl4pPr>
      <a:lvl5pPr marL="2057348" indent="-228594" algn="l" defTabSz="457189" rtl="0" eaLnBrk="1" latinLnBrk="0" hangingPunct="1">
        <a:lnSpc>
          <a:spcPct val="95000"/>
        </a:lnSpc>
        <a:spcBef>
          <a:spcPts val="600"/>
        </a:spcBef>
        <a:buClr>
          <a:schemeClr val="accent1"/>
        </a:buClr>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2.sv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2.xml"/></Relationships>
</file>

<file path=ppt/slides/_rels/slide1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1.xml"/></Relationships>
</file>

<file path=ppt/slides/_rels/slide1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1.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slideLayout" Target="../slideLayouts/slideLayout17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31.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1.xml"/></Relationships>
</file>

<file path=ppt/slides/_rels/slide2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1.xml"/></Relationships>
</file>

<file path=ppt/slides/_rels/slide2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1.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31.xml"/></Relationships>
</file>

<file path=ppt/slides/_rels/slide2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1.xml"/></Relationships>
</file>

<file path=ppt/slides/_rels/slide3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1.xml"/></Relationships>
</file>

<file path=ppt/slides/_rels/slide3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31.xml"/></Relationships>
</file>

<file path=ppt/slides/_rels/slide3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1.xml"/></Relationships>
</file>

<file path=ppt/slides/_rels/slide3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31.xml"/></Relationships>
</file>

<file path=ppt/slides/_rels/slide3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31.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1.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31.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31.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31.xml"/></Relationships>
</file>

<file path=ppt/slides/_rels/slide5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31.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31.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31.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31.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xml"/><Relationship Id="rId1" Type="http://schemas.openxmlformats.org/officeDocument/2006/relationships/slideLayout" Target="../slideLayouts/slideLayout201.xml"/></Relationships>
</file>

<file path=ppt/slides/_rels/slide5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1.xml"/></Relationships>
</file>

<file path=ppt/slides/_rels/slide5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31.xml"/></Relationships>
</file>

<file path=ppt/slides/_rels/slide5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31.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6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31.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31.xml"/></Relationships>
</file>

<file path=ppt/slides/_rels/slide6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3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6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31.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173.xml"/></Relationships>
</file>

<file path=ppt/slides/_rels/slide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1.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9">
            <a:extLst>
              <a:ext uri="{FF2B5EF4-FFF2-40B4-BE49-F238E27FC236}">
                <a16:creationId xmlns:a16="http://schemas.microsoft.com/office/drawing/2014/main" id="{D9088641-D246-8B39-BA78-907A9014801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15" b="15"/>
          <a:stretch/>
        </p:blipFill>
        <p:spPr>
          <a:prstGeom prst="rect">
            <a:avLst/>
          </a:prstGeom>
        </p:spPr>
      </p:pic>
      <p:sp>
        <p:nvSpPr>
          <p:cNvPr id="17" name="Rectangle 16">
            <a:extLst>
              <a:ext uri="{FF2B5EF4-FFF2-40B4-BE49-F238E27FC236}">
                <a16:creationId xmlns:a16="http://schemas.microsoft.com/office/drawing/2014/main" id="{2C471271-3E36-82DA-9961-3EDB3C49461A}"/>
              </a:ext>
            </a:extLst>
          </p:cNvPr>
          <p:cNvSpPr/>
          <p:nvPr/>
        </p:nvSpPr>
        <p:spPr>
          <a:xfrm>
            <a:off x="519441" y="1400178"/>
            <a:ext cx="5538355" cy="3503688"/>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3C289B"/>
              </a:solidFill>
              <a:effectLst/>
              <a:uLnTx/>
              <a:uFillTx/>
              <a:latin typeface="MdFago" charset="0"/>
              <a:ea typeface="MdFago" charset="0"/>
              <a:cs typeface="MdFago" charset="0"/>
            </a:endParaRPr>
          </a:p>
        </p:txBody>
      </p:sp>
      <p:sp>
        <p:nvSpPr>
          <p:cNvPr id="3" name="Title 2">
            <a:extLst>
              <a:ext uri="{FF2B5EF4-FFF2-40B4-BE49-F238E27FC236}">
                <a16:creationId xmlns:a16="http://schemas.microsoft.com/office/drawing/2014/main" id="{80B2DF9D-5F21-4264-9EAD-083BCBEAA690}"/>
              </a:ext>
            </a:extLst>
          </p:cNvPr>
          <p:cNvSpPr>
            <a:spLocks noGrp="1"/>
          </p:cNvSpPr>
          <p:nvPr>
            <p:ph type="ctrTitle"/>
          </p:nvPr>
        </p:nvSpPr>
        <p:spPr>
          <a:xfrm>
            <a:off x="626401" y="1484846"/>
            <a:ext cx="4129088" cy="1557337"/>
          </a:xfrm>
        </p:spPr>
        <p:txBody>
          <a:bodyPr/>
          <a:lstStyle/>
          <a:p>
            <a:r>
              <a:rPr lang="en-US" dirty="0"/>
              <a:t>Best of ASCO </a:t>
            </a:r>
            <a:br>
              <a:rPr lang="en-US" dirty="0"/>
            </a:br>
            <a:r>
              <a:rPr lang="en-US" dirty="0"/>
              <a:t>Part 1</a:t>
            </a:r>
          </a:p>
        </p:txBody>
      </p:sp>
      <p:sp>
        <p:nvSpPr>
          <p:cNvPr id="4" name="Subtitle 3">
            <a:extLst>
              <a:ext uri="{FF2B5EF4-FFF2-40B4-BE49-F238E27FC236}">
                <a16:creationId xmlns:a16="http://schemas.microsoft.com/office/drawing/2014/main" id="{2A7BCDFB-05B9-4DEF-98FF-8BFE3CF9D5B5}"/>
              </a:ext>
            </a:extLst>
          </p:cNvPr>
          <p:cNvSpPr>
            <a:spLocks noGrp="1"/>
          </p:cNvSpPr>
          <p:nvPr>
            <p:ph type="subTitle" idx="1"/>
          </p:nvPr>
        </p:nvSpPr>
        <p:spPr>
          <a:xfrm>
            <a:off x="626401" y="3139293"/>
            <a:ext cx="4129088" cy="1227137"/>
          </a:xfrm>
        </p:spPr>
        <p:txBody>
          <a:bodyPr/>
          <a:lstStyle/>
          <a:p>
            <a:r>
              <a:rPr lang="en-US" dirty="0">
                <a:cs typeface="Arial"/>
              </a:rPr>
              <a:t>June 15, 2024</a:t>
            </a:r>
          </a:p>
          <a:p>
            <a:endParaRPr lang="en-US" dirty="0">
              <a:cs typeface="Arial"/>
            </a:endParaRPr>
          </a:p>
        </p:txBody>
      </p:sp>
      <p:pic>
        <p:nvPicPr>
          <p:cNvPr id="5" name="Graphic 4">
            <a:extLst>
              <a:ext uri="{FF2B5EF4-FFF2-40B4-BE49-F238E27FC236}">
                <a16:creationId xmlns:a16="http://schemas.microsoft.com/office/drawing/2014/main" id="{D3E609D5-FE8E-9E32-141F-E9613996638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9219" y="302375"/>
            <a:ext cx="1140845" cy="162000"/>
          </a:xfrm>
          <a:prstGeom prst="rect">
            <a:avLst/>
          </a:prstGeom>
        </p:spPr>
      </p:pic>
    </p:spTree>
    <p:extLst>
      <p:ext uri="{BB962C8B-B14F-4D97-AF65-F5344CB8AC3E}">
        <p14:creationId xmlns:p14="http://schemas.microsoft.com/office/powerpoint/2010/main" val="3427193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Placeholder 1">
            <a:extLst>
              <a:ext uri="{FF2B5EF4-FFF2-40B4-BE49-F238E27FC236}">
                <a16:creationId xmlns:a16="http://schemas.microsoft.com/office/drawing/2014/main" id="{F3DA2A59-412C-4AC2-B667-0E4781900CAE}"/>
              </a:ext>
            </a:extLst>
          </p:cNvPr>
          <p:cNvSpPr>
            <a:spLocks noGrp="1"/>
          </p:cNvSpPr>
          <p:nvPr>
            <p:ph type="body" sz="quarter" idx="10"/>
          </p:nvPr>
        </p:nvSpPr>
        <p:spPr bwMode="auto">
          <a:xfrm>
            <a:off x="785320" y="266103"/>
            <a:ext cx="8002042" cy="4822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36" tIns="42868" rIns="85736" bIns="42868" numCol="1" anchor="t" anchorCtr="0" compatLnSpc="1">
            <a:prstTxWarp prst="textNoShape">
              <a:avLst/>
            </a:prstTxWarp>
          </a:bodyPr>
          <a:lstStyle/>
          <a:p>
            <a:pPr algn="l"/>
            <a:r>
              <a:rPr lang="en-US" altLang="en-US" sz="2626" b="1"/>
              <a:t>NRG GY003: Subgroup Analyses of Outcome</a:t>
            </a:r>
          </a:p>
        </p:txBody>
      </p:sp>
      <p:graphicFrame>
        <p:nvGraphicFramePr>
          <p:cNvPr id="2" name="Table 1">
            <a:extLst>
              <a:ext uri="{FF2B5EF4-FFF2-40B4-BE49-F238E27FC236}">
                <a16:creationId xmlns:a16="http://schemas.microsoft.com/office/drawing/2014/main" id="{0339DA83-AB42-49FB-A739-9701ACF2A5A4}"/>
              </a:ext>
            </a:extLst>
          </p:cNvPr>
          <p:cNvGraphicFramePr>
            <a:graphicFrameLocks noGrp="1"/>
          </p:cNvGraphicFramePr>
          <p:nvPr/>
        </p:nvGraphicFramePr>
        <p:xfrm>
          <a:off x="499533" y="910612"/>
          <a:ext cx="8216382" cy="2715080"/>
        </p:xfrm>
        <a:graphic>
          <a:graphicData uri="http://schemas.openxmlformats.org/drawingml/2006/table">
            <a:tbl>
              <a:tblPr firstRow="1" bandRow="1">
                <a:tableStyleId>{5C22544A-7EE6-4342-B048-85BDC9FD1C3A}</a:tableStyleId>
              </a:tblPr>
              <a:tblGrid>
                <a:gridCol w="2286298">
                  <a:extLst>
                    <a:ext uri="{9D8B030D-6E8A-4147-A177-3AD203B41FA5}">
                      <a16:colId xmlns:a16="http://schemas.microsoft.com/office/drawing/2014/main" val="20000"/>
                    </a:ext>
                  </a:extLst>
                </a:gridCol>
                <a:gridCol w="2000511">
                  <a:extLst>
                    <a:ext uri="{9D8B030D-6E8A-4147-A177-3AD203B41FA5}">
                      <a16:colId xmlns:a16="http://schemas.microsoft.com/office/drawing/2014/main" val="20001"/>
                    </a:ext>
                  </a:extLst>
                </a:gridCol>
                <a:gridCol w="2071957">
                  <a:extLst>
                    <a:ext uri="{9D8B030D-6E8A-4147-A177-3AD203B41FA5}">
                      <a16:colId xmlns:a16="http://schemas.microsoft.com/office/drawing/2014/main" val="20002"/>
                    </a:ext>
                  </a:extLst>
                </a:gridCol>
                <a:gridCol w="1857616">
                  <a:extLst>
                    <a:ext uri="{9D8B030D-6E8A-4147-A177-3AD203B41FA5}">
                      <a16:colId xmlns:a16="http://schemas.microsoft.com/office/drawing/2014/main" val="20003"/>
                    </a:ext>
                  </a:extLst>
                </a:gridCol>
              </a:tblGrid>
              <a:tr h="357318">
                <a:tc>
                  <a:txBody>
                    <a:bodyPr/>
                    <a:lstStyle/>
                    <a:p>
                      <a:endParaRPr lang="en-US" sz="1500" b="0" dirty="0"/>
                    </a:p>
                  </a:txBody>
                  <a:tcPr marL="85736" marR="85736" marT="42890" marB="42890"/>
                </a:tc>
                <a:tc gridSpan="3">
                  <a:txBody>
                    <a:bodyPr/>
                    <a:lstStyle/>
                    <a:p>
                      <a:pPr algn="ctr"/>
                      <a:r>
                        <a:rPr lang="en-US" sz="1500" b="0" dirty="0"/>
                        <a:t>Statistic</a:t>
                      </a:r>
                      <a:r>
                        <a:rPr lang="en-US" sz="1500" b="0" baseline="0" dirty="0"/>
                        <a:t> (95% CI)</a:t>
                      </a:r>
                      <a:endParaRPr lang="en-US" sz="1500" b="0" dirty="0"/>
                    </a:p>
                  </a:txBody>
                  <a:tcPr marL="85736" marR="85736" marT="42890" marB="42890"/>
                </a:tc>
                <a:tc hMerge="1">
                  <a:txBody>
                    <a:bodyPr/>
                    <a:lstStyle/>
                    <a:p>
                      <a:endParaRPr lang="en-US" sz="1800" b="0" dirty="0"/>
                    </a:p>
                  </a:txBody>
                  <a:tcPr/>
                </a:tc>
                <a:tc hMerge="1">
                  <a:txBody>
                    <a:bodyPr/>
                    <a:lstStyle/>
                    <a:p>
                      <a:endParaRPr lang="en-US" sz="1800" b="0" dirty="0"/>
                    </a:p>
                  </a:txBody>
                  <a:tcPr/>
                </a:tc>
                <a:extLst>
                  <a:ext uri="{0D108BD9-81ED-4DB2-BD59-A6C34878D82A}">
                    <a16:rowId xmlns:a16="http://schemas.microsoft.com/office/drawing/2014/main" val="10000"/>
                  </a:ext>
                </a:extLst>
              </a:tr>
              <a:tr h="316165">
                <a:tc>
                  <a:txBody>
                    <a:bodyPr/>
                    <a:lstStyle/>
                    <a:p>
                      <a:r>
                        <a:rPr lang="en-US" sz="1500" b="0" dirty="0"/>
                        <a:t>Characteristic</a:t>
                      </a:r>
                    </a:p>
                  </a:txBody>
                  <a:tcPr marL="85736" marR="85736" marT="42890" marB="42890"/>
                </a:tc>
                <a:tc>
                  <a:txBody>
                    <a:bodyPr/>
                    <a:lstStyle/>
                    <a:p>
                      <a:pPr algn="ctr"/>
                      <a:r>
                        <a:rPr lang="en-US" sz="1500" b="0" dirty="0"/>
                        <a:t>Response*</a:t>
                      </a:r>
                    </a:p>
                  </a:txBody>
                  <a:tcPr marL="85736" marR="85736" marT="42890" marB="42890"/>
                </a:tc>
                <a:tc>
                  <a:txBody>
                    <a:bodyPr/>
                    <a:lstStyle/>
                    <a:p>
                      <a:pPr algn="ctr"/>
                      <a:r>
                        <a:rPr lang="en-US" sz="1500" b="0" dirty="0"/>
                        <a:t>PFS**</a:t>
                      </a:r>
                    </a:p>
                  </a:txBody>
                  <a:tcPr marL="85736" marR="85736" marT="42890" marB="42890"/>
                </a:tc>
                <a:tc>
                  <a:txBody>
                    <a:bodyPr/>
                    <a:lstStyle/>
                    <a:p>
                      <a:pPr algn="ctr"/>
                      <a:r>
                        <a:rPr lang="en-US" sz="1500" b="0" dirty="0"/>
                        <a:t>OS**</a:t>
                      </a:r>
                    </a:p>
                  </a:txBody>
                  <a:tcPr marL="85736" marR="85736" marT="42890" marB="42890"/>
                </a:tc>
                <a:extLst>
                  <a:ext uri="{0D108BD9-81ED-4DB2-BD59-A6C34878D82A}">
                    <a16:rowId xmlns:a16="http://schemas.microsoft.com/office/drawing/2014/main" val="10001"/>
                  </a:ext>
                </a:extLst>
              </a:tr>
              <a:tr h="316165">
                <a:tc>
                  <a:txBody>
                    <a:bodyPr/>
                    <a:lstStyle/>
                    <a:p>
                      <a:r>
                        <a:rPr lang="en-US" sz="1500" b="0" dirty="0"/>
                        <a:t>Age: &gt; vs </a:t>
                      </a:r>
                      <a:r>
                        <a:rPr lang="en-US" sz="1500" b="0" baseline="0" dirty="0"/>
                        <a:t>≤ median</a:t>
                      </a:r>
                      <a:endParaRPr lang="en-US" sz="1500" b="0" dirty="0"/>
                    </a:p>
                  </a:txBody>
                  <a:tcPr marL="85736" marR="85736" marT="42890" marB="42890"/>
                </a:tc>
                <a:tc>
                  <a:txBody>
                    <a:bodyPr/>
                    <a:lstStyle/>
                    <a:p>
                      <a:pPr algn="ctr"/>
                      <a:r>
                        <a:rPr lang="en-US" sz="1500" b="0" dirty="0"/>
                        <a:t>0.653 (0.244-1.748)</a:t>
                      </a:r>
                    </a:p>
                  </a:txBody>
                  <a:tcPr marL="85736" marR="85736" marT="42890" marB="42890"/>
                </a:tc>
                <a:tc>
                  <a:txBody>
                    <a:bodyPr/>
                    <a:lstStyle/>
                    <a:p>
                      <a:pPr algn="ctr"/>
                      <a:r>
                        <a:rPr lang="en-US" sz="1500" b="0" dirty="0"/>
                        <a:t>1.002 (0.638-1.574)</a:t>
                      </a:r>
                    </a:p>
                  </a:txBody>
                  <a:tcPr marL="85736" marR="85736" marT="42890" marB="42890"/>
                </a:tc>
                <a:tc>
                  <a:txBody>
                    <a:bodyPr/>
                    <a:lstStyle/>
                    <a:p>
                      <a:pPr algn="ctr"/>
                      <a:r>
                        <a:rPr lang="en-US" sz="1500" b="0" dirty="0"/>
                        <a:t>1.499 (0.818-2.747)</a:t>
                      </a:r>
                    </a:p>
                  </a:txBody>
                  <a:tcPr marL="85736" marR="85736" marT="42890" marB="42890"/>
                </a:tc>
                <a:extLst>
                  <a:ext uri="{0D108BD9-81ED-4DB2-BD59-A6C34878D82A}">
                    <a16:rowId xmlns:a16="http://schemas.microsoft.com/office/drawing/2014/main" val="10002"/>
                  </a:ext>
                </a:extLst>
              </a:tr>
              <a:tr h="316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t>PS:</a:t>
                      </a:r>
                      <a:r>
                        <a:rPr lang="en-US" sz="1500" b="0" baseline="0" dirty="0"/>
                        <a:t> &gt; 0 vs 0</a:t>
                      </a:r>
                      <a:endParaRPr lang="en-US" sz="1500" b="0" dirty="0"/>
                    </a:p>
                  </a:txBody>
                  <a:tcPr marL="85736" marR="85736" marT="42890" marB="42890"/>
                </a:tc>
                <a:tc>
                  <a:txBody>
                    <a:bodyPr/>
                    <a:lstStyle/>
                    <a:p>
                      <a:pPr algn="ctr"/>
                      <a:r>
                        <a:rPr lang="en-US" sz="1500" b="0" dirty="0"/>
                        <a:t>1.210</a:t>
                      </a:r>
                      <a:r>
                        <a:rPr lang="en-US" sz="1500" b="0" baseline="0" dirty="0"/>
                        <a:t> (0.422-3.471)</a:t>
                      </a:r>
                      <a:endParaRPr lang="en-US" sz="1500" b="0" dirty="0"/>
                    </a:p>
                  </a:txBody>
                  <a:tcPr marL="85736" marR="85736" marT="42890" marB="42890"/>
                </a:tc>
                <a:tc>
                  <a:txBody>
                    <a:bodyPr/>
                    <a:lstStyle/>
                    <a:p>
                      <a:pPr algn="ctr"/>
                      <a:r>
                        <a:rPr lang="en-US" sz="1500" b="0" dirty="0"/>
                        <a:t>0.843 (0.519-1.368)</a:t>
                      </a:r>
                    </a:p>
                  </a:txBody>
                  <a:tcPr marL="85736" marR="85736" marT="42890" marB="42890"/>
                </a:tc>
                <a:tc>
                  <a:txBody>
                    <a:bodyPr/>
                    <a:lstStyle/>
                    <a:p>
                      <a:pPr algn="ctr"/>
                      <a:r>
                        <a:rPr lang="en-US" sz="1500" b="0" dirty="0"/>
                        <a:t>1.295 (0.681-2.465)</a:t>
                      </a:r>
                    </a:p>
                  </a:txBody>
                  <a:tcPr marL="85736" marR="85736" marT="42890" marB="42890"/>
                </a:tc>
                <a:extLst>
                  <a:ext uri="{0D108BD9-81ED-4DB2-BD59-A6C34878D82A}">
                    <a16:rowId xmlns:a16="http://schemas.microsoft.com/office/drawing/2014/main" val="10003"/>
                  </a:ext>
                </a:extLst>
              </a:tr>
              <a:tr h="546551">
                <a:tc>
                  <a:txBody>
                    <a:bodyPr/>
                    <a:lstStyle/>
                    <a:p>
                      <a:r>
                        <a:rPr lang="en-US" sz="1500" b="0" dirty="0"/>
                        <a:t>Prior</a:t>
                      </a:r>
                      <a:r>
                        <a:rPr lang="en-US" sz="1500" b="0" baseline="0" dirty="0"/>
                        <a:t> cytotoxic regimens: &gt;1 vs 1</a:t>
                      </a:r>
                      <a:endParaRPr lang="en-US" sz="1500" b="0" dirty="0"/>
                    </a:p>
                  </a:txBody>
                  <a:tcPr marL="85736" marR="85736" marT="42890" marB="42890"/>
                </a:tc>
                <a:tc>
                  <a:txBody>
                    <a:bodyPr/>
                    <a:lstStyle/>
                    <a:p>
                      <a:pPr algn="ctr"/>
                      <a:r>
                        <a:rPr lang="en-US" sz="1500" b="0" dirty="0"/>
                        <a:t>0.676 (0.220-2.079)</a:t>
                      </a:r>
                    </a:p>
                  </a:txBody>
                  <a:tcPr marL="85736" marR="85736" marT="42890" marB="42890"/>
                </a:tc>
                <a:tc>
                  <a:txBody>
                    <a:bodyPr/>
                    <a:lstStyle/>
                    <a:p>
                      <a:pPr algn="ctr"/>
                      <a:r>
                        <a:rPr lang="en-US" sz="1500" b="0" dirty="0"/>
                        <a:t>1.021 (0.602-1.730)</a:t>
                      </a:r>
                    </a:p>
                  </a:txBody>
                  <a:tcPr marL="85736" marR="85736" marT="42890" marB="42890"/>
                </a:tc>
                <a:tc>
                  <a:txBody>
                    <a:bodyPr/>
                    <a:lstStyle/>
                    <a:p>
                      <a:pPr algn="ctr"/>
                      <a:r>
                        <a:rPr lang="en-US" sz="1500" b="0" dirty="0"/>
                        <a:t>1.150 (NA***)</a:t>
                      </a:r>
                    </a:p>
                  </a:txBody>
                  <a:tcPr marL="85736" marR="85736" marT="42890" marB="42890"/>
                </a:tc>
                <a:extLst>
                  <a:ext uri="{0D108BD9-81ED-4DB2-BD59-A6C34878D82A}">
                    <a16:rowId xmlns:a16="http://schemas.microsoft.com/office/drawing/2014/main" val="10004"/>
                  </a:ext>
                </a:extLst>
              </a:tr>
              <a:tr h="316165">
                <a:tc>
                  <a:txBody>
                    <a:bodyPr/>
                    <a:lstStyle/>
                    <a:p>
                      <a:r>
                        <a:rPr lang="en-US" sz="1500" b="0" dirty="0"/>
                        <a:t>PFI: </a:t>
                      </a:r>
                      <a:r>
                        <a:rPr lang="en-US" sz="1500" b="0" baseline="0" dirty="0"/>
                        <a:t>≥ 6 vs &lt; 6 months</a:t>
                      </a:r>
                      <a:endParaRPr lang="en-US" sz="1500" b="0" dirty="0"/>
                    </a:p>
                  </a:txBody>
                  <a:tcPr marL="85736" marR="85736" marT="42890" marB="42890"/>
                </a:tc>
                <a:tc>
                  <a:txBody>
                    <a:bodyPr/>
                    <a:lstStyle/>
                    <a:p>
                      <a:pPr algn="ctr"/>
                      <a:r>
                        <a:rPr lang="en-US" sz="1500" b="0" dirty="0"/>
                        <a:t>1.900 (0.709-5.091)</a:t>
                      </a:r>
                    </a:p>
                  </a:txBody>
                  <a:tcPr marL="85736" marR="85736" marT="42890" marB="42890"/>
                </a:tc>
                <a:tc>
                  <a:txBody>
                    <a:bodyPr/>
                    <a:lstStyle/>
                    <a:p>
                      <a:pPr algn="ctr"/>
                      <a:r>
                        <a:rPr lang="en-US" sz="1500" b="0" dirty="0"/>
                        <a:t>0.662 (0.418-1.047)</a:t>
                      </a:r>
                    </a:p>
                  </a:txBody>
                  <a:tcPr marL="85736" marR="85736" marT="42890" marB="42890"/>
                </a:tc>
                <a:tc>
                  <a:txBody>
                    <a:bodyPr/>
                    <a:lstStyle/>
                    <a:p>
                      <a:pPr algn="ctr"/>
                      <a:r>
                        <a:rPr lang="en-US" sz="1500" b="1" dirty="0"/>
                        <a:t>0.518 (0.273-0.984)</a:t>
                      </a:r>
                    </a:p>
                  </a:txBody>
                  <a:tcPr marL="85736" marR="85736" marT="42890" marB="42890"/>
                </a:tc>
                <a:extLst>
                  <a:ext uri="{0D108BD9-81ED-4DB2-BD59-A6C34878D82A}">
                    <a16:rowId xmlns:a16="http://schemas.microsoft.com/office/drawing/2014/main" val="10005"/>
                  </a:ext>
                </a:extLst>
              </a:tr>
              <a:tr h="5465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t>Cell type: clear cell vs other</a:t>
                      </a:r>
                    </a:p>
                  </a:txBody>
                  <a:tcPr marL="85736" marR="85736" marT="42890" marB="42890"/>
                </a:tc>
                <a:tc>
                  <a:txBody>
                    <a:bodyPr/>
                    <a:lstStyle/>
                    <a:p>
                      <a:pPr algn="ctr"/>
                      <a:r>
                        <a:rPr lang="en-US" sz="1500" b="1" dirty="0"/>
                        <a:t>5.205 (1.370-19.774)</a:t>
                      </a:r>
                    </a:p>
                  </a:txBody>
                  <a:tcPr marL="85736" marR="85736" marT="42890" marB="42890"/>
                </a:tc>
                <a:tc>
                  <a:txBody>
                    <a:bodyPr/>
                    <a:lstStyle/>
                    <a:p>
                      <a:pPr algn="ctr"/>
                      <a:r>
                        <a:rPr lang="en-US" sz="1500" b="0" dirty="0"/>
                        <a:t>0.562 (NA)</a:t>
                      </a:r>
                    </a:p>
                  </a:txBody>
                  <a:tcPr marL="85736" marR="85736" marT="42890" marB="42890"/>
                </a:tc>
                <a:tc>
                  <a:txBody>
                    <a:bodyPr/>
                    <a:lstStyle/>
                    <a:p>
                      <a:pPr algn="ctr"/>
                      <a:r>
                        <a:rPr lang="en-US" sz="1500" b="0" dirty="0"/>
                        <a:t>1.674 (NA)</a:t>
                      </a:r>
                    </a:p>
                  </a:txBody>
                  <a:tcPr marL="85736" marR="85736" marT="42890" marB="42890"/>
                </a:tc>
                <a:extLst>
                  <a:ext uri="{0D108BD9-81ED-4DB2-BD59-A6C34878D82A}">
                    <a16:rowId xmlns:a16="http://schemas.microsoft.com/office/drawing/2014/main" val="10006"/>
                  </a:ext>
                </a:extLst>
              </a:tr>
            </a:tbl>
          </a:graphicData>
        </a:graphic>
      </p:graphicFrame>
      <p:sp>
        <p:nvSpPr>
          <p:cNvPr id="72747" name="Text Box 57">
            <a:extLst>
              <a:ext uri="{FF2B5EF4-FFF2-40B4-BE49-F238E27FC236}">
                <a16:creationId xmlns:a16="http://schemas.microsoft.com/office/drawing/2014/main" id="{61B553B0-660A-498E-84D9-2A01C386255E}"/>
              </a:ext>
            </a:extLst>
          </p:cNvPr>
          <p:cNvSpPr txBox="1">
            <a:spLocks noChangeArrowheads="1"/>
          </p:cNvSpPr>
          <p:nvPr/>
        </p:nvSpPr>
        <p:spPr bwMode="auto">
          <a:xfrm>
            <a:off x="3047802" y="3896292"/>
            <a:ext cx="565892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57449" fontAlgn="base">
              <a:spcBef>
                <a:spcPct val="0"/>
              </a:spcBef>
              <a:spcAft>
                <a:spcPct val="0"/>
              </a:spcAft>
              <a:defRPr/>
            </a:pPr>
            <a:r>
              <a:rPr lang="en-US" altLang="en-US" sz="1125">
                <a:solidFill>
                  <a:srgbClr val="565656"/>
                </a:solidFill>
                <a:ea typeface="MS PGothic" panose="020B0600070205080204" pitchFamily="34" charset="-128"/>
              </a:rPr>
              <a:t>* Logistic regression, odds ratio, adjusted for treatment group</a:t>
            </a:r>
            <a:br>
              <a:rPr lang="en-US" altLang="en-US" sz="1125">
                <a:solidFill>
                  <a:srgbClr val="565656"/>
                </a:solidFill>
                <a:ea typeface="MS PGothic" panose="020B0600070205080204" pitchFamily="34" charset="-128"/>
              </a:rPr>
            </a:br>
            <a:r>
              <a:rPr lang="en-US" altLang="en-US" sz="1125">
                <a:solidFill>
                  <a:srgbClr val="565656"/>
                </a:solidFill>
                <a:ea typeface="MS PGothic" panose="020B0600070205080204" pitchFamily="34" charset="-128"/>
              </a:rPr>
              <a:t>** Cox proportional hazards model, hazard ratio, adjusted for treatment group and PFI</a:t>
            </a:r>
            <a:br>
              <a:rPr lang="en-US" altLang="en-US" sz="1125">
                <a:solidFill>
                  <a:srgbClr val="565656"/>
                </a:solidFill>
                <a:ea typeface="MS PGothic" panose="020B0600070205080204" pitchFamily="34" charset="-128"/>
              </a:rPr>
            </a:br>
            <a:r>
              <a:rPr lang="en-US" altLang="en-US" sz="1125">
                <a:solidFill>
                  <a:srgbClr val="565656"/>
                </a:solidFill>
                <a:ea typeface="MS PGothic" panose="020B0600070205080204" pitchFamily="34" charset="-128"/>
              </a:rPr>
              <a:t>*** Not available, insufficient number of events</a:t>
            </a:r>
          </a:p>
          <a:p>
            <a:pPr defTabSz="857449" fontAlgn="base">
              <a:spcBef>
                <a:spcPct val="0"/>
              </a:spcBef>
              <a:spcAft>
                <a:spcPct val="0"/>
              </a:spcAft>
              <a:defRPr/>
            </a:pPr>
            <a:endParaRPr lang="en-US" altLang="en-US" sz="1125">
              <a:solidFill>
                <a:srgbClr val="565656"/>
              </a:solidFill>
              <a:ea typeface="MS PGothic" panose="020B0600070205080204" pitchFamily="34" charset="-128"/>
            </a:endParaRPr>
          </a:p>
        </p:txBody>
      </p:sp>
      <p:sp>
        <p:nvSpPr>
          <p:cNvPr id="6" name="Rectangle 5">
            <a:extLst>
              <a:ext uri="{FF2B5EF4-FFF2-40B4-BE49-F238E27FC236}">
                <a16:creationId xmlns:a16="http://schemas.microsoft.com/office/drawing/2014/main" id="{F275A55E-22B8-43A6-BB8F-7BC3F97CDDE4}"/>
              </a:ext>
            </a:extLst>
          </p:cNvPr>
          <p:cNvSpPr/>
          <p:nvPr/>
        </p:nvSpPr>
        <p:spPr bwMode="auto">
          <a:xfrm>
            <a:off x="2803922" y="3080742"/>
            <a:ext cx="1982391" cy="351797"/>
          </a:xfrm>
          <a:prstGeom prst="rect">
            <a:avLst/>
          </a:prstGeom>
          <a:noFill/>
          <a:ln w="92075" cap="flat" cmpd="sng" algn="ctr">
            <a:solidFill>
              <a:srgbClr val="53ABA9"/>
            </a:solidFill>
            <a:prstDash val="solid"/>
            <a:round/>
            <a:headEnd type="none" w="med" len="med"/>
            <a:tailEnd type="none" w="med" len="med"/>
          </a:ln>
          <a:effectLst/>
        </p:spPr>
        <p:txBody>
          <a:bodyPr vert="horz" wrap="square" lIns="32147" tIns="16073" rIns="32147" bIns="16073" numCol="1" rtlCol="0" anchor="t" anchorCtr="0" compatLnSpc="1">
            <a:prstTxWarp prst="textNoShape">
              <a:avLst/>
            </a:prstTxWarp>
          </a:bodyPr>
          <a:lstStyle/>
          <a:p>
            <a:pPr defTabSz="321503" eaLnBrk="0" fontAlgn="base" hangingPunct="0">
              <a:spcBef>
                <a:spcPct val="0"/>
              </a:spcBef>
              <a:spcAft>
                <a:spcPct val="0"/>
              </a:spcAft>
            </a:pPr>
            <a:endParaRPr lang="en-US" sz="844">
              <a:solidFill>
                <a:srgbClr val="FFFFFF"/>
              </a:solidFill>
              <a:latin typeface="Times New Roman" pitchFamily="1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437" y="1928730"/>
            <a:ext cx="5489124" cy="242249"/>
          </a:xfrm>
        </p:spPr>
        <p:txBody>
          <a:bodyPr/>
          <a:lstStyle/>
          <a:p>
            <a:r>
              <a:rPr lang="en-US" sz="492" b="1" kern="1200" dirty="0">
                <a:solidFill>
                  <a:schemeClr val="tx1"/>
                </a:solidFill>
                <a:latin typeface="Arial" charset="0"/>
                <a:ea typeface="+mn-ea"/>
                <a:cs typeface="+mn-cs"/>
              </a:rPr>
              <a:t>Objective Response Rate by Subgroup&lt;br /&gt;&lt;br /&gt;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58604" y="748810"/>
            <a:ext cx="7756703" cy="396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23D0F176-B09F-440D-8F05-51E47C5195BB}"/>
              </a:ext>
            </a:extLst>
          </p:cNvPr>
          <p:cNvSpPr/>
          <p:nvPr/>
        </p:nvSpPr>
        <p:spPr>
          <a:xfrm>
            <a:off x="2006381" y="3584494"/>
            <a:ext cx="5310179" cy="514232"/>
          </a:xfrm>
          <a:prstGeom prst="rect">
            <a:avLst/>
          </a:prstGeom>
          <a:noFill/>
          <a:ln w="1016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7449" eaLnBrk="0" fontAlgn="base" hangingPunct="0">
              <a:spcBef>
                <a:spcPct val="0"/>
              </a:spcBef>
              <a:spcAft>
                <a:spcPct val="0"/>
              </a:spcAft>
              <a:defRPr/>
            </a:pPr>
            <a:endParaRPr lang="en-US" sz="1688">
              <a:solidFill>
                <a:srgbClr val="FFFFFF"/>
              </a:solidFill>
              <a:latin typeface="Arial"/>
              <a:cs typeface="Lucida Sans Unicode"/>
            </a:endParaRPr>
          </a:p>
        </p:txBody>
      </p:sp>
      <p:sp>
        <p:nvSpPr>
          <p:cNvPr id="3" name="TextBox 2">
            <a:extLst>
              <a:ext uri="{FF2B5EF4-FFF2-40B4-BE49-F238E27FC236}">
                <a16:creationId xmlns:a16="http://schemas.microsoft.com/office/drawing/2014/main" id="{A712F047-A082-4D24-B19E-33A06F10475B}"/>
              </a:ext>
            </a:extLst>
          </p:cNvPr>
          <p:cNvSpPr txBox="1"/>
          <p:nvPr/>
        </p:nvSpPr>
        <p:spPr>
          <a:xfrm>
            <a:off x="656055" y="211912"/>
            <a:ext cx="7686720" cy="438710"/>
          </a:xfrm>
          <a:prstGeom prst="rect">
            <a:avLst/>
          </a:prstGeom>
          <a:noFill/>
        </p:spPr>
        <p:txBody>
          <a:bodyPr wrap="none" rtlCol="0">
            <a:spAutoFit/>
          </a:bodyPr>
          <a:lstStyle/>
          <a:p>
            <a:pPr defTabSz="857449" fontAlgn="base">
              <a:spcBef>
                <a:spcPct val="0"/>
              </a:spcBef>
              <a:spcAft>
                <a:spcPct val="0"/>
              </a:spcAft>
            </a:pPr>
            <a:r>
              <a:rPr lang="en-US" sz="2251" dirty="0">
                <a:solidFill>
                  <a:srgbClr val="000000"/>
                </a:solidFill>
                <a:latin typeface="Arial" charset="0"/>
                <a:ea typeface="ＭＳ Ｐゴシック" charset="0"/>
                <a:cs typeface="Lucida Sans Unicode"/>
              </a:rPr>
              <a:t>KEYNOTE-100: Phase II pembrolizumab in ovarian cancer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69CA1C4-F7A1-4AAA-B826-F8A297D2822F}"/>
              </a:ext>
            </a:extLst>
          </p:cNvPr>
          <p:cNvSpPr>
            <a:spLocks noGrp="1"/>
          </p:cNvSpPr>
          <p:nvPr>
            <p:ph type="body" sz="quarter" idx="10"/>
          </p:nvPr>
        </p:nvSpPr>
        <p:spPr>
          <a:xfrm>
            <a:off x="2606988" y="479267"/>
            <a:ext cx="5838929" cy="357275"/>
          </a:xfrm>
        </p:spPr>
        <p:txBody>
          <a:bodyPr/>
          <a:lstStyle/>
          <a:p>
            <a:r>
              <a:rPr kumimoji="1" lang="en-US" altLang="ja-JP" dirty="0"/>
              <a:t>NINJA Trial</a:t>
            </a:r>
            <a:endParaRPr lang="en-CH" dirty="0"/>
          </a:p>
        </p:txBody>
      </p:sp>
      <p:sp>
        <p:nvSpPr>
          <p:cNvPr id="11" name="TextBox 10">
            <a:extLst>
              <a:ext uri="{FF2B5EF4-FFF2-40B4-BE49-F238E27FC236}">
                <a16:creationId xmlns:a16="http://schemas.microsoft.com/office/drawing/2014/main" id="{848263DF-A636-4746-81E9-75B1677A82F4}"/>
              </a:ext>
            </a:extLst>
          </p:cNvPr>
          <p:cNvSpPr txBox="1"/>
          <p:nvPr/>
        </p:nvSpPr>
        <p:spPr>
          <a:xfrm>
            <a:off x="4102632" y="1040553"/>
            <a:ext cx="2575878" cy="404357"/>
          </a:xfrm>
          <a:prstGeom prst="rect">
            <a:avLst/>
          </a:prstGeom>
          <a:solidFill>
            <a:srgbClr val="418E97"/>
          </a:solidFill>
          <a:ln w="19050">
            <a:noFill/>
          </a:ln>
        </p:spPr>
        <p:txBody>
          <a:bodyPr wrap="square" tIns="0" bIns="0" rtlCol="0" anchor="ctr" anchorCtr="0">
            <a:noAutofit/>
          </a:bodyPr>
          <a:lstStyle/>
          <a:p>
            <a:pPr algn="ctr" defTabSz="567160" eaLnBrk="0" fontAlgn="base" hangingPunct="0">
              <a:spcBef>
                <a:spcPct val="0"/>
              </a:spcBef>
            </a:pPr>
            <a:r>
              <a:rPr kumimoji="1" lang="en-US" altLang="ja-JP" sz="1117" b="1" dirty="0" err="1">
                <a:solidFill>
                  <a:srgbClr val="FFFFFF"/>
                </a:solidFill>
                <a:latin typeface="Arial Narrow" panose="020B0606020202030204" pitchFamily="34" charset="0"/>
                <a:ea typeface="Arial Unicode MS" panose="020B0604020202020204" pitchFamily="34" charset="-128"/>
              </a:rPr>
              <a:t>Nivolumab</a:t>
            </a:r>
            <a:r>
              <a:rPr kumimoji="1" lang="en-US" altLang="ja-JP" sz="1117" b="1" baseline="30000" dirty="0" err="1">
                <a:solidFill>
                  <a:srgbClr val="FFFFFF"/>
                </a:solidFill>
                <a:latin typeface="Arial Narrow" panose="020B0606020202030204" pitchFamily="34" charset="0"/>
                <a:ea typeface="Arial Unicode MS" panose="020B0604020202020204" pitchFamily="34" charset="-128"/>
              </a:rPr>
              <a:t>a</a:t>
            </a:r>
            <a:r>
              <a:rPr kumimoji="1" lang="en-US" altLang="ja-JP" sz="1117" b="1" dirty="0">
                <a:solidFill>
                  <a:srgbClr val="FFFFFF"/>
                </a:solidFill>
                <a:latin typeface="Arial Narrow" panose="020B0606020202030204" pitchFamily="34" charset="0"/>
                <a:ea typeface="Arial Unicode MS" panose="020B0604020202020204" pitchFamily="34" charset="-128"/>
              </a:rPr>
              <a:t> (N=157)</a:t>
            </a:r>
          </a:p>
          <a:p>
            <a:pPr marL="112251" indent="-112251" defTabSz="567160" eaLnBrk="0" fontAlgn="base" hangingPunct="0">
              <a:spcBef>
                <a:spcPct val="0"/>
              </a:spcBef>
              <a:spcAft>
                <a:spcPts val="745"/>
              </a:spcAft>
              <a:buFont typeface="Arial" panose="020B0604020202020204" pitchFamily="34" charset="0"/>
              <a:buChar char="•"/>
            </a:pPr>
            <a:r>
              <a:rPr kumimoji="1" lang="en-US" altLang="ja-JP" sz="1117" dirty="0">
                <a:solidFill>
                  <a:srgbClr val="FFFFFF"/>
                </a:solidFill>
                <a:latin typeface="Arial Narrow" panose="020B0606020202030204" pitchFamily="34" charset="0"/>
                <a:ea typeface="Arial Unicode MS" panose="020B0604020202020204" pitchFamily="34" charset="-128"/>
              </a:rPr>
              <a:t>Nivolumab 240 mg IV every 2 weeks</a:t>
            </a:r>
            <a:endParaRPr kumimoji="1" lang="ja-JP" altLang="en-US" sz="1117" dirty="0">
              <a:solidFill>
                <a:srgbClr val="FFFFFF"/>
              </a:solidFill>
              <a:latin typeface="Arial Narrow" panose="020B0606020202030204" pitchFamily="34" charset="0"/>
              <a:ea typeface="Arial Unicode MS" panose="020B0604020202020204" pitchFamily="34" charset="-128"/>
            </a:endParaRPr>
          </a:p>
        </p:txBody>
      </p:sp>
      <p:sp>
        <p:nvSpPr>
          <p:cNvPr id="12" name="TextBox 11">
            <a:extLst>
              <a:ext uri="{FF2B5EF4-FFF2-40B4-BE49-F238E27FC236}">
                <a16:creationId xmlns:a16="http://schemas.microsoft.com/office/drawing/2014/main" id="{990DED75-2553-1C44-A165-E5CFA89A7BC6}"/>
              </a:ext>
            </a:extLst>
          </p:cNvPr>
          <p:cNvSpPr txBox="1"/>
          <p:nvPr/>
        </p:nvSpPr>
        <p:spPr>
          <a:xfrm>
            <a:off x="4102632" y="1764067"/>
            <a:ext cx="2575878" cy="988389"/>
          </a:xfrm>
          <a:prstGeom prst="rect">
            <a:avLst/>
          </a:prstGeom>
          <a:solidFill>
            <a:srgbClr val="595959"/>
          </a:solidFill>
          <a:ln w="19050">
            <a:noFill/>
          </a:ln>
        </p:spPr>
        <p:txBody>
          <a:bodyPr wrap="square" rtlCol="0" anchor="ctr" anchorCtr="0">
            <a:noAutofit/>
          </a:bodyPr>
          <a:lstStyle/>
          <a:p>
            <a:pPr algn="ctr" defTabSz="567160" eaLnBrk="0" fontAlgn="base" hangingPunct="0">
              <a:spcBef>
                <a:spcPct val="0"/>
              </a:spcBef>
            </a:pPr>
            <a:r>
              <a:rPr kumimoji="1" lang="en-US" altLang="ja-JP" sz="1117" b="1" dirty="0" err="1">
                <a:solidFill>
                  <a:srgbClr val="FFFFFF"/>
                </a:solidFill>
                <a:latin typeface="Arial Narrow" panose="020B0606020202030204" pitchFamily="34" charset="0"/>
                <a:ea typeface="Arial Unicode MS" panose="020B0604020202020204" pitchFamily="34" charset="-128"/>
              </a:rPr>
              <a:t>Chemotherapy</a:t>
            </a:r>
            <a:r>
              <a:rPr kumimoji="1" lang="en-US" altLang="ja-JP" sz="1117" b="1" baseline="30000" dirty="0" err="1">
                <a:solidFill>
                  <a:srgbClr val="FFFFFF"/>
                </a:solidFill>
                <a:latin typeface="Arial Narrow" panose="020B0606020202030204" pitchFamily="34" charset="0"/>
                <a:ea typeface="Arial Unicode MS" panose="020B0604020202020204" pitchFamily="34" charset="-128"/>
              </a:rPr>
              <a:t>a</a:t>
            </a:r>
            <a:r>
              <a:rPr kumimoji="1" lang="en-US" altLang="ja-JP" sz="1117" b="1" dirty="0">
                <a:solidFill>
                  <a:srgbClr val="FFFFFF"/>
                </a:solidFill>
                <a:latin typeface="Arial Narrow" panose="020B0606020202030204" pitchFamily="34" charset="0"/>
                <a:ea typeface="Arial Unicode MS" panose="020B0604020202020204" pitchFamily="34" charset="-128"/>
              </a:rPr>
              <a:t> (N=159)</a:t>
            </a:r>
          </a:p>
          <a:p>
            <a:pPr marL="110281" indent="-110281" defTabSz="567160" eaLnBrk="0" fontAlgn="base" hangingPunct="0">
              <a:spcBef>
                <a:spcPct val="0"/>
              </a:spcBef>
              <a:buFont typeface="Arial" panose="020B0604020202020204" pitchFamily="34" charset="0"/>
              <a:buChar char="•"/>
            </a:pPr>
            <a:r>
              <a:rPr kumimoji="1" lang="en-US" altLang="ja-JP" sz="1117" dirty="0">
                <a:solidFill>
                  <a:srgbClr val="FFFFFF"/>
                </a:solidFill>
                <a:latin typeface="Arial Narrow" panose="020B0606020202030204" pitchFamily="34" charset="0"/>
                <a:ea typeface="Arial Unicode MS" panose="020B0604020202020204" pitchFamily="34" charset="-128"/>
              </a:rPr>
              <a:t>GEM </a:t>
            </a:r>
            <a:r>
              <a:rPr kumimoji="1" lang="en-AU" altLang="ja-JP" sz="1117" dirty="0">
                <a:solidFill>
                  <a:srgbClr val="FFFFFF"/>
                </a:solidFill>
                <a:latin typeface="Arial Narrow" panose="020B0606020202030204" pitchFamily="34" charset="0"/>
                <a:ea typeface="Arial Unicode MS" panose="020B0604020202020204" pitchFamily="34" charset="-128"/>
              </a:rPr>
              <a:t>1000 mg/m</a:t>
            </a:r>
            <a:r>
              <a:rPr kumimoji="1" lang="en-US" altLang="ja-JP" sz="1117" baseline="30000" dirty="0">
                <a:solidFill>
                  <a:srgbClr val="FFFFFF"/>
                </a:solidFill>
                <a:latin typeface="Arial Narrow" panose="020B0606020202030204" pitchFamily="34" charset="0"/>
                <a:ea typeface="Arial Unicode MS" panose="020B0604020202020204" pitchFamily="34" charset="-128"/>
              </a:rPr>
              <a:t>2</a:t>
            </a:r>
            <a:r>
              <a:rPr kumimoji="1" lang="en-AU" altLang="ja-JP" sz="1117" dirty="0">
                <a:solidFill>
                  <a:srgbClr val="FFFFFF"/>
                </a:solidFill>
                <a:latin typeface="Arial Narrow" panose="020B0606020202030204" pitchFamily="34" charset="0"/>
                <a:ea typeface="Arial Unicode MS" panose="020B0604020202020204" pitchFamily="34" charset="-128"/>
              </a:rPr>
              <a:t> IV for 30 minutes on Days 1, 8, and 15, then every 28 days, OR</a:t>
            </a:r>
          </a:p>
          <a:p>
            <a:pPr marL="110281" indent="-110281" defTabSz="567160" eaLnBrk="0" fontAlgn="base" hangingPunct="0">
              <a:spcBef>
                <a:spcPct val="0"/>
              </a:spcBef>
              <a:spcAft>
                <a:spcPts val="745"/>
              </a:spcAft>
              <a:buFont typeface="Arial" panose="020B0604020202020204" pitchFamily="34" charset="0"/>
              <a:buChar char="•"/>
            </a:pPr>
            <a:r>
              <a:rPr kumimoji="1" lang="en-AU" altLang="ja-JP" sz="1117" dirty="0">
                <a:solidFill>
                  <a:srgbClr val="FFFFFF"/>
                </a:solidFill>
                <a:latin typeface="Arial Narrow" panose="020B0606020202030204" pitchFamily="34" charset="0"/>
                <a:ea typeface="Arial Unicode MS" panose="020B0604020202020204" pitchFamily="34" charset="-128"/>
              </a:rPr>
              <a:t>PLD 5</a:t>
            </a:r>
            <a:r>
              <a:rPr lang="en-US" altLang="ja-JP" sz="1117" dirty="0">
                <a:solidFill>
                  <a:srgbClr val="FFFFFF"/>
                </a:solidFill>
                <a:latin typeface="Arial Narrow" panose="020B0606020202030204" pitchFamily="34" charset="0"/>
                <a:ea typeface="Yu Mincho" panose="02020400000000000000" pitchFamily="18" charset="-128"/>
                <a:cs typeface="Times New Roman" panose="02020603050405020304" pitchFamily="18" charset="0"/>
              </a:rPr>
              <a:t>0 mg/m</a:t>
            </a:r>
            <a:r>
              <a:rPr lang="en-US" altLang="ja-JP" sz="1117" baseline="30000" dirty="0">
                <a:solidFill>
                  <a:srgbClr val="FFFFFF"/>
                </a:solidFill>
                <a:latin typeface="Arial Narrow" panose="020B0606020202030204" pitchFamily="34" charset="0"/>
                <a:ea typeface="Yu Mincho" panose="02020400000000000000" pitchFamily="18" charset="-128"/>
                <a:cs typeface="Times New Roman" panose="02020603050405020304" pitchFamily="18" charset="0"/>
              </a:rPr>
              <a:t>2</a:t>
            </a:r>
            <a:r>
              <a:rPr lang="en-US" altLang="ja-JP" sz="1117" dirty="0">
                <a:solidFill>
                  <a:srgbClr val="FFFFFF"/>
                </a:solidFill>
                <a:latin typeface="Arial Narrow" panose="020B0606020202030204" pitchFamily="34" charset="0"/>
                <a:ea typeface="Yu Mincho" panose="02020400000000000000" pitchFamily="18" charset="-128"/>
                <a:cs typeface="Times New Roman" panose="02020603050405020304" pitchFamily="18" charset="0"/>
              </a:rPr>
              <a:t> IV every 4 weeks </a:t>
            </a:r>
            <a:endParaRPr kumimoji="1" lang="ja-JP" altLang="en-US" sz="1117" dirty="0">
              <a:solidFill>
                <a:srgbClr val="FFFFFF"/>
              </a:solidFill>
              <a:latin typeface="Arial Narrow" panose="020B0606020202030204" pitchFamily="34" charset="0"/>
              <a:ea typeface="Arial Unicode MS" panose="020B0604020202020204" pitchFamily="34" charset="-128"/>
            </a:endParaRPr>
          </a:p>
        </p:txBody>
      </p:sp>
      <p:cxnSp>
        <p:nvCxnSpPr>
          <p:cNvPr id="13" name="Straight Arrow Connector 12">
            <a:extLst>
              <a:ext uri="{FF2B5EF4-FFF2-40B4-BE49-F238E27FC236}">
                <a16:creationId xmlns:a16="http://schemas.microsoft.com/office/drawing/2014/main" id="{F136EB71-B21A-C448-A75E-5F7564BE01A4}"/>
              </a:ext>
            </a:extLst>
          </p:cNvPr>
          <p:cNvCxnSpPr>
            <a:cxnSpLocks/>
            <a:stCxn id="15" idx="3"/>
            <a:endCxn id="11" idx="1"/>
          </p:cNvCxnSpPr>
          <p:nvPr/>
        </p:nvCxnSpPr>
        <p:spPr>
          <a:xfrm flipV="1">
            <a:off x="3681590" y="1242733"/>
            <a:ext cx="421043" cy="411864"/>
          </a:xfrm>
          <a:prstGeom prst="straightConnector1">
            <a:avLst/>
          </a:prstGeom>
          <a:ln w="19050">
            <a:solidFill>
              <a:srgbClr val="418E97"/>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B90CD0-D3DF-E649-86B5-088D5F272973}"/>
              </a:ext>
            </a:extLst>
          </p:cNvPr>
          <p:cNvSpPr txBox="1"/>
          <p:nvPr/>
        </p:nvSpPr>
        <p:spPr>
          <a:xfrm>
            <a:off x="2449829" y="2138130"/>
            <a:ext cx="1426165" cy="1467581"/>
          </a:xfrm>
          <a:prstGeom prst="rect">
            <a:avLst/>
          </a:prstGeom>
          <a:noFill/>
          <a:ln w="12700">
            <a:noFill/>
          </a:ln>
        </p:spPr>
        <p:txBody>
          <a:bodyPr wrap="square" rtlCol="0">
            <a:spAutoFit/>
          </a:bodyPr>
          <a:lstStyle/>
          <a:p>
            <a:pPr defTabSz="567160" eaLnBrk="0" fontAlgn="base" hangingPunct="0">
              <a:spcBef>
                <a:spcPct val="0"/>
              </a:spcBef>
              <a:spcAft>
                <a:spcPct val="0"/>
              </a:spcAft>
            </a:pPr>
            <a:r>
              <a:rPr kumimoji="1" lang="en-US" altLang="ja-JP" sz="1117" b="1" dirty="0">
                <a:solidFill>
                  <a:srgbClr val="418E97"/>
                </a:solidFill>
                <a:latin typeface="Arial Narrow" panose="020B0606020202030204" pitchFamily="34" charset="0"/>
                <a:ea typeface="Arial Unicode MS" panose="020B0604020202020204" pitchFamily="34" charset="-128"/>
              </a:rPr>
              <a:t>Stratification factors</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US" altLang="ja-JP" sz="1117" dirty="0">
                <a:solidFill>
                  <a:srgbClr val="595959"/>
                </a:solidFill>
                <a:latin typeface="Arial Narrow" panose="020B0606020202030204" pitchFamily="34" charset="0"/>
                <a:ea typeface="Arial Unicode MS" panose="020B0604020202020204" pitchFamily="34" charset="-128"/>
              </a:rPr>
              <a:t>CCC vs other</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US" altLang="ja-JP" sz="1117" dirty="0">
                <a:solidFill>
                  <a:srgbClr val="595959"/>
                </a:solidFill>
                <a:latin typeface="Arial Narrow" panose="020B0606020202030204" pitchFamily="34" charset="0"/>
                <a:ea typeface="Arial Unicode MS" panose="020B0604020202020204" pitchFamily="34" charset="-128"/>
              </a:rPr>
              <a:t>0 vs 1 regimen after platinum resistance diagnosis </a:t>
            </a:r>
          </a:p>
          <a:p>
            <a:pPr defTabSz="567160" eaLnBrk="0" fontAlgn="base" hangingPunct="0">
              <a:spcBef>
                <a:spcPct val="0"/>
              </a:spcBef>
              <a:spcAft>
                <a:spcPct val="0"/>
              </a:spcAft>
            </a:pPr>
            <a:r>
              <a:rPr kumimoji="1" lang="en-US" altLang="ja-JP" sz="1117" b="1" dirty="0">
                <a:solidFill>
                  <a:srgbClr val="418E97"/>
                </a:solidFill>
                <a:latin typeface="Arial Narrow" panose="020B0606020202030204" pitchFamily="34" charset="0"/>
                <a:ea typeface="Arial Unicode MS" panose="020B0604020202020204" pitchFamily="34" charset="-128"/>
              </a:rPr>
              <a:t>Planned sample size</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US" altLang="ja-JP" sz="1117" dirty="0">
                <a:solidFill>
                  <a:srgbClr val="595959"/>
                </a:solidFill>
                <a:latin typeface="Arial Narrow" panose="020B0606020202030204" pitchFamily="34" charset="0"/>
                <a:ea typeface="Arial Unicode MS" panose="020B0604020202020204" pitchFamily="34" charset="-128"/>
              </a:rPr>
              <a:t>316 patients </a:t>
            </a:r>
            <a:br>
              <a:rPr lang="en-US" altLang="ja-JP" sz="1117" dirty="0">
                <a:solidFill>
                  <a:srgbClr val="595959"/>
                </a:solidFill>
                <a:latin typeface="Arial Narrow" panose="020B0606020202030204" pitchFamily="34" charset="0"/>
                <a:ea typeface="Arial Unicode MS" panose="020B0604020202020204" pitchFamily="34" charset="-128"/>
              </a:rPr>
            </a:br>
            <a:r>
              <a:rPr lang="en-US" altLang="ja-JP" sz="1117" dirty="0">
                <a:solidFill>
                  <a:srgbClr val="595959"/>
                </a:solidFill>
                <a:latin typeface="Arial Narrow" panose="020B0606020202030204" pitchFamily="34" charset="0"/>
                <a:ea typeface="Arial Unicode MS" panose="020B0604020202020204" pitchFamily="34" charset="-128"/>
              </a:rPr>
              <a:t>(158 per group)</a:t>
            </a:r>
          </a:p>
        </p:txBody>
      </p:sp>
      <p:sp>
        <p:nvSpPr>
          <p:cNvPr id="15" name="TextBox 14">
            <a:extLst>
              <a:ext uri="{FF2B5EF4-FFF2-40B4-BE49-F238E27FC236}">
                <a16:creationId xmlns:a16="http://schemas.microsoft.com/office/drawing/2014/main" id="{8EBB3540-B2A6-4547-828A-ACF8E6AF1AE2}"/>
              </a:ext>
            </a:extLst>
          </p:cNvPr>
          <p:cNvSpPr txBox="1"/>
          <p:nvPr/>
        </p:nvSpPr>
        <p:spPr>
          <a:xfrm>
            <a:off x="2582163" y="1405689"/>
            <a:ext cx="1099427" cy="497815"/>
          </a:xfrm>
          <a:prstGeom prst="rect">
            <a:avLst/>
          </a:prstGeom>
          <a:solidFill>
            <a:srgbClr val="767A7C"/>
          </a:solidFill>
          <a:ln w="19050">
            <a:noFill/>
          </a:ln>
        </p:spPr>
        <p:txBody>
          <a:bodyPr wrap="square" rtlCol="0" anchor="ctr" anchorCtr="0">
            <a:noAutofit/>
          </a:bodyPr>
          <a:lstStyle/>
          <a:p>
            <a:pPr algn="ctr" defTabSz="567160" eaLnBrk="0" fontAlgn="base" hangingPunct="0">
              <a:spcBef>
                <a:spcPct val="0"/>
              </a:spcBef>
              <a:spcAft>
                <a:spcPct val="0"/>
              </a:spcAft>
            </a:pPr>
            <a:r>
              <a:rPr kumimoji="1" lang="en-US" altLang="ja-JP" sz="1117" b="1" dirty="0">
                <a:solidFill>
                  <a:srgbClr val="FFFFFF"/>
                </a:solidFill>
                <a:latin typeface="Arial Narrow" panose="020B0606020202030204" pitchFamily="34" charset="0"/>
                <a:ea typeface="Arial Unicode MS" panose="020B0604020202020204" pitchFamily="34" charset="-128"/>
              </a:rPr>
              <a:t>Randomization</a:t>
            </a:r>
          </a:p>
          <a:p>
            <a:pPr algn="ctr" defTabSz="567160" eaLnBrk="0" fontAlgn="base" hangingPunct="0">
              <a:spcBef>
                <a:spcPct val="0"/>
              </a:spcBef>
              <a:spcAft>
                <a:spcPct val="0"/>
              </a:spcAft>
            </a:pPr>
            <a:r>
              <a:rPr kumimoji="1" lang="en-US" altLang="ja-JP" sz="1117" b="1" dirty="0">
                <a:solidFill>
                  <a:srgbClr val="FFFFFF"/>
                </a:solidFill>
                <a:latin typeface="Arial Narrow" panose="020B0606020202030204" pitchFamily="34" charset="0"/>
                <a:ea typeface="Arial Unicode MS" panose="020B0604020202020204" pitchFamily="34" charset="-128"/>
              </a:rPr>
              <a:t>(1:1)</a:t>
            </a:r>
            <a:endParaRPr kumimoji="1" lang="ja-JP" altLang="en-US" sz="1117" b="1" dirty="0">
              <a:solidFill>
                <a:srgbClr val="FFFFFF"/>
              </a:solidFill>
              <a:latin typeface="Arial Narrow" panose="020B0606020202030204" pitchFamily="34" charset="0"/>
              <a:ea typeface="Arial Unicode MS" panose="020B0604020202020204" pitchFamily="34" charset="-128"/>
            </a:endParaRPr>
          </a:p>
        </p:txBody>
      </p:sp>
      <p:sp>
        <p:nvSpPr>
          <p:cNvPr id="16" name="Rectangle 15">
            <a:extLst>
              <a:ext uri="{FF2B5EF4-FFF2-40B4-BE49-F238E27FC236}">
                <a16:creationId xmlns:a16="http://schemas.microsoft.com/office/drawing/2014/main" id="{1DF807E3-7FDA-B546-810A-60E22D2D0A14}"/>
              </a:ext>
            </a:extLst>
          </p:cNvPr>
          <p:cNvSpPr/>
          <p:nvPr/>
        </p:nvSpPr>
        <p:spPr>
          <a:xfrm>
            <a:off x="639300" y="1040552"/>
            <a:ext cx="1810529" cy="3104504"/>
          </a:xfrm>
          <a:prstGeom prst="rect">
            <a:avLst/>
          </a:prstGeom>
          <a:noFill/>
          <a:ln w="3175">
            <a:noFill/>
          </a:ln>
        </p:spPr>
        <p:txBody>
          <a:bodyPr wrap="square" lIns="89308" rIns="89308">
            <a:spAutoFit/>
          </a:bodyPr>
          <a:lstStyle/>
          <a:p>
            <a:pPr marL="110281" indent="-110281" defTabSz="567160" eaLnBrk="0" fontAlgn="base" hangingPunct="0">
              <a:spcBef>
                <a:spcPct val="0"/>
              </a:spcBef>
              <a:spcAft>
                <a:spcPct val="0"/>
              </a:spcAft>
              <a:buClr>
                <a:srgbClr val="2D2DB9"/>
              </a:buClr>
            </a:pPr>
            <a:r>
              <a:rPr lang="en-US" altLang="ja-JP" sz="1117" b="1" dirty="0">
                <a:solidFill>
                  <a:srgbClr val="418E97"/>
                </a:solidFill>
                <a:latin typeface="Arial Narrow" panose="020B0606020202030204" pitchFamily="34" charset="0"/>
                <a:ea typeface="Arial Unicode MS" panose="020B0604020202020204" pitchFamily="34" charset="-128"/>
              </a:rPr>
              <a:t>Key inclusion criteria</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US" altLang="ja-JP" sz="1117" dirty="0">
                <a:solidFill>
                  <a:srgbClr val="595959"/>
                </a:solidFill>
                <a:latin typeface="Arial Narrow" panose="020B0606020202030204" pitchFamily="34" charset="0"/>
                <a:ea typeface="Arial Unicode MS" panose="020B0604020202020204" pitchFamily="34" charset="-128"/>
              </a:rPr>
              <a:t>Platinum-resistant advanced or recurrent ovarian cancer</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US" altLang="ja-JP" sz="1117" dirty="0">
                <a:solidFill>
                  <a:srgbClr val="595959"/>
                </a:solidFill>
                <a:latin typeface="Arial Narrow" panose="020B0606020202030204" pitchFamily="34" charset="0"/>
                <a:ea typeface="Arial Unicode MS" panose="020B0604020202020204" pitchFamily="34" charset="-128"/>
              </a:rPr>
              <a:t>≥20 years of age</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US" altLang="ja-JP" sz="1117" dirty="0">
                <a:solidFill>
                  <a:srgbClr val="595959"/>
                </a:solidFill>
                <a:latin typeface="Arial Narrow" panose="020B0606020202030204" pitchFamily="34" charset="0"/>
                <a:ea typeface="Arial Unicode MS" panose="020B0604020202020204" pitchFamily="34" charset="-128"/>
              </a:rPr>
              <a:t>Received ≤1 regimen after diagnosis of platinum resistance</a:t>
            </a:r>
          </a:p>
          <a:p>
            <a:pPr marL="110281" indent="-110281" defTabSz="567160" eaLnBrk="0" fontAlgn="base" hangingPunct="0">
              <a:spcBef>
                <a:spcPct val="0"/>
              </a:spcBef>
              <a:spcAft>
                <a:spcPts val="745"/>
              </a:spcAft>
              <a:buClr>
                <a:srgbClr val="418E97"/>
              </a:buClr>
              <a:buFont typeface="Arial" panose="020B0604020202020204" pitchFamily="34" charset="0"/>
              <a:buChar char="•"/>
            </a:pPr>
            <a:r>
              <a:rPr lang="en-US" altLang="ja-JP" sz="1117" dirty="0">
                <a:solidFill>
                  <a:srgbClr val="595959"/>
                </a:solidFill>
                <a:latin typeface="Arial Narrow" panose="020B0606020202030204" pitchFamily="34" charset="0"/>
                <a:ea typeface="Arial Unicode MS" panose="020B0604020202020204" pitchFamily="34" charset="-128"/>
              </a:rPr>
              <a:t>ECOG PS ≤1</a:t>
            </a:r>
          </a:p>
          <a:p>
            <a:pPr marL="110281" indent="-110281" defTabSz="567160" eaLnBrk="0" fontAlgn="base" hangingPunct="0">
              <a:spcBef>
                <a:spcPct val="0"/>
              </a:spcBef>
              <a:spcAft>
                <a:spcPct val="0"/>
              </a:spcAft>
              <a:buClr>
                <a:srgbClr val="2D2DB9"/>
              </a:buClr>
            </a:pPr>
            <a:r>
              <a:rPr lang="en-US" altLang="ja-JP" sz="1117" b="1" dirty="0">
                <a:solidFill>
                  <a:srgbClr val="418E97"/>
                </a:solidFill>
                <a:latin typeface="Arial Narrow" panose="020B0606020202030204" pitchFamily="34" charset="0"/>
                <a:ea typeface="Arial Unicode MS" panose="020B0604020202020204" pitchFamily="34" charset="-128"/>
              </a:rPr>
              <a:t>Key exclusion criteria</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AU" altLang="ja-JP" sz="1117" dirty="0">
                <a:solidFill>
                  <a:srgbClr val="595959"/>
                </a:solidFill>
                <a:latin typeface="Arial Narrow" panose="020B0606020202030204" pitchFamily="34" charset="0"/>
                <a:ea typeface="Arial Unicode MS" panose="020B0604020202020204" pitchFamily="34" charset="-128"/>
              </a:rPr>
              <a:t>Current or previous severe hypersensitivity reactions to antibody products</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AU" altLang="ja-JP" sz="1117" dirty="0">
                <a:solidFill>
                  <a:srgbClr val="595959"/>
                </a:solidFill>
                <a:latin typeface="Arial Narrow" panose="020B0606020202030204" pitchFamily="34" charset="0"/>
                <a:ea typeface="Arial Unicode MS" panose="020B0604020202020204" pitchFamily="34" charset="-128"/>
              </a:rPr>
              <a:t>Current, recurrent, or chronic autoimmune disease</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AU" altLang="ja-JP" sz="1117" dirty="0">
                <a:solidFill>
                  <a:srgbClr val="595959"/>
                </a:solidFill>
                <a:latin typeface="Arial Narrow" panose="020B0606020202030204" pitchFamily="34" charset="0"/>
                <a:ea typeface="Arial Unicode MS" panose="020B0604020202020204" pitchFamily="34" charset="-128"/>
              </a:rPr>
              <a:t>Multiple primary cancers and/or CNS metastases</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AU" altLang="ja-JP" sz="1117" dirty="0">
                <a:solidFill>
                  <a:srgbClr val="595959"/>
                </a:solidFill>
                <a:latin typeface="Arial Narrow" panose="020B0606020202030204" pitchFamily="34" charset="0"/>
                <a:ea typeface="Arial Unicode MS" panose="020B0604020202020204" pitchFamily="34" charset="-128"/>
              </a:rPr>
              <a:t>Pregnant or breastfeeding</a:t>
            </a:r>
          </a:p>
        </p:txBody>
      </p:sp>
      <p:sp>
        <p:nvSpPr>
          <p:cNvPr id="17" name="TextBox 16">
            <a:extLst>
              <a:ext uri="{FF2B5EF4-FFF2-40B4-BE49-F238E27FC236}">
                <a16:creationId xmlns:a16="http://schemas.microsoft.com/office/drawing/2014/main" id="{3C7823D7-6657-2741-978F-8E926AE93D10}"/>
              </a:ext>
            </a:extLst>
          </p:cNvPr>
          <p:cNvSpPr txBox="1"/>
          <p:nvPr/>
        </p:nvSpPr>
        <p:spPr>
          <a:xfrm>
            <a:off x="4102632" y="2816153"/>
            <a:ext cx="2453082" cy="95186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110281" indent="-110281" defTabSz="567160" eaLnBrk="0" fontAlgn="base" hangingPunct="0">
              <a:spcBef>
                <a:spcPct val="0"/>
              </a:spcBef>
              <a:spcAft>
                <a:spcPct val="0"/>
              </a:spcAft>
              <a:buClr>
                <a:srgbClr val="418E97"/>
              </a:buClr>
              <a:buFont typeface="Arial" panose="020B0604020202020204" pitchFamily="34" charset="0"/>
              <a:buChar char="•"/>
            </a:pPr>
            <a:r>
              <a:rPr lang="en-US" altLang="ja-JP" sz="1117" dirty="0">
                <a:solidFill>
                  <a:srgbClr val="595959"/>
                </a:solidFill>
                <a:latin typeface="Arial Narrow" panose="020B0606020202030204" pitchFamily="34" charset="0"/>
                <a:ea typeface="Arial Unicode MS" panose="020B0604020202020204" pitchFamily="34" charset="-128"/>
                <a:cs typeface="Arial Unicode MS" panose="020B0604020202020204" pitchFamily="34" charset="-128"/>
              </a:rPr>
              <a:t>Tumor was assessed every 8 weeks through Week 48, then every 12 weeks thereafter</a:t>
            </a:r>
            <a:endParaRPr lang="ja-JP" altLang="en-US" sz="1117" dirty="0">
              <a:solidFill>
                <a:srgbClr val="595959"/>
              </a:solidFill>
              <a:latin typeface="Arial Narrow" panose="020B0606020202030204" pitchFamily="34" charset="0"/>
              <a:ea typeface="Arial Unicode MS" panose="020B0604020202020204" pitchFamily="34" charset="-128"/>
              <a:cs typeface="Arial Unicode MS" panose="020B0604020202020204" pitchFamily="34" charset="-128"/>
            </a:endParaRP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US" altLang="ja-JP" sz="1117" dirty="0">
                <a:solidFill>
                  <a:srgbClr val="595959"/>
                </a:solidFill>
                <a:latin typeface="Arial Narrow" panose="020B0606020202030204" pitchFamily="34" charset="0"/>
                <a:ea typeface="Arial Unicode MS" panose="020B0604020202020204" pitchFamily="34" charset="-128"/>
                <a:cs typeface="Arial Unicode MS" panose="020B0604020202020204" pitchFamily="34" charset="-128"/>
              </a:rPr>
              <a:t>Patients were followed up for 28 days after end of treatment administration</a:t>
            </a:r>
          </a:p>
        </p:txBody>
      </p:sp>
      <p:sp>
        <p:nvSpPr>
          <p:cNvPr id="18" name="Rectangle 17">
            <a:extLst>
              <a:ext uri="{FF2B5EF4-FFF2-40B4-BE49-F238E27FC236}">
                <a16:creationId xmlns:a16="http://schemas.microsoft.com/office/drawing/2014/main" id="{E50CE4FD-F640-3B4F-ACEF-3A3F0416C86E}"/>
              </a:ext>
            </a:extLst>
          </p:cNvPr>
          <p:cNvSpPr/>
          <p:nvPr/>
        </p:nvSpPr>
        <p:spPr>
          <a:xfrm>
            <a:off x="6782352" y="1040553"/>
            <a:ext cx="1724352" cy="2162836"/>
          </a:xfrm>
          <a:prstGeom prst="rect">
            <a:avLst/>
          </a:prstGeom>
          <a:noFill/>
          <a:ln w="12700">
            <a:noFill/>
          </a:ln>
        </p:spPr>
        <p:txBody>
          <a:bodyPr wrap="square" lIns="89308" rIns="89308">
            <a:spAutoFit/>
          </a:bodyPr>
          <a:lstStyle/>
          <a:p>
            <a:pPr defTabSz="567160" eaLnBrk="0" fontAlgn="base" hangingPunct="0">
              <a:spcBef>
                <a:spcPct val="0"/>
              </a:spcBef>
              <a:buClr>
                <a:srgbClr val="2D2DB9"/>
              </a:buClr>
            </a:pPr>
            <a:r>
              <a:rPr kumimoji="1" lang="en-AU" altLang="ja-JP" sz="1117" b="1" dirty="0">
                <a:solidFill>
                  <a:srgbClr val="418E97"/>
                </a:solidFill>
                <a:latin typeface="Arial Narrow" panose="020B0606020202030204" pitchFamily="34" charset="0"/>
                <a:ea typeface="Arial Unicode MS" panose="020B0604020202020204" pitchFamily="34" charset="-128"/>
              </a:rPr>
              <a:t>Primary efficacy endpoint:</a:t>
            </a:r>
          </a:p>
          <a:p>
            <a:pPr marL="110281" indent="-110281" defTabSz="567160" eaLnBrk="0" fontAlgn="base" hangingPunct="0">
              <a:spcBef>
                <a:spcPct val="0"/>
              </a:spcBef>
              <a:spcAft>
                <a:spcPts val="745"/>
              </a:spcAft>
              <a:buClr>
                <a:srgbClr val="418E97"/>
              </a:buClr>
              <a:buFont typeface="Arial" panose="020B0604020202020204" pitchFamily="34" charset="0"/>
              <a:buChar char="•"/>
            </a:pPr>
            <a:r>
              <a:rPr lang="en-AU" altLang="ja-JP" sz="1117" b="1" dirty="0">
                <a:solidFill>
                  <a:srgbClr val="418E97"/>
                </a:solidFill>
                <a:latin typeface="Arial Narrow" panose="020B0606020202030204" pitchFamily="34" charset="0"/>
                <a:ea typeface="Arial Unicode MS" panose="020B0604020202020204" pitchFamily="34" charset="-128"/>
              </a:rPr>
              <a:t>OS</a:t>
            </a:r>
          </a:p>
          <a:p>
            <a:pPr defTabSz="567160" eaLnBrk="0" fontAlgn="base" hangingPunct="0">
              <a:spcBef>
                <a:spcPct val="0"/>
              </a:spcBef>
              <a:spcAft>
                <a:spcPct val="0"/>
              </a:spcAft>
              <a:buClr>
                <a:srgbClr val="2D2DB9"/>
              </a:buClr>
            </a:pPr>
            <a:r>
              <a:rPr kumimoji="1" lang="en-AU" altLang="ja-JP" sz="1117" b="1" dirty="0">
                <a:solidFill>
                  <a:srgbClr val="418E97"/>
                </a:solidFill>
                <a:latin typeface="Arial Narrow" panose="020B0606020202030204" pitchFamily="34" charset="0"/>
                <a:ea typeface="Arial Unicode MS" panose="020B0604020202020204" pitchFamily="34" charset="-128"/>
              </a:rPr>
              <a:t>Secondary efficacy </a:t>
            </a:r>
            <a:r>
              <a:rPr kumimoji="1" lang="en-AU" altLang="ja-JP" sz="1117" b="1" dirty="0" err="1">
                <a:solidFill>
                  <a:srgbClr val="418E97"/>
                </a:solidFill>
                <a:latin typeface="Arial Narrow" panose="020B0606020202030204" pitchFamily="34" charset="0"/>
                <a:ea typeface="Arial Unicode MS" panose="020B0604020202020204" pitchFamily="34" charset="-128"/>
              </a:rPr>
              <a:t>endpoints</a:t>
            </a:r>
            <a:r>
              <a:rPr kumimoji="1" lang="en-AU" altLang="ja-JP" sz="1117" b="1" baseline="30000" dirty="0" err="1">
                <a:solidFill>
                  <a:srgbClr val="418E97"/>
                </a:solidFill>
                <a:latin typeface="Arial Narrow" panose="020B0606020202030204" pitchFamily="34" charset="0"/>
                <a:ea typeface="Arial Unicode MS" panose="020B0604020202020204" pitchFamily="34" charset="-128"/>
              </a:rPr>
              <a:t>b</a:t>
            </a:r>
            <a:r>
              <a:rPr kumimoji="1" lang="en-AU" altLang="ja-JP" sz="1117" b="1" dirty="0">
                <a:solidFill>
                  <a:srgbClr val="418E97"/>
                </a:solidFill>
                <a:latin typeface="Arial Narrow" panose="020B0606020202030204" pitchFamily="34" charset="0"/>
                <a:ea typeface="Arial Unicode MS" panose="020B0604020202020204" pitchFamily="34" charset="-128"/>
              </a:rPr>
              <a:t>:</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AU" altLang="ja-JP" sz="1117" dirty="0">
                <a:solidFill>
                  <a:srgbClr val="595959"/>
                </a:solidFill>
                <a:latin typeface="Arial Narrow" panose="020B0606020202030204" pitchFamily="34" charset="0"/>
                <a:ea typeface="Arial Unicode MS" panose="020B0604020202020204" pitchFamily="34" charset="-128"/>
              </a:rPr>
              <a:t>PFS</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AU" altLang="ja-JP" sz="1117" dirty="0">
                <a:solidFill>
                  <a:srgbClr val="595959"/>
                </a:solidFill>
                <a:latin typeface="Arial Narrow" panose="020B0606020202030204" pitchFamily="34" charset="0"/>
                <a:ea typeface="Arial Unicode MS" panose="020B0604020202020204" pitchFamily="34" charset="-128"/>
              </a:rPr>
              <a:t>ORR</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AU" altLang="ja-JP" sz="1117" dirty="0">
                <a:solidFill>
                  <a:srgbClr val="595959"/>
                </a:solidFill>
                <a:latin typeface="Arial Narrow" panose="020B0606020202030204" pitchFamily="34" charset="0"/>
                <a:ea typeface="Arial Unicode MS" panose="020B0604020202020204" pitchFamily="34" charset="-128"/>
              </a:rPr>
              <a:t>BOR</a:t>
            </a:r>
          </a:p>
          <a:p>
            <a:pPr marL="110281" indent="-110281" defTabSz="567160" eaLnBrk="0" fontAlgn="base" hangingPunct="0">
              <a:spcBef>
                <a:spcPct val="0"/>
              </a:spcBef>
              <a:spcAft>
                <a:spcPts val="745"/>
              </a:spcAft>
              <a:buClr>
                <a:srgbClr val="418E97"/>
              </a:buClr>
              <a:buFont typeface="Arial" panose="020B0604020202020204" pitchFamily="34" charset="0"/>
              <a:buChar char="•"/>
            </a:pPr>
            <a:r>
              <a:rPr lang="en-AU" altLang="ja-JP" sz="1117" dirty="0" err="1">
                <a:solidFill>
                  <a:srgbClr val="595959"/>
                </a:solidFill>
                <a:latin typeface="Arial Narrow" panose="020B0606020202030204" pitchFamily="34" charset="0"/>
                <a:ea typeface="Arial Unicode MS" panose="020B0604020202020204" pitchFamily="34" charset="-128"/>
              </a:rPr>
              <a:t>DoR</a:t>
            </a:r>
            <a:r>
              <a:rPr lang="en-AU" altLang="ja-JP" sz="1117" dirty="0">
                <a:solidFill>
                  <a:srgbClr val="595959"/>
                </a:solidFill>
                <a:latin typeface="Arial Narrow" panose="020B0606020202030204" pitchFamily="34" charset="0"/>
                <a:ea typeface="Arial Unicode MS" panose="020B0604020202020204" pitchFamily="34" charset="-128"/>
              </a:rPr>
              <a:t> (RECIST v1.1), etc.</a:t>
            </a:r>
          </a:p>
          <a:p>
            <a:pPr defTabSz="567160" eaLnBrk="0" fontAlgn="base" hangingPunct="0">
              <a:spcBef>
                <a:spcPct val="0"/>
              </a:spcBef>
              <a:spcAft>
                <a:spcPct val="0"/>
              </a:spcAft>
              <a:buClr>
                <a:srgbClr val="2D2DB9"/>
              </a:buClr>
            </a:pPr>
            <a:r>
              <a:rPr kumimoji="1" lang="en-AU" altLang="ja-JP" sz="1117" b="1" dirty="0">
                <a:solidFill>
                  <a:srgbClr val="418E97"/>
                </a:solidFill>
                <a:latin typeface="Arial Narrow" panose="020B0606020202030204" pitchFamily="34" charset="0"/>
                <a:ea typeface="Arial Unicode MS" panose="020B0604020202020204" pitchFamily="34" charset="-128"/>
              </a:rPr>
              <a:t>Safety</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AU" altLang="ja-JP" sz="1117" dirty="0">
                <a:solidFill>
                  <a:srgbClr val="595959"/>
                </a:solidFill>
                <a:latin typeface="Arial Narrow" panose="020B0606020202030204" pitchFamily="34" charset="0"/>
                <a:ea typeface="Arial Unicode MS" panose="020B0604020202020204" pitchFamily="34" charset="-128"/>
              </a:rPr>
              <a:t>TEAEs</a:t>
            </a:r>
          </a:p>
          <a:p>
            <a:pPr marL="110281" indent="-110281" defTabSz="567160" eaLnBrk="0" fontAlgn="base" hangingPunct="0">
              <a:spcBef>
                <a:spcPct val="0"/>
              </a:spcBef>
              <a:spcAft>
                <a:spcPct val="0"/>
              </a:spcAft>
              <a:buClr>
                <a:srgbClr val="418E97"/>
              </a:buClr>
              <a:buFont typeface="Arial" panose="020B0604020202020204" pitchFamily="34" charset="0"/>
              <a:buChar char="•"/>
            </a:pPr>
            <a:r>
              <a:rPr lang="en-AU" altLang="ja-JP" sz="1117" dirty="0">
                <a:solidFill>
                  <a:srgbClr val="595959"/>
                </a:solidFill>
                <a:latin typeface="Arial Narrow" panose="020B0606020202030204" pitchFamily="34" charset="0"/>
                <a:ea typeface="Arial Unicode MS" panose="020B0604020202020204" pitchFamily="34" charset="-128"/>
              </a:rPr>
              <a:t>Treatment-related AEs, etc.</a:t>
            </a:r>
            <a:endParaRPr lang="ja-JP" altLang="en-US" sz="1117" dirty="0">
              <a:solidFill>
                <a:srgbClr val="595959"/>
              </a:solidFill>
              <a:latin typeface="Arial Narrow" panose="020B0606020202030204" pitchFamily="34" charset="0"/>
              <a:ea typeface="Arial Unicode MS" panose="020B0604020202020204" pitchFamily="34" charset="-128"/>
            </a:endParaRPr>
          </a:p>
        </p:txBody>
      </p:sp>
      <p:cxnSp>
        <p:nvCxnSpPr>
          <p:cNvPr id="19" name="Straight Arrow Connector 18">
            <a:extLst>
              <a:ext uri="{FF2B5EF4-FFF2-40B4-BE49-F238E27FC236}">
                <a16:creationId xmlns:a16="http://schemas.microsoft.com/office/drawing/2014/main" id="{21C3B7E4-4740-2742-A95F-061949F35192}"/>
              </a:ext>
            </a:extLst>
          </p:cNvPr>
          <p:cNvCxnSpPr>
            <a:cxnSpLocks/>
            <a:stCxn id="15" idx="3"/>
            <a:endCxn id="12" idx="1"/>
          </p:cNvCxnSpPr>
          <p:nvPr/>
        </p:nvCxnSpPr>
        <p:spPr>
          <a:xfrm>
            <a:off x="3681590" y="1654597"/>
            <a:ext cx="421041" cy="603664"/>
          </a:xfrm>
          <a:prstGeom prst="straightConnector1">
            <a:avLst/>
          </a:prstGeom>
          <a:ln w="19050">
            <a:solidFill>
              <a:srgbClr val="595959"/>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9469B7F-279D-7A4E-A846-C052242D4E4A}"/>
              </a:ext>
            </a:extLst>
          </p:cNvPr>
          <p:cNvSpPr txBox="1"/>
          <p:nvPr/>
        </p:nvSpPr>
        <p:spPr>
          <a:xfrm>
            <a:off x="732188" y="4387543"/>
            <a:ext cx="7867404" cy="420371"/>
          </a:xfrm>
          <a:prstGeom prst="rect">
            <a:avLst/>
          </a:prstGeom>
          <a:noFill/>
        </p:spPr>
        <p:txBody>
          <a:bodyPr wrap="square" lIns="0" tIns="0" rIns="0" bIns="0" rtlCol="0" anchor="b" anchorCtr="0">
            <a:spAutoFit/>
          </a:bodyPr>
          <a:lstStyle/>
          <a:p>
            <a:pPr defTabSz="567160" eaLnBrk="0" fontAlgn="base" hangingPunct="0">
              <a:spcBef>
                <a:spcPct val="0"/>
              </a:spcBef>
              <a:spcAft>
                <a:spcPct val="0"/>
              </a:spcAft>
            </a:pPr>
            <a:r>
              <a:rPr kumimoji="1" lang="en-US" altLang="ja-JP" sz="683" baseline="30000" dirty="0" err="1">
                <a:solidFill>
                  <a:srgbClr val="595959"/>
                </a:solidFill>
                <a:latin typeface="Arial Narrow" panose="020B0606020202030204" pitchFamily="34" charset="0"/>
                <a:ea typeface="Arial Unicode MS" panose="020B0604020202020204" pitchFamily="34" charset="-128"/>
              </a:rPr>
              <a:t>a</a:t>
            </a:r>
            <a:r>
              <a:rPr kumimoji="1" lang="en-US" altLang="ja-JP" sz="683" dirty="0" err="1">
                <a:solidFill>
                  <a:srgbClr val="595959"/>
                </a:solidFill>
                <a:latin typeface="Arial Narrow" panose="020B0606020202030204" pitchFamily="34" charset="0"/>
                <a:ea typeface="Arial Unicode MS" panose="020B0604020202020204" pitchFamily="34" charset="-128"/>
              </a:rPr>
              <a:t>Treatment</a:t>
            </a:r>
            <a:r>
              <a:rPr kumimoji="1" lang="en-US" altLang="ja-JP" sz="683" dirty="0">
                <a:solidFill>
                  <a:srgbClr val="595959"/>
                </a:solidFill>
                <a:latin typeface="Arial Narrow" panose="020B0606020202030204" pitchFamily="34" charset="0"/>
                <a:ea typeface="Arial Unicode MS" panose="020B0604020202020204" pitchFamily="34" charset="-128"/>
              </a:rPr>
              <a:t> continued until disease progression</a:t>
            </a:r>
            <a:r>
              <a:rPr kumimoji="1" lang="en-US" altLang="ja-JP" sz="683" baseline="30000" dirty="0">
                <a:solidFill>
                  <a:srgbClr val="595959"/>
                </a:solidFill>
                <a:latin typeface="Arial Narrow" panose="020B0606020202030204" pitchFamily="34" charset="0"/>
                <a:ea typeface="Arial Unicode MS" panose="020B0604020202020204" pitchFamily="34" charset="-128"/>
              </a:rPr>
              <a:t> </a:t>
            </a:r>
            <a:r>
              <a:rPr kumimoji="1" lang="en-US" altLang="ja-JP" sz="683" dirty="0">
                <a:solidFill>
                  <a:srgbClr val="595959"/>
                </a:solidFill>
                <a:latin typeface="Arial Narrow" panose="020B0606020202030204" pitchFamily="34" charset="0"/>
                <a:ea typeface="Arial Unicode MS" panose="020B0604020202020204" pitchFamily="34" charset="-128"/>
              </a:rPr>
              <a:t>or unacceptable toxicity.</a:t>
            </a:r>
          </a:p>
          <a:p>
            <a:pPr defTabSz="567160" eaLnBrk="0" fontAlgn="base" hangingPunct="0">
              <a:spcBef>
                <a:spcPct val="0"/>
              </a:spcBef>
              <a:spcAft>
                <a:spcPct val="0"/>
              </a:spcAft>
            </a:pPr>
            <a:r>
              <a:rPr kumimoji="1" lang="en-US" altLang="ja-JP" sz="683" baseline="30000" dirty="0" err="1">
                <a:solidFill>
                  <a:srgbClr val="595959"/>
                </a:solidFill>
                <a:latin typeface="Arial Narrow" panose="020B0606020202030204" pitchFamily="34" charset="0"/>
                <a:ea typeface="Arial Unicode MS" panose="020B0604020202020204" pitchFamily="34" charset="-128"/>
              </a:rPr>
              <a:t>b</a:t>
            </a:r>
            <a:r>
              <a:rPr kumimoji="1" lang="en-US" altLang="ja-JP" sz="683" dirty="0" err="1">
                <a:solidFill>
                  <a:srgbClr val="595959"/>
                </a:solidFill>
                <a:latin typeface="Arial Narrow" panose="020B0606020202030204" pitchFamily="34" charset="0"/>
                <a:ea typeface="Arial Unicode MS" panose="020B0604020202020204" pitchFamily="34" charset="-128"/>
              </a:rPr>
              <a:t>Investigator</a:t>
            </a:r>
            <a:r>
              <a:rPr kumimoji="1" lang="en-US" altLang="ja-JP" sz="683" dirty="0">
                <a:solidFill>
                  <a:srgbClr val="595959"/>
                </a:solidFill>
                <a:latin typeface="Arial Narrow" panose="020B0606020202030204" pitchFamily="34" charset="0"/>
                <a:ea typeface="Arial Unicode MS" panose="020B0604020202020204" pitchFamily="34" charset="-128"/>
              </a:rPr>
              <a:t> assessed.</a:t>
            </a:r>
          </a:p>
          <a:p>
            <a:pPr defTabSz="567160" eaLnBrk="0" fontAlgn="base" hangingPunct="0">
              <a:spcBef>
                <a:spcPct val="0"/>
              </a:spcBef>
              <a:spcAft>
                <a:spcPct val="0"/>
              </a:spcAft>
            </a:pPr>
            <a:r>
              <a:rPr kumimoji="1" lang="en-US" altLang="ja-JP" sz="683" dirty="0">
                <a:solidFill>
                  <a:srgbClr val="595959"/>
                </a:solidFill>
                <a:latin typeface="Arial Narrow" panose="020B0606020202030204" pitchFamily="34" charset="0"/>
                <a:ea typeface="Arial Unicode MS" panose="020B0604020202020204" pitchFamily="34" charset="-128"/>
              </a:rPr>
              <a:t>AE, adverse event; BOR, best overall response; CCC, clear cell carcinoma; CNS, central nervous system; </a:t>
            </a:r>
            <a:r>
              <a:rPr kumimoji="1" lang="en-US" altLang="ja-JP" sz="683" dirty="0" err="1">
                <a:solidFill>
                  <a:srgbClr val="595959"/>
                </a:solidFill>
                <a:latin typeface="Arial Narrow" panose="020B0606020202030204" pitchFamily="34" charset="0"/>
                <a:ea typeface="Arial Unicode MS" panose="020B0604020202020204" pitchFamily="34" charset="-128"/>
              </a:rPr>
              <a:t>DoR</a:t>
            </a:r>
            <a:r>
              <a:rPr kumimoji="1" lang="en-US" altLang="ja-JP" sz="683" dirty="0">
                <a:solidFill>
                  <a:srgbClr val="595959"/>
                </a:solidFill>
                <a:latin typeface="Arial Narrow" panose="020B0606020202030204" pitchFamily="34" charset="0"/>
                <a:ea typeface="Arial Unicode MS" panose="020B0604020202020204" pitchFamily="34" charset="-128"/>
              </a:rPr>
              <a:t>, duration of response; ECOG PS, Eastern Cooperative Oncology Group performance status; GEM, gemcitabine; IV, intravenous; </a:t>
            </a:r>
            <a:br>
              <a:rPr kumimoji="1" lang="en-US" altLang="ja-JP" sz="683" dirty="0">
                <a:solidFill>
                  <a:srgbClr val="595959"/>
                </a:solidFill>
                <a:latin typeface="Arial Narrow" panose="020B0606020202030204" pitchFamily="34" charset="0"/>
                <a:ea typeface="Arial Unicode MS" panose="020B0604020202020204" pitchFamily="34" charset="-128"/>
              </a:rPr>
            </a:br>
            <a:r>
              <a:rPr kumimoji="1" lang="en-US" altLang="ja-JP" sz="683" dirty="0">
                <a:solidFill>
                  <a:srgbClr val="595959"/>
                </a:solidFill>
                <a:latin typeface="Arial Narrow" panose="020B0606020202030204" pitchFamily="34" charset="0"/>
                <a:ea typeface="Arial Unicode MS" panose="020B0604020202020204" pitchFamily="34" charset="-128"/>
              </a:rPr>
              <a:t>ORR, overall response rate; OS, overall survival; PFS, progression-free survival; PLD, pegylated liposomal doxorubicin; RECIST v1.1, Response Evaluation Criteria in Solid Tumors version 1.1; TEAE, treatment-emergent adverse event.</a:t>
            </a:r>
            <a:endParaRPr kumimoji="1" lang="ja-JP" altLang="en-US" sz="683" dirty="0">
              <a:solidFill>
                <a:srgbClr val="595959"/>
              </a:solidFill>
              <a:latin typeface="Arial Narrow" panose="020B0606020202030204" pitchFamily="34" charset="0"/>
              <a:ea typeface="Arial Unicode MS" panose="020B0604020202020204" pitchFamily="34" charset="-128"/>
            </a:endParaRPr>
          </a:p>
        </p:txBody>
      </p:sp>
      <p:cxnSp>
        <p:nvCxnSpPr>
          <p:cNvPr id="21" name="Straight Connector 20"/>
          <p:cNvCxnSpPr/>
          <p:nvPr/>
        </p:nvCxnSpPr>
        <p:spPr bwMode="auto">
          <a:xfrm>
            <a:off x="2449828" y="1040553"/>
            <a:ext cx="0" cy="2991846"/>
          </a:xfrm>
          <a:prstGeom prst="line">
            <a:avLst/>
          </a:prstGeom>
          <a:solidFill>
            <a:srgbClr val="00B8FF"/>
          </a:solidFill>
          <a:ln w="12700" cap="flat" cmpd="sng" algn="ctr">
            <a:solidFill>
              <a:srgbClr val="418E9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6782351" y="1040553"/>
            <a:ext cx="0" cy="2991846"/>
          </a:xfrm>
          <a:prstGeom prst="line">
            <a:avLst/>
          </a:prstGeom>
          <a:solidFill>
            <a:srgbClr val="00B8FF"/>
          </a:solidFill>
          <a:ln w="12700" cap="flat" cmpd="sng" algn="ctr">
            <a:solidFill>
              <a:srgbClr val="418E9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F4BFA7B0-2A62-4252-A27E-DBD16C0313B2}"/>
              </a:ext>
            </a:extLst>
          </p:cNvPr>
          <p:cNvSpPr txBox="1"/>
          <p:nvPr/>
        </p:nvSpPr>
        <p:spPr>
          <a:xfrm>
            <a:off x="3286125" y="3964781"/>
            <a:ext cx="2453044" cy="352084"/>
          </a:xfrm>
          <a:prstGeom prst="rect">
            <a:avLst/>
          </a:prstGeom>
          <a:noFill/>
        </p:spPr>
        <p:txBody>
          <a:bodyPr wrap="none" rtlCol="0">
            <a:spAutoFit/>
          </a:bodyPr>
          <a:lstStyle/>
          <a:p>
            <a:pPr defTabSz="321503" eaLnBrk="0" fontAlgn="base" hangingPunct="0">
              <a:spcBef>
                <a:spcPct val="0"/>
              </a:spcBef>
              <a:spcAft>
                <a:spcPct val="0"/>
              </a:spcAft>
            </a:pPr>
            <a:r>
              <a:rPr lang="en-US" sz="1688" b="1" dirty="0">
                <a:solidFill>
                  <a:srgbClr val="00CC99">
                    <a:lumMod val="50000"/>
                  </a:srgbClr>
                </a:solidFill>
                <a:latin typeface="Calibri" panose="020F0502020204030204" pitchFamily="34" charset="0"/>
                <a:cs typeface="Calibri" panose="020F0502020204030204" pitchFamily="34" charset="0"/>
              </a:rPr>
              <a:t>22% Clear Cell Carcinoma</a:t>
            </a:r>
          </a:p>
        </p:txBody>
      </p:sp>
    </p:spTree>
    <p:extLst>
      <p:ext uri="{BB962C8B-B14F-4D97-AF65-F5344CB8AC3E}">
        <p14:creationId xmlns:p14="http://schemas.microsoft.com/office/powerpoint/2010/main" val="58753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61FB94-33DC-4071-A278-856527AAB33E}"/>
              </a:ext>
            </a:extLst>
          </p:cNvPr>
          <p:cNvSpPr>
            <a:spLocks noGrp="1"/>
          </p:cNvSpPr>
          <p:nvPr>
            <p:ph type="body" sz="quarter" idx="10"/>
          </p:nvPr>
        </p:nvSpPr>
        <p:spPr/>
        <p:txBody>
          <a:bodyPr/>
          <a:lstStyle/>
          <a:p>
            <a:r>
              <a:rPr lang="en-AU" dirty="0"/>
              <a:t>OVERALL RESPONSE</a:t>
            </a:r>
          </a:p>
        </p:txBody>
      </p:sp>
      <p:graphicFrame>
        <p:nvGraphicFramePr>
          <p:cNvPr id="11" name="Table 10">
            <a:extLst>
              <a:ext uri="{FF2B5EF4-FFF2-40B4-BE49-F238E27FC236}">
                <a16:creationId xmlns:a16="http://schemas.microsoft.com/office/drawing/2014/main" id="{09C2325F-EBB8-4F69-97C9-BBED82A4A75F}"/>
              </a:ext>
            </a:extLst>
          </p:cNvPr>
          <p:cNvGraphicFramePr>
            <a:graphicFrameLocks noGrp="1"/>
          </p:cNvGraphicFramePr>
          <p:nvPr/>
        </p:nvGraphicFramePr>
        <p:xfrm>
          <a:off x="682557" y="776883"/>
          <a:ext cx="7912492" cy="2190272"/>
        </p:xfrm>
        <a:graphic>
          <a:graphicData uri="http://schemas.openxmlformats.org/drawingml/2006/table">
            <a:tbl>
              <a:tblPr firstRow="1" firstCol="1" bandRow="1">
                <a:tableStyleId>{5C22544A-7EE6-4342-B048-85BDC9FD1C3A}</a:tableStyleId>
              </a:tblPr>
              <a:tblGrid>
                <a:gridCol w="4039014">
                  <a:extLst>
                    <a:ext uri="{9D8B030D-6E8A-4147-A177-3AD203B41FA5}">
                      <a16:colId xmlns:a16="http://schemas.microsoft.com/office/drawing/2014/main" val="2772977603"/>
                    </a:ext>
                  </a:extLst>
                </a:gridCol>
                <a:gridCol w="1936739">
                  <a:extLst>
                    <a:ext uri="{9D8B030D-6E8A-4147-A177-3AD203B41FA5}">
                      <a16:colId xmlns:a16="http://schemas.microsoft.com/office/drawing/2014/main" val="1755372840"/>
                    </a:ext>
                  </a:extLst>
                </a:gridCol>
                <a:gridCol w="1936739">
                  <a:extLst>
                    <a:ext uri="{9D8B030D-6E8A-4147-A177-3AD203B41FA5}">
                      <a16:colId xmlns:a16="http://schemas.microsoft.com/office/drawing/2014/main" val="920668538"/>
                    </a:ext>
                  </a:extLst>
                </a:gridCol>
              </a:tblGrid>
              <a:tr h="472412">
                <a:tc>
                  <a:txBody>
                    <a:bodyPr/>
                    <a:lstStyle/>
                    <a:p>
                      <a:pPr algn="l">
                        <a:spcAft>
                          <a:spcPts val="0"/>
                        </a:spcAft>
                      </a:pPr>
                      <a:r>
                        <a:rPr lang="en-US" sz="1400" kern="100" dirty="0">
                          <a:solidFill>
                            <a:schemeClr val="bg1"/>
                          </a:solidFill>
                          <a:effectLst/>
                          <a:latin typeface="Arial Narrow" panose="020B0606020202030204" pitchFamily="34" charset="0"/>
                        </a:rPr>
                        <a:t> Outcome</a:t>
                      </a:r>
                      <a:endParaRPr lang="ja-JP" sz="1400" kern="100" dirty="0">
                        <a:solidFill>
                          <a:schemeClr val="bg1"/>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18E97"/>
                    </a:solidFill>
                  </a:tcPr>
                </a:tc>
                <a:tc>
                  <a:txBody>
                    <a:bodyPr/>
                    <a:lstStyle/>
                    <a:p>
                      <a:pPr algn="ctr">
                        <a:spcAft>
                          <a:spcPts val="0"/>
                        </a:spcAft>
                      </a:pPr>
                      <a:r>
                        <a:rPr lang="en-US" sz="1400" kern="100" dirty="0">
                          <a:solidFill>
                            <a:schemeClr val="bg1"/>
                          </a:solidFill>
                          <a:effectLst/>
                          <a:latin typeface="Arial Narrow" panose="020B0606020202030204" pitchFamily="34" charset="0"/>
                        </a:rPr>
                        <a:t>Nivolumab</a:t>
                      </a:r>
                      <a:endParaRPr lang="ja-JP" sz="1400" kern="100" dirty="0">
                        <a:solidFill>
                          <a:schemeClr val="bg1"/>
                        </a:solidFill>
                        <a:effectLst/>
                        <a:latin typeface="Arial Narrow" panose="020B0606020202030204" pitchFamily="34" charset="0"/>
                      </a:endParaRPr>
                    </a:p>
                    <a:p>
                      <a:pPr algn="ctr">
                        <a:spcAft>
                          <a:spcPts val="0"/>
                        </a:spcAft>
                      </a:pPr>
                      <a:r>
                        <a:rPr lang="en-US" sz="1400" kern="100" dirty="0">
                          <a:solidFill>
                            <a:schemeClr val="bg1"/>
                          </a:solidFill>
                          <a:effectLst/>
                          <a:latin typeface="Arial Narrow" panose="020B0606020202030204" pitchFamily="34" charset="0"/>
                        </a:rPr>
                        <a:t>(N=119)</a:t>
                      </a:r>
                    </a:p>
                  </a:txBody>
                  <a:tcPr marL="82013" marR="82013"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18E97"/>
                    </a:solidFill>
                  </a:tcPr>
                </a:tc>
                <a:tc>
                  <a:txBody>
                    <a:bodyPr/>
                    <a:lstStyle/>
                    <a:p>
                      <a:pPr algn="ctr">
                        <a:spcAft>
                          <a:spcPts val="0"/>
                        </a:spcAft>
                      </a:pPr>
                      <a:r>
                        <a:rPr lang="en-US" sz="1400" kern="100" dirty="0">
                          <a:solidFill>
                            <a:schemeClr val="bg1"/>
                          </a:solidFill>
                          <a:effectLst/>
                          <a:latin typeface="Arial Narrow" panose="020B0606020202030204" pitchFamily="34" charset="0"/>
                        </a:rPr>
                        <a:t>GEM/PLD</a:t>
                      </a:r>
                      <a:endParaRPr lang="ja-JP" sz="1400" kern="100" dirty="0">
                        <a:solidFill>
                          <a:schemeClr val="bg1"/>
                        </a:solidFill>
                        <a:effectLst/>
                        <a:latin typeface="Arial Narrow" panose="020B0606020202030204" pitchFamily="34" charset="0"/>
                      </a:endParaRPr>
                    </a:p>
                    <a:p>
                      <a:pPr algn="ctr">
                        <a:spcAft>
                          <a:spcPts val="0"/>
                        </a:spcAft>
                      </a:pPr>
                      <a:r>
                        <a:rPr lang="en-US" sz="1400" kern="100" dirty="0">
                          <a:solidFill>
                            <a:schemeClr val="bg1"/>
                          </a:solidFill>
                          <a:effectLst/>
                          <a:latin typeface="Arial Narrow" panose="020B0606020202030204" pitchFamily="34" charset="0"/>
                        </a:rPr>
                        <a:t>(N=114)</a:t>
                      </a:r>
                    </a:p>
                  </a:txBody>
                  <a:tcPr marL="82013" marR="82013"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18E97"/>
                    </a:solidFill>
                  </a:tcPr>
                </a:tc>
                <a:extLst>
                  <a:ext uri="{0D108BD9-81ED-4DB2-BD59-A6C34878D82A}">
                    <a16:rowId xmlns:a16="http://schemas.microsoft.com/office/drawing/2014/main" val="1182867061"/>
                  </a:ext>
                </a:extLst>
              </a:tr>
              <a:tr h="171786">
                <a:tc>
                  <a:txBody>
                    <a:bodyPr/>
                    <a:lstStyle/>
                    <a:p>
                      <a:pPr algn="just">
                        <a:spcAft>
                          <a:spcPts val="0"/>
                        </a:spcAft>
                      </a:pPr>
                      <a:r>
                        <a:rPr lang="en-US" sz="1000" kern="100" dirty="0">
                          <a:solidFill>
                            <a:srgbClr val="595959"/>
                          </a:solidFill>
                          <a:effectLst/>
                          <a:latin typeface="Arial Narrow" panose="020B0606020202030204" pitchFamily="34" charset="0"/>
                        </a:rPr>
                        <a:t>Best overall response, n (%)</a:t>
                      </a:r>
                      <a:r>
                        <a:rPr lang="en-US" altLang="ja-JP" sz="1000" kern="100" baseline="30000" dirty="0">
                          <a:solidFill>
                            <a:srgbClr val="595959"/>
                          </a:solidFill>
                          <a:effectLst/>
                          <a:latin typeface="Arial Narrow" panose="020B0606020202030204" pitchFamily="34" charset="0"/>
                        </a:rPr>
                        <a:t>a</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12700" cmpd="sng">
                      <a:noFill/>
                    </a:lnL>
                    <a:lnR w="6350" cap="flat" cmpd="sng" algn="ctr">
                      <a:noFill/>
                      <a:prstDash val="solid"/>
                      <a:round/>
                      <a:headEnd type="none" w="med" len="med"/>
                      <a:tailEnd type="none" w="med" len="med"/>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 </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 </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974705"/>
                  </a:ext>
                </a:extLst>
              </a:tr>
              <a:tr h="171786">
                <a:tc>
                  <a:txBody>
                    <a:bodyPr/>
                    <a:lstStyle/>
                    <a:p>
                      <a:pPr marL="133350" algn="just">
                        <a:spcAft>
                          <a:spcPts val="0"/>
                        </a:spcAft>
                      </a:pPr>
                      <a:r>
                        <a:rPr lang="en-US" sz="1000" b="0" kern="100" dirty="0">
                          <a:solidFill>
                            <a:srgbClr val="595959"/>
                          </a:solidFill>
                          <a:effectLst/>
                          <a:latin typeface="Arial Narrow" panose="020B0606020202030204" pitchFamily="34" charset="0"/>
                        </a:rPr>
                        <a:t>Complete response</a:t>
                      </a:r>
                    </a:p>
                  </a:txBody>
                  <a:tcPr marL="82013" marR="82013"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2 (2)</a:t>
                      </a:r>
                      <a:endParaRPr lang="ja-JP" sz="1000" kern="100" dirty="0">
                        <a:solidFill>
                          <a:srgbClr val="595959"/>
                        </a:solidFill>
                        <a:effectLst/>
                        <a:latin typeface="Arial Narrow" panose="020B0606020202030204" pitchFamily="34" charset="0"/>
                      </a:endParaRPr>
                    </a:p>
                  </a:txBody>
                  <a:tcPr marL="82013" marR="8201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2 (2)</a:t>
                      </a:r>
                      <a:endParaRPr lang="ja-JP" sz="1000" kern="100" dirty="0">
                        <a:solidFill>
                          <a:srgbClr val="595959"/>
                        </a:solidFill>
                        <a:effectLst/>
                        <a:latin typeface="Arial Narrow" panose="020B0606020202030204" pitchFamily="34" charset="0"/>
                      </a:endParaRPr>
                    </a:p>
                  </a:txBody>
                  <a:tcPr marL="82013" marR="82013"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494245"/>
                  </a:ext>
                </a:extLst>
              </a:tr>
              <a:tr h="171786">
                <a:tc>
                  <a:txBody>
                    <a:bodyPr/>
                    <a:lstStyle/>
                    <a:p>
                      <a:pPr marL="133350" algn="just">
                        <a:spcAft>
                          <a:spcPts val="0"/>
                        </a:spcAft>
                      </a:pPr>
                      <a:r>
                        <a:rPr lang="en-US" sz="1000" b="0" kern="100" dirty="0">
                          <a:solidFill>
                            <a:srgbClr val="595959"/>
                          </a:solidFill>
                          <a:effectLst/>
                          <a:latin typeface="Arial Narrow" panose="020B0606020202030204" pitchFamily="34" charset="0"/>
                        </a:rPr>
                        <a:t>Partial response</a:t>
                      </a:r>
                    </a:p>
                  </a:txBody>
                  <a:tcPr marL="82013" marR="82013"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7 (6)</a:t>
                      </a:r>
                      <a:endParaRPr lang="ja-JP" sz="1000" kern="100" dirty="0">
                        <a:solidFill>
                          <a:srgbClr val="595959"/>
                        </a:solidFill>
                        <a:effectLst/>
                        <a:latin typeface="Arial Narrow" panose="020B0606020202030204" pitchFamily="34" charset="0"/>
                      </a:endParaRPr>
                    </a:p>
                  </a:txBody>
                  <a:tcPr marL="82013" marR="8201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13 (11)</a:t>
                      </a:r>
                      <a:endParaRPr lang="ja-JP" sz="1000" kern="100" dirty="0">
                        <a:solidFill>
                          <a:srgbClr val="595959"/>
                        </a:solidFill>
                        <a:effectLst/>
                        <a:latin typeface="Arial Narrow" panose="020B0606020202030204" pitchFamily="34" charset="0"/>
                      </a:endParaRPr>
                    </a:p>
                  </a:txBody>
                  <a:tcPr marL="82013" marR="82013"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9571525"/>
                  </a:ext>
                </a:extLst>
              </a:tr>
              <a:tr h="171786">
                <a:tc>
                  <a:txBody>
                    <a:bodyPr/>
                    <a:lstStyle/>
                    <a:p>
                      <a:pPr marL="133350" algn="just">
                        <a:spcAft>
                          <a:spcPts val="0"/>
                        </a:spcAft>
                      </a:pPr>
                      <a:r>
                        <a:rPr lang="en-US" sz="1000" b="0" kern="100" dirty="0">
                          <a:solidFill>
                            <a:srgbClr val="595959"/>
                          </a:solidFill>
                          <a:effectLst/>
                          <a:latin typeface="Arial Narrow" panose="020B0606020202030204" pitchFamily="34" charset="0"/>
                        </a:rPr>
                        <a:t>Stable disease</a:t>
                      </a:r>
                    </a:p>
                  </a:txBody>
                  <a:tcPr marL="82013" marR="82013"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33 (28)</a:t>
                      </a:r>
                      <a:endParaRPr lang="ja-JP" sz="1000" kern="100" dirty="0">
                        <a:solidFill>
                          <a:srgbClr val="595959"/>
                        </a:solidFill>
                        <a:effectLst/>
                        <a:latin typeface="Arial Narrow" panose="020B0606020202030204" pitchFamily="34" charset="0"/>
                      </a:endParaRPr>
                    </a:p>
                  </a:txBody>
                  <a:tcPr marL="82013" marR="8201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53 (47)</a:t>
                      </a:r>
                      <a:endParaRPr lang="ja-JP" sz="1000" kern="100" dirty="0">
                        <a:solidFill>
                          <a:srgbClr val="595959"/>
                        </a:solidFill>
                        <a:effectLst/>
                        <a:latin typeface="Arial Narrow" panose="020B0606020202030204" pitchFamily="34" charset="0"/>
                      </a:endParaRPr>
                    </a:p>
                  </a:txBody>
                  <a:tcPr marL="82013" marR="82013"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6560173"/>
                  </a:ext>
                </a:extLst>
              </a:tr>
              <a:tr h="171786">
                <a:tc>
                  <a:txBody>
                    <a:bodyPr/>
                    <a:lstStyle/>
                    <a:p>
                      <a:pPr marL="133350" algn="just">
                        <a:spcAft>
                          <a:spcPts val="0"/>
                        </a:spcAft>
                      </a:pPr>
                      <a:r>
                        <a:rPr lang="en-US" sz="1000" b="0" kern="100" dirty="0">
                          <a:solidFill>
                            <a:srgbClr val="595959"/>
                          </a:solidFill>
                          <a:effectLst/>
                          <a:latin typeface="Arial Narrow" panose="020B0606020202030204" pitchFamily="34" charset="0"/>
                        </a:rPr>
                        <a:t>Progressive disease</a:t>
                      </a:r>
                      <a:endParaRPr lang="ja-JP" sz="1000" b="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76 (64)</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45 (40)</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2656509"/>
                  </a:ext>
                </a:extLst>
              </a:tr>
              <a:tr h="343572">
                <a:tc>
                  <a:txBody>
                    <a:bodyPr/>
                    <a:lstStyle/>
                    <a:p>
                      <a:pPr algn="just">
                        <a:spcAft>
                          <a:spcPts val="0"/>
                        </a:spcAft>
                      </a:pPr>
                      <a:r>
                        <a:rPr lang="en-US" sz="1000" kern="100" dirty="0">
                          <a:solidFill>
                            <a:srgbClr val="595959"/>
                          </a:solidFill>
                          <a:effectLst/>
                          <a:latin typeface="Arial Narrow" panose="020B0606020202030204" pitchFamily="34" charset="0"/>
                        </a:rPr>
                        <a:t>Overall response rate (CR + PR), n (%)</a:t>
                      </a:r>
                      <a:endParaRPr lang="en-US" altLang="ja-JP" sz="1000" kern="100" baseline="30000" dirty="0">
                        <a:solidFill>
                          <a:srgbClr val="595959"/>
                        </a:solidFill>
                        <a:effectLst/>
                        <a:latin typeface="Arial Narrow" panose="020B0606020202030204" pitchFamily="34" charset="0"/>
                      </a:endParaRPr>
                    </a:p>
                    <a:p>
                      <a:pPr lvl="0" algn="just">
                        <a:spcAft>
                          <a:spcPts val="0"/>
                        </a:spcAft>
                      </a:pPr>
                      <a:r>
                        <a:rPr lang="en-US" sz="1000" b="1" kern="100" dirty="0">
                          <a:solidFill>
                            <a:srgbClr val="595959"/>
                          </a:solidFill>
                          <a:effectLst/>
                          <a:latin typeface="Arial Narrow" panose="020B0606020202030204" pitchFamily="34" charset="0"/>
                        </a:rPr>
                        <a:t>   </a:t>
                      </a:r>
                      <a:r>
                        <a:rPr lang="en-US" sz="1000" b="0" kern="100" dirty="0">
                          <a:solidFill>
                            <a:srgbClr val="595959"/>
                          </a:solidFill>
                          <a:effectLst/>
                          <a:latin typeface="Arial Narrow" panose="020B0606020202030204" pitchFamily="34" charset="0"/>
                        </a:rPr>
                        <a:t>[95% CI]</a:t>
                      </a:r>
                      <a:r>
                        <a:rPr lang="en-US" sz="1000" b="0" kern="100" baseline="30000" dirty="0">
                          <a:solidFill>
                            <a:srgbClr val="595959"/>
                          </a:solidFill>
                          <a:effectLst/>
                          <a:latin typeface="Arial Narrow" panose="020B0606020202030204" pitchFamily="34" charset="0"/>
                        </a:rPr>
                        <a:t>b</a:t>
                      </a:r>
                      <a:endParaRPr lang="ja-JP" sz="1000" b="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9 (8) </a:t>
                      </a:r>
                    </a:p>
                    <a:p>
                      <a:pPr algn="ctr">
                        <a:spcAft>
                          <a:spcPts val="0"/>
                        </a:spcAft>
                      </a:pPr>
                      <a:r>
                        <a:rPr lang="en-US" sz="1000" kern="100" dirty="0">
                          <a:solidFill>
                            <a:srgbClr val="595959"/>
                          </a:solidFill>
                          <a:effectLst/>
                          <a:latin typeface="Arial Narrow" panose="020B0606020202030204" pitchFamily="34" charset="0"/>
                        </a:rPr>
                        <a:t>[3.5–13.9]</a:t>
                      </a:r>
                    </a:p>
                  </a:txBody>
                  <a:tcPr marL="82013" marR="8201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15 (13)</a:t>
                      </a:r>
                      <a:endParaRPr lang="ja-JP" sz="1000" kern="100" dirty="0">
                        <a:solidFill>
                          <a:srgbClr val="595959"/>
                        </a:solidFill>
                        <a:effectLst/>
                        <a:latin typeface="Arial Narrow" panose="020B0606020202030204" pitchFamily="34" charset="0"/>
                      </a:endParaRPr>
                    </a:p>
                    <a:p>
                      <a:pPr algn="ctr">
                        <a:spcAft>
                          <a:spcPts val="0"/>
                        </a:spcAft>
                      </a:pPr>
                      <a:r>
                        <a:rPr lang="en-US" altLang="ja-JP" sz="1000" kern="100" dirty="0">
                          <a:solidFill>
                            <a:srgbClr val="595959"/>
                          </a:solidFill>
                          <a:effectLst/>
                          <a:latin typeface="Arial Narrow" panose="020B0606020202030204" pitchFamily="34" charset="0"/>
                        </a:rPr>
                        <a:t>[7.6–20.8]</a:t>
                      </a:r>
                      <a:endParaRPr lang="ja-JP" alt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6726045"/>
                  </a:ext>
                </a:extLst>
              </a:tr>
              <a:tr h="171786">
                <a:tc>
                  <a:txBody>
                    <a:bodyPr/>
                    <a:lstStyle/>
                    <a:p>
                      <a:pPr algn="just">
                        <a:spcAft>
                          <a:spcPts val="0"/>
                        </a:spcAft>
                      </a:pPr>
                      <a:r>
                        <a:rPr lang="en-US" sz="1000" kern="100" dirty="0">
                          <a:solidFill>
                            <a:srgbClr val="595959"/>
                          </a:solidFill>
                          <a:effectLst/>
                          <a:latin typeface="Arial Narrow" panose="020B0606020202030204" pitchFamily="34" charset="0"/>
                        </a:rPr>
                        <a:t>Duration of overall response, months, n (%)</a:t>
                      </a:r>
                      <a:r>
                        <a:rPr lang="en-US" sz="1000" kern="100" baseline="30000" dirty="0">
                          <a:solidFill>
                            <a:srgbClr val="595959"/>
                          </a:solidFill>
                          <a:effectLst/>
                          <a:latin typeface="Arial Narrow" panose="020B0606020202030204" pitchFamily="34" charset="0"/>
                        </a:rPr>
                        <a:t>c</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 9 (8)</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15 (13)</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1750087"/>
                  </a:ext>
                </a:extLst>
              </a:tr>
              <a:tr h="171786">
                <a:tc>
                  <a:txBody>
                    <a:bodyPr/>
                    <a:lstStyle/>
                    <a:p>
                      <a:pPr marL="133350" algn="just">
                        <a:spcAft>
                          <a:spcPts val="0"/>
                        </a:spcAft>
                      </a:pPr>
                      <a:r>
                        <a:rPr lang="en-US" altLang="ja-JP" sz="1000" b="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rPr>
                        <a:t>Events, n (%)</a:t>
                      </a:r>
                      <a:endParaRPr lang="ja-JP" sz="1000" b="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alt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rPr>
                        <a:t>5 (56)</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alt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rPr>
                        <a:t>11 (73)</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4050526"/>
                  </a:ext>
                </a:extLst>
              </a:tr>
              <a:tr h="171786">
                <a:tc>
                  <a:txBody>
                    <a:bodyPr/>
                    <a:lstStyle/>
                    <a:p>
                      <a:pPr marL="133350" algn="just">
                        <a:spcAft>
                          <a:spcPts val="0"/>
                        </a:spcAft>
                      </a:pPr>
                      <a:r>
                        <a:rPr lang="en-US" sz="1000" b="0" kern="100" dirty="0">
                          <a:solidFill>
                            <a:srgbClr val="595959"/>
                          </a:solidFill>
                          <a:effectLst/>
                          <a:latin typeface="Arial Narrow" panose="020B0606020202030204" pitchFamily="34" charset="0"/>
                        </a:rPr>
                        <a:t>Median [95% CI]</a:t>
                      </a:r>
                      <a:r>
                        <a:rPr lang="en-US" sz="1000" b="0" kern="100" baseline="30000" dirty="0">
                          <a:solidFill>
                            <a:srgbClr val="595959"/>
                          </a:solidFill>
                          <a:effectLst/>
                          <a:latin typeface="Arial Narrow" panose="020B0606020202030204" pitchFamily="34" charset="0"/>
                        </a:rPr>
                        <a:t>d</a:t>
                      </a:r>
                      <a:endParaRPr lang="ja-JP" sz="1000" b="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418E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18.7 [2.5–NE]</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418E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000" kern="100" dirty="0">
                          <a:solidFill>
                            <a:srgbClr val="595959"/>
                          </a:solidFill>
                          <a:effectLst/>
                          <a:latin typeface="Arial Narrow" panose="020B0606020202030204" pitchFamily="34" charset="0"/>
                        </a:rPr>
                        <a:t>7.4 [3.0–10.3]</a:t>
                      </a:r>
                      <a:endParaRPr lang="ja-JP" sz="1000" kern="100" dirty="0">
                        <a:solidFill>
                          <a:srgbClr val="595959"/>
                        </a:solidFill>
                        <a:effectLst/>
                        <a:latin typeface="Arial Narrow" panose="020B0606020202030204" pitchFamily="34" charset="0"/>
                        <a:ea typeface="Yu Mincho" panose="02020400000000000000" pitchFamily="18" charset="-128"/>
                        <a:cs typeface="Times New Roman" panose="02020603050405020304" pitchFamily="18" charset="0"/>
                      </a:endParaRPr>
                    </a:p>
                  </a:txBody>
                  <a:tcPr marL="82013" marR="82013"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solidFill>
                        <a:srgbClr val="418E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944276"/>
                  </a:ext>
                </a:extLst>
              </a:tr>
            </a:tbl>
          </a:graphicData>
        </a:graphic>
      </p:graphicFrame>
      <p:sp>
        <p:nvSpPr>
          <p:cNvPr id="3" name="Rectangle 2">
            <a:extLst>
              <a:ext uri="{FF2B5EF4-FFF2-40B4-BE49-F238E27FC236}">
                <a16:creationId xmlns:a16="http://schemas.microsoft.com/office/drawing/2014/main" id="{09941897-3EC5-4B4C-8B2F-96AE330C5268}"/>
              </a:ext>
            </a:extLst>
          </p:cNvPr>
          <p:cNvSpPr/>
          <p:nvPr/>
        </p:nvSpPr>
        <p:spPr bwMode="auto">
          <a:xfrm>
            <a:off x="741164" y="2116336"/>
            <a:ext cx="7535322" cy="187523"/>
          </a:xfrm>
          <a:prstGeom prst="rect">
            <a:avLst/>
          </a:prstGeom>
          <a:noFill/>
          <a:ln w="92075" cap="flat" cmpd="sng" algn="ctr">
            <a:solidFill>
              <a:srgbClr val="649A7E"/>
            </a:solidFill>
            <a:prstDash val="solid"/>
            <a:round/>
            <a:headEnd type="none" w="med" len="med"/>
            <a:tailEnd type="none" w="med" len="med"/>
          </a:ln>
          <a:effectLst/>
        </p:spPr>
        <p:txBody>
          <a:bodyPr vert="horz" wrap="square" lIns="85736" tIns="42868" rIns="85736" bIns="42868" numCol="1" rtlCol="0" anchor="t" anchorCtr="0" compatLnSpc="1">
            <a:prstTxWarp prst="textNoShape">
              <a:avLst/>
            </a:prstTxWarp>
          </a:bodyPr>
          <a:lstStyle/>
          <a:p>
            <a:pPr defTabSz="428724" fontAlgn="base" hangingPunct="0">
              <a:lnSpc>
                <a:spcPct val="93000"/>
              </a:lnSpc>
              <a:spcBef>
                <a:spcPct val="0"/>
              </a:spcBef>
              <a:spcAft>
                <a:spcPct val="0"/>
              </a:spcAft>
              <a:buClr>
                <a:srgbClr val="000000"/>
              </a:buClr>
              <a:buSzPct val="100000"/>
            </a:pPr>
            <a:endParaRPr lang="en-US" sz="1688">
              <a:solidFill>
                <a:srgbClr val="FFFFFF"/>
              </a:solidFill>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201447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69CA1C4-F7A1-4AAA-B826-F8A297D2822F}"/>
              </a:ext>
            </a:extLst>
          </p:cNvPr>
          <p:cNvSpPr>
            <a:spLocks noGrp="1"/>
          </p:cNvSpPr>
          <p:nvPr>
            <p:ph type="body" sz="quarter" idx="10"/>
          </p:nvPr>
        </p:nvSpPr>
        <p:spPr>
          <a:xfrm>
            <a:off x="2606988" y="479267"/>
            <a:ext cx="5838929" cy="357275"/>
          </a:xfrm>
        </p:spPr>
        <p:txBody>
          <a:bodyPr/>
          <a:lstStyle/>
          <a:p>
            <a:r>
              <a:rPr lang="en-GB" dirty="0"/>
              <a:t>OS SUBGROUP ANALYSIS</a:t>
            </a:r>
            <a:endParaRPr lang="en-CH" dirty="0"/>
          </a:p>
        </p:txBody>
      </p:sp>
      <p:sp>
        <p:nvSpPr>
          <p:cNvPr id="4" name="TextBox 3">
            <a:extLst>
              <a:ext uri="{FF2B5EF4-FFF2-40B4-BE49-F238E27FC236}">
                <a16:creationId xmlns:a16="http://schemas.microsoft.com/office/drawing/2014/main" id="{19469B7F-279D-7A4E-A846-C052242D4E4A}"/>
              </a:ext>
            </a:extLst>
          </p:cNvPr>
          <p:cNvSpPr txBox="1"/>
          <p:nvPr/>
        </p:nvSpPr>
        <p:spPr>
          <a:xfrm>
            <a:off x="732188" y="4622654"/>
            <a:ext cx="7867404" cy="210186"/>
          </a:xfrm>
          <a:prstGeom prst="rect">
            <a:avLst/>
          </a:prstGeom>
          <a:noFill/>
        </p:spPr>
        <p:txBody>
          <a:bodyPr wrap="square" lIns="0" tIns="0" rIns="0" bIns="0" rtlCol="0" anchor="b" anchorCtr="0">
            <a:spAutoFit/>
          </a:bodyPr>
          <a:lstStyle/>
          <a:p>
            <a:pPr defTabSz="567160" eaLnBrk="0" fontAlgn="base" hangingPunct="0">
              <a:spcBef>
                <a:spcPct val="0"/>
              </a:spcBef>
              <a:spcAft>
                <a:spcPct val="0"/>
              </a:spcAft>
            </a:pPr>
            <a:r>
              <a:rPr kumimoji="1" lang="en-US" altLang="ja-JP" sz="683" dirty="0">
                <a:solidFill>
                  <a:srgbClr val="595959"/>
                </a:solidFill>
                <a:latin typeface="Arial Narrow" panose="020B0606020202030204" pitchFamily="34" charset="0"/>
                <a:ea typeface="Arial Unicode MS" panose="020B0604020202020204" pitchFamily="34" charset="-128"/>
              </a:rPr>
              <a:t>BRCA1/2, breast cancer susceptibility gene I/II; CCC, clear cell carcinoma; CI, confidence interval; ECOG PS, Eastern Cooperative Oncology Group performance status; FIGO, International Federation of Gynecology and Obstetrics; GEM, gemcitabine; HR, hazard ratio; IWRS, Interactive Web Response System; NA, not applicable; OS, overall survival; PD-L1, programmed death-ligand1; PLD, pegylated liposomal doxorubicin; TNM, TNM Classification of Malignant Tumors. </a:t>
            </a:r>
          </a:p>
        </p:txBody>
      </p:sp>
      <p:sp>
        <p:nvSpPr>
          <p:cNvPr id="5" name="TextBox 4">
            <a:extLst>
              <a:ext uri="{FF2B5EF4-FFF2-40B4-BE49-F238E27FC236}">
                <a16:creationId xmlns:a16="http://schemas.microsoft.com/office/drawing/2014/main" id="{0A8C030F-DF7F-47C8-9D9E-7976756E200C}"/>
              </a:ext>
            </a:extLst>
          </p:cNvPr>
          <p:cNvSpPr txBox="1"/>
          <p:nvPr/>
        </p:nvSpPr>
        <p:spPr>
          <a:xfrm>
            <a:off x="5856522" y="862967"/>
            <a:ext cx="2800317" cy="675954"/>
          </a:xfrm>
          <a:prstGeom prst="rect">
            <a:avLst/>
          </a:prstGeom>
          <a:noFill/>
        </p:spPr>
        <p:txBody>
          <a:bodyPr wrap="square" lIns="0" tIns="0" rIns="0" rtlCol="0">
            <a:spAutoFit/>
          </a:bodyPr>
          <a:lstStyle/>
          <a:p>
            <a:pPr marL="110281" indent="-110281" defTabSz="567160" eaLnBrk="0" fontAlgn="base" hangingPunct="0">
              <a:spcBef>
                <a:spcPct val="0"/>
              </a:spcBef>
              <a:spcAft>
                <a:spcPts val="372"/>
              </a:spcAft>
              <a:buClr>
                <a:srgbClr val="418E97"/>
              </a:buClr>
              <a:buFont typeface="Arial" panose="020B0604020202020204" pitchFamily="34" charset="0"/>
              <a:buChar char="•"/>
            </a:pPr>
            <a:r>
              <a:rPr lang="en-US" altLang="ja-JP" sz="1364" dirty="0">
                <a:solidFill>
                  <a:srgbClr val="595959"/>
                </a:solidFill>
                <a:latin typeface="Arial Narrow" panose="020B0606020202030204" pitchFamily="34" charset="0"/>
                <a:ea typeface="Arial Unicode MS" panose="020B0604020202020204" pitchFamily="34" charset="-128"/>
              </a:rPr>
              <a:t>For patients with </a:t>
            </a:r>
            <a:r>
              <a:rPr lang="en-AU" altLang="ja-JP" sz="1364" dirty="0">
                <a:solidFill>
                  <a:srgbClr val="595959"/>
                </a:solidFill>
                <a:latin typeface="Arial Narrow" panose="020B0606020202030204" pitchFamily="34" charset="0"/>
                <a:ea typeface="Arial Unicode MS" panose="020B0604020202020204" pitchFamily="34" charset="-128"/>
              </a:rPr>
              <a:t>CCC</a:t>
            </a:r>
            <a:r>
              <a:rPr lang="en-US" altLang="ja-JP" sz="1364" dirty="0">
                <a:solidFill>
                  <a:srgbClr val="595959"/>
                </a:solidFill>
                <a:latin typeface="Arial Narrow" panose="020B0606020202030204" pitchFamily="34" charset="0"/>
                <a:ea typeface="Arial Unicode MS" panose="020B0604020202020204" pitchFamily="34" charset="-128"/>
              </a:rPr>
              <a:t>, OS was numerically longer with nivolumab than with GEM/PLD (HR 0.8; 95% CI: 0.5–1.3)</a:t>
            </a:r>
          </a:p>
        </p:txBody>
      </p:sp>
      <p:grpSp>
        <p:nvGrpSpPr>
          <p:cNvPr id="806" name="Group 805"/>
          <p:cNvGrpSpPr/>
          <p:nvPr/>
        </p:nvGrpSpPr>
        <p:grpSpPr>
          <a:xfrm>
            <a:off x="5950439" y="1801552"/>
            <a:ext cx="2617086" cy="2620525"/>
            <a:chOff x="4441649" y="1232591"/>
            <a:chExt cx="2210378" cy="2110473"/>
          </a:xfrm>
        </p:grpSpPr>
        <p:sp>
          <p:nvSpPr>
            <p:cNvPr id="19" name="Line 16">
              <a:extLst>
                <a:ext uri="{FF2B5EF4-FFF2-40B4-BE49-F238E27FC236}">
                  <a16:creationId xmlns:a16="http://schemas.microsoft.com/office/drawing/2014/main" id="{4749388C-6EE9-BF42-A3BD-C87D01D12A44}"/>
                </a:ext>
              </a:extLst>
            </p:cNvPr>
            <p:cNvSpPr>
              <a:spLocks noChangeShapeType="1"/>
            </p:cNvSpPr>
            <p:nvPr/>
          </p:nvSpPr>
          <p:spPr bwMode="auto">
            <a:xfrm>
              <a:off x="5301991" y="1594580"/>
              <a:ext cx="163955"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20" name="Line 17">
              <a:extLst>
                <a:ext uri="{FF2B5EF4-FFF2-40B4-BE49-F238E27FC236}">
                  <a16:creationId xmlns:a16="http://schemas.microsoft.com/office/drawing/2014/main" id="{A3CA1CC7-D683-CE45-A081-7BF3C579C832}"/>
                </a:ext>
              </a:extLst>
            </p:cNvPr>
            <p:cNvSpPr>
              <a:spLocks noChangeShapeType="1"/>
            </p:cNvSpPr>
            <p:nvPr/>
          </p:nvSpPr>
          <p:spPr bwMode="auto">
            <a:xfrm>
              <a:off x="5465945" y="1594580"/>
              <a:ext cx="224534"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23" name="Line 20">
              <a:extLst>
                <a:ext uri="{FF2B5EF4-FFF2-40B4-BE49-F238E27FC236}">
                  <a16:creationId xmlns:a16="http://schemas.microsoft.com/office/drawing/2014/main" id="{EEFF9732-95B5-8443-A339-57F116242926}"/>
                </a:ext>
              </a:extLst>
            </p:cNvPr>
            <p:cNvSpPr>
              <a:spLocks noChangeShapeType="1"/>
            </p:cNvSpPr>
            <p:nvPr/>
          </p:nvSpPr>
          <p:spPr bwMode="auto">
            <a:xfrm>
              <a:off x="5110804" y="1458898"/>
              <a:ext cx="175070"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24" name="Line 21">
              <a:extLst>
                <a:ext uri="{FF2B5EF4-FFF2-40B4-BE49-F238E27FC236}">
                  <a16:creationId xmlns:a16="http://schemas.microsoft.com/office/drawing/2014/main" id="{01E99813-B183-1041-8661-AE33DD8B74A8}"/>
                </a:ext>
              </a:extLst>
            </p:cNvPr>
            <p:cNvSpPr>
              <a:spLocks noChangeShapeType="1"/>
            </p:cNvSpPr>
            <p:nvPr/>
          </p:nvSpPr>
          <p:spPr bwMode="auto">
            <a:xfrm>
              <a:off x="5285873" y="1458898"/>
              <a:ext cx="295117"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25" name="Line 22">
              <a:extLst>
                <a:ext uri="{FF2B5EF4-FFF2-40B4-BE49-F238E27FC236}">
                  <a16:creationId xmlns:a16="http://schemas.microsoft.com/office/drawing/2014/main" id="{A432F53B-33E6-A248-976A-00DE038206D2}"/>
                </a:ext>
              </a:extLst>
            </p:cNvPr>
            <p:cNvSpPr>
              <a:spLocks noChangeShapeType="1"/>
            </p:cNvSpPr>
            <p:nvPr/>
          </p:nvSpPr>
          <p:spPr bwMode="auto">
            <a:xfrm>
              <a:off x="5110804" y="1445074"/>
              <a:ext cx="0" cy="27648"/>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26" name="Line 23">
              <a:extLst>
                <a:ext uri="{FF2B5EF4-FFF2-40B4-BE49-F238E27FC236}">
                  <a16:creationId xmlns:a16="http://schemas.microsoft.com/office/drawing/2014/main" id="{21CB590E-A2C8-484C-A379-0E68CC6763F7}"/>
                </a:ext>
              </a:extLst>
            </p:cNvPr>
            <p:cNvSpPr>
              <a:spLocks noChangeShapeType="1"/>
            </p:cNvSpPr>
            <p:nvPr/>
          </p:nvSpPr>
          <p:spPr bwMode="auto">
            <a:xfrm>
              <a:off x="5580991" y="1445074"/>
              <a:ext cx="0" cy="27648"/>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7" name="Line 5">
              <a:extLst>
                <a:ext uri="{FF2B5EF4-FFF2-40B4-BE49-F238E27FC236}">
                  <a16:creationId xmlns:a16="http://schemas.microsoft.com/office/drawing/2014/main" id="{685A51C9-8CBE-444F-8408-A95211E269BE}"/>
                </a:ext>
              </a:extLst>
            </p:cNvPr>
            <p:cNvSpPr>
              <a:spLocks noChangeShapeType="1"/>
            </p:cNvSpPr>
            <p:nvPr/>
          </p:nvSpPr>
          <p:spPr bwMode="auto">
            <a:xfrm>
              <a:off x="5406477" y="1390801"/>
              <a:ext cx="0" cy="645799"/>
            </a:xfrm>
            <a:prstGeom prst="line">
              <a:avLst/>
            </a:prstGeom>
            <a:noFill/>
            <a:ln w="6350"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8" name="Rectangle 6">
              <a:extLst>
                <a:ext uri="{FF2B5EF4-FFF2-40B4-BE49-F238E27FC236}">
                  <a16:creationId xmlns:a16="http://schemas.microsoft.com/office/drawing/2014/main" id="{30551CF3-8588-A04D-80E4-26DDF487850B}"/>
                </a:ext>
              </a:extLst>
            </p:cNvPr>
            <p:cNvSpPr>
              <a:spLocks noChangeArrowheads="1"/>
            </p:cNvSpPr>
            <p:nvPr/>
          </p:nvSpPr>
          <p:spPr bwMode="auto">
            <a:xfrm>
              <a:off x="4822356" y="2078395"/>
              <a:ext cx="920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0.0</a:t>
              </a:r>
            </a:p>
          </p:txBody>
        </p:sp>
        <p:sp>
          <p:nvSpPr>
            <p:cNvPr id="10" name="Rectangle 7">
              <a:extLst>
                <a:ext uri="{FF2B5EF4-FFF2-40B4-BE49-F238E27FC236}">
                  <a16:creationId xmlns:a16="http://schemas.microsoft.com/office/drawing/2014/main" id="{3D447E40-2881-7A41-886F-50776808F14A}"/>
                </a:ext>
              </a:extLst>
            </p:cNvPr>
            <p:cNvSpPr>
              <a:spLocks noChangeArrowheads="1"/>
            </p:cNvSpPr>
            <p:nvPr/>
          </p:nvSpPr>
          <p:spPr bwMode="auto">
            <a:xfrm>
              <a:off x="5095242" y="2078395"/>
              <a:ext cx="920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0.5</a:t>
              </a:r>
            </a:p>
          </p:txBody>
        </p:sp>
        <p:sp>
          <p:nvSpPr>
            <p:cNvPr id="11" name="Rectangle 8">
              <a:extLst>
                <a:ext uri="{FF2B5EF4-FFF2-40B4-BE49-F238E27FC236}">
                  <a16:creationId xmlns:a16="http://schemas.microsoft.com/office/drawing/2014/main" id="{FE995D35-C866-4F49-AB0C-F47A5EDFA5D1}"/>
                </a:ext>
              </a:extLst>
            </p:cNvPr>
            <p:cNvSpPr>
              <a:spLocks noChangeArrowheads="1"/>
            </p:cNvSpPr>
            <p:nvPr/>
          </p:nvSpPr>
          <p:spPr bwMode="auto">
            <a:xfrm>
              <a:off x="5368684" y="2078395"/>
              <a:ext cx="920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1.0</a:t>
              </a:r>
            </a:p>
          </p:txBody>
        </p:sp>
        <p:sp>
          <p:nvSpPr>
            <p:cNvPr id="12" name="Rectangle 9">
              <a:extLst>
                <a:ext uri="{FF2B5EF4-FFF2-40B4-BE49-F238E27FC236}">
                  <a16:creationId xmlns:a16="http://schemas.microsoft.com/office/drawing/2014/main" id="{79026496-AA7C-004C-B86D-755576FC38E2}"/>
                </a:ext>
              </a:extLst>
            </p:cNvPr>
            <p:cNvSpPr>
              <a:spLocks noChangeArrowheads="1"/>
            </p:cNvSpPr>
            <p:nvPr/>
          </p:nvSpPr>
          <p:spPr bwMode="auto">
            <a:xfrm>
              <a:off x="5642126" y="2078395"/>
              <a:ext cx="920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1.5</a:t>
              </a:r>
            </a:p>
          </p:txBody>
        </p:sp>
        <p:sp>
          <p:nvSpPr>
            <p:cNvPr id="13" name="Rectangle 10">
              <a:extLst>
                <a:ext uri="{FF2B5EF4-FFF2-40B4-BE49-F238E27FC236}">
                  <a16:creationId xmlns:a16="http://schemas.microsoft.com/office/drawing/2014/main" id="{6C019A8A-3408-BC4F-AD4F-E8E63286B656}"/>
                </a:ext>
              </a:extLst>
            </p:cNvPr>
            <p:cNvSpPr>
              <a:spLocks noChangeArrowheads="1"/>
            </p:cNvSpPr>
            <p:nvPr/>
          </p:nvSpPr>
          <p:spPr bwMode="auto">
            <a:xfrm>
              <a:off x="5915568" y="2078395"/>
              <a:ext cx="920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2.0</a:t>
              </a:r>
            </a:p>
          </p:txBody>
        </p:sp>
        <p:sp>
          <p:nvSpPr>
            <p:cNvPr id="14" name="Freeform 11">
              <a:extLst>
                <a:ext uri="{FF2B5EF4-FFF2-40B4-BE49-F238E27FC236}">
                  <a16:creationId xmlns:a16="http://schemas.microsoft.com/office/drawing/2014/main" id="{AF4FAC6B-63F7-0343-98EA-BA6B907EA054}"/>
                </a:ext>
              </a:extLst>
            </p:cNvPr>
            <p:cNvSpPr>
              <a:spLocks noEditPoints="1"/>
            </p:cNvSpPr>
            <p:nvPr/>
          </p:nvSpPr>
          <p:spPr bwMode="auto">
            <a:xfrm>
              <a:off x="4856258" y="2036600"/>
              <a:ext cx="1100437" cy="45719"/>
            </a:xfrm>
            <a:custGeom>
              <a:avLst/>
              <a:gdLst>
                <a:gd name="T0" fmla="*/ 0 w 1980"/>
                <a:gd name="T1" fmla="*/ 0 h 36"/>
                <a:gd name="T2" fmla="*/ 1980 w 1980"/>
                <a:gd name="T3" fmla="*/ 0 h 36"/>
                <a:gd name="T4" fmla="*/ 6 w 1980"/>
                <a:gd name="T5" fmla="*/ 0 h 36"/>
                <a:gd name="T6" fmla="*/ 6 w 1980"/>
                <a:gd name="T7" fmla="*/ 36 h 36"/>
                <a:gd name="T8" fmla="*/ 497 w 1980"/>
                <a:gd name="T9" fmla="*/ 0 h 36"/>
                <a:gd name="T10" fmla="*/ 497 w 1980"/>
                <a:gd name="T11" fmla="*/ 36 h 36"/>
                <a:gd name="T12" fmla="*/ 990 w 1980"/>
                <a:gd name="T13" fmla="*/ 0 h 36"/>
                <a:gd name="T14" fmla="*/ 990 w 1980"/>
                <a:gd name="T15" fmla="*/ 36 h 36"/>
                <a:gd name="T16" fmla="*/ 1481 w 1980"/>
                <a:gd name="T17" fmla="*/ 0 h 36"/>
                <a:gd name="T18" fmla="*/ 1481 w 1980"/>
                <a:gd name="T19" fmla="*/ 36 h 36"/>
                <a:gd name="T20" fmla="*/ 1973 w 1980"/>
                <a:gd name="T21" fmla="*/ 0 h 36"/>
                <a:gd name="T22" fmla="*/ 1973 w 1980"/>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0" h="36">
                  <a:moveTo>
                    <a:pt x="0" y="0"/>
                  </a:moveTo>
                  <a:lnTo>
                    <a:pt x="1980" y="0"/>
                  </a:lnTo>
                  <a:moveTo>
                    <a:pt x="6" y="0"/>
                  </a:moveTo>
                  <a:lnTo>
                    <a:pt x="6" y="36"/>
                  </a:lnTo>
                  <a:moveTo>
                    <a:pt x="497" y="0"/>
                  </a:moveTo>
                  <a:lnTo>
                    <a:pt x="497" y="36"/>
                  </a:lnTo>
                  <a:moveTo>
                    <a:pt x="990" y="0"/>
                  </a:moveTo>
                  <a:lnTo>
                    <a:pt x="990" y="36"/>
                  </a:lnTo>
                  <a:moveTo>
                    <a:pt x="1481" y="0"/>
                  </a:moveTo>
                  <a:lnTo>
                    <a:pt x="1481" y="36"/>
                  </a:lnTo>
                  <a:moveTo>
                    <a:pt x="1973" y="0"/>
                  </a:moveTo>
                  <a:lnTo>
                    <a:pt x="1973" y="36"/>
                  </a:lnTo>
                </a:path>
              </a:pathLst>
            </a:custGeom>
            <a:noFill/>
            <a:ln w="6350" cap="flat">
              <a:solidFill>
                <a:srgbClr val="59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15" name="Oval 12">
              <a:extLst>
                <a:ext uri="{FF2B5EF4-FFF2-40B4-BE49-F238E27FC236}">
                  <a16:creationId xmlns:a16="http://schemas.microsoft.com/office/drawing/2014/main" id="{F79B1455-4727-DD42-881D-F4805491E663}"/>
                </a:ext>
              </a:extLst>
            </p:cNvPr>
            <p:cNvSpPr>
              <a:spLocks noChangeArrowheads="1"/>
            </p:cNvSpPr>
            <p:nvPr/>
          </p:nvSpPr>
          <p:spPr bwMode="auto">
            <a:xfrm>
              <a:off x="5450383" y="1580244"/>
              <a:ext cx="31123" cy="29184"/>
            </a:xfrm>
            <a:prstGeom prst="ellipse">
              <a:avLst/>
            </a:prstGeom>
            <a:solidFill>
              <a:srgbClr val="595959"/>
            </a:solidFill>
            <a:ln w="12700">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17" name="Oval 14">
              <a:extLst>
                <a:ext uri="{FF2B5EF4-FFF2-40B4-BE49-F238E27FC236}">
                  <a16:creationId xmlns:a16="http://schemas.microsoft.com/office/drawing/2014/main" id="{C287D9FE-4236-BE49-942D-6F00D1087BD7}"/>
                </a:ext>
              </a:extLst>
            </p:cNvPr>
            <p:cNvSpPr>
              <a:spLocks noChangeArrowheads="1"/>
            </p:cNvSpPr>
            <p:nvPr/>
          </p:nvSpPr>
          <p:spPr bwMode="auto">
            <a:xfrm>
              <a:off x="5270312" y="1444562"/>
              <a:ext cx="31123" cy="28672"/>
            </a:xfrm>
            <a:prstGeom prst="ellipse">
              <a:avLst/>
            </a:prstGeom>
            <a:solidFill>
              <a:srgbClr val="595959"/>
            </a:solidFill>
            <a:ln w="12700">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21" name="Line 18">
              <a:extLst>
                <a:ext uri="{FF2B5EF4-FFF2-40B4-BE49-F238E27FC236}">
                  <a16:creationId xmlns:a16="http://schemas.microsoft.com/office/drawing/2014/main" id="{D9A00C8B-DC72-A64C-94E7-A3AA37A55058}"/>
                </a:ext>
              </a:extLst>
            </p:cNvPr>
            <p:cNvSpPr>
              <a:spLocks noChangeShapeType="1"/>
            </p:cNvSpPr>
            <p:nvPr/>
          </p:nvSpPr>
          <p:spPr bwMode="auto">
            <a:xfrm>
              <a:off x="5301991" y="1580756"/>
              <a:ext cx="0" cy="27648"/>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22" name="Line 19">
              <a:extLst>
                <a:ext uri="{FF2B5EF4-FFF2-40B4-BE49-F238E27FC236}">
                  <a16:creationId xmlns:a16="http://schemas.microsoft.com/office/drawing/2014/main" id="{55BA1410-9DB1-D747-8B6C-79DB8EE75344}"/>
                </a:ext>
              </a:extLst>
            </p:cNvPr>
            <p:cNvSpPr>
              <a:spLocks noChangeShapeType="1"/>
            </p:cNvSpPr>
            <p:nvPr/>
          </p:nvSpPr>
          <p:spPr bwMode="auto">
            <a:xfrm>
              <a:off x="5690479" y="1580756"/>
              <a:ext cx="0" cy="27648"/>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27" name="Rectangle 24">
              <a:extLst>
                <a:ext uri="{FF2B5EF4-FFF2-40B4-BE49-F238E27FC236}">
                  <a16:creationId xmlns:a16="http://schemas.microsoft.com/office/drawing/2014/main" id="{81A950D5-D71F-DB4E-A977-3F9D823C6B0A}"/>
                </a:ext>
              </a:extLst>
            </p:cNvPr>
            <p:cNvSpPr>
              <a:spLocks noChangeArrowheads="1"/>
            </p:cNvSpPr>
            <p:nvPr/>
          </p:nvSpPr>
          <p:spPr bwMode="auto">
            <a:xfrm>
              <a:off x="4844102" y="2172621"/>
              <a:ext cx="519893"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Favors nivolumab</a:t>
              </a:r>
            </a:p>
          </p:txBody>
        </p:sp>
        <p:sp>
          <p:nvSpPr>
            <p:cNvPr id="28" name="Rectangle 25">
              <a:extLst>
                <a:ext uri="{FF2B5EF4-FFF2-40B4-BE49-F238E27FC236}">
                  <a16:creationId xmlns:a16="http://schemas.microsoft.com/office/drawing/2014/main" id="{5A181D4D-D912-0B45-98CD-2B33DB04018F}"/>
                </a:ext>
              </a:extLst>
            </p:cNvPr>
            <p:cNvSpPr>
              <a:spLocks noChangeArrowheads="1"/>
            </p:cNvSpPr>
            <p:nvPr/>
          </p:nvSpPr>
          <p:spPr bwMode="auto">
            <a:xfrm>
              <a:off x="5503808" y="2172621"/>
              <a:ext cx="518540"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Favors GEM/PLD</a:t>
              </a:r>
            </a:p>
          </p:txBody>
        </p:sp>
        <p:sp>
          <p:nvSpPr>
            <p:cNvPr id="29" name="Rectangle 28">
              <a:extLst>
                <a:ext uri="{FF2B5EF4-FFF2-40B4-BE49-F238E27FC236}">
                  <a16:creationId xmlns:a16="http://schemas.microsoft.com/office/drawing/2014/main" id="{9B2FAABC-D239-5D4D-A6FB-5B708180A1F6}"/>
                </a:ext>
              </a:extLst>
            </p:cNvPr>
            <p:cNvSpPr>
              <a:spLocks noChangeArrowheads="1"/>
            </p:cNvSpPr>
            <p:nvPr/>
          </p:nvSpPr>
          <p:spPr bwMode="auto">
            <a:xfrm>
              <a:off x="4458878" y="1669849"/>
              <a:ext cx="60383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Mucinous carcinoma</a:t>
              </a:r>
            </a:p>
          </p:txBody>
        </p:sp>
        <p:sp>
          <p:nvSpPr>
            <p:cNvPr id="30" name="Rectangle 29">
              <a:extLst>
                <a:ext uri="{FF2B5EF4-FFF2-40B4-BE49-F238E27FC236}">
                  <a16:creationId xmlns:a16="http://schemas.microsoft.com/office/drawing/2014/main" id="{6A756CAE-F4E7-074D-BFFA-DED665CC6EE5}"/>
                </a:ext>
              </a:extLst>
            </p:cNvPr>
            <p:cNvSpPr>
              <a:spLocks noChangeArrowheads="1"/>
            </p:cNvSpPr>
            <p:nvPr/>
          </p:nvSpPr>
          <p:spPr bwMode="auto">
            <a:xfrm>
              <a:off x="4458878" y="1308368"/>
              <a:ext cx="53072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b="1" dirty="0">
                  <a:solidFill>
                    <a:srgbClr val="418E97"/>
                  </a:solidFill>
                  <a:latin typeface="Arial Narrow" panose="020B0606020202030204" pitchFamily="34" charset="0"/>
                  <a:ea typeface="Arial Unicode MS" panose="020B0604020202020204" pitchFamily="34" charset="-128"/>
                </a:rPr>
                <a:t>Histological type</a:t>
              </a:r>
              <a:endParaRPr lang="en-US" altLang="en-US" sz="745" dirty="0">
                <a:solidFill>
                  <a:srgbClr val="418E97"/>
                </a:solidFill>
                <a:latin typeface="Arial Narrow" panose="020B0606020202030204" pitchFamily="34" charset="0"/>
                <a:ea typeface="Arial Unicode MS" panose="020B0604020202020204" pitchFamily="34" charset="-128"/>
              </a:endParaRPr>
            </a:p>
          </p:txBody>
        </p:sp>
        <p:sp>
          <p:nvSpPr>
            <p:cNvPr id="31" name="Rectangle 30">
              <a:extLst>
                <a:ext uri="{FF2B5EF4-FFF2-40B4-BE49-F238E27FC236}">
                  <a16:creationId xmlns:a16="http://schemas.microsoft.com/office/drawing/2014/main" id="{3ED86094-B4F4-6B40-B4E0-E63EC9B02FB7}"/>
                </a:ext>
              </a:extLst>
            </p:cNvPr>
            <p:cNvSpPr>
              <a:spLocks noChangeArrowheads="1"/>
            </p:cNvSpPr>
            <p:nvPr/>
          </p:nvSpPr>
          <p:spPr bwMode="auto">
            <a:xfrm>
              <a:off x="4458878" y="1407189"/>
              <a:ext cx="142159"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CCC</a:t>
              </a:r>
            </a:p>
          </p:txBody>
        </p:sp>
        <p:sp>
          <p:nvSpPr>
            <p:cNvPr id="32" name="Rectangle 31">
              <a:extLst>
                <a:ext uri="{FF2B5EF4-FFF2-40B4-BE49-F238E27FC236}">
                  <a16:creationId xmlns:a16="http://schemas.microsoft.com/office/drawing/2014/main" id="{405A9A90-F955-844A-A81F-0E7570111E97}"/>
                </a:ext>
              </a:extLst>
            </p:cNvPr>
            <p:cNvSpPr>
              <a:spLocks noChangeArrowheads="1"/>
            </p:cNvSpPr>
            <p:nvPr/>
          </p:nvSpPr>
          <p:spPr bwMode="auto">
            <a:xfrm>
              <a:off x="4458878" y="1797722"/>
              <a:ext cx="71214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err="1">
                  <a:solidFill>
                    <a:srgbClr val="595959"/>
                  </a:solidFill>
                  <a:latin typeface="Arial Narrow" panose="020B0606020202030204" pitchFamily="34" charset="0"/>
                  <a:ea typeface="Arial Unicode MS" panose="020B0604020202020204" pitchFamily="34" charset="-128"/>
                </a:rPr>
                <a:t>Endometrioid</a:t>
              </a:r>
              <a:r>
                <a:rPr lang="en-US" altLang="en-US" sz="745" dirty="0">
                  <a:solidFill>
                    <a:srgbClr val="595959"/>
                  </a:solidFill>
                  <a:latin typeface="Arial Narrow" panose="020B0606020202030204" pitchFamily="34" charset="0"/>
                  <a:ea typeface="Arial Unicode MS" panose="020B0604020202020204" pitchFamily="34" charset="-128"/>
                </a:rPr>
                <a:t> carcinoma</a:t>
              </a:r>
            </a:p>
          </p:txBody>
        </p:sp>
        <p:sp>
          <p:nvSpPr>
            <p:cNvPr id="33" name="Rectangle 32">
              <a:extLst>
                <a:ext uri="{FF2B5EF4-FFF2-40B4-BE49-F238E27FC236}">
                  <a16:creationId xmlns:a16="http://schemas.microsoft.com/office/drawing/2014/main" id="{569E548F-C057-3843-9842-CA8D981AE81C}"/>
                </a:ext>
              </a:extLst>
            </p:cNvPr>
            <p:cNvSpPr>
              <a:spLocks noChangeArrowheads="1"/>
            </p:cNvSpPr>
            <p:nvPr/>
          </p:nvSpPr>
          <p:spPr bwMode="auto">
            <a:xfrm>
              <a:off x="4458878" y="1929566"/>
              <a:ext cx="197667"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Others</a:t>
              </a:r>
            </a:p>
          </p:txBody>
        </p:sp>
        <p:sp>
          <p:nvSpPr>
            <p:cNvPr id="34" name="Rectangle 33">
              <a:extLst>
                <a:ext uri="{FF2B5EF4-FFF2-40B4-BE49-F238E27FC236}">
                  <a16:creationId xmlns:a16="http://schemas.microsoft.com/office/drawing/2014/main" id="{8B3C946F-D95A-364B-BC6B-546DBC8081B1}"/>
                </a:ext>
              </a:extLst>
            </p:cNvPr>
            <p:cNvSpPr>
              <a:spLocks noChangeArrowheads="1"/>
            </p:cNvSpPr>
            <p:nvPr/>
          </p:nvSpPr>
          <p:spPr bwMode="auto">
            <a:xfrm>
              <a:off x="4458878" y="1538266"/>
              <a:ext cx="53072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Serous carcinoma</a:t>
              </a:r>
            </a:p>
          </p:txBody>
        </p:sp>
        <p:sp>
          <p:nvSpPr>
            <p:cNvPr id="35" name="Line 34">
              <a:extLst>
                <a:ext uri="{FF2B5EF4-FFF2-40B4-BE49-F238E27FC236}">
                  <a16:creationId xmlns:a16="http://schemas.microsoft.com/office/drawing/2014/main" id="{0F40B3C9-2150-0B44-904B-CAB1C17A8E01}"/>
                </a:ext>
              </a:extLst>
            </p:cNvPr>
            <p:cNvSpPr>
              <a:spLocks noChangeShapeType="1"/>
            </p:cNvSpPr>
            <p:nvPr/>
          </p:nvSpPr>
          <p:spPr bwMode="auto">
            <a:xfrm>
              <a:off x="5936132" y="1334232"/>
              <a:ext cx="135609" cy="0"/>
            </a:xfrm>
            <a:prstGeom prst="line">
              <a:avLst/>
            </a:prstGeom>
            <a:noFill/>
            <a:ln w="12700"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36" name="Rectangle 35">
              <a:extLst>
                <a:ext uri="{FF2B5EF4-FFF2-40B4-BE49-F238E27FC236}">
                  <a16:creationId xmlns:a16="http://schemas.microsoft.com/office/drawing/2014/main" id="{67988C27-5482-9F4D-A467-DCFCE0125414}"/>
                </a:ext>
              </a:extLst>
            </p:cNvPr>
            <p:cNvSpPr>
              <a:spLocks noChangeArrowheads="1"/>
            </p:cNvSpPr>
            <p:nvPr/>
          </p:nvSpPr>
          <p:spPr bwMode="auto">
            <a:xfrm>
              <a:off x="5987820" y="1232591"/>
              <a:ext cx="40617"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b="1" dirty="0">
                  <a:solidFill>
                    <a:srgbClr val="418E97"/>
                  </a:solidFill>
                  <a:latin typeface="Arial Narrow" panose="020B0606020202030204" pitchFamily="34" charset="0"/>
                  <a:ea typeface="Arial Unicode MS" panose="020B0604020202020204" pitchFamily="34" charset="-128"/>
                </a:rPr>
                <a:t>n</a:t>
              </a:r>
            </a:p>
          </p:txBody>
        </p:sp>
        <p:sp>
          <p:nvSpPr>
            <p:cNvPr id="37" name="Rectangle 36">
              <a:extLst>
                <a:ext uri="{FF2B5EF4-FFF2-40B4-BE49-F238E27FC236}">
                  <a16:creationId xmlns:a16="http://schemas.microsoft.com/office/drawing/2014/main" id="{30CB1234-38F3-B34C-A830-DBC4D9B50639}"/>
                </a:ext>
              </a:extLst>
            </p:cNvPr>
            <p:cNvSpPr>
              <a:spLocks noChangeArrowheads="1"/>
            </p:cNvSpPr>
            <p:nvPr/>
          </p:nvSpPr>
          <p:spPr bwMode="auto">
            <a:xfrm>
              <a:off x="5971702" y="1407189"/>
              <a:ext cx="73110"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67</a:t>
              </a:r>
            </a:p>
          </p:txBody>
        </p:sp>
        <p:sp>
          <p:nvSpPr>
            <p:cNvPr id="38" name="Rectangle 37">
              <a:extLst>
                <a:ext uri="{FF2B5EF4-FFF2-40B4-BE49-F238E27FC236}">
                  <a16:creationId xmlns:a16="http://schemas.microsoft.com/office/drawing/2014/main" id="{EF04A8C6-7981-BC48-AC99-78FA6B3E6014}"/>
                </a:ext>
              </a:extLst>
            </p:cNvPr>
            <p:cNvSpPr>
              <a:spLocks noChangeArrowheads="1"/>
            </p:cNvSpPr>
            <p:nvPr/>
          </p:nvSpPr>
          <p:spPr bwMode="auto">
            <a:xfrm>
              <a:off x="5955584" y="1538266"/>
              <a:ext cx="10966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196</a:t>
              </a:r>
            </a:p>
          </p:txBody>
        </p:sp>
        <p:sp>
          <p:nvSpPr>
            <p:cNvPr id="39" name="Rectangle 38">
              <a:extLst>
                <a:ext uri="{FF2B5EF4-FFF2-40B4-BE49-F238E27FC236}">
                  <a16:creationId xmlns:a16="http://schemas.microsoft.com/office/drawing/2014/main" id="{33E91741-907E-3048-B8D0-6010D5DF9C07}"/>
                </a:ext>
              </a:extLst>
            </p:cNvPr>
            <p:cNvSpPr>
              <a:spLocks noChangeArrowheads="1"/>
            </p:cNvSpPr>
            <p:nvPr/>
          </p:nvSpPr>
          <p:spPr bwMode="auto">
            <a:xfrm>
              <a:off x="5987820" y="1669849"/>
              <a:ext cx="3655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7</a:t>
              </a:r>
            </a:p>
          </p:txBody>
        </p:sp>
        <p:sp>
          <p:nvSpPr>
            <p:cNvPr id="40" name="Rectangle 39">
              <a:extLst>
                <a:ext uri="{FF2B5EF4-FFF2-40B4-BE49-F238E27FC236}">
                  <a16:creationId xmlns:a16="http://schemas.microsoft.com/office/drawing/2014/main" id="{2BC88DAE-202C-414B-899E-CB46A4098BA0}"/>
                </a:ext>
              </a:extLst>
            </p:cNvPr>
            <p:cNvSpPr>
              <a:spLocks noChangeArrowheads="1"/>
            </p:cNvSpPr>
            <p:nvPr/>
          </p:nvSpPr>
          <p:spPr bwMode="auto">
            <a:xfrm>
              <a:off x="5971702" y="1808986"/>
              <a:ext cx="73110"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24</a:t>
              </a:r>
            </a:p>
          </p:txBody>
        </p:sp>
        <p:sp>
          <p:nvSpPr>
            <p:cNvPr id="41" name="Rectangle 40">
              <a:extLst>
                <a:ext uri="{FF2B5EF4-FFF2-40B4-BE49-F238E27FC236}">
                  <a16:creationId xmlns:a16="http://schemas.microsoft.com/office/drawing/2014/main" id="{42D5D7A0-1B0E-9445-9771-BC604A03E36B}"/>
                </a:ext>
              </a:extLst>
            </p:cNvPr>
            <p:cNvSpPr>
              <a:spLocks noChangeArrowheads="1"/>
            </p:cNvSpPr>
            <p:nvPr/>
          </p:nvSpPr>
          <p:spPr bwMode="auto">
            <a:xfrm>
              <a:off x="5971702" y="1933150"/>
              <a:ext cx="73110"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22</a:t>
              </a:r>
            </a:p>
          </p:txBody>
        </p:sp>
        <p:sp>
          <p:nvSpPr>
            <p:cNvPr id="42" name="Line 41">
              <a:extLst>
                <a:ext uri="{FF2B5EF4-FFF2-40B4-BE49-F238E27FC236}">
                  <a16:creationId xmlns:a16="http://schemas.microsoft.com/office/drawing/2014/main" id="{1FF2320F-5EDF-8940-9590-88A478F015D9}"/>
                </a:ext>
              </a:extLst>
            </p:cNvPr>
            <p:cNvSpPr>
              <a:spLocks noChangeShapeType="1"/>
            </p:cNvSpPr>
            <p:nvPr/>
          </p:nvSpPr>
          <p:spPr bwMode="auto">
            <a:xfrm>
              <a:off x="6100086" y="1334232"/>
              <a:ext cx="546884" cy="0"/>
            </a:xfrm>
            <a:prstGeom prst="line">
              <a:avLst/>
            </a:prstGeom>
            <a:noFill/>
            <a:ln w="12700"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43" name="Rectangle 42">
              <a:extLst>
                <a:ext uri="{FF2B5EF4-FFF2-40B4-BE49-F238E27FC236}">
                  <a16:creationId xmlns:a16="http://schemas.microsoft.com/office/drawing/2014/main" id="{FB1C9185-EFE6-2346-ADDB-718A96423B15}"/>
                </a:ext>
              </a:extLst>
            </p:cNvPr>
            <p:cNvSpPr>
              <a:spLocks noChangeArrowheads="1"/>
            </p:cNvSpPr>
            <p:nvPr/>
          </p:nvSpPr>
          <p:spPr bwMode="auto">
            <a:xfrm>
              <a:off x="6207907" y="1234639"/>
              <a:ext cx="373673"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b="1" dirty="0">
                  <a:solidFill>
                    <a:srgbClr val="418E97"/>
                  </a:solidFill>
                  <a:latin typeface="Arial Narrow" panose="020B0606020202030204" pitchFamily="34" charset="0"/>
                  <a:ea typeface="Arial Unicode MS" panose="020B0604020202020204" pitchFamily="34" charset="-128"/>
                </a:rPr>
                <a:t>HR (95% CI)</a:t>
              </a:r>
            </a:p>
          </p:txBody>
        </p:sp>
        <p:sp>
          <p:nvSpPr>
            <p:cNvPr id="44" name="Rectangle 43">
              <a:extLst>
                <a:ext uri="{FF2B5EF4-FFF2-40B4-BE49-F238E27FC236}">
                  <a16:creationId xmlns:a16="http://schemas.microsoft.com/office/drawing/2014/main" id="{33AE73BC-6BCF-7242-A0B1-25DD9831DED7}"/>
                </a:ext>
              </a:extLst>
            </p:cNvPr>
            <p:cNvSpPr>
              <a:spLocks noChangeArrowheads="1"/>
            </p:cNvSpPr>
            <p:nvPr/>
          </p:nvSpPr>
          <p:spPr bwMode="auto">
            <a:xfrm>
              <a:off x="6165112" y="1407189"/>
              <a:ext cx="484692"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0.78 (0.46–1.32)</a:t>
              </a:r>
            </a:p>
          </p:txBody>
        </p:sp>
        <p:sp>
          <p:nvSpPr>
            <p:cNvPr id="45" name="Rectangle 44">
              <a:extLst>
                <a:ext uri="{FF2B5EF4-FFF2-40B4-BE49-F238E27FC236}">
                  <a16:creationId xmlns:a16="http://schemas.microsoft.com/office/drawing/2014/main" id="{5FFB610C-F9C4-6044-BFC5-16BE7D4420B8}"/>
                </a:ext>
              </a:extLst>
            </p:cNvPr>
            <p:cNvSpPr>
              <a:spLocks noChangeArrowheads="1"/>
            </p:cNvSpPr>
            <p:nvPr/>
          </p:nvSpPr>
          <p:spPr bwMode="auto">
            <a:xfrm>
              <a:off x="6167335" y="1538266"/>
              <a:ext cx="484692"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1.11 (0.81–1.52)</a:t>
              </a:r>
            </a:p>
          </p:txBody>
        </p:sp>
        <p:sp>
          <p:nvSpPr>
            <p:cNvPr id="46" name="Rectangle 45">
              <a:extLst>
                <a:ext uri="{FF2B5EF4-FFF2-40B4-BE49-F238E27FC236}">
                  <a16:creationId xmlns:a16="http://schemas.microsoft.com/office/drawing/2014/main" id="{7E6C6CB1-DDBB-D04B-B905-81E3EDDA7BFA}"/>
                </a:ext>
              </a:extLst>
            </p:cNvPr>
            <p:cNvSpPr>
              <a:spLocks noChangeArrowheads="1"/>
            </p:cNvSpPr>
            <p:nvPr/>
          </p:nvSpPr>
          <p:spPr bwMode="auto">
            <a:xfrm>
              <a:off x="6364079" y="1669849"/>
              <a:ext cx="3655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a:t>
              </a:r>
            </a:p>
          </p:txBody>
        </p:sp>
        <p:sp>
          <p:nvSpPr>
            <p:cNvPr id="47" name="Rectangle 46">
              <a:extLst>
                <a:ext uri="{FF2B5EF4-FFF2-40B4-BE49-F238E27FC236}">
                  <a16:creationId xmlns:a16="http://schemas.microsoft.com/office/drawing/2014/main" id="{7E076D1C-4643-9343-A45E-9717F640FA31}"/>
                </a:ext>
              </a:extLst>
            </p:cNvPr>
            <p:cNvSpPr>
              <a:spLocks noChangeArrowheads="1"/>
            </p:cNvSpPr>
            <p:nvPr/>
          </p:nvSpPr>
          <p:spPr bwMode="auto">
            <a:xfrm>
              <a:off x="6364079" y="1801818"/>
              <a:ext cx="3655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a:t>
              </a:r>
            </a:p>
          </p:txBody>
        </p:sp>
        <p:sp>
          <p:nvSpPr>
            <p:cNvPr id="48" name="Rectangle 47">
              <a:extLst>
                <a:ext uri="{FF2B5EF4-FFF2-40B4-BE49-F238E27FC236}">
                  <a16:creationId xmlns:a16="http://schemas.microsoft.com/office/drawing/2014/main" id="{AE227FB1-B6EC-CE4C-A9B9-E3E4FB3F81A9}"/>
                </a:ext>
              </a:extLst>
            </p:cNvPr>
            <p:cNvSpPr>
              <a:spLocks noChangeArrowheads="1"/>
            </p:cNvSpPr>
            <p:nvPr/>
          </p:nvSpPr>
          <p:spPr bwMode="auto">
            <a:xfrm>
              <a:off x="6364079" y="1927006"/>
              <a:ext cx="3655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a:t>
              </a:r>
            </a:p>
          </p:txBody>
        </p:sp>
        <p:sp>
          <p:nvSpPr>
            <p:cNvPr id="49" name="Line 49">
              <a:extLst>
                <a:ext uri="{FF2B5EF4-FFF2-40B4-BE49-F238E27FC236}">
                  <a16:creationId xmlns:a16="http://schemas.microsoft.com/office/drawing/2014/main" id="{C9039D51-2483-E543-B62B-DFA6E3F2E5B8}"/>
                </a:ext>
              </a:extLst>
            </p:cNvPr>
            <p:cNvSpPr>
              <a:spLocks noChangeShapeType="1"/>
            </p:cNvSpPr>
            <p:nvPr/>
          </p:nvSpPr>
          <p:spPr bwMode="auto">
            <a:xfrm>
              <a:off x="5395917" y="2684009"/>
              <a:ext cx="0" cy="383336"/>
            </a:xfrm>
            <a:prstGeom prst="line">
              <a:avLst/>
            </a:prstGeom>
            <a:noFill/>
            <a:ln w="6350"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50" name="Rectangle 50">
              <a:extLst>
                <a:ext uri="{FF2B5EF4-FFF2-40B4-BE49-F238E27FC236}">
                  <a16:creationId xmlns:a16="http://schemas.microsoft.com/office/drawing/2014/main" id="{8E6D058B-9505-E44F-845C-3C398DDAFFCF}"/>
                </a:ext>
              </a:extLst>
            </p:cNvPr>
            <p:cNvSpPr>
              <a:spLocks noChangeArrowheads="1"/>
            </p:cNvSpPr>
            <p:nvPr/>
          </p:nvSpPr>
          <p:spPr bwMode="auto">
            <a:xfrm>
              <a:off x="4815131" y="3119463"/>
              <a:ext cx="920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0.0</a:t>
              </a:r>
            </a:p>
          </p:txBody>
        </p:sp>
        <p:sp>
          <p:nvSpPr>
            <p:cNvPr id="51" name="Rectangle 51">
              <a:extLst>
                <a:ext uri="{FF2B5EF4-FFF2-40B4-BE49-F238E27FC236}">
                  <a16:creationId xmlns:a16="http://schemas.microsoft.com/office/drawing/2014/main" id="{6714E9B1-B07A-594A-8AAA-B8897BEE84D0}"/>
                </a:ext>
              </a:extLst>
            </p:cNvPr>
            <p:cNvSpPr>
              <a:spLocks noChangeArrowheads="1"/>
            </p:cNvSpPr>
            <p:nvPr/>
          </p:nvSpPr>
          <p:spPr bwMode="auto">
            <a:xfrm>
              <a:off x="5086906" y="3119463"/>
              <a:ext cx="920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0.5</a:t>
              </a:r>
            </a:p>
          </p:txBody>
        </p:sp>
        <p:sp>
          <p:nvSpPr>
            <p:cNvPr id="52" name="Rectangle 52">
              <a:extLst>
                <a:ext uri="{FF2B5EF4-FFF2-40B4-BE49-F238E27FC236}">
                  <a16:creationId xmlns:a16="http://schemas.microsoft.com/office/drawing/2014/main" id="{F489404F-141F-2443-9A3C-A1E9DFD6BB66}"/>
                </a:ext>
              </a:extLst>
            </p:cNvPr>
            <p:cNvSpPr>
              <a:spLocks noChangeArrowheads="1"/>
            </p:cNvSpPr>
            <p:nvPr/>
          </p:nvSpPr>
          <p:spPr bwMode="auto">
            <a:xfrm>
              <a:off x="5358680" y="3119463"/>
              <a:ext cx="920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1.0</a:t>
              </a:r>
            </a:p>
          </p:txBody>
        </p:sp>
        <p:sp>
          <p:nvSpPr>
            <p:cNvPr id="53" name="Rectangle 53">
              <a:extLst>
                <a:ext uri="{FF2B5EF4-FFF2-40B4-BE49-F238E27FC236}">
                  <a16:creationId xmlns:a16="http://schemas.microsoft.com/office/drawing/2014/main" id="{F40C917D-3469-5A4D-8D7B-E47F1965C8B3}"/>
                </a:ext>
              </a:extLst>
            </p:cNvPr>
            <p:cNvSpPr>
              <a:spLocks noChangeArrowheads="1"/>
            </p:cNvSpPr>
            <p:nvPr/>
          </p:nvSpPr>
          <p:spPr bwMode="auto">
            <a:xfrm>
              <a:off x="5630455" y="3119463"/>
              <a:ext cx="920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1.5</a:t>
              </a:r>
            </a:p>
          </p:txBody>
        </p:sp>
        <p:sp>
          <p:nvSpPr>
            <p:cNvPr id="54" name="Rectangle 54">
              <a:extLst>
                <a:ext uri="{FF2B5EF4-FFF2-40B4-BE49-F238E27FC236}">
                  <a16:creationId xmlns:a16="http://schemas.microsoft.com/office/drawing/2014/main" id="{AF66A5A0-B2B5-894A-9892-989EC44E0965}"/>
                </a:ext>
              </a:extLst>
            </p:cNvPr>
            <p:cNvSpPr>
              <a:spLocks noChangeArrowheads="1"/>
            </p:cNvSpPr>
            <p:nvPr/>
          </p:nvSpPr>
          <p:spPr bwMode="auto">
            <a:xfrm>
              <a:off x="5902785" y="3119463"/>
              <a:ext cx="920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2.0</a:t>
              </a:r>
            </a:p>
          </p:txBody>
        </p:sp>
        <p:sp>
          <p:nvSpPr>
            <p:cNvPr id="55" name="Freeform 55">
              <a:extLst>
                <a:ext uri="{FF2B5EF4-FFF2-40B4-BE49-F238E27FC236}">
                  <a16:creationId xmlns:a16="http://schemas.microsoft.com/office/drawing/2014/main" id="{D35AE552-4ADB-9442-95AE-BF9EBBBD7CC0}"/>
                </a:ext>
              </a:extLst>
            </p:cNvPr>
            <p:cNvSpPr>
              <a:spLocks noEditPoints="1"/>
            </p:cNvSpPr>
            <p:nvPr/>
          </p:nvSpPr>
          <p:spPr bwMode="auto">
            <a:xfrm>
              <a:off x="4848477" y="3067345"/>
              <a:ext cx="1094879" cy="45719"/>
            </a:xfrm>
            <a:custGeom>
              <a:avLst/>
              <a:gdLst>
                <a:gd name="T0" fmla="*/ 0 w 1970"/>
                <a:gd name="T1" fmla="*/ 0 h 35"/>
                <a:gd name="T2" fmla="*/ 1970 w 1970"/>
                <a:gd name="T3" fmla="*/ 0 h 35"/>
                <a:gd name="T4" fmla="*/ 7 w 1970"/>
                <a:gd name="T5" fmla="*/ 0 h 35"/>
                <a:gd name="T6" fmla="*/ 7 w 1970"/>
                <a:gd name="T7" fmla="*/ 35 h 35"/>
                <a:gd name="T8" fmla="*/ 496 w 1970"/>
                <a:gd name="T9" fmla="*/ 0 h 35"/>
                <a:gd name="T10" fmla="*/ 496 w 1970"/>
                <a:gd name="T11" fmla="*/ 35 h 35"/>
                <a:gd name="T12" fmla="*/ 985 w 1970"/>
                <a:gd name="T13" fmla="*/ 0 h 35"/>
                <a:gd name="T14" fmla="*/ 985 w 1970"/>
                <a:gd name="T15" fmla="*/ 35 h 35"/>
                <a:gd name="T16" fmla="*/ 1474 w 1970"/>
                <a:gd name="T17" fmla="*/ 0 h 35"/>
                <a:gd name="T18" fmla="*/ 1474 w 1970"/>
                <a:gd name="T19" fmla="*/ 35 h 35"/>
                <a:gd name="T20" fmla="*/ 1964 w 1970"/>
                <a:gd name="T21" fmla="*/ 0 h 35"/>
                <a:gd name="T22" fmla="*/ 1964 w 1970"/>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0" h="35">
                  <a:moveTo>
                    <a:pt x="0" y="0"/>
                  </a:moveTo>
                  <a:lnTo>
                    <a:pt x="1970" y="0"/>
                  </a:lnTo>
                  <a:moveTo>
                    <a:pt x="7" y="0"/>
                  </a:moveTo>
                  <a:lnTo>
                    <a:pt x="7" y="35"/>
                  </a:lnTo>
                  <a:moveTo>
                    <a:pt x="496" y="0"/>
                  </a:moveTo>
                  <a:lnTo>
                    <a:pt x="496" y="35"/>
                  </a:lnTo>
                  <a:moveTo>
                    <a:pt x="985" y="0"/>
                  </a:moveTo>
                  <a:lnTo>
                    <a:pt x="985" y="35"/>
                  </a:lnTo>
                  <a:moveTo>
                    <a:pt x="1474" y="0"/>
                  </a:moveTo>
                  <a:lnTo>
                    <a:pt x="1474" y="35"/>
                  </a:lnTo>
                  <a:moveTo>
                    <a:pt x="1964" y="0"/>
                  </a:moveTo>
                  <a:lnTo>
                    <a:pt x="1964" y="35"/>
                  </a:lnTo>
                </a:path>
              </a:pathLst>
            </a:custGeom>
            <a:noFill/>
            <a:ln w="6350" cap="flat">
              <a:solidFill>
                <a:srgbClr val="59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56" name="Oval 56">
              <a:extLst>
                <a:ext uri="{FF2B5EF4-FFF2-40B4-BE49-F238E27FC236}">
                  <a16:creationId xmlns:a16="http://schemas.microsoft.com/office/drawing/2014/main" id="{AC940159-512A-274D-9FAA-7785A04AC3F4}"/>
                </a:ext>
              </a:extLst>
            </p:cNvPr>
            <p:cNvSpPr>
              <a:spLocks noChangeArrowheads="1"/>
            </p:cNvSpPr>
            <p:nvPr/>
          </p:nvSpPr>
          <p:spPr bwMode="auto">
            <a:xfrm>
              <a:off x="5418148" y="2863870"/>
              <a:ext cx="31123" cy="29184"/>
            </a:xfrm>
            <a:prstGeom prst="ellipse">
              <a:avLst/>
            </a:prstGeom>
            <a:solidFill>
              <a:srgbClr val="595959"/>
            </a:solidFill>
            <a:ln w="12700">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57" name="Oval 57">
              <a:extLst>
                <a:ext uri="{FF2B5EF4-FFF2-40B4-BE49-F238E27FC236}">
                  <a16:creationId xmlns:a16="http://schemas.microsoft.com/office/drawing/2014/main" id="{C95E2D88-6732-8F40-9256-00411294AB9F}"/>
                </a:ext>
              </a:extLst>
            </p:cNvPr>
            <p:cNvSpPr>
              <a:spLocks noChangeArrowheads="1"/>
            </p:cNvSpPr>
            <p:nvPr/>
          </p:nvSpPr>
          <p:spPr bwMode="auto">
            <a:xfrm>
              <a:off x="5418148" y="2863870"/>
              <a:ext cx="31123" cy="29184"/>
            </a:xfrm>
            <a:prstGeom prst="ellipse">
              <a:avLst/>
            </a:prstGeom>
            <a:solidFill>
              <a:srgbClr val="595959"/>
            </a:solidFill>
            <a:ln w="12700"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58" name="Oval 58">
              <a:extLst>
                <a:ext uri="{FF2B5EF4-FFF2-40B4-BE49-F238E27FC236}">
                  <a16:creationId xmlns:a16="http://schemas.microsoft.com/office/drawing/2014/main" id="{FA19104A-A1E3-F54F-979F-7145B310ADA5}"/>
                </a:ext>
              </a:extLst>
            </p:cNvPr>
            <p:cNvSpPr>
              <a:spLocks noChangeArrowheads="1"/>
            </p:cNvSpPr>
            <p:nvPr/>
          </p:nvSpPr>
          <p:spPr bwMode="auto">
            <a:xfrm>
              <a:off x="5429264" y="2747498"/>
              <a:ext cx="31123" cy="28672"/>
            </a:xfrm>
            <a:prstGeom prst="ellipse">
              <a:avLst/>
            </a:prstGeom>
            <a:solidFill>
              <a:srgbClr val="595959"/>
            </a:solidFill>
            <a:ln w="12700">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59" name="Oval 59">
              <a:extLst>
                <a:ext uri="{FF2B5EF4-FFF2-40B4-BE49-F238E27FC236}">
                  <a16:creationId xmlns:a16="http://schemas.microsoft.com/office/drawing/2014/main" id="{D0B1F2BC-EB7E-7D42-90F1-3EBB8F4C8C5C}"/>
                </a:ext>
              </a:extLst>
            </p:cNvPr>
            <p:cNvSpPr>
              <a:spLocks noChangeArrowheads="1"/>
            </p:cNvSpPr>
            <p:nvPr/>
          </p:nvSpPr>
          <p:spPr bwMode="auto">
            <a:xfrm>
              <a:off x="5429264" y="2746986"/>
              <a:ext cx="31123" cy="29184"/>
            </a:xfrm>
            <a:prstGeom prst="ellipse">
              <a:avLst/>
            </a:prstGeom>
            <a:solidFill>
              <a:srgbClr val="595959"/>
            </a:solidFill>
            <a:ln w="12700"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60" name="Line 60">
              <a:extLst>
                <a:ext uri="{FF2B5EF4-FFF2-40B4-BE49-F238E27FC236}">
                  <a16:creationId xmlns:a16="http://schemas.microsoft.com/office/drawing/2014/main" id="{AA21D9A1-5C6B-E54A-9EC9-0AFF53E1BBAE}"/>
                </a:ext>
              </a:extLst>
            </p:cNvPr>
            <p:cNvSpPr>
              <a:spLocks noChangeShapeType="1"/>
            </p:cNvSpPr>
            <p:nvPr/>
          </p:nvSpPr>
          <p:spPr bwMode="auto">
            <a:xfrm>
              <a:off x="5276425" y="2878718"/>
              <a:ext cx="157285"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61" name="Line 61">
              <a:extLst>
                <a:ext uri="{FF2B5EF4-FFF2-40B4-BE49-F238E27FC236}">
                  <a16:creationId xmlns:a16="http://schemas.microsoft.com/office/drawing/2014/main" id="{549E152F-9974-5646-82E3-4AF640B5A495}"/>
                </a:ext>
              </a:extLst>
            </p:cNvPr>
            <p:cNvSpPr>
              <a:spLocks noChangeShapeType="1"/>
            </p:cNvSpPr>
            <p:nvPr/>
          </p:nvSpPr>
          <p:spPr bwMode="auto">
            <a:xfrm>
              <a:off x="5433710" y="2878718"/>
              <a:ext cx="212307"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62" name="Line 62">
              <a:extLst>
                <a:ext uri="{FF2B5EF4-FFF2-40B4-BE49-F238E27FC236}">
                  <a16:creationId xmlns:a16="http://schemas.microsoft.com/office/drawing/2014/main" id="{A9EDD28A-AFBE-1B43-904E-B043610C5B68}"/>
                </a:ext>
              </a:extLst>
            </p:cNvPr>
            <p:cNvSpPr>
              <a:spLocks noChangeShapeType="1"/>
            </p:cNvSpPr>
            <p:nvPr/>
          </p:nvSpPr>
          <p:spPr bwMode="auto">
            <a:xfrm>
              <a:off x="5276425" y="2864894"/>
              <a:ext cx="0" cy="2713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63" name="Line 63">
              <a:extLst>
                <a:ext uri="{FF2B5EF4-FFF2-40B4-BE49-F238E27FC236}">
                  <a16:creationId xmlns:a16="http://schemas.microsoft.com/office/drawing/2014/main" id="{F1F4CF0E-F5B8-894A-AD88-19DECDD90E4C}"/>
                </a:ext>
              </a:extLst>
            </p:cNvPr>
            <p:cNvSpPr>
              <a:spLocks noChangeShapeType="1"/>
            </p:cNvSpPr>
            <p:nvPr/>
          </p:nvSpPr>
          <p:spPr bwMode="auto">
            <a:xfrm>
              <a:off x="5646017" y="2864894"/>
              <a:ext cx="0" cy="2713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64" name="Line 64">
              <a:extLst>
                <a:ext uri="{FF2B5EF4-FFF2-40B4-BE49-F238E27FC236}">
                  <a16:creationId xmlns:a16="http://schemas.microsoft.com/office/drawing/2014/main" id="{E5BB96AB-B52F-E74E-B917-C34800D12D07}"/>
                </a:ext>
              </a:extLst>
            </p:cNvPr>
            <p:cNvSpPr>
              <a:spLocks noChangeShapeType="1"/>
            </p:cNvSpPr>
            <p:nvPr/>
          </p:nvSpPr>
          <p:spPr bwMode="auto">
            <a:xfrm>
              <a:off x="5249192" y="2761834"/>
              <a:ext cx="195633"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65" name="Line 65">
              <a:extLst>
                <a:ext uri="{FF2B5EF4-FFF2-40B4-BE49-F238E27FC236}">
                  <a16:creationId xmlns:a16="http://schemas.microsoft.com/office/drawing/2014/main" id="{995EF040-79A6-7044-913C-527E882DC27E}"/>
                </a:ext>
              </a:extLst>
            </p:cNvPr>
            <p:cNvSpPr>
              <a:spLocks noChangeShapeType="1"/>
            </p:cNvSpPr>
            <p:nvPr/>
          </p:nvSpPr>
          <p:spPr bwMode="auto">
            <a:xfrm>
              <a:off x="5444826" y="2761834"/>
              <a:ext cx="299008"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66" name="Line 66">
              <a:extLst>
                <a:ext uri="{FF2B5EF4-FFF2-40B4-BE49-F238E27FC236}">
                  <a16:creationId xmlns:a16="http://schemas.microsoft.com/office/drawing/2014/main" id="{1E013E79-D4F8-6944-9248-8260499B71AE}"/>
                </a:ext>
              </a:extLst>
            </p:cNvPr>
            <p:cNvSpPr>
              <a:spLocks noChangeShapeType="1"/>
            </p:cNvSpPr>
            <p:nvPr/>
          </p:nvSpPr>
          <p:spPr bwMode="auto">
            <a:xfrm>
              <a:off x="5249192" y="2748010"/>
              <a:ext cx="0" cy="2713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67" name="Line 67">
              <a:extLst>
                <a:ext uri="{FF2B5EF4-FFF2-40B4-BE49-F238E27FC236}">
                  <a16:creationId xmlns:a16="http://schemas.microsoft.com/office/drawing/2014/main" id="{1AB9BA10-6C5B-D040-96EA-CF73C5FACABC}"/>
                </a:ext>
              </a:extLst>
            </p:cNvPr>
            <p:cNvSpPr>
              <a:spLocks noChangeShapeType="1"/>
            </p:cNvSpPr>
            <p:nvPr/>
          </p:nvSpPr>
          <p:spPr bwMode="auto">
            <a:xfrm>
              <a:off x="5743834" y="2748010"/>
              <a:ext cx="0" cy="2713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68" name="Rectangle 68">
              <a:extLst>
                <a:ext uri="{FF2B5EF4-FFF2-40B4-BE49-F238E27FC236}">
                  <a16:creationId xmlns:a16="http://schemas.microsoft.com/office/drawing/2014/main" id="{02A93640-71C8-5D49-81AE-CABE3C1C06CA}"/>
                </a:ext>
              </a:extLst>
            </p:cNvPr>
            <p:cNvSpPr>
              <a:spLocks noChangeArrowheads="1"/>
            </p:cNvSpPr>
            <p:nvPr/>
          </p:nvSpPr>
          <p:spPr bwMode="auto">
            <a:xfrm>
              <a:off x="4835976" y="3206428"/>
              <a:ext cx="519893"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Favors </a:t>
              </a:r>
              <a:r>
                <a:rPr lang="en-US" altLang="en-US" sz="745" dirty="0" err="1">
                  <a:solidFill>
                    <a:srgbClr val="595959"/>
                  </a:solidFill>
                  <a:latin typeface="Arial Narrow" panose="020B0606020202030204" pitchFamily="34" charset="0"/>
                  <a:ea typeface="Arial Unicode MS" panose="020B0604020202020204" pitchFamily="34" charset="-128"/>
                </a:rPr>
                <a:t>nivolumab</a:t>
              </a:r>
              <a:endParaRPr lang="en-US" altLang="en-US" sz="745" dirty="0">
                <a:solidFill>
                  <a:srgbClr val="595959"/>
                </a:solidFill>
                <a:latin typeface="Arial Narrow" panose="020B0606020202030204" pitchFamily="34" charset="0"/>
                <a:ea typeface="Arial Unicode MS" panose="020B0604020202020204" pitchFamily="34" charset="-128"/>
              </a:endParaRPr>
            </a:p>
          </p:txBody>
        </p:sp>
        <p:sp>
          <p:nvSpPr>
            <p:cNvPr id="69" name="Rectangle 69">
              <a:extLst>
                <a:ext uri="{FF2B5EF4-FFF2-40B4-BE49-F238E27FC236}">
                  <a16:creationId xmlns:a16="http://schemas.microsoft.com/office/drawing/2014/main" id="{8F28F065-DC87-604C-8C37-58BBBB0A80BD}"/>
                </a:ext>
              </a:extLst>
            </p:cNvPr>
            <p:cNvSpPr>
              <a:spLocks noChangeArrowheads="1"/>
            </p:cNvSpPr>
            <p:nvPr/>
          </p:nvSpPr>
          <p:spPr bwMode="auto">
            <a:xfrm>
              <a:off x="5495682" y="3206428"/>
              <a:ext cx="518540"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Favors GEM/PLD</a:t>
              </a:r>
            </a:p>
          </p:txBody>
        </p:sp>
        <p:sp>
          <p:nvSpPr>
            <p:cNvPr id="70" name="Rectangle 72">
              <a:extLst>
                <a:ext uri="{FF2B5EF4-FFF2-40B4-BE49-F238E27FC236}">
                  <a16:creationId xmlns:a16="http://schemas.microsoft.com/office/drawing/2014/main" id="{3BFD90C4-D791-594E-B2FC-87F084AD4232}"/>
                </a:ext>
              </a:extLst>
            </p:cNvPr>
            <p:cNvSpPr>
              <a:spLocks noChangeArrowheads="1"/>
            </p:cNvSpPr>
            <p:nvPr/>
          </p:nvSpPr>
          <p:spPr bwMode="auto">
            <a:xfrm>
              <a:off x="4441649" y="2602088"/>
              <a:ext cx="190899"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b="1" dirty="0">
                  <a:solidFill>
                    <a:srgbClr val="418E97"/>
                  </a:solidFill>
                  <a:latin typeface="Arial Narrow" panose="020B0606020202030204" pitchFamily="34" charset="0"/>
                  <a:ea typeface="Arial Unicode MS" panose="020B0604020202020204" pitchFamily="34" charset="-128"/>
                </a:rPr>
                <a:t>PD-</a:t>
              </a:r>
              <a:r>
                <a:rPr lang="en-US" altLang="en-US" sz="745" b="1" dirty="0" err="1">
                  <a:solidFill>
                    <a:srgbClr val="418E97"/>
                  </a:solidFill>
                  <a:latin typeface="Arial Narrow" panose="020B0606020202030204" pitchFamily="34" charset="0"/>
                  <a:ea typeface="Arial Unicode MS" panose="020B0604020202020204" pitchFamily="34" charset="-128"/>
                </a:rPr>
                <a:t>L1</a:t>
              </a:r>
              <a:endParaRPr lang="en-US" altLang="en-US" sz="745" dirty="0">
                <a:solidFill>
                  <a:srgbClr val="418E97"/>
                </a:solidFill>
                <a:latin typeface="Arial Narrow" panose="020B0606020202030204" pitchFamily="34" charset="0"/>
                <a:ea typeface="Arial Unicode MS" panose="020B0604020202020204" pitchFamily="34" charset="-128"/>
              </a:endParaRPr>
            </a:p>
          </p:txBody>
        </p:sp>
        <p:sp>
          <p:nvSpPr>
            <p:cNvPr id="71" name="Rectangle 73">
              <a:extLst>
                <a:ext uri="{FF2B5EF4-FFF2-40B4-BE49-F238E27FC236}">
                  <a16:creationId xmlns:a16="http://schemas.microsoft.com/office/drawing/2014/main" id="{F83E6905-A892-C346-A7F0-0ADDD722418E}"/>
                </a:ext>
              </a:extLst>
            </p:cNvPr>
            <p:cNvSpPr>
              <a:spLocks noChangeArrowheads="1"/>
            </p:cNvSpPr>
            <p:nvPr/>
          </p:nvSpPr>
          <p:spPr bwMode="auto">
            <a:xfrm>
              <a:off x="4441649" y="2699330"/>
              <a:ext cx="43324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67160"/>
              <a:r>
                <a:rPr lang="en-US" altLang="en-US" sz="745" dirty="0">
                  <a:solidFill>
                    <a:srgbClr val="595959"/>
                  </a:solidFill>
                  <a:latin typeface="Arial Narrow" panose="020B0606020202030204" pitchFamily="34" charset="0"/>
                  <a:ea typeface="Arial Unicode MS" panose="020B0604020202020204" pitchFamily="34" charset="-128"/>
                </a:rPr>
                <a:t>Positive (≥1%)</a:t>
              </a:r>
            </a:p>
          </p:txBody>
        </p:sp>
        <p:sp>
          <p:nvSpPr>
            <p:cNvPr id="72" name="Rectangle 76">
              <a:extLst>
                <a:ext uri="{FF2B5EF4-FFF2-40B4-BE49-F238E27FC236}">
                  <a16:creationId xmlns:a16="http://schemas.microsoft.com/office/drawing/2014/main" id="{B70F4645-E1EC-8A4C-AB82-84FDCF163DD4}"/>
                </a:ext>
              </a:extLst>
            </p:cNvPr>
            <p:cNvSpPr>
              <a:spLocks noChangeArrowheads="1"/>
            </p:cNvSpPr>
            <p:nvPr/>
          </p:nvSpPr>
          <p:spPr bwMode="auto">
            <a:xfrm>
              <a:off x="4441649" y="2939395"/>
              <a:ext cx="197667"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Others</a:t>
              </a:r>
            </a:p>
          </p:txBody>
        </p:sp>
        <p:sp>
          <p:nvSpPr>
            <p:cNvPr id="73" name="Rectangle 77">
              <a:extLst>
                <a:ext uri="{FF2B5EF4-FFF2-40B4-BE49-F238E27FC236}">
                  <a16:creationId xmlns:a16="http://schemas.microsoft.com/office/drawing/2014/main" id="{01458BE1-8D86-9041-8EAB-0099AEE75FE5}"/>
                </a:ext>
              </a:extLst>
            </p:cNvPr>
            <p:cNvSpPr>
              <a:spLocks noChangeArrowheads="1"/>
            </p:cNvSpPr>
            <p:nvPr/>
          </p:nvSpPr>
          <p:spPr bwMode="auto">
            <a:xfrm>
              <a:off x="4441649" y="2817471"/>
              <a:ext cx="456260"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Negative (&lt;1%)</a:t>
              </a:r>
            </a:p>
          </p:txBody>
        </p:sp>
        <p:sp>
          <p:nvSpPr>
            <p:cNvPr id="74" name="Line 78">
              <a:extLst>
                <a:ext uri="{FF2B5EF4-FFF2-40B4-BE49-F238E27FC236}">
                  <a16:creationId xmlns:a16="http://schemas.microsoft.com/office/drawing/2014/main" id="{EF9253A8-64D1-8243-A013-4BC5E02A92C3}"/>
                </a:ext>
              </a:extLst>
            </p:cNvPr>
            <p:cNvSpPr>
              <a:spLocks noChangeShapeType="1"/>
            </p:cNvSpPr>
            <p:nvPr/>
          </p:nvSpPr>
          <p:spPr bwMode="auto">
            <a:xfrm>
              <a:off x="5900006" y="2606302"/>
              <a:ext cx="134498" cy="0"/>
            </a:xfrm>
            <a:prstGeom prst="line">
              <a:avLst/>
            </a:prstGeom>
            <a:noFill/>
            <a:ln w="12700"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75" name="Rectangle 79">
              <a:extLst>
                <a:ext uri="{FF2B5EF4-FFF2-40B4-BE49-F238E27FC236}">
                  <a16:creationId xmlns:a16="http://schemas.microsoft.com/office/drawing/2014/main" id="{5FFE4DE1-7676-4B49-8C60-14D865C0264C}"/>
                </a:ext>
              </a:extLst>
            </p:cNvPr>
            <p:cNvSpPr>
              <a:spLocks noChangeArrowheads="1"/>
            </p:cNvSpPr>
            <p:nvPr/>
          </p:nvSpPr>
          <p:spPr bwMode="auto">
            <a:xfrm>
              <a:off x="5951138" y="2508274"/>
              <a:ext cx="40617"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b="1">
                  <a:solidFill>
                    <a:srgbClr val="418E97"/>
                  </a:solidFill>
                  <a:latin typeface="Arial Narrow" panose="020B0606020202030204" pitchFamily="34" charset="0"/>
                  <a:ea typeface="Arial Unicode MS" panose="020B0604020202020204" pitchFamily="34" charset="-128"/>
                </a:rPr>
                <a:t>n</a:t>
              </a:r>
            </a:p>
          </p:txBody>
        </p:sp>
        <p:sp>
          <p:nvSpPr>
            <p:cNvPr id="76" name="Rectangle 80">
              <a:extLst>
                <a:ext uri="{FF2B5EF4-FFF2-40B4-BE49-F238E27FC236}">
                  <a16:creationId xmlns:a16="http://schemas.microsoft.com/office/drawing/2014/main" id="{65426FD3-863D-E246-A0F8-213913A731D1}"/>
                </a:ext>
              </a:extLst>
            </p:cNvPr>
            <p:cNvSpPr>
              <a:spLocks noChangeArrowheads="1"/>
            </p:cNvSpPr>
            <p:nvPr/>
          </p:nvSpPr>
          <p:spPr bwMode="auto">
            <a:xfrm>
              <a:off x="5918347" y="2699330"/>
              <a:ext cx="10966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123</a:t>
              </a:r>
            </a:p>
          </p:txBody>
        </p:sp>
        <p:sp>
          <p:nvSpPr>
            <p:cNvPr id="77" name="Rectangle 81">
              <a:extLst>
                <a:ext uri="{FF2B5EF4-FFF2-40B4-BE49-F238E27FC236}">
                  <a16:creationId xmlns:a16="http://schemas.microsoft.com/office/drawing/2014/main" id="{3F982A8C-7787-E846-A831-EE9707E06823}"/>
                </a:ext>
              </a:extLst>
            </p:cNvPr>
            <p:cNvSpPr>
              <a:spLocks noChangeArrowheads="1"/>
            </p:cNvSpPr>
            <p:nvPr/>
          </p:nvSpPr>
          <p:spPr bwMode="auto">
            <a:xfrm>
              <a:off x="5918347" y="2817471"/>
              <a:ext cx="10966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189</a:t>
              </a:r>
            </a:p>
          </p:txBody>
        </p:sp>
        <p:sp>
          <p:nvSpPr>
            <p:cNvPr id="78" name="Rectangle 82">
              <a:extLst>
                <a:ext uri="{FF2B5EF4-FFF2-40B4-BE49-F238E27FC236}">
                  <a16:creationId xmlns:a16="http://schemas.microsoft.com/office/drawing/2014/main" id="{C78EE85E-D254-274F-BE9A-5A85F50F715B}"/>
                </a:ext>
              </a:extLst>
            </p:cNvPr>
            <p:cNvSpPr>
              <a:spLocks noChangeArrowheads="1"/>
            </p:cNvSpPr>
            <p:nvPr/>
          </p:nvSpPr>
          <p:spPr bwMode="auto">
            <a:xfrm>
              <a:off x="5950582" y="2939395"/>
              <a:ext cx="3655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a:solidFill>
                    <a:srgbClr val="595959"/>
                  </a:solidFill>
                  <a:latin typeface="Arial Narrow" panose="020B0606020202030204" pitchFamily="34" charset="0"/>
                  <a:ea typeface="Arial Unicode MS" panose="020B0604020202020204" pitchFamily="34" charset="-128"/>
                </a:rPr>
                <a:t>4</a:t>
              </a:r>
            </a:p>
          </p:txBody>
        </p:sp>
        <p:sp>
          <p:nvSpPr>
            <p:cNvPr id="79" name="Line 83">
              <a:extLst>
                <a:ext uri="{FF2B5EF4-FFF2-40B4-BE49-F238E27FC236}">
                  <a16:creationId xmlns:a16="http://schemas.microsoft.com/office/drawing/2014/main" id="{732AB00D-D4F5-3F45-B7C5-AAAC47590A97}"/>
                </a:ext>
              </a:extLst>
            </p:cNvPr>
            <p:cNvSpPr>
              <a:spLocks noChangeShapeType="1"/>
            </p:cNvSpPr>
            <p:nvPr/>
          </p:nvSpPr>
          <p:spPr bwMode="auto">
            <a:xfrm>
              <a:off x="6062849" y="2606302"/>
              <a:ext cx="544105" cy="0"/>
            </a:xfrm>
            <a:prstGeom prst="line">
              <a:avLst/>
            </a:prstGeom>
            <a:noFill/>
            <a:ln w="12700"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745">
                <a:solidFill>
                  <a:srgbClr val="595959"/>
                </a:solidFill>
                <a:latin typeface="Arial Narrow" panose="020B0606020202030204" pitchFamily="34" charset="0"/>
                <a:ea typeface="Arial Unicode MS" panose="020B0604020202020204" pitchFamily="34" charset="-128"/>
              </a:endParaRPr>
            </a:p>
          </p:txBody>
        </p:sp>
        <p:sp>
          <p:nvSpPr>
            <p:cNvPr id="80" name="Rectangle 84">
              <a:extLst>
                <a:ext uri="{FF2B5EF4-FFF2-40B4-BE49-F238E27FC236}">
                  <a16:creationId xmlns:a16="http://schemas.microsoft.com/office/drawing/2014/main" id="{B40EF5CB-755E-8F47-ADAA-918838ABCF7F}"/>
                </a:ext>
              </a:extLst>
            </p:cNvPr>
            <p:cNvSpPr>
              <a:spLocks noChangeArrowheads="1"/>
            </p:cNvSpPr>
            <p:nvPr/>
          </p:nvSpPr>
          <p:spPr bwMode="auto">
            <a:xfrm>
              <a:off x="6170113" y="2509809"/>
              <a:ext cx="373673"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b="1">
                  <a:solidFill>
                    <a:srgbClr val="418E97"/>
                  </a:solidFill>
                  <a:latin typeface="Arial Narrow" panose="020B0606020202030204" pitchFamily="34" charset="0"/>
                  <a:ea typeface="Arial Unicode MS" panose="020B0604020202020204" pitchFamily="34" charset="-128"/>
                </a:rPr>
                <a:t>HR (95% CI)</a:t>
              </a:r>
            </a:p>
          </p:txBody>
        </p:sp>
        <p:sp>
          <p:nvSpPr>
            <p:cNvPr id="81" name="Rectangle 85">
              <a:extLst>
                <a:ext uri="{FF2B5EF4-FFF2-40B4-BE49-F238E27FC236}">
                  <a16:creationId xmlns:a16="http://schemas.microsoft.com/office/drawing/2014/main" id="{B2DEDB4C-7E45-404F-BA4F-550387590322}"/>
                </a:ext>
              </a:extLst>
            </p:cNvPr>
            <p:cNvSpPr>
              <a:spLocks noChangeArrowheads="1"/>
            </p:cNvSpPr>
            <p:nvPr/>
          </p:nvSpPr>
          <p:spPr bwMode="auto">
            <a:xfrm>
              <a:off x="6127319" y="2699330"/>
              <a:ext cx="484692"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1.09 (0.73–1.64)</a:t>
              </a:r>
            </a:p>
          </p:txBody>
        </p:sp>
        <p:sp>
          <p:nvSpPr>
            <p:cNvPr id="82" name="Rectangle 86">
              <a:extLst>
                <a:ext uri="{FF2B5EF4-FFF2-40B4-BE49-F238E27FC236}">
                  <a16:creationId xmlns:a16="http://schemas.microsoft.com/office/drawing/2014/main" id="{1588390C-D6F1-F542-A014-E5B67B67D3E4}"/>
                </a:ext>
              </a:extLst>
            </p:cNvPr>
            <p:cNvSpPr>
              <a:spLocks noChangeArrowheads="1"/>
            </p:cNvSpPr>
            <p:nvPr/>
          </p:nvSpPr>
          <p:spPr bwMode="auto">
            <a:xfrm>
              <a:off x="6127319" y="2817471"/>
              <a:ext cx="484692"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1.07 (0.78–1.46)</a:t>
              </a:r>
            </a:p>
          </p:txBody>
        </p:sp>
        <p:sp>
          <p:nvSpPr>
            <p:cNvPr id="83" name="Rectangle 87">
              <a:extLst>
                <a:ext uri="{FF2B5EF4-FFF2-40B4-BE49-F238E27FC236}">
                  <a16:creationId xmlns:a16="http://schemas.microsoft.com/office/drawing/2014/main" id="{5AC93375-1704-6F4C-B959-7125E6C060AB}"/>
                </a:ext>
              </a:extLst>
            </p:cNvPr>
            <p:cNvSpPr>
              <a:spLocks noChangeArrowheads="1"/>
            </p:cNvSpPr>
            <p:nvPr/>
          </p:nvSpPr>
          <p:spPr bwMode="auto">
            <a:xfrm>
              <a:off x="6325175" y="2939395"/>
              <a:ext cx="3655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745" dirty="0">
                  <a:solidFill>
                    <a:srgbClr val="595959"/>
                  </a:solidFill>
                  <a:latin typeface="Arial Narrow" panose="020B0606020202030204" pitchFamily="34" charset="0"/>
                  <a:ea typeface="Arial Unicode MS" panose="020B0604020202020204" pitchFamily="34" charset="-128"/>
                </a:rPr>
                <a:t>–</a:t>
              </a:r>
            </a:p>
          </p:txBody>
        </p:sp>
        <p:cxnSp>
          <p:nvCxnSpPr>
            <p:cNvPr id="84" name="Straight Arrow Connector 83">
              <a:extLst>
                <a:ext uri="{FF2B5EF4-FFF2-40B4-BE49-F238E27FC236}">
                  <a16:creationId xmlns:a16="http://schemas.microsoft.com/office/drawing/2014/main" id="{E8583B59-6C90-AE45-AF0A-F56611D092A8}"/>
                </a:ext>
              </a:extLst>
            </p:cNvPr>
            <p:cNvCxnSpPr/>
            <p:nvPr/>
          </p:nvCxnSpPr>
          <p:spPr>
            <a:xfrm>
              <a:off x="5501181" y="3343064"/>
              <a:ext cx="415913" cy="0"/>
            </a:xfrm>
            <a:prstGeom prst="straightConnector1">
              <a:avLst/>
            </a:prstGeom>
            <a:ln w="12700">
              <a:solidFill>
                <a:srgbClr val="595959"/>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8F18874D-B77B-F445-A33F-44602BD57CF6}"/>
                </a:ext>
              </a:extLst>
            </p:cNvPr>
            <p:cNvCxnSpPr>
              <a:cxnSpLocks/>
            </p:cNvCxnSpPr>
            <p:nvPr/>
          </p:nvCxnSpPr>
          <p:spPr>
            <a:xfrm flipH="1">
              <a:off x="4879334" y="3343064"/>
              <a:ext cx="415913" cy="0"/>
            </a:xfrm>
            <a:prstGeom prst="straightConnector1">
              <a:avLst/>
            </a:prstGeom>
            <a:ln w="12700">
              <a:solidFill>
                <a:srgbClr val="595959"/>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ED6D67D-5E6D-B843-9E30-718E1E66C0BA}"/>
                </a:ext>
              </a:extLst>
            </p:cNvPr>
            <p:cNvCxnSpPr/>
            <p:nvPr/>
          </p:nvCxnSpPr>
          <p:spPr>
            <a:xfrm>
              <a:off x="5501181" y="2309542"/>
              <a:ext cx="415913" cy="0"/>
            </a:xfrm>
            <a:prstGeom prst="straightConnector1">
              <a:avLst/>
            </a:prstGeom>
            <a:ln w="12700">
              <a:solidFill>
                <a:srgbClr val="595959"/>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BFCF117-110D-9E4B-9885-8E63F1EEBE25}"/>
                </a:ext>
              </a:extLst>
            </p:cNvPr>
            <p:cNvCxnSpPr>
              <a:cxnSpLocks/>
            </p:cNvCxnSpPr>
            <p:nvPr/>
          </p:nvCxnSpPr>
          <p:spPr>
            <a:xfrm flipH="1">
              <a:off x="4879334" y="2309542"/>
              <a:ext cx="415913" cy="0"/>
            </a:xfrm>
            <a:prstGeom prst="straightConnector1">
              <a:avLst/>
            </a:prstGeom>
            <a:ln w="12700">
              <a:solidFill>
                <a:srgbClr val="595959"/>
              </a:solidFill>
              <a:tailEnd type="triangle" w="sm" len="med"/>
            </a:ln>
          </p:spPr>
          <p:style>
            <a:lnRef idx="1">
              <a:schemeClr val="accent1"/>
            </a:lnRef>
            <a:fillRef idx="0">
              <a:schemeClr val="accent1"/>
            </a:fillRef>
            <a:effectRef idx="0">
              <a:schemeClr val="accent1"/>
            </a:effectRef>
            <a:fontRef idx="minor">
              <a:schemeClr val="tx1"/>
            </a:fontRef>
          </p:style>
        </p:cxnSp>
      </p:grpSp>
      <p:cxnSp>
        <p:nvCxnSpPr>
          <p:cNvPr id="559" name="Straight Connector 558"/>
          <p:cNvCxnSpPr/>
          <p:nvPr/>
        </p:nvCxnSpPr>
        <p:spPr bwMode="auto">
          <a:xfrm>
            <a:off x="5711701" y="895966"/>
            <a:ext cx="0" cy="3527699"/>
          </a:xfrm>
          <a:prstGeom prst="line">
            <a:avLst/>
          </a:prstGeom>
          <a:solidFill>
            <a:srgbClr val="00B8FF"/>
          </a:solidFill>
          <a:ln w="12700" cap="flat" cmpd="sng" algn="ctr">
            <a:solidFill>
              <a:srgbClr val="418E9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1" name="Line 5">
            <a:extLst>
              <a:ext uri="{FF2B5EF4-FFF2-40B4-BE49-F238E27FC236}">
                <a16:creationId xmlns:a16="http://schemas.microsoft.com/office/drawing/2014/main" id="{47D17C22-AF3C-4549-ACE5-23A5A7CAD479}"/>
              </a:ext>
            </a:extLst>
          </p:cNvPr>
          <p:cNvSpPr>
            <a:spLocks noChangeShapeType="1"/>
          </p:cNvSpPr>
          <p:nvPr/>
        </p:nvSpPr>
        <p:spPr bwMode="auto">
          <a:xfrm flipH="1">
            <a:off x="1618534" y="1051902"/>
            <a:ext cx="0" cy="3311763"/>
          </a:xfrm>
          <a:prstGeom prst="line">
            <a:avLst/>
          </a:prstGeom>
          <a:noFill/>
          <a:ln w="6350"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62" name="Rectangle 6">
            <a:extLst>
              <a:ext uri="{FF2B5EF4-FFF2-40B4-BE49-F238E27FC236}">
                <a16:creationId xmlns:a16="http://schemas.microsoft.com/office/drawing/2014/main" id="{438DF449-743A-4AE9-A8CB-87BD42B41CAF}"/>
              </a:ext>
            </a:extLst>
          </p:cNvPr>
          <p:cNvSpPr>
            <a:spLocks noChangeArrowheads="1"/>
          </p:cNvSpPr>
          <p:nvPr/>
        </p:nvSpPr>
        <p:spPr bwMode="auto">
          <a:xfrm>
            <a:off x="1353035" y="4402213"/>
            <a:ext cx="32060" cy="858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0</a:t>
            </a:r>
          </a:p>
        </p:txBody>
      </p:sp>
      <p:sp>
        <p:nvSpPr>
          <p:cNvPr id="563" name="Rectangle 7">
            <a:extLst>
              <a:ext uri="{FF2B5EF4-FFF2-40B4-BE49-F238E27FC236}">
                <a16:creationId xmlns:a16="http://schemas.microsoft.com/office/drawing/2014/main" id="{A7F6899C-0FFA-4EA2-ADFD-E4EE229153DF}"/>
              </a:ext>
            </a:extLst>
          </p:cNvPr>
          <p:cNvSpPr>
            <a:spLocks noChangeArrowheads="1"/>
          </p:cNvSpPr>
          <p:nvPr/>
        </p:nvSpPr>
        <p:spPr bwMode="auto">
          <a:xfrm>
            <a:off x="1602571" y="4402213"/>
            <a:ext cx="32060" cy="858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1</a:t>
            </a:r>
          </a:p>
        </p:txBody>
      </p:sp>
      <p:sp>
        <p:nvSpPr>
          <p:cNvPr id="564" name="Rectangle 8">
            <a:extLst>
              <a:ext uri="{FF2B5EF4-FFF2-40B4-BE49-F238E27FC236}">
                <a16:creationId xmlns:a16="http://schemas.microsoft.com/office/drawing/2014/main" id="{B37B9EEB-2678-4E80-A1B1-4062EC8D6A8B}"/>
              </a:ext>
            </a:extLst>
          </p:cNvPr>
          <p:cNvSpPr>
            <a:spLocks noChangeArrowheads="1"/>
          </p:cNvSpPr>
          <p:nvPr/>
        </p:nvSpPr>
        <p:spPr bwMode="auto">
          <a:xfrm>
            <a:off x="1852108" y="4402213"/>
            <a:ext cx="32060" cy="858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2</a:t>
            </a:r>
          </a:p>
        </p:txBody>
      </p:sp>
      <p:sp>
        <p:nvSpPr>
          <p:cNvPr id="565" name="Rectangle 9">
            <a:extLst>
              <a:ext uri="{FF2B5EF4-FFF2-40B4-BE49-F238E27FC236}">
                <a16:creationId xmlns:a16="http://schemas.microsoft.com/office/drawing/2014/main" id="{A207BDB7-B105-466E-AEB0-CD9712B95237}"/>
              </a:ext>
            </a:extLst>
          </p:cNvPr>
          <p:cNvSpPr>
            <a:spLocks noChangeArrowheads="1"/>
          </p:cNvSpPr>
          <p:nvPr/>
        </p:nvSpPr>
        <p:spPr bwMode="auto">
          <a:xfrm>
            <a:off x="2102442" y="4402213"/>
            <a:ext cx="32060" cy="858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3</a:t>
            </a:r>
          </a:p>
        </p:txBody>
      </p:sp>
      <p:sp>
        <p:nvSpPr>
          <p:cNvPr id="566" name="Rectangle 10">
            <a:extLst>
              <a:ext uri="{FF2B5EF4-FFF2-40B4-BE49-F238E27FC236}">
                <a16:creationId xmlns:a16="http://schemas.microsoft.com/office/drawing/2014/main" id="{622B5A9D-137A-4569-A90F-C612CF9D39B1}"/>
              </a:ext>
            </a:extLst>
          </p:cNvPr>
          <p:cNvSpPr>
            <a:spLocks noChangeArrowheads="1"/>
          </p:cNvSpPr>
          <p:nvPr/>
        </p:nvSpPr>
        <p:spPr bwMode="auto">
          <a:xfrm>
            <a:off x="2351979" y="4402213"/>
            <a:ext cx="32060" cy="858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4</a:t>
            </a:r>
          </a:p>
        </p:txBody>
      </p:sp>
      <p:sp>
        <p:nvSpPr>
          <p:cNvPr id="567" name="Freeform 11">
            <a:extLst>
              <a:ext uri="{FF2B5EF4-FFF2-40B4-BE49-F238E27FC236}">
                <a16:creationId xmlns:a16="http://schemas.microsoft.com/office/drawing/2014/main" id="{9759014F-1017-4694-B4A9-62EA0B1B7379}"/>
              </a:ext>
            </a:extLst>
          </p:cNvPr>
          <p:cNvSpPr>
            <a:spLocks noEditPoints="1"/>
          </p:cNvSpPr>
          <p:nvPr/>
        </p:nvSpPr>
        <p:spPr bwMode="auto">
          <a:xfrm>
            <a:off x="1364232" y="4364586"/>
            <a:ext cx="1006944" cy="27811"/>
          </a:xfrm>
          <a:custGeom>
            <a:avLst/>
            <a:gdLst>
              <a:gd name="T0" fmla="*/ 0 w 1259"/>
              <a:gd name="T1" fmla="*/ 0 h 34"/>
              <a:gd name="T2" fmla="*/ 1259 w 1259"/>
              <a:gd name="T3" fmla="*/ 0 h 34"/>
              <a:gd name="T4" fmla="*/ 5 w 1259"/>
              <a:gd name="T5" fmla="*/ 0 h 34"/>
              <a:gd name="T6" fmla="*/ 5 w 1259"/>
              <a:gd name="T7" fmla="*/ 34 h 34"/>
              <a:gd name="T8" fmla="*/ 317 w 1259"/>
              <a:gd name="T9" fmla="*/ 0 h 34"/>
              <a:gd name="T10" fmla="*/ 317 w 1259"/>
              <a:gd name="T11" fmla="*/ 34 h 34"/>
              <a:gd name="T12" fmla="*/ 630 w 1259"/>
              <a:gd name="T13" fmla="*/ 0 h 34"/>
              <a:gd name="T14" fmla="*/ 630 w 1259"/>
              <a:gd name="T15" fmla="*/ 34 h 34"/>
              <a:gd name="T16" fmla="*/ 942 w 1259"/>
              <a:gd name="T17" fmla="*/ 0 h 34"/>
              <a:gd name="T18" fmla="*/ 942 w 1259"/>
              <a:gd name="T19" fmla="*/ 34 h 34"/>
              <a:gd name="T20" fmla="*/ 1255 w 1259"/>
              <a:gd name="T21" fmla="*/ 0 h 34"/>
              <a:gd name="T22" fmla="*/ 1255 w 1259"/>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9" h="34">
                <a:moveTo>
                  <a:pt x="0" y="0"/>
                </a:moveTo>
                <a:lnTo>
                  <a:pt x="1259" y="0"/>
                </a:lnTo>
                <a:moveTo>
                  <a:pt x="5" y="0"/>
                </a:moveTo>
                <a:lnTo>
                  <a:pt x="5" y="34"/>
                </a:lnTo>
                <a:moveTo>
                  <a:pt x="317" y="0"/>
                </a:moveTo>
                <a:lnTo>
                  <a:pt x="317" y="34"/>
                </a:lnTo>
                <a:moveTo>
                  <a:pt x="630" y="0"/>
                </a:moveTo>
                <a:lnTo>
                  <a:pt x="630" y="34"/>
                </a:lnTo>
                <a:moveTo>
                  <a:pt x="942" y="0"/>
                </a:moveTo>
                <a:lnTo>
                  <a:pt x="942" y="34"/>
                </a:lnTo>
                <a:moveTo>
                  <a:pt x="1255" y="0"/>
                </a:moveTo>
                <a:lnTo>
                  <a:pt x="1255" y="34"/>
                </a:lnTo>
              </a:path>
            </a:pathLst>
          </a:custGeom>
          <a:noFill/>
          <a:ln w="6350" cap="flat">
            <a:solidFill>
              <a:srgbClr val="59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68" name="Oval 12">
            <a:extLst>
              <a:ext uri="{FF2B5EF4-FFF2-40B4-BE49-F238E27FC236}">
                <a16:creationId xmlns:a16="http://schemas.microsoft.com/office/drawing/2014/main" id="{ACE4A690-EA47-4EC1-8A66-3A2491AC315B}"/>
              </a:ext>
            </a:extLst>
          </p:cNvPr>
          <p:cNvSpPr>
            <a:spLocks noChangeArrowheads="1"/>
          </p:cNvSpPr>
          <p:nvPr/>
        </p:nvSpPr>
        <p:spPr bwMode="auto">
          <a:xfrm>
            <a:off x="1592173" y="4291877"/>
            <a:ext cx="31993" cy="32719"/>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69" name="Oval 13">
            <a:extLst>
              <a:ext uri="{FF2B5EF4-FFF2-40B4-BE49-F238E27FC236}">
                <a16:creationId xmlns:a16="http://schemas.microsoft.com/office/drawing/2014/main" id="{8060BA66-05E7-4D9F-9146-774B794CEEA3}"/>
              </a:ext>
            </a:extLst>
          </p:cNvPr>
          <p:cNvSpPr>
            <a:spLocks noChangeArrowheads="1"/>
          </p:cNvSpPr>
          <p:nvPr/>
        </p:nvSpPr>
        <p:spPr bwMode="auto">
          <a:xfrm>
            <a:off x="1592173" y="4291877"/>
            <a:ext cx="319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70" name="Oval 14">
            <a:extLst>
              <a:ext uri="{FF2B5EF4-FFF2-40B4-BE49-F238E27FC236}">
                <a16:creationId xmlns:a16="http://schemas.microsoft.com/office/drawing/2014/main" id="{58113F17-CC29-4DFC-A5E4-1E0782193EA6}"/>
              </a:ext>
            </a:extLst>
          </p:cNvPr>
          <p:cNvSpPr>
            <a:spLocks noChangeArrowheads="1"/>
          </p:cNvSpPr>
          <p:nvPr/>
        </p:nvSpPr>
        <p:spPr bwMode="auto">
          <a:xfrm>
            <a:off x="1589775" y="4212988"/>
            <a:ext cx="31193" cy="32719"/>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71" name="Oval 15">
            <a:extLst>
              <a:ext uri="{FF2B5EF4-FFF2-40B4-BE49-F238E27FC236}">
                <a16:creationId xmlns:a16="http://schemas.microsoft.com/office/drawing/2014/main" id="{10F1C91D-7CA4-462E-8EAA-49073952949C}"/>
              </a:ext>
            </a:extLst>
          </p:cNvPr>
          <p:cNvSpPr>
            <a:spLocks noChangeArrowheads="1"/>
          </p:cNvSpPr>
          <p:nvPr/>
        </p:nvSpPr>
        <p:spPr bwMode="auto">
          <a:xfrm>
            <a:off x="1589775" y="4212988"/>
            <a:ext cx="311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72" name="Oval 16">
            <a:extLst>
              <a:ext uri="{FF2B5EF4-FFF2-40B4-BE49-F238E27FC236}">
                <a16:creationId xmlns:a16="http://schemas.microsoft.com/office/drawing/2014/main" id="{6FB49BFC-A70A-4DB3-8BEE-5A7CE2017EEE}"/>
              </a:ext>
            </a:extLst>
          </p:cNvPr>
          <p:cNvSpPr>
            <a:spLocks noChangeArrowheads="1"/>
          </p:cNvSpPr>
          <p:nvPr/>
        </p:nvSpPr>
        <p:spPr bwMode="auto">
          <a:xfrm>
            <a:off x="1779325" y="4148868"/>
            <a:ext cx="319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73" name="Oval 17">
            <a:extLst>
              <a:ext uri="{FF2B5EF4-FFF2-40B4-BE49-F238E27FC236}">
                <a16:creationId xmlns:a16="http://schemas.microsoft.com/office/drawing/2014/main" id="{8D814F88-AACA-4A69-9717-2E8AE349B44D}"/>
              </a:ext>
            </a:extLst>
          </p:cNvPr>
          <p:cNvSpPr>
            <a:spLocks noChangeArrowheads="1"/>
          </p:cNvSpPr>
          <p:nvPr/>
        </p:nvSpPr>
        <p:spPr bwMode="auto">
          <a:xfrm>
            <a:off x="1779325" y="4148868"/>
            <a:ext cx="319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74" name="Oval 18">
            <a:extLst>
              <a:ext uri="{FF2B5EF4-FFF2-40B4-BE49-F238E27FC236}">
                <a16:creationId xmlns:a16="http://schemas.microsoft.com/office/drawing/2014/main" id="{4B2E8809-F3EB-475B-A3E4-6B7942179A79}"/>
              </a:ext>
            </a:extLst>
          </p:cNvPr>
          <p:cNvSpPr>
            <a:spLocks noChangeArrowheads="1"/>
          </p:cNvSpPr>
          <p:nvPr/>
        </p:nvSpPr>
        <p:spPr bwMode="auto">
          <a:xfrm>
            <a:off x="1629765" y="3706755"/>
            <a:ext cx="319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75" name="Oval 19">
            <a:extLst>
              <a:ext uri="{FF2B5EF4-FFF2-40B4-BE49-F238E27FC236}">
                <a16:creationId xmlns:a16="http://schemas.microsoft.com/office/drawing/2014/main" id="{9C50910E-F8D3-4C8E-A4B4-3DA6C4D6EFFB}"/>
              </a:ext>
            </a:extLst>
          </p:cNvPr>
          <p:cNvSpPr>
            <a:spLocks noChangeArrowheads="1"/>
          </p:cNvSpPr>
          <p:nvPr/>
        </p:nvSpPr>
        <p:spPr bwMode="auto">
          <a:xfrm>
            <a:off x="1629765" y="3706755"/>
            <a:ext cx="319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76" name="Oval 20">
            <a:extLst>
              <a:ext uri="{FF2B5EF4-FFF2-40B4-BE49-F238E27FC236}">
                <a16:creationId xmlns:a16="http://schemas.microsoft.com/office/drawing/2014/main" id="{A9BF39DC-94F4-4171-A66F-AF76943033B0}"/>
              </a:ext>
            </a:extLst>
          </p:cNvPr>
          <p:cNvSpPr>
            <a:spLocks noChangeArrowheads="1"/>
          </p:cNvSpPr>
          <p:nvPr/>
        </p:nvSpPr>
        <p:spPr bwMode="auto">
          <a:xfrm>
            <a:off x="1547386" y="3640499"/>
            <a:ext cx="31193" cy="32719"/>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77" name="Freeform 21">
            <a:extLst>
              <a:ext uri="{FF2B5EF4-FFF2-40B4-BE49-F238E27FC236}">
                <a16:creationId xmlns:a16="http://schemas.microsoft.com/office/drawing/2014/main" id="{EB4AA450-EEE9-49EE-92B2-3AD2A133BB96}"/>
              </a:ext>
            </a:extLst>
          </p:cNvPr>
          <p:cNvSpPr>
            <a:spLocks/>
          </p:cNvSpPr>
          <p:nvPr/>
        </p:nvSpPr>
        <p:spPr bwMode="auto">
          <a:xfrm>
            <a:off x="1547386" y="3640499"/>
            <a:ext cx="31193" cy="32719"/>
          </a:xfrm>
          <a:custGeom>
            <a:avLst/>
            <a:gdLst>
              <a:gd name="T0" fmla="*/ 39 w 39"/>
              <a:gd name="T1" fmla="*/ 20 h 40"/>
              <a:gd name="T2" fmla="*/ 19 w 39"/>
              <a:gd name="T3" fmla="*/ 40 h 40"/>
              <a:gd name="T4" fmla="*/ 0 w 39"/>
              <a:gd name="T5" fmla="*/ 20 h 40"/>
              <a:gd name="T6" fmla="*/ 19 w 39"/>
              <a:gd name="T7" fmla="*/ 0 h 40"/>
              <a:gd name="T8" fmla="*/ 39 w 39"/>
              <a:gd name="T9" fmla="*/ 20 h 40"/>
            </a:gdLst>
            <a:ahLst/>
            <a:cxnLst>
              <a:cxn ang="0">
                <a:pos x="T0" y="T1"/>
              </a:cxn>
              <a:cxn ang="0">
                <a:pos x="T2" y="T3"/>
              </a:cxn>
              <a:cxn ang="0">
                <a:pos x="T4" y="T5"/>
              </a:cxn>
              <a:cxn ang="0">
                <a:pos x="T6" y="T7"/>
              </a:cxn>
              <a:cxn ang="0">
                <a:pos x="T8" y="T9"/>
              </a:cxn>
            </a:cxnLst>
            <a:rect l="0" t="0" r="r" b="b"/>
            <a:pathLst>
              <a:path w="39" h="40">
                <a:moveTo>
                  <a:pt x="39" y="20"/>
                </a:moveTo>
                <a:cubicBezTo>
                  <a:pt x="39" y="31"/>
                  <a:pt x="31" y="40"/>
                  <a:pt x="19" y="40"/>
                </a:cubicBezTo>
                <a:cubicBezTo>
                  <a:pt x="9" y="40"/>
                  <a:pt x="0" y="31"/>
                  <a:pt x="0" y="20"/>
                </a:cubicBezTo>
                <a:cubicBezTo>
                  <a:pt x="0" y="9"/>
                  <a:pt x="9" y="0"/>
                  <a:pt x="19" y="0"/>
                </a:cubicBezTo>
                <a:cubicBezTo>
                  <a:pt x="31" y="0"/>
                  <a:pt x="39" y="9"/>
                  <a:pt x="39" y="20"/>
                </a:cubicBezTo>
              </a:path>
            </a:pathLst>
          </a:cu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78" name="Oval 22">
            <a:extLst>
              <a:ext uri="{FF2B5EF4-FFF2-40B4-BE49-F238E27FC236}">
                <a16:creationId xmlns:a16="http://schemas.microsoft.com/office/drawing/2014/main" id="{3ADF4AE9-1D21-4ECC-902D-A6688C249D11}"/>
              </a:ext>
            </a:extLst>
          </p:cNvPr>
          <p:cNvSpPr>
            <a:spLocks noChangeArrowheads="1"/>
          </p:cNvSpPr>
          <p:nvPr/>
        </p:nvSpPr>
        <p:spPr bwMode="auto">
          <a:xfrm>
            <a:off x="1652158" y="3490217"/>
            <a:ext cx="31193" cy="31901"/>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79" name="Freeform 23">
            <a:extLst>
              <a:ext uri="{FF2B5EF4-FFF2-40B4-BE49-F238E27FC236}">
                <a16:creationId xmlns:a16="http://schemas.microsoft.com/office/drawing/2014/main" id="{B661A936-B935-4D7C-A1E5-61BC16EC9BE1}"/>
              </a:ext>
            </a:extLst>
          </p:cNvPr>
          <p:cNvSpPr>
            <a:spLocks/>
          </p:cNvSpPr>
          <p:nvPr/>
        </p:nvSpPr>
        <p:spPr bwMode="auto">
          <a:xfrm>
            <a:off x="1652158" y="3490217"/>
            <a:ext cx="31193" cy="31901"/>
          </a:xfrm>
          <a:custGeom>
            <a:avLst/>
            <a:gdLst>
              <a:gd name="T0" fmla="*/ 39 w 39"/>
              <a:gd name="T1" fmla="*/ 19 h 39"/>
              <a:gd name="T2" fmla="*/ 19 w 39"/>
              <a:gd name="T3" fmla="*/ 39 h 39"/>
              <a:gd name="T4" fmla="*/ 0 w 39"/>
              <a:gd name="T5" fmla="*/ 19 h 39"/>
              <a:gd name="T6" fmla="*/ 19 w 39"/>
              <a:gd name="T7" fmla="*/ 0 h 39"/>
              <a:gd name="T8" fmla="*/ 39 w 39"/>
              <a:gd name="T9" fmla="*/ 19 h 39"/>
            </a:gdLst>
            <a:ahLst/>
            <a:cxnLst>
              <a:cxn ang="0">
                <a:pos x="T0" y="T1"/>
              </a:cxn>
              <a:cxn ang="0">
                <a:pos x="T2" y="T3"/>
              </a:cxn>
              <a:cxn ang="0">
                <a:pos x="T4" y="T5"/>
              </a:cxn>
              <a:cxn ang="0">
                <a:pos x="T6" y="T7"/>
              </a:cxn>
              <a:cxn ang="0">
                <a:pos x="T8" y="T9"/>
              </a:cxn>
            </a:cxnLst>
            <a:rect l="0" t="0" r="r" b="b"/>
            <a:pathLst>
              <a:path w="39" h="39">
                <a:moveTo>
                  <a:pt x="39" y="19"/>
                </a:moveTo>
                <a:cubicBezTo>
                  <a:pt x="39" y="31"/>
                  <a:pt x="31" y="39"/>
                  <a:pt x="19" y="39"/>
                </a:cubicBezTo>
                <a:cubicBezTo>
                  <a:pt x="9" y="39"/>
                  <a:pt x="0" y="31"/>
                  <a:pt x="0" y="19"/>
                </a:cubicBezTo>
                <a:cubicBezTo>
                  <a:pt x="0" y="9"/>
                  <a:pt x="9" y="0"/>
                  <a:pt x="19" y="0"/>
                </a:cubicBezTo>
                <a:cubicBezTo>
                  <a:pt x="31" y="0"/>
                  <a:pt x="39" y="9"/>
                  <a:pt x="39" y="19"/>
                </a:cubicBezTo>
              </a:path>
            </a:pathLst>
          </a:cu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80" name="Oval 24">
            <a:extLst>
              <a:ext uri="{FF2B5EF4-FFF2-40B4-BE49-F238E27FC236}">
                <a16:creationId xmlns:a16="http://schemas.microsoft.com/office/drawing/2014/main" id="{89B7DBAD-ADD6-486A-BAB8-68B943CE39ED}"/>
              </a:ext>
            </a:extLst>
          </p:cNvPr>
          <p:cNvSpPr>
            <a:spLocks noChangeArrowheads="1"/>
          </p:cNvSpPr>
          <p:nvPr/>
        </p:nvSpPr>
        <p:spPr bwMode="auto">
          <a:xfrm>
            <a:off x="1612169" y="3423141"/>
            <a:ext cx="319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81" name="Oval 25">
            <a:extLst>
              <a:ext uri="{FF2B5EF4-FFF2-40B4-BE49-F238E27FC236}">
                <a16:creationId xmlns:a16="http://schemas.microsoft.com/office/drawing/2014/main" id="{7742B2BA-7253-495E-89B4-B9993C6F6B73}"/>
              </a:ext>
            </a:extLst>
          </p:cNvPr>
          <p:cNvSpPr>
            <a:spLocks noChangeArrowheads="1"/>
          </p:cNvSpPr>
          <p:nvPr/>
        </p:nvSpPr>
        <p:spPr bwMode="auto">
          <a:xfrm>
            <a:off x="1612169" y="3423141"/>
            <a:ext cx="319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82" name="Oval 26">
            <a:extLst>
              <a:ext uri="{FF2B5EF4-FFF2-40B4-BE49-F238E27FC236}">
                <a16:creationId xmlns:a16="http://schemas.microsoft.com/office/drawing/2014/main" id="{8811E065-2F5E-42D7-9965-136185439AA5}"/>
              </a:ext>
            </a:extLst>
          </p:cNvPr>
          <p:cNvSpPr>
            <a:spLocks noChangeArrowheads="1"/>
          </p:cNvSpPr>
          <p:nvPr/>
        </p:nvSpPr>
        <p:spPr bwMode="auto">
          <a:xfrm>
            <a:off x="1556983" y="3190246"/>
            <a:ext cx="319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83" name="Oval 27">
            <a:extLst>
              <a:ext uri="{FF2B5EF4-FFF2-40B4-BE49-F238E27FC236}">
                <a16:creationId xmlns:a16="http://schemas.microsoft.com/office/drawing/2014/main" id="{3A11A213-7891-47DD-A36D-2640672FC499}"/>
              </a:ext>
            </a:extLst>
          </p:cNvPr>
          <p:cNvSpPr>
            <a:spLocks noChangeArrowheads="1"/>
          </p:cNvSpPr>
          <p:nvPr/>
        </p:nvSpPr>
        <p:spPr bwMode="auto">
          <a:xfrm>
            <a:off x="1556983" y="3190246"/>
            <a:ext cx="319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85" name="Oval 28">
            <a:extLst>
              <a:ext uri="{FF2B5EF4-FFF2-40B4-BE49-F238E27FC236}">
                <a16:creationId xmlns:a16="http://schemas.microsoft.com/office/drawing/2014/main" id="{097F01B1-2C6A-440A-9989-1A02F1E81267}"/>
              </a:ext>
            </a:extLst>
          </p:cNvPr>
          <p:cNvSpPr>
            <a:spLocks noChangeArrowheads="1"/>
          </p:cNvSpPr>
          <p:nvPr/>
        </p:nvSpPr>
        <p:spPr bwMode="auto">
          <a:xfrm>
            <a:off x="1624165" y="3123990"/>
            <a:ext cx="319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586" name="Oval 29">
            <a:extLst>
              <a:ext uri="{FF2B5EF4-FFF2-40B4-BE49-F238E27FC236}">
                <a16:creationId xmlns:a16="http://schemas.microsoft.com/office/drawing/2014/main" id="{2D0F0CE9-A3B3-4379-B0AB-2F14F1DEF153}"/>
              </a:ext>
            </a:extLst>
          </p:cNvPr>
          <p:cNvSpPr>
            <a:spLocks noChangeArrowheads="1"/>
          </p:cNvSpPr>
          <p:nvPr/>
        </p:nvSpPr>
        <p:spPr bwMode="auto">
          <a:xfrm>
            <a:off x="1624165" y="3123990"/>
            <a:ext cx="319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51" name="Oval 30">
            <a:extLst>
              <a:ext uri="{FF2B5EF4-FFF2-40B4-BE49-F238E27FC236}">
                <a16:creationId xmlns:a16="http://schemas.microsoft.com/office/drawing/2014/main" id="{68634D05-4DDE-4A7F-BD39-3E30DEC2223A}"/>
              </a:ext>
            </a:extLst>
          </p:cNvPr>
          <p:cNvSpPr>
            <a:spLocks noChangeArrowheads="1"/>
          </p:cNvSpPr>
          <p:nvPr/>
        </p:nvSpPr>
        <p:spPr bwMode="auto">
          <a:xfrm>
            <a:off x="1748935" y="3057735"/>
            <a:ext cx="31993" cy="31901"/>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52" name="Oval 31">
            <a:extLst>
              <a:ext uri="{FF2B5EF4-FFF2-40B4-BE49-F238E27FC236}">
                <a16:creationId xmlns:a16="http://schemas.microsoft.com/office/drawing/2014/main" id="{8F66D8FD-A6A9-4160-AAAB-FE228B09F154}"/>
              </a:ext>
            </a:extLst>
          </p:cNvPr>
          <p:cNvSpPr>
            <a:spLocks noChangeArrowheads="1"/>
          </p:cNvSpPr>
          <p:nvPr/>
        </p:nvSpPr>
        <p:spPr bwMode="auto">
          <a:xfrm>
            <a:off x="1748935" y="3057735"/>
            <a:ext cx="31993" cy="31901"/>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54" name="Oval 32">
            <a:extLst>
              <a:ext uri="{FF2B5EF4-FFF2-40B4-BE49-F238E27FC236}">
                <a16:creationId xmlns:a16="http://schemas.microsoft.com/office/drawing/2014/main" id="{2ED2EA50-D05E-439B-9900-F609039D5436}"/>
              </a:ext>
            </a:extLst>
          </p:cNvPr>
          <p:cNvSpPr>
            <a:spLocks noChangeArrowheads="1"/>
          </p:cNvSpPr>
          <p:nvPr/>
        </p:nvSpPr>
        <p:spPr bwMode="auto">
          <a:xfrm>
            <a:off x="1627366" y="2905863"/>
            <a:ext cx="311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56" name="Oval 33">
            <a:extLst>
              <a:ext uri="{FF2B5EF4-FFF2-40B4-BE49-F238E27FC236}">
                <a16:creationId xmlns:a16="http://schemas.microsoft.com/office/drawing/2014/main" id="{1E3BAD4E-77AD-4ECD-B8D7-B8C078207847}"/>
              </a:ext>
            </a:extLst>
          </p:cNvPr>
          <p:cNvSpPr>
            <a:spLocks noChangeArrowheads="1"/>
          </p:cNvSpPr>
          <p:nvPr/>
        </p:nvSpPr>
        <p:spPr bwMode="auto">
          <a:xfrm>
            <a:off x="1627366" y="2905863"/>
            <a:ext cx="311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57" name="Oval 34">
            <a:extLst>
              <a:ext uri="{FF2B5EF4-FFF2-40B4-BE49-F238E27FC236}">
                <a16:creationId xmlns:a16="http://schemas.microsoft.com/office/drawing/2014/main" id="{CE199080-B119-4379-96F7-94313B5445F2}"/>
              </a:ext>
            </a:extLst>
          </p:cNvPr>
          <p:cNvSpPr>
            <a:spLocks noChangeArrowheads="1"/>
          </p:cNvSpPr>
          <p:nvPr/>
        </p:nvSpPr>
        <p:spPr bwMode="auto">
          <a:xfrm>
            <a:off x="1584975" y="2839607"/>
            <a:ext cx="311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58" name="Oval 35">
            <a:extLst>
              <a:ext uri="{FF2B5EF4-FFF2-40B4-BE49-F238E27FC236}">
                <a16:creationId xmlns:a16="http://schemas.microsoft.com/office/drawing/2014/main" id="{35EBC97D-A910-4061-8FAE-20BA33685CC0}"/>
              </a:ext>
            </a:extLst>
          </p:cNvPr>
          <p:cNvSpPr>
            <a:spLocks noChangeArrowheads="1"/>
          </p:cNvSpPr>
          <p:nvPr/>
        </p:nvSpPr>
        <p:spPr bwMode="auto">
          <a:xfrm>
            <a:off x="1584975" y="2839607"/>
            <a:ext cx="311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59" name="Oval 36">
            <a:extLst>
              <a:ext uri="{FF2B5EF4-FFF2-40B4-BE49-F238E27FC236}">
                <a16:creationId xmlns:a16="http://schemas.microsoft.com/office/drawing/2014/main" id="{3C7F8F1F-7B0C-4EAE-8D53-3647C6F0BE91}"/>
              </a:ext>
            </a:extLst>
          </p:cNvPr>
          <p:cNvSpPr>
            <a:spLocks noChangeArrowheads="1"/>
          </p:cNvSpPr>
          <p:nvPr/>
        </p:nvSpPr>
        <p:spPr bwMode="auto">
          <a:xfrm>
            <a:off x="1672152" y="2773352"/>
            <a:ext cx="31193" cy="31901"/>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60" name="Oval 37">
            <a:extLst>
              <a:ext uri="{FF2B5EF4-FFF2-40B4-BE49-F238E27FC236}">
                <a16:creationId xmlns:a16="http://schemas.microsoft.com/office/drawing/2014/main" id="{2407F6DF-F895-42A4-98DB-B1D1839FC421}"/>
              </a:ext>
            </a:extLst>
          </p:cNvPr>
          <p:cNvSpPr>
            <a:spLocks noChangeArrowheads="1"/>
          </p:cNvSpPr>
          <p:nvPr/>
        </p:nvSpPr>
        <p:spPr bwMode="auto">
          <a:xfrm>
            <a:off x="1672152" y="2772533"/>
            <a:ext cx="311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61" name="Oval 38">
            <a:extLst>
              <a:ext uri="{FF2B5EF4-FFF2-40B4-BE49-F238E27FC236}">
                <a16:creationId xmlns:a16="http://schemas.microsoft.com/office/drawing/2014/main" id="{CA9400EF-519E-483C-9166-C39A87CD340F}"/>
              </a:ext>
            </a:extLst>
          </p:cNvPr>
          <p:cNvSpPr>
            <a:spLocks noChangeArrowheads="1"/>
          </p:cNvSpPr>
          <p:nvPr/>
        </p:nvSpPr>
        <p:spPr bwMode="auto">
          <a:xfrm>
            <a:off x="1652158" y="2398267"/>
            <a:ext cx="311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62" name="Oval 39">
            <a:extLst>
              <a:ext uri="{FF2B5EF4-FFF2-40B4-BE49-F238E27FC236}">
                <a16:creationId xmlns:a16="http://schemas.microsoft.com/office/drawing/2014/main" id="{A94D6ACF-FFA1-4EA3-B21A-1EB66915F492}"/>
              </a:ext>
            </a:extLst>
          </p:cNvPr>
          <p:cNvSpPr>
            <a:spLocks noChangeArrowheads="1"/>
          </p:cNvSpPr>
          <p:nvPr/>
        </p:nvSpPr>
        <p:spPr bwMode="auto">
          <a:xfrm>
            <a:off x="1652158" y="2398267"/>
            <a:ext cx="311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63" name="Oval 40">
            <a:extLst>
              <a:ext uri="{FF2B5EF4-FFF2-40B4-BE49-F238E27FC236}">
                <a16:creationId xmlns:a16="http://schemas.microsoft.com/office/drawing/2014/main" id="{60FA4907-82A2-4132-886A-0C35BEB36B75}"/>
              </a:ext>
            </a:extLst>
          </p:cNvPr>
          <p:cNvSpPr>
            <a:spLocks noChangeArrowheads="1"/>
          </p:cNvSpPr>
          <p:nvPr/>
        </p:nvSpPr>
        <p:spPr bwMode="auto">
          <a:xfrm>
            <a:off x="1606572" y="2331192"/>
            <a:ext cx="319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64" name="Oval 41">
            <a:extLst>
              <a:ext uri="{FF2B5EF4-FFF2-40B4-BE49-F238E27FC236}">
                <a16:creationId xmlns:a16="http://schemas.microsoft.com/office/drawing/2014/main" id="{662599D4-18EA-4C2C-94A0-1E1A9935E6AA}"/>
              </a:ext>
            </a:extLst>
          </p:cNvPr>
          <p:cNvSpPr>
            <a:spLocks noChangeArrowheads="1"/>
          </p:cNvSpPr>
          <p:nvPr/>
        </p:nvSpPr>
        <p:spPr bwMode="auto">
          <a:xfrm>
            <a:off x="1606572" y="2331192"/>
            <a:ext cx="319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65" name="Oval 42">
            <a:extLst>
              <a:ext uri="{FF2B5EF4-FFF2-40B4-BE49-F238E27FC236}">
                <a16:creationId xmlns:a16="http://schemas.microsoft.com/office/drawing/2014/main" id="{2179B2D1-F814-4A9B-8DDD-1C5F3E453BE5}"/>
              </a:ext>
            </a:extLst>
          </p:cNvPr>
          <p:cNvSpPr>
            <a:spLocks noChangeArrowheads="1"/>
          </p:cNvSpPr>
          <p:nvPr/>
        </p:nvSpPr>
        <p:spPr bwMode="auto">
          <a:xfrm>
            <a:off x="1639360" y="2181633"/>
            <a:ext cx="319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66" name="Oval 43">
            <a:extLst>
              <a:ext uri="{FF2B5EF4-FFF2-40B4-BE49-F238E27FC236}">
                <a16:creationId xmlns:a16="http://schemas.microsoft.com/office/drawing/2014/main" id="{11AE274D-9531-4275-8D6F-1E18C69B043E}"/>
              </a:ext>
            </a:extLst>
          </p:cNvPr>
          <p:cNvSpPr>
            <a:spLocks noChangeArrowheads="1"/>
          </p:cNvSpPr>
          <p:nvPr/>
        </p:nvSpPr>
        <p:spPr bwMode="auto">
          <a:xfrm>
            <a:off x="1639360" y="2181633"/>
            <a:ext cx="319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67" name="Oval 44">
            <a:extLst>
              <a:ext uri="{FF2B5EF4-FFF2-40B4-BE49-F238E27FC236}">
                <a16:creationId xmlns:a16="http://schemas.microsoft.com/office/drawing/2014/main" id="{9EA167D1-7428-456C-9120-4583E3A724B3}"/>
              </a:ext>
            </a:extLst>
          </p:cNvPr>
          <p:cNvSpPr>
            <a:spLocks noChangeArrowheads="1"/>
          </p:cNvSpPr>
          <p:nvPr/>
        </p:nvSpPr>
        <p:spPr bwMode="auto">
          <a:xfrm>
            <a:off x="1622566" y="1973827"/>
            <a:ext cx="311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68" name="Oval 45">
            <a:extLst>
              <a:ext uri="{FF2B5EF4-FFF2-40B4-BE49-F238E27FC236}">
                <a16:creationId xmlns:a16="http://schemas.microsoft.com/office/drawing/2014/main" id="{6047726A-BD15-4DE1-8C12-D344D961997A}"/>
              </a:ext>
            </a:extLst>
          </p:cNvPr>
          <p:cNvSpPr>
            <a:spLocks noChangeArrowheads="1"/>
          </p:cNvSpPr>
          <p:nvPr/>
        </p:nvSpPr>
        <p:spPr bwMode="auto">
          <a:xfrm>
            <a:off x="1622566" y="1973827"/>
            <a:ext cx="311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69" name="Oval 46">
            <a:extLst>
              <a:ext uri="{FF2B5EF4-FFF2-40B4-BE49-F238E27FC236}">
                <a16:creationId xmlns:a16="http://schemas.microsoft.com/office/drawing/2014/main" id="{A65BEBEB-5A3D-499C-A5C5-649459CCD01B}"/>
              </a:ext>
            </a:extLst>
          </p:cNvPr>
          <p:cNvSpPr>
            <a:spLocks noChangeArrowheads="1"/>
          </p:cNvSpPr>
          <p:nvPr/>
        </p:nvSpPr>
        <p:spPr bwMode="auto">
          <a:xfrm>
            <a:off x="1622566" y="1842398"/>
            <a:ext cx="31193" cy="31901"/>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70" name="Oval 47">
            <a:extLst>
              <a:ext uri="{FF2B5EF4-FFF2-40B4-BE49-F238E27FC236}">
                <a16:creationId xmlns:a16="http://schemas.microsoft.com/office/drawing/2014/main" id="{686A581B-283E-4647-BDC6-556B9ADD7072}"/>
              </a:ext>
            </a:extLst>
          </p:cNvPr>
          <p:cNvSpPr>
            <a:spLocks noChangeArrowheads="1"/>
          </p:cNvSpPr>
          <p:nvPr/>
        </p:nvSpPr>
        <p:spPr bwMode="auto">
          <a:xfrm>
            <a:off x="1622566" y="1842398"/>
            <a:ext cx="31193" cy="31901"/>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71" name="Oval 48">
            <a:extLst>
              <a:ext uri="{FF2B5EF4-FFF2-40B4-BE49-F238E27FC236}">
                <a16:creationId xmlns:a16="http://schemas.microsoft.com/office/drawing/2014/main" id="{158F63A9-58DD-451D-8627-00DF3381896B}"/>
              </a:ext>
            </a:extLst>
          </p:cNvPr>
          <p:cNvSpPr>
            <a:spLocks noChangeArrowheads="1"/>
          </p:cNvSpPr>
          <p:nvPr/>
        </p:nvSpPr>
        <p:spPr bwMode="auto">
          <a:xfrm>
            <a:off x="1704144" y="1692217"/>
            <a:ext cx="319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72" name="Oval 49">
            <a:extLst>
              <a:ext uri="{FF2B5EF4-FFF2-40B4-BE49-F238E27FC236}">
                <a16:creationId xmlns:a16="http://schemas.microsoft.com/office/drawing/2014/main" id="{B170620A-8653-4395-B217-77C677E87798}"/>
              </a:ext>
            </a:extLst>
          </p:cNvPr>
          <p:cNvSpPr>
            <a:spLocks noChangeArrowheads="1"/>
          </p:cNvSpPr>
          <p:nvPr/>
        </p:nvSpPr>
        <p:spPr bwMode="auto">
          <a:xfrm>
            <a:off x="1704144" y="1692217"/>
            <a:ext cx="319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73" name="Oval 50">
            <a:extLst>
              <a:ext uri="{FF2B5EF4-FFF2-40B4-BE49-F238E27FC236}">
                <a16:creationId xmlns:a16="http://schemas.microsoft.com/office/drawing/2014/main" id="{F6ACB16F-9867-4FF0-A281-B1CA91EA1D6B}"/>
              </a:ext>
            </a:extLst>
          </p:cNvPr>
          <p:cNvSpPr>
            <a:spLocks noChangeArrowheads="1"/>
          </p:cNvSpPr>
          <p:nvPr/>
        </p:nvSpPr>
        <p:spPr bwMode="auto">
          <a:xfrm>
            <a:off x="1604170" y="1617098"/>
            <a:ext cx="31993" cy="31901"/>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74" name="Oval 51">
            <a:extLst>
              <a:ext uri="{FF2B5EF4-FFF2-40B4-BE49-F238E27FC236}">
                <a16:creationId xmlns:a16="http://schemas.microsoft.com/office/drawing/2014/main" id="{D2540AA5-7A47-4918-B798-531C9EA76448}"/>
              </a:ext>
            </a:extLst>
          </p:cNvPr>
          <p:cNvSpPr>
            <a:spLocks noChangeArrowheads="1"/>
          </p:cNvSpPr>
          <p:nvPr/>
        </p:nvSpPr>
        <p:spPr bwMode="auto">
          <a:xfrm>
            <a:off x="1604170" y="1617098"/>
            <a:ext cx="31993" cy="31901"/>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75" name="Oval 52">
            <a:extLst>
              <a:ext uri="{FF2B5EF4-FFF2-40B4-BE49-F238E27FC236}">
                <a16:creationId xmlns:a16="http://schemas.microsoft.com/office/drawing/2014/main" id="{CEE4C157-5059-4F27-A477-F8AEF4CFD3F7}"/>
              </a:ext>
            </a:extLst>
          </p:cNvPr>
          <p:cNvSpPr>
            <a:spLocks noChangeArrowheads="1"/>
          </p:cNvSpPr>
          <p:nvPr/>
        </p:nvSpPr>
        <p:spPr bwMode="auto">
          <a:xfrm>
            <a:off x="1614568" y="1469181"/>
            <a:ext cx="311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76" name="Oval 53">
            <a:extLst>
              <a:ext uri="{FF2B5EF4-FFF2-40B4-BE49-F238E27FC236}">
                <a16:creationId xmlns:a16="http://schemas.microsoft.com/office/drawing/2014/main" id="{639E6D52-44ED-4E91-8EB3-43E203FD9A92}"/>
              </a:ext>
            </a:extLst>
          </p:cNvPr>
          <p:cNvSpPr>
            <a:spLocks noChangeArrowheads="1"/>
          </p:cNvSpPr>
          <p:nvPr/>
        </p:nvSpPr>
        <p:spPr bwMode="auto">
          <a:xfrm>
            <a:off x="1614568" y="1469181"/>
            <a:ext cx="311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77" name="Oval 54">
            <a:extLst>
              <a:ext uri="{FF2B5EF4-FFF2-40B4-BE49-F238E27FC236}">
                <a16:creationId xmlns:a16="http://schemas.microsoft.com/office/drawing/2014/main" id="{6513B92D-9AF6-4F2E-A5D4-4A9AF9657B09}"/>
              </a:ext>
            </a:extLst>
          </p:cNvPr>
          <p:cNvSpPr>
            <a:spLocks noChangeArrowheads="1"/>
          </p:cNvSpPr>
          <p:nvPr/>
        </p:nvSpPr>
        <p:spPr bwMode="auto">
          <a:xfrm>
            <a:off x="1627366" y="1384386"/>
            <a:ext cx="311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78" name="Oval 55">
            <a:extLst>
              <a:ext uri="{FF2B5EF4-FFF2-40B4-BE49-F238E27FC236}">
                <a16:creationId xmlns:a16="http://schemas.microsoft.com/office/drawing/2014/main" id="{A91AB452-2538-4711-9AF5-180F7DF68880}"/>
              </a:ext>
            </a:extLst>
          </p:cNvPr>
          <p:cNvSpPr>
            <a:spLocks noChangeArrowheads="1"/>
          </p:cNvSpPr>
          <p:nvPr/>
        </p:nvSpPr>
        <p:spPr bwMode="auto">
          <a:xfrm>
            <a:off x="1627366" y="1384386"/>
            <a:ext cx="311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79" name="Oval 56">
            <a:extLst>
              <a:ext uri="{FF2B5EF4-FFF2-40B4-BE49-F238E27FC236}">
                <a16:creationId xmlns:a16="http://schemas.microsoft.com/office/drawing/2014/main" id="{60220509-B3C7-4843-9171-EF99C9CF8EBD}"/>
              </a:ext>
            </a:extLst>
          </p:cNvPr>
          <p:cNvSpPr>
            <a:spLocks noChangeArrowheads="1"/>
          </p:cNvSpPr>
          <p:nvPr/>
        </p:nvSpPr>
        <p:spPr bwMode="auto">
          <a:xfrm>
            <a:off x="1619367" y="1264622"/>
            <a:ext cx="319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80" name="Oval 57">
            <a:extLst>
              <a:ext uri="{FF2B5EF4-FFF2-40B4-BE49-F238E27FC236}">
                <a16:creationId xmlns:a16="http://schemas.microsoft.com/office/drawing/2014/main" id="{DB73CB43-C3B9-484C-80DE-AA64B4CC445B}"/>
              </a:ext>
            </a:extLst>
          </p:cNvPr>
          <p:cNvSpPr>
            <a:spLocks noChangeArrowheads="1"/>
          </p:cNvSpPr>
          <p:nvPr/>
        </p:nvSpPr>
        <p:spPr bwMode="auto">
          <a:xfrm>
            <a:off x="1619367" y="1264622"/>
            <a:ext cx="319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81" name="Oval 58">
            <a:extLst>
              <a:ext uri="{FF2B5EF4-FFF2-40B4-BE49-F238E27FC236}">
                <a16:creationId xmlns:a16="http://schemas.microsoft.com/office/drawing/2014/main" id="{8953FED3-FEAE-4512-878E-0AFB4F4A0700}"/>
              </a:ext>
            </a:extLst>
          </p:cNvPr>
          <p:cNvSpPr>
            <a:spLocks noChangeArrowheads="1"/>
          </p:cNvSpPr>
          <p:nvPr/>
        </p:nvSpPr>
        <p:spPr bwMode="auto">
          <a:xfrm>
            <a:off x="1629765" y="1178585"/>
            <a:ext cx="31993" cy="31901"/>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82" name="Oval 59">
            <a:extLst>
              <a:ext uri="{FF2B5EF4-FFF2-40B4-BE49-F238E27FC236}">
                <a16:creationId xmlns:a16="http://schemas.microsoft.com/office/drawing/2014/main" id="{4B9C33D6-7E58-4B46-9907-7B04557834B6}"/>
              </a:ext>
            </a:extLst>
          </p:cNvPr>
          <p:cNvSpPr>
            <a:spLocks noChangeArrowheads="1"/>
          </p:cNvSpPr>
          <p:nvPr/>
        </p:nvSpPr>
        <p:spPr bwMode="auto">
          <a:xfrm>
            <a:off x="1629765" y="1178585"/>
            <a:ext cx="31993" cy="31901"/>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83" name="Oval 60">
            <a:extLst>
              <a:ext uri="{FF2B5EF4-FFF2-40B4-BE49-F238E27FC236}">
                <a16:creationId xmlns:a16="http://schemas.microsoft.com/office/drawing/2014/main" id="{0CDA1E01-BF16-465E-8DC3-A0F475F095FC}"/>
              </a:ext>
            </a:extLst>
          </p:cNvPr>
          <p:cNvSpPr>
            <a:spLocks noChangeArrowheads="1"/>
          </p:cNvSpPr>
          <p:nvPr/>
        </p:nvSpPr>
        <p:spPr bwMode="auto">
          <a:xfrm>
            <a:off x="1622566" y="1080195"/>
            <a:ext cx="31193" cy="32719"/>
          </a:xfrm>
          <a:prstGeom prst="ellipse">
            <a:avLst/>
          </a:prstGeom>
          <a:solidFill>
            <a:srgbClr val="000000"/>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84" name="Oval 61">
            <a:extLst>
              <a:ext uri="{FF2B5EF4-FFF2-40B4-BE49-F238E27FC236}">
                <a16:creationId xmlns:a16="http://schemas.microsoft.com/office/drawing/2014/main" id="{144A5B85-C647-41B1-AE32-9189DD08E446}"/>
              </a:ext>
            </a:extLst>
          </p:cNvPr>
          <p:cNvSpPr>
            <a:spLocks noChangeArrowheads="1"/>
          </p:cNvSpPr>
          <p:nvPr/>
        </p:nvSpPr>
        <p:spPr bwMode="auto">
          <a:xfrm>
            <a:off x="1622566" y="1080195"/>
            <a:ext cx="31193" cy="32719"/>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85" name="Line 62">
            <a:extLst>
              <a:ext uri="{FF2B5EF4-FFF2-40B4-BE49-F238E27FC236}">
                <a16:creationId xmlns:a16="http://schemas.microsoft.com/office/drawing/2014/main" id="{F212CC0C-037E-402E-A4DD-813979924A13}"/>
              </a:ext>
            </a:extLst>
          </p:cNvPr>
          <p:cNvSpPr>
            <a:spLocks noChangeShapeType="1"/>
          </p:cNvSpPr>
          <p:nvPr/>
        </p:nvSpPr>
        <p:spPr bwMode="auto">
          <a:xfrm>
            <a:off x="1535388" y="4308236"/>
            <a:ext cx="72782"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86" name="Line 63">
            <a:extLst>
              <a:ext uri="{FF2B5EF4-FFF2-40B4-BE49-F238E27FC236}">
                <a16:creationId xmlns:a16="http://schemas.microsoft.com/office/drawing/2014/main" id="{B38010A0-DE09-4F20-96BD-46215AB6D964}"/>
              </a:ext>
            </a:extLst>
          </p:cNvPr>
          <p:cNvSpPr>
            <a:spLocks noChangeShapeType="1"/>
          </p:cNvSpPr>
          <p:nvPr/>
        </p:nvSpPr>
        <p:spPr bwMode="auto">
          <a:xfrm>
            <a:off x="1608171" y="4308236"/>
            <a:ext cx="101573"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87" name="Line 64">
            <a:extLst>
              <a:ext uri="{FF2B5EF4-FFF2-40B4-BE49-F238E27FC236}">
                <a16:creationId xmlns:a16="http://schemas.microsoft.com/office/drawing/2014/main" id="{B3ECD3FA-6DBC-45BE-AF9E-996ACA856128}"/>
              </a:ext>
            </a:extLst>
          </p:cNvPr>
          <p:cNvSpPr>
            <a:spLocks noChangeShapeType="1"/>
          </p:cNvSpPr>
          <p:nvPr/>
        </p:nvSpPr>
        <p:spPr bwMode="auto">
          <a:xfrm>
            <a:off x="1535388" y="4295149"/>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88" name="Line 65">
            <a:extLst>
              <a:ext uri="{FF2B5EF4-FFF2-40B4-BE49-F238E27FC236}">
                <a16:creationId xmlns:a16="http://schemas.microsoft.com/office/drawing/2014/main" id="{CE56EB46-C6D6-4A89-BFE1-6331B1F5DB7B}"/>
              </a:ext>
            </a:extLst>
          </p:cNvPr>
          <p:cNvSpPr>
            <a:spLocks noChangeShapeType="1"/>
          </p:cNvSpPr>
          <p:nvPr/>
        </p:nvSpPr>
        <p:spPr bwMode="auto">
          <a:xfrm>
            <a:off x="1709744" y="4295149"/>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89" name="Line 66">
            <a:extLst>
              <a:ext uri="{FF2B5EF4-FFF2-40B4-BE49-F238E27FC236}">
                <a16:creationId xmlns:a16="http://schemas.microsoft.com/office/drawing/2014/main" id="{CBA25E32-7A6C-49CE-93C4-EFE1D9BCE7E9}"/>
              </a:ext>
            </a:extLst>
          </p:cNvPr>
          <p:cNvSpPr>
            <a:spLocks noChangeShapeType="1"/>
          </p:cNvSpPr>
          <p:nvPr/>
        </p:nvSpPr>
        <p:spPr bwMode="auto">
          <a:xfrm>
            <a:off x="1524991" y="4229348"/>
            <a:ext cx="7998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90" name="Line 67">
            <a:extLst>
              <a:ext uri="{FF2B5EF4-FFF2-40B4-BE49-F238E27FC236}">
                <a16:creationId xmlns:a16="http://schemas.microsoft.com/office/drawing/2014/main" id="{33356B90-FF82-4A76-82EA-BD2915BE8AEC}"/>
              </a:ext>
            </a:extLst>
          </p:cNvPr>
          <p:cNvSpPr>
            <a:spLocks noChangeShapeType="1"/>
          </p:cNvSpPr>
          <p:nvPr/>
        </p:nvSpPr>
        <p:spPr bwMode="auto">
          <a:xfrm>
            <a:off x="1604970" y="4229348"/>
            <a:ext cx="11517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91" name="Line 68">
            <a:extLst>
              <a:ext uri="{FF2B5EF4-FFF2-40B4-BE49-F238E27FC236}">
                <a16:creationId xmlns:a16="http://schemas.microsoft.com/office/drawing/2014/main" id="{FDBE995B-04D5-4FC3-863D-51B1AB7ABC3F}"/>
              </a:ext>
            </a:extLst>
          </p:cNvPr>
          <p:cNvSpPr>
            <a:spLocks noChangeShapeType="1"/>
          </p:cNvSpPr>
          <p:nvPr/>
        </p:nvSpPr>
        <p:spPr bwMode="auto">
          <a:xfrm>
            <a:off x="1524991" y="4216260"/>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92" name="Line 69">
            <a:extLst>
              <a:ext uri="{FF2B5EF4-FFF2-40B4-BE49-F238E27FC236}">
                <a16:creationId xmlns:a16="http://schemas.microsoft.com/office/drawing/2014/main" id="{24846302-D12C-4F70-A37F-E302EB489FE6}"/>
              </a:ext>
            </a:extLst>
          </p:cNvPr>
          <p:cNvSpPr>
            <a:spLocks noChangeShapeType="1"/>
          </p:cNvSpPr>
          <p:nvPr/>
        </p:nvSpPr>
        <p:spPr bwMode="auto">
          <a:xfrm>
            <a:off x="1720141" y="4216260"/>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93" name="Line 70">
            <a:extLst>
              <a:ext uri="{FF2B5EF4-FFF2-40B4-BE49-F238E27FC236}">
                <a16:creationId xmlns:a16="http://schemas.microsoft.com/office/drawing/2014/main" id="{DC63C37E-F59D-412E-9633-CACF4CF23E45}"/>
              </a:ext>
            </a:extLst>
          </p:cNvPr>
          <p:cNvSpPr>
            <a:spLocks noChangeShapeType="1"/>
          </p:cNvSpPr>
          <p:nvPr/>
        </p:nvSpPr>
        <p:spPr bwMode="auto">
          <a:xfrm>
            <a:off x="1570579" y="4165227"/>
            <a:ext cx="224743"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94" name="Line 71">
            <a:extLst>
              <a:ext uri="{FF2B5EF4-FFF2-40B4-BE49-F238E27FC236}">
                <a16:creationId xmlns:a16="http://schemas.microsoft.com/office/drawing/2014/main" id="{0E923B5D-614F-496E-A776-996420B66C4A}"/>
              </a:ext>
            </a:extLst>
          </p:cNvPr>
          <p:cNvSpPr>
            <a:spLocks noChangeShapeType="1"/>
          </p:cNvSpPr>
          <p:nvPr/>
        </p:nvSpPr>
        <p:spPr bwMode="auto">
          <a:xfrm>
            <a:off x="1795323" y="4165227"/>
            <a:ext cx="477479"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95" name="Line 72">
            <a:extLst>
              <a:ext uri="{FF2B5EF4-FFF2-40B4-BE49-F238E27FC236}">
                <a16:creationId xmlns:a16="http://schemas.microsoft.com/office/drawing/2014/main" id="{9AEDA7F5-CB8E-487F-870D-0D01445ADC82}"/>
              </a:ext>
            </a:extLst>
          </p:cNvPr>
          <p:cNvSpPr>
            <a:spLocks noChangeShapeType="1"/>
          </p:cNvSpPr>
          <p:nvPr/>
        </p:nvSpPr>
        <p:spPr bwMode="auto">
          <a:xfrm>
            <a:off x="1570579" y="4152140"/>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96" name="Line 73">
            <a:extLst>
              <a:ext uri="{FF2B5EF4-FFF2-40B4-BE49-F238E27FC236}">
                <a16:creationId xmlns:a16="http://schemas.microsoft.com/office/drawing/2014/main" id="{BBAFC400-0202-40A8-A209-5C10F8EBA895}"/>
              </a:ext>
            </a:extLst>
          </p:cNvPr>
          <p:cNvSpPr>
            <a:spLocks noChangeShapeType="1"/>
          </p:cNvSpPr>
          <p:nvPr/>
        </p:nvSpPr>
        <p:spPr bwMode="auto">
          <a:xfrm>
            <a:off x="2276085" y="4152140"/>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97" name="Line 74">
            <a:extLst>
              <a:ext uri="{FF2B5EF4-FFF2-40B4-BE49-F238E27FC236}">
                <a16:creationId xmlns:a16="http://schemas.microsoft.com/office/drawing/2014/main" id="{112BABBF-BEAF-4F85-B7F2-EEF5C0BF8322}"/>
              </a:ext>
            </a:extLst>
          </p:cNvPr>
          <p:cNvSpPr>
            <a:spLocks noChangeShapeType="1"/>
          </p:cNvSpPr>
          <p:nvPr/>
        </p:nvSpPr>
        <p:spPr bwMode="auto">
          <a:xfrm>
            <a:off x="1570579" y="3723113"/>
            <a:ext cx="7518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98" name="Line 75">
            <a:extLst>
              <a:ext uri="{FF2B5EF4-FFF2-40B4-BE49-F238E27FC236}">
                <a16:creationId xmlns:a16="http://schemas.microsoft.com/office/drawing/2014/main" id="{F4AB60F6-A3FF-4075-AF99-D9514DA37421}"/>
              </a:ext>
            </a:extLst>
          </p:cNvPr>
          <p:cNvSpPr>
            <a:spLocks noChangeShapeType="1"/>
          </p:cNvSpPr>
          <p:nvPr/>
        </p:nvSpPr>
        <p:spPr bwMode="auto">
          <a:xfrm>
            <a:off x="1645759" y="3723113"/>
            <a:ext cx="101573"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699" name="Line 76">
            <a:extLst>
              <a:ext uri="{FF2B5EF4-FFF2-40B4-BE49-F238E27FC236}">
                <a16:creationId xmlns:a16="http://schemas.microsoft.com/office/drawing/2014/main" id="{1482F303-0A0E-4A08-818E-C1001FDF140A}"/>
              </a:ext>
            </a:extLst>
          </p:cNvPr>
          <p:cNvSpPr>
            <a:spLocks noChangeShapeType="1"/>
          </p:cNvSpPr>
          <p:nvPr/>
        </p:nvSpPr>
        <p:spPr bwMode="auto">
          <a:xfrm>
            <a:off x="1570579" y="3710026"/>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00" name="Line 77">
            <a:extLst>
              <a:ext uri="{FF2B5EF4-FFF2-40B4-BE49-F238E27FC236}">
                <a16:creationId xmlns:a16="http://schemas.microsoft.com/office/drawing/2014/main" id="{555343C9-A06C-4C8B-9F86-43FABFFDEBF8}"/>
              </a:ext>
            </a:extLst>
          </p:cNvPr>
          <p:cNvSpPr>
            <a:spLocks noChangeShapeType="1"/>
          </p:cNvSpPr>
          <p:nvPr/>
        </p:nvSpPr>
        <p:spPr bwMode="auto">
          <a:xfrm>
            <a:off x="1747333" y="3710026"/>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01" name="Line 78">
            <a:extLst>
              <a:ext uri="{FF2B5EF4-FFF2-40B4-BE49-F238E27FC236}">
                <a16:creationId xmlns:a16="http://schemas.microsoft.com/office/drawing/2014/main" id="{FE7BBFA8-FE8F-48E8-8F3C-8969D898ADF2}"/>
              </a:ext>
            </a:extLst>
          </p:cNvPr>
          <p:cNvSpPr>
            <a:spLocks noChangeShapeType="1"/>
          </p:cNvSpPr>
          <p:nvPr/>
        </p:nvSpPr>
        <p:spPr bwMode="auto">
          <a:xfrm>
            <a:off x="1483401" y="3656857"/>
            <a:ext cx="79179"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02" name="Line 79">
            <a:extLst>
              <a:ext uri="{FF2B5EF4-FFF2-40B4-BE49-F238E27FC236}">
                <a16:creationId xmlns:a16="http://schemas.microsoft.com/office/drawing/2014/main" id="{17C930A3-6960-4010-86B6-B7355FE470BF}"/>
              </a:ext>
            </a:extLst>
          </p:cNvPr>
          <p:cNvSpPr>
            <a:spLocks noChangeShapeType="1"/>
          </p:cNvSpPr>
          <p:nvPr/>
        </p:nvSpPr>
        <p:spPr bwMode="auto">
          <a:xfrm>
            <a:off x="1562581" y="3656857"/>
            <a:ext cx="135167"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03" name="Line 80">
            <a:extLst>
              <a:ext uri="{FF2B5EF4-FFF2-40B4-BE49-F238E27FC236}">
                <a16:creationId xmlns:a16="http://schemas.microsoft.com/office/drawing/2014/main" id="{D0194D86-172D-4583-946E-1DFDF608CBAD}"/>
              </a:ext>
            </a:extLst>
          </p:cNvPr>
          <p:cNvSpPr>
            <a:spLocks noChangeShapeType="1"/>
          </p:cNvSpPr>
          <p:nvPr/>
        </p:nvSpPr>
        <p:spPr bwMode="auto">
          <a:xfrm>
            <a:off x="1483401" y="3643771"/>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04" name="Line 81">
            <a:extLst>
              <a:ext uri="{FF2B5EF4-FFF2-40B4-BE49-F238E27FC236}">
                <a16:creationId xmlns:a16="http://schemas.microsoft.com/office/drawing/2014/main" id="{33DAAEF6-5836-42C8-AF75-502B170D1988}"/>
              </a:ext>
            </a:extLst>
          </p:cNvPr>
          <p:cNvSpPr>
            <a:spLocks noChangeShapeType="1"/>
          </p:cNvSpPr>
          <p:nvPr/>
        </p:nvSpPr>
        <p:spPr bwMode="auto">
          <a:xfrm>
            <a:off x="1697747" y="3643771"/>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05" name="Line 82">
            <a:extLst>
              <a:ext uri="{FF2B5EF4-FFF2-40B4-BE49-F238E27FC236}">
                <a16:creationId xmlns:a16="http://schemas.microsoft.com/office/drawing/2014/main" id="{8582BDD4-EA28-4A02-8584-76CC61B5EBCB}"/>
              </a:ext>
            </a:extLst>
          </p:cNvPr>
          <p:cNvSpPr>
            <a:spLocks noChangeShapeType="1"/>
          </p:cNvSpPr>
          <p:nvPr/>
        </p:nvSpPr>
        <p:spPr bwMode="auto">
          <a:xfrm>
            <a:off x="1542588" y="3505757"/>
            <a:ext cx="124767"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06" name="Line 83">
            <a:extLst>
              <a:ext uri="{FF2B5EF4-FFF2-40B4-BE49-F238E27FC236}">
                <a16:creationId xmlns:a16="http://schemas.microsoft.com/office/drawing/2014/main" id="{482F3B43-1A78-4887-99EE-FAD185E216FA}"/>
              </a:ext>
            </a:extLst>
          </p:cNvPr>
          <p:cNvSpPr>
            <a:spLocks noChangeShapeType="1"/>
          </p:cNvSpPr>
          <p:nvPr/>
        </p:nvSpPr>
        <p:spPr bwMode="auto">
          <a:xfrm>
            <a:off x="1667355" y="3505757"/>
            <a:ext cx="215145"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07" name="Line 84">
            <a:extLst>
              <a:ext uri="{FF2B5EF4-FFF2-40B4-BE49-F238E27FC236}">
                <a16:creationId xmlns:a16="http://schemas.microsoft.com/office/drawing/2014/main" id="{CD22D4C0-DBCC-4644-9DF7-BC75712E26DA}"/>
              </a:ext>
            </a:extLst>
          </p:cNvPr>
          <p:cNvSpPr>
            <a:spLocks noChangeShapeType="1"/>
          </p:cNvSpPr>
          <p:nvPr/>
        </p:nvSpPr>
        <p:spPr bwMode="auto">
          <a:xfrm>
            <a:off x="1542587" y="3493488"/>
            <a:ext cx="0" cy="2535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08" name="Line 85">
            <a:extLst>
              <a:ext uri="{FF2B5EF4-FFF2-40B4-BE49-F238E27FC236}">
                <a16:creationId xmlns:a16="http://schemas.microsoft.com/office/drawing/2014/main" id="{3653DD7F-6928-48B8-9005-C08839C90C8B}"/>
              </a:ext>
            </a:extLst>
          </p:cNvPr>
          <p:cNvSpPr>
            <a:spLocks noChangeShapeType="1"/>
          </p:cNvSpPr>
          <p:nvPr/>
        </p:nvSpPr>
        <p:spPr bwMode="auto">
          <a:xfrm>
            <a:off x="1882499" y="3493488"/>
            <a:ext cx="0" cy="2535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09" name="Line 86">
            <a:extLst>
              <a:ext uri="{FF2B5EF4-FFF2-40B4-BE49-F238E27FC236}">
                <a16:creationId xmlns:a16="http://schemas.microsoft.com/office/drawing/2014/main" id="{F7391A91-CC59-4D36-900E-7F56E5D0AD69}"/>
              </a:ext>
            </a:extLst>
          </p:cNvPr>
          <p:cNvSpPr>
            <a:spLocks noChangeShapeType="1"/>
          </p:cNvSpPr>
          <p:nvPr/>
        </p:nvSpPr>
        <p:spPr bwMode="auto">
          <a:xfrm>
            <a:off x="1562581" y="3439500"/>
            <a:ext cx="65584"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10" name="Line 87">
            <a:extLst>
              <a:ext uri="{FF2B5EF4-FFF2-40B4-BE49-F238E27FC236}">
                <a16:creationId xmlns:a16="http://schemas.microsoft.com/office/drawing/2014/main" id="{92A77A70-5A3E-4D34-901F-6333B9433665}"/>
              </a:ext>
            </a:extLst>
          </p:cNvPr>
          <p:cNvSpPr>
            <a:spLocks noChangeShapeType="1"/>
          </p:cNvSpPr>
          <p:nvPr/>
        </p:nvSpPr>
        <p:spPr bwMode="auto">
          <a:xfrm>
            <a:off x="1628163" y="3439500"/>
            <a:ext cx="84779"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11" name="Line 88">
            <a:extLst>
              <a:ext uri="{FF2B5EF4-FFF2-40B4-BE49-F238E27FC236}">
                <a16:creationId xmlns:a16="http://schemas.microsoft.com/office/drawing/2014/main" id="{76E63E4C-CCC4-43B7-97C2-2289644B28BF}"/>
              </a:ext>
            </a:extLst>
          </p:cNvPr>
          <p:cNvSpPr>
            <a:spLocks noChangeShapeType="1"/>
          </p:cNvSpPr>
          <p:nvPr/>
        </p:nvSpPr>
        <p:spPr bwMode="auto">
          <a:xfrm>
            <a:off x="1562580" y="3426413"/>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12" name="Line 89">
            <a:extLst>
              <a:ext uri="{FF2B5EF4-FFF2-40B4-BE49-F238E27FC236}">
                <a16:creationId xmlns:a16="http://schemas.microsoft.com/office/drawing/2014/main" id="{469B6282-A1EF-44BA-9BAC-3BE971505FD2}"/>
              </a:ext>
            </a:extLst>
          </p:cNvPr>
          <p:cNvSpPr>
            <a:spLocks noChangeShapeType="1"/>
          </p:cNvSpPr>
          <p:nvPr/>
        </p:nvSpPr>
        <p:spPr bwMode="auto">
          <a:xfrm>
            <a:off x="1712942" y="3426413"/>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13" name="Line 90">
            <a:extLst>
              <a:ext uri="{FF2B5EF4-FFF2-40B4-BE49-F238E27FC236}">
                <a16:creationId xmlns:a16="http://schemas.microsoft.com/office/drawing/2014/main" id="{80D4599D-4436-47BB-99C8-AD5467499F54}"/>
              </a:ext>
            </a:extLst>
          </p:cNvPr>
          <p:cNvSpPr>
            <a:spLocks noChangeShapeType="1"/>
          </p:cNvSpPr>
          <p:nvPr/>
        </p:nvSpPr>
        <p:spPr bwMode="auto">
          <a:xfrm>
            <a:off x="1500196" y="3206605"/>
            <a:ext cx="72782"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14" name="Line 91">
            <a:extLst>
              <a:ext uri="{FF2B5EF4-FFF2-40B4-BE49-F238E27FC236}">
                <a16:creationId xmlns:a16="http://schemas.microsoft.com/office/drawing/2014/main" id="{341DCDF8-6A1C-40CD-AECF-D19CA397ED4A}"/>
              </a:ext>
            </a:extLst>
          </p:cNvPr>
          <p:cNvSpPr>
            <a:spLocks noChangeShapeType="1"/>
          </p:cNvSpPr>
          <p:nvPr/>
        </p:nvSpPr>
        <p:spPr bwMode="auto">
          <a:xfrm>
            <a:off x="1572978" y="3206605"/>
            <a:ext cx="11037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15" name="Line 92">
            <a:extLst>
              <a:ext uri="{FF2B5EF4-FFF2-40B4-BE49-F238E27FC236}">
                <a16:creationId xmlns:a16="http://schemas.microsoft.com/office/drawing/2014/main" id="{190E4D20-EDF8-41E2-8831-5018D277E6C9}"/>
              </a:ext>
            </a:extLst>
          </p:cNvPr>
          <p:cNvSpPr>
            <a:spLocks noChangeShapeType="1"/>
          </p:cNvSpPr>
          <p:nvPr/>
        </p:nvSpPr>
        <p:spPr bwMode="auto">
          <a:xfrm>
            <a:off x="1500195" y="3193518"/>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16" name="Line 93">
            <a:extLst>
              <a:ext uri="{FF2B5EF4-FFF2-40B4-BE49-F238E27FC236}">
                <a16:creationId xmlns:a16="http://schemas.microsoft.com/office/drawing/2014/main" id="{119B09B8-EDF8-4BDF-B419-F7ACD080AFD9}"/>
              </a:ext>
            </a:extLst>
          </p:cNvPr>
          <p:cNvSpPr>
            <a:spLocks noChangeShapeType="1"/>
          </p:cNvSpPr>
          <p:nvPr/>
        </p:nvSpPr>
        <p:spPr bwMode="auto">
          <a:xfrm>
            <a:off x="1683349" y="3193518"/>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17" name="Line 94">
            <a:extLst>
              <a:ext uri="{FF2B5EF4-FFF2-40B4-BE49-F238E27FC236}">
                <a16:creationId xmlns:a16="http://schemas.microsoft.com/office/drawing/2014/main" id="{8355117B-A753-4074-8067-BD1833BB1659}"/>
              </a:ext>
            </a:extLst>
          </p:cNvPr>
          <p:cNvSpPr>
            <a:spLocks noChangeShapeType="1"/>
          </p:cNvSpPr>
          <p:nvPr/>
        </p:nvSpPr>
        <p:spPr bwMode="auto">
          <a:xfrm>
            <a:off x="1552982" y="3140349"/>
            <a:ext cx="87178"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18" name="Line 95">
            <a:extLst>
              <a:ext uri="{FF2B5EF4-FFF2-40B4-BE49-F238E27FC236}">
                <a16:creationId xmlns:a16="http://schemas.microsoft.com/office/drawing/2014/main" id="{46431630-F630-47D2-A0DC-E3BD892A71B4}"/>
              </a:ext>
            </a:extLst>
          </p:cNvPr>
          <p:cNvSpPr>
            <a:spLocks noChangeShapeType="1"/>
          </p:cNvSpPr>
          <p:nvPr/>
        </p:nvSpPr>
        <p:spPr bwMode="auto">
          <a:xfrm>
            <a:off x="1640160" y="3140349"/>
            <a:ext cx="124767"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19" name="Line 96">
            <a:extLst>
              <a:ext uri="{FF2B5EF4-FFF2-40B4-BE49-F238E27FC236}">
                <a16:creationId xmlns:a16="http://schemas.microsoft.com/office/drawing/2014/main" id="{DEEAE6D6-39B0-4FDF-85E8-FB64E5ECE306}"/>
              </a:ext>
            </a:extLst>
          </p:cNvPr>
          <p:cNvSpPr>
            <a:spLocks noChangeShapeType="1"/>
          </p:cNvSpPr>
          <p:nvPr/>
        </p:nvSpPr>
        <p:spPr bwMode="auto">
          <a:xfrm>
            <a:off x="1552983" y="3127262"/>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20" name="Line 97">
            <a:extLst>
              <a:ext uri="{FF2B5EF4-FFF2-40B4-BE49-F238E27FC236}">
                <a16:creationId xmlns:a16="http://schemas.microsoft.com/office/drawing/2014/main" id="{70364D1A-B5D6-43A1-B605-C4FD78B8EE8C}"/>
              </a:ext>
            </a:extLst>
          </p:cNvPr>
          <p:cNvSpPr>
            <a:spLocks noChangeShapeType="1"/>
          </p:cNvSpPr>
          <p:nvPr/>
        </p:nvSpPr>
        <p:spPr bwMode="auto">
          <a:xfrm>
            <a:off x="1764929" y="3127262"/>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21" name="Line 98">
            <a:extLst>
              <a:ext uri="{FF2B5EF4-FFF2-40B4-BE49-F238E27FC236}">
                <a16:creationId xmlns:a16="http://schemas.microsoft.com/office/drawing/2014/main" id="{54ED2A95-60F6-4DAC-A134-AEDE4CEE445C}"/>
              </a:ext>
            </a:extLst>
          </p:cNvPr>
          <p:cNvSpPr>
            <a:spLocks noChangeShapeType="1"/>
          </p:cNvSpPr>
          <p:nvPr/>
        </p:nvSpPr>
        <p:spPr bwMode="auto">
          <a:xfrm>
            <a:off x="1612969" y="3074093"/>
            <a:ext cx="15196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22" name="Line 99">
            <a:extLst>
              <a:ext uri="{FF2B5EF4-FFF2-40B4-BE49-F238E27FC236}">
                <a16:creationId xmlns:a16="http://schemas.microsoft.com/office/drawing/2014/main" id="{39F08202-6C3A-4471-91A6-F5A86EB46035}"/>
              </a:ext>
            </a:extLst>
          </p:cNvPr>
          <p:cNvSpPr>
            <a:spLocks noChangeShapeType="1"/>
          </p:cNvSpPr>
          <p:nvPr/>
        </p:nvSpPr>
        <p:spPr bwMode="auto">
          <a:xfrm>
            <a:off x="1764930" y="3074093"/>
            <a:ext cx="247936"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23" name="Line 100">
            <a:extLst>
              <a:ext uri="{FF2B5EF4-FFF2-40B4-BE49-F238E27FC236}">
                <a16:creationId xmlns:a16="http://schemas.microsoft.com/office/drawing/2014/main" id="{DC89517E-1BDC-497D-BAEF-94E86C2D8D4C}"/>
              </a:ext>
            </a:extLst>
          </p:cNvPr>
          <p:cNvSpPr>
            <a:spLocks noChangeShapeType="1"/>
          </p:cNvSpPr>
          <p:nvPr/>
        </p:nvSpPr>
        <p:spPr bwMode="auto">
          <a:xfrm>
            <a:off x="1612968" y="3061007"/>
            <a:ext cx="0" cy="2535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24" name="Line 101">
            <a:extLst>
              <a:ext uri="{FF2B5EF4-FFF2-40B4-BE49-F238E27FC236}">
                <a16:creationId xmlns:a16="http://schemas.microsoft.com/office/drawing/2014/main" id="{C30AD070-32A5-4F5D-8659-FB4D1FD4928C}"/>
              </a:ext>
            </a:extLst>
          </p:cNvPr>
          <p:cNvSpPr>
            <a:spLocks noChangeShapeType="1"/>
          </p:cNvSpPr>
          <p:nvPr/>
        </p:nvSpPr>
        <p:spPr bwMode="auto">
          <a:xfrm>
            <a:off x="2012865" y="3061007"/>
            <a:ext cx="0" cy="2535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25" name="Line 102">
            <a:extLst>
              <a:ext uri="{FF2B5EF4-FFF2-40B4-BE49-F238E27FC236}">
                <a16:creationId xmlns:a16="http://schemas.microsoft.com/office/drawing/2014/main" id="{2F5255AD-4B93-4AAE-98DE-B9D3FB7C0E69}"/>
              </a:ext>
            </a:extLst>
          </p:cNvPr>
          <p:cNvSpPr>
            <a:spLocks noChangeShapeType="1"/>
          </p:cNvSpPr>
          <p:nvPr/>
        </p:nvSpPr>
        <p:spPr bwMode="auto">
          <a:xfrm>
            <a:off x="1572978" y="2922223"/>
            <a:ext cx="69582"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26" name="Line 103">
            <a:extLst>
              <a:ext uri="{FF2B5EF4-FFF2-40B4-BE49-F238E27FC236}">
                <a16:creationId xmlns:a16="http://schemas.microsoft.com/office/drawing/2014/main" id="{115D1A57-4A02-4A2B-8E58-94A5E7C348DB}"/>
              </a:ext>
            </a:extLst>
          </p:cNvPr>
          <p:cNvSpPr>
            <a:spLocks noChangeShapeType="1"/>
          </p:cNvSpPr>
          <p:nvPr/>
        </p:nvSpPr>
        <p:spPr bwMode="auto">
          <a:xfrm>
            <a:off x="1642561" y="2922223"/>
            <a:ext cx="95176"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27" name="Line 104">
            <a:extLst>
              <a:ext uri="{FF2B5EF4-FFF2-40B4-BE49-F238E27FC236}">
                <a16:creationId xmlns:a16="http://schemas.microsoft.com/office/drawing/2014/main" id="{FDA068EF-E78C-47B6-A49B-7185F2433E17}"/>
              </a:ext>
            </a:extLst>
          </p:cNvPr>
          <p:cNvSpPr>
            <a:spLocks noChangeShapeType="1"/>
          </p:cNvSpPr>
          <p:nvPr/>
        </p:nvSpPr>
        <p:spPr bwMode="auto">
          <a:xfrm>
            <a:off x="1572977" y="2909135"/>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28" name="Line 105">
            <a:extLst>
              <a:ext uri="{FF2B5EF4-FFF2-40B4-BE49-F238E27FC236}">
                <a16:creationId xmlns:a16="http://schemas.microsoft.com/office/drawing/2014/main" id="{06C56A51-E860-4456-AE6E-8886F9CC4FA7}"/>
              </a:ext>
            </a:extLst>
          </p:cNvPr>
          <p:cNvSpPr>
            <a:spLocks noChangeShapeType="1"/>
          </p:cNvSpPr>
          <p:nvPr/>
        </p:nvSpPr>
        <p:spPr bwMode="auto">
          <a:xfrm>
            <a:off x="1737737" y="2909135"/>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29" name="Line 106">
            <a:extLst>
              <a:ext uri="{FF2B5EF4-FFF2-40B4-BE49-F238E27FC236}">
                <a16:creationId xmlns:a16="http://schemas.microsoft.com/office/drawing/2014/main" id="{BA333E5E-AD6A-4A7C-90BB-D09202A51AE9}"/>
              </a:ext>
            </a:extLst>
          </p:cNvPr>
          <p:cNvSpPr>
            <a:spLocks noChangeShapeType="1"/>
          </p:cNvSpPr>
          <p:nvPr/>
        </p:nvSpPr>
        <p:spPr bwMode="auto">
          <a:xfrm>
            <a:off x="1485002" y="2855967"/>
            <a:ext cx="11517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30" name="Line 107">
            <a:extLst>
              <a:ext uri="{FF2B5EF4-FFF2-40B4-BE49-F238E27FC236}">
                <a16:creationId xmlns:a16="http://schemas.microsoft.com/office/drawing/2014/main" id="{C54B5692-1240-4227-8A0F-7E49F2E2BB6D}"/>
              </a:ext>
            </a:extLst>
          </p:cNvPr>
          <p:cNvSpPr>
            <a:spLocks noChangeShapeType="1"/>
          </p:cNvSpPr>
          <p:nvPr/>
        </p:nvSpPr>
        <p:spPr bwMode="auto">
          <a:xfrm>
            <a:off x="1600172" y="2855967"/>
            <a:ext cx="227142"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31" name="Line 108">
            <a:extLst>
              <a:ext uri="{FF2B5EF4-FFF2-40B4-BE49-F238E27FC236}">
                <a16:creationId xmlns:a16="http://schemas.microsoft.com/office/drawing/2014/main" id="{F9F7F254-3574-4026-92AE-2A8AD9C4C4C9}"/>
              </a:ext>
            </a:extLst>
          </p:cNvPr>
          <p:cNvSpPr>
            <a:spLocks noChangeShapeType="1"/>
          </p:cNvSpPr>
          <p:nvPr/>
        </p:nvSpPr>
        <p:spPr bwMode="auto">
          <a:xfrm>
            <a:off x="1485001" y="2842879"/>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32" name="Line 109">
            <a:extLst>
              <a:ext uri="{FF2B5EF4-FFF2-40B4-BE49-F238E27FC236}">
                <a16:creationId xmlns:a16="http://schemas.microsoft.com/office/drawing/2014/main" id="{ABD6F788-A59A-406B-BBF6-29CBD77C7461}"/>
              </a:ext>
            </a:extLst>
          </p:cNvPr>
          <p:cNvSpPr>
            <a:spLocks noChangeShapeType="1"/>
          </p:cNvSpPr>
          <p:nvPr/>
        </p:nvSpPr>
        <p:spPr bwMode="auto">
          <a:xfrm>
            <a:off x="1827314" y="2842879"/>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33" name="Line 110">
            <a:extLst>
              <a:ext uri="{FF2B5EF4-FFF2-40B4-BE49-F238E27FC236}">
                <a16:creationId xmlns:a16="http://schemas.microsoft.com/office/drawing/2014/main" id="{AEDAB858-BDC9-48E1-9E74-094FE6D96251}"/>
              </a:ext>
            </a:extLst>
          </p:cNvPr>
          <p:cNvSpPr>
            <a:spLocks noChangeShapeType="1"/>
          </p:cNvSpPr>
          <p:nvPr/>
        </p:nvSpPr>
        <p:spPr bwMode="auto">
          <a:xfrm>
            <a:off x="1535389" y="2788893"/>
            <a:ext cx="152760"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34" name="Line 111">
            <a:extLst>
              <a:ext uri="{FF2B5EF4-FFF2-40B4-BE49-F238E27FC236}">
                <a16:creationId xmlns:a16="http://schemas.microsoft.com/office/drawing/2014/main" id="{8B4BDA41-5FED-4C6D-811F-056AA212CDAE}"/>
              </a:ext>
            </a:extLst>
          </p:cNvPr>
          <p:cNvSpPr>
            <a:spLocks noChangeShapeType="1"/>
          </p:cNvSpPr>
          <p:nvPr/>
        </p:nvSpPr>
        <p:spPr bwMode="auto">
          <a:xfrm>
            <a:off x="1688149" y="2788893"/>
            <a:ext cx="291926"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35" name="Line 112">
            <a:extLst>
              <a:ext uri="{FF2B5EF4-FFF2-40B4-BE49-F238E27FC236}">
                <a16:creationId xmlns:a16="http://schemas.microsoft.com/office/drawing/2014/main" id="{F4583E71-CF10-402C-9CCC-1F4CB740DDB2}"/>
              </a:ext>
            </a:extLst>
          </p:cNvPr>
          <p:cNvSpPr>
            <a:spLocks noChangeShapeType="1"/>
          </p:cNvSpPr>
          <p:nvPr/>
        </p:nvSpPr>
        <p:spPr bwMode="auto">
          <a:xfrm>
            <a:off x="1535388" y="2775804"/>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36" name="Line 113">
            <a:extLst>
              <a:ext uri="{FF2B5EF4-FFF2-40B4-BE49-F238E27FC236}">
                <a16:creationId xmlns:a16="http://schemas.microsoft.com/office/drawing/2014/main" id="{1EA4E0C8-2495-4EDF-A7D7-54864AAD5B85}"/>
              </a:ext>
            </a:extLst>
          </p:cNvPr>
          <p:cNvSpPr>
            <a:spLocks noChangeShapeType="1"/>
          </p:cNvSpPr>
          <p:nvPr/>
        </p:nvSpPr>
        <p:spPr bwMode="auto">
          <a:xfrm>
            <a:off x="1980074" y="2775804"/>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37" name="Line 114">
            <a:extLst>
              <a:ext uri="{FF2B5EF4-FFF2-40B4-BE49-F238E27FC236}">
                <a16:creationId xmlns:a16="http://schemas.microsoft.com/office/drawing/2014/main" id="{8CCAFB94-F6F9-4E0D-95BF-9D8489EC6143}"/>
              </a:ext>
            </a:extLst>
          </p:cNvPr>
          <p:cNvSpPr>
            <a:spLocks noChangeShapeType="1"/>
          </p:cNvSpPr>
          <p:nvPr/>
        </p:nvSpPr>
        <p:spPr bwMode="auto">
          <a:xfrm>
            <a:off x="1542588" y="2414625"/>
            <a:ext cx="124767"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38" name="Line 115">
            <a:extLst>
              <a:ext uri="{FF2B5EF4-FFF2-40B4-BE49-F238E27FC236}">
                <a16:creationId xmlns:a16="http://schemas.microsoft.com/office/drawing/2014/main" id="{E818BAD5-6A26-4B2F-88A0-F9B81E4F6D2A}"/>
              </a:ext>
            </a:extLst>
          </p:cNvPr>
          <p:cNvSpPr>
            <a:spLocks noChangeShapeType="1"/>
          </p:cNvSpPr>
          <p:nvPr/>
        </p:nvSpPr>
        <p:spPr bwMode="auto">
          <a:xfrm>
            <a:off x="1667355" y="2414625"/>
            <a:ext cx="215145"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39" name="Line 116">
            <a:extLst>
              <a:ext uri="{FF2B5EF4-FFF2-40B4-BE49-F238E27FC236}">
                <a16:creationId xmlns:a16="http://schemas.microsoft.com/office/drawing/2014/main" id="{AAF32A81-684E-4552-9B78-AC466F1537BC}"/>
              </a:ext>
            </a:extLst>
          </p:cNvPr>
          <p:cNvSpPr>
            <a:spLocks noChangeShapeType="1"/>
          </p:cNvSpPr>
          <p:nvPr/>
        </p:nvSpPr>
        <p:spPr bwMode="auto">
          <a:xfrm>
            <a:off x="1542587" y="2401538"/>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40" name="Line 117">
            <a:extLst>
              <a:ext uri="{FF2B5EF4-FFF2-40B4-BE49-F238E27FC236}">
                <a16:creationId xmlns:a16="http://schemas.microsoft.com/office/drawing/2014/main" id="{D16B6E39-D87D-42A2-BDFE-C8213E503CB5}"/>
              </a:ext>
            </a:extLst>
          </p:cNvPr>
          <p:cNvSpPr>
            <a:spLocks noChangeShapeType="1"/>
          </p:cNvSpPr>
          <p:nvPr/>
        </p:nvSpPr>
        <p:spPr bwMode="auto">
          <a:xfrm>
            <a:off x="1882499" y="2401538"/>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41" name="Line 118">
            <a:extLst>
              <a:ext uri="{FF2B5EF4-FFF2-40B4-BE49-F238E27FC236}">
                <a16:creationId xmlns:a16="http://schemas.microsoft.com/office/drawing/2014/main" id="{722F4AF8-F7A3-4A91-9CED-0D3A7C6D0942}"/>
              </a:ext>
            </a:extLst>
          </p:cNvPr>
          <p:cNvSpPr>
            <a:spLocks noChangeShapeType="1"/>
          </p:cNvSpPr>
          <p:nvPr/>
        </p:nvSpPr>
        <p:spPr bwMode="auto">
          <a:xfrm>
            <a:off x="1552982" y="2347552"/>
            <a:ext cx="69582"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42" name="Line 119">
            <a:extLst>
              <a:ext uri="{FF2B5EF4-FFF2-40B4-BE49-F238E27FC236}">
                <a16:creationId xmlns:a16="http://schemas.microsoft.com/office/drawing/2014/main" id="{BAEDF3D2-7D33-4984-89F4-452C7F0E1265}"/>
              </a:ext>
            </a:extLst>
          </p:cNvPr>
          <p:cNvSpPr>
            <a:spLocks noChangeShapeType="1"/>
          </p:cNvSpPr>
          <p:nvPr/>
        </p:nvSpPr>
        <p:spPr bwMode="auto">
          <a:xfrm>
            <a:off x="1622567" y="2347552"/>
            <a:ext cx="97574"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43" name="Line 120">
            <a:extLst>
              <a:ext uri="{FF2B5EF4-FFF2-40B4-BE49-F238E27FC236}">
                <a16:creationId xmlns:a16="http://schemas.microsoft.com/office/drawing/2014/main" id="{8C94C1CE-070E-47A7-8A10-21146B5B8FC0}"/>
              </a:ext>
            </a:extLst>
          </p:cNvPr>
          <p:cNvSpPr>
            <a:spLocks noChangeShapeType="1"/>
          </p:cNvSpPr>
          <p:nvPr/>
        </p:nvSpPr>
        <p:spPr bwMode="auto">
          <a:xfrm>
            <a:off x="1552983" y="2334464"/>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44" name="Line 121">
            <a:extLst>
              <a:ext uri="{FF2B5EF4-FFF2-40B4-BE49-F238E27FC236}">
                <a16:creationId xmlns:a16="http://schemas.microsoft.com/office/drawing/2014/main" id="{2E425372-51F3-4A3D-8EB4-0CFC31E3A796}"/>
              </a:ext>
            </a:extLst>
          </p:cNvPr>
          <p:cNvSpPr>
            <a:spLocks noChangeShapeType="1"/>
          </p:cNvSpPr>
          <p:nvPr/>
        </p:nvSpPr>
        <p:spPr bwMode="auto">
          <a:xfrm>
            <a:off x="1720141" y="2334464"/>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45" name="Line 122">
            <a:extLst>
              <a:ext uri="{FF2B5EF4-FFF2-40B4-BE49-F238E27FC236}">
                <a16:creationId xmlns:a16="http://schemas.microsoft.com/office/drawing/2014/main" id="{7DCC1C45-B2E6-45A7-B2D7-2A8F3A7F0AA5}"/>
              </a:ext>
            </a:extLst>
          </p:cNvPr>
          <p:cNvSpPr>
            <a:spLocks noChangeShapeType="1"/>
          </p:cNvSpPr>
          <p:nvPr/>
        </p:nvSpPr>
        <p:spPr bwMode="auto">
          <a:xfrm>
            <a:off x="1503396" y="2197992"/>
            <a:ext cx="15196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46" name="Line 123">
            <a:extLst>
              <a:ext uri="{FF2B5EF4-FFF2-40B4-BE49-F238E27FC236}">
                <a16:creationId xmlns:a16="http://schemas.microsoft.com/office/drawing/2014/main" id="{9D1CAD2D-4B31-4406-B467-832D7B5FD055}"/>
              </a:ext>
            </a:extLst>
          </p:cNvPr>
          <p:cNvSpPr>
            <a:spLocks noChangeShapeType="1"/>
          </p:cNvSpPr>
          <p:nvPr/>
        </p:nvSpPr>
        <p:spPr bwMode="auto">
          <a:xfrm>
            <a:off x="1655358" y="2197992"/>
            <a:ext cx="329517"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47" name="Line 124">
            <a:extLst>
              <a:ext uri="{FF2B5EF4-FFF2-40B4-BE49-F238E27FC236}">
                <a16:creationId xmlns:a16="http://schemas.microsoft.com/office/drawing/2014/main" id="{F0283A22-119C-4997-AE2A-01D14864CB28}"/>
              </a:ext>
            </a:extLst>
          </p:cNvPr>
          <p:cNvSpPr>
            <a:spLocks noChangeShapeType="1"/>
          </p:cNvSpPr>
          <p:nvPr/>
        </p:nvSpPr>
        <p:spPr bwMode="auto">
          <a:xfrm>
            <a:off x="1503396" y="2184905"/>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48" name="Line 125">
            <a:extLst>
              <a:ext uri="{FF2B5EF4-FFF2-40B4-BE49-F238E27FC236}">
                <a16:creationId xmlns:a16="http://schemas.microsoft.com/office/drawing/2014/main" id="{399D1AC7-D329-441C-9575-BFC2C394C50B}"/>
              </a:ext>
            </a:extLst>
          </p:cNvPr>
          <p:cNvSpPr>
            <a:spLocks noChangeShapeType="1"/>
          </p:cNvSpPr>
          <p:nvPr/>
        </p:nvSpPr>
        <p:spPr bwMode="auto">
          <a:xfrm>
            <a:off x="1984872" y="2184905"/>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49" name="Line 126">
            <a:extLst>
              <a:ext uri="{FF2B5EF4-FFF2-40B4-BE49-F238E27FC236}">
                <a16:creationId xmlns:a16="http://schemas.microsoft.com/office/drawing/2014/main" id="{2ACC3A29-89BE-4ADD-8CA7-BC5A1E89C69F}"/>
              </a:ext>
            </a:extLst>
          </p:cNvPr>
          <p:cNvSpPr>
            <a:spLocks noChangeShapeType="1"/>
          </p:cNvSpPr>
          <p:nvPr/>
        </p:nvSpPr>
        <p:spPr bwMode="auto">
          <a:xfrm>
            <a:off x="1503397" y="1990186"/>
            <a:ext cx="134365"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50" name="Line 127">
            <a:extLst>
              <a:ext uri="{FF2B5EF4-FFF2-40B4-BE49-F238E27FC236}">
                <a16:creationId xmlns:a16="http://schemas.microsoft.com/office/drawing/2014/main" id="{7ED6E2F3-8AFF-42F2-9A32-57F19CF3FDE6}"/>
              </a:ext>
            </a:extLst>
          </p:cNvPr>
          <p:cNvSpPr>
            <a:spLocks noChangeShapeType="1"/>
          </p:cNvSpPr>
          <p:nvPr/>
        </p:nvSpPr>
        <p:spPr bwMode="auto">
          <a:xfrm>
            <a:off x="1637762" y="1990186"/>
            <a:ext cx="277529"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51" name="Line 128">
            <a:extLst>
              <a:ext uri="{FF2B5EF4-FFF2-40B4-BE49-F238E27FC236}">
                <a16:creationId xmlns:a16="http://schemas.microsoft.com/office/drawing/2014/main" id="{3E9AFF83-0451-4D95-8104-3B2D8C9B7926}"/>
              </a:ext>
            </a:extLst>
          </p:cNvPr>
          <p:cNvSpPr>
            <a:spLocks noChangeShapeType="1"/>
          </p:cNvSpPr>
          <p:nvPr/>
        </p:nvSpPr>
        <p:spPr bwMode="auto">
          <a:xfrm>
            <a:off x="1503396" y="1977097"/>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52" name="Line 129">
            <a:extLst>
              <a:ext uri="{FF2B5EF4-FFF2-40B4-BE49-F238E27FC236}">
                <a16:creationId xmlns:a16="http://schemas.microsoft.com/office/drawing/2014/main" id="{7E99C4FF-B0FE-4A73-9928-5934CE8D0AF9}"/>
              </a:ext>
            </a:extLst>
          </p:cNvPr>
          <p:cNvSpPr>
            <a:spLocks noChangeShapeType="1"/>
          </p:cNvSpPr>
          <p:nvPr/>
        </p:nvSpPr>
        <p:spPr bwMode="auto">
          <a:xfrm>
            <a:off x="1915291" y="1977097"/>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53" name="Line 130">
            <a:extLst>
              <a:ext uri="{FF2B5EF4-FFF2-40B4-BE49-F238E27FC236}">
                <a16:creationId xmlns:a16="http://schemas.microsoft.com/office/drawing/2014/main" id="{9DEE7137-1724-4FFA-A98A-075A26CC2597}"/>
              </a:ext>
            </a:extLst>
          </p:cNvPr>
          <p:cNvSpPr>
            <a:spLocks noChangeShapeType="1"/>
          </p:cNvSpPr>
          <p:nvPr/>
        </p:nvSpPr>
        <p:spPr bwMode="auto">
          <a:xfrm>
            <a:off x="1572978" y="1857938"/>
            <a:ext cx="64784"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54" name="Line 131">
            <a:extLst>
              <a:ext uri="{FF2B5EF4-FFF2-40B4-BE49-F238E27FC236}">
                <a16:creationId xmlns:a16="http://schemas.microsoft.com/office/drawing/2014/main" id="{ACA6DC98-34F3-45AC-8166-5C83E9FFADE2}"/>
              </a:ext>
            </a:extLst>
          </p:cNvPr>
          <p:cNvSpPr>
            <a:spLocks noChangeShapeType="1"/>
          </p:cNvSpPr>
          <p:nvPr/>
        </p:nvSpPr>
        <p:spPr bwMode="auto">
          <a:xfrm>
            <a:off x="1637761" y="1857938"/>
            <a:ext cx="8238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55" name="Line 132">
            <a:extLst>
              <a:ext uri="{FF2B5EF4-FFF2-40B4-BE49-F238E27FC236}">
                <a16:creationId xmlns:a16="http://schemas.microsoft.com/office/drawing/2014/main" id="{B8AFC77F-7501-4789-8203-9E33F65175C6}"/>
              </a:ext>
            </a:extLst>
          </p:cNvPr>
          <p:cNvSpPr>
            <a:spLocks noChangeShapeType="1"/>
          </p:cNvSpPr>
          <p:nvPr/>
        </p:nvSpPr>
        <p:spPr bwMode="auto">
          <a:xfrm>
            <a:off x="1572977" y="1844851"/>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56" name="Line 133">
            <a:extLst>
              <a:ext uri="{FF2B5EF4-FFF2-40B4-BE49-F238E27FC236}">
                <a16:creationId xmlns:a16="http://schemas.microsoft.com/office/drawing/2014/main" id="{E6D1AC0B-4CC3-46D6-8E8D-C7A7FDBFFB87}"/>
              </a:ext>
            </a:extLst>
          </p:cNvPr>
          <p:cNvSpPr>
            <a:spLocks noChangeShapeType="1"/>
          </p:cNvSpPr>
          <p:nvPr/>
        </p:nvSpPr>
        <p:spPr bwMode="auto">
          <a:xfrm>
            <a:off x="1720141" y="1844851"/>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57" name="Line 134">
            <a:extLst>
              <a:ext uri="{FF2B5EF4-FFF2-40B4-BE49-F238E27FC236}">
                <a16:creationId xmlns:a16="http://schemas.microsoft.com/office/drawing/2014/main" id="{5553832C-D03E-4082-9530-E33627642533}"/>
              </a:ext>
            </a:extLst>
          </p:cNvPr>
          <p:cNvSpPr>
            <a:spLocks noChangeShapeType="1"/>
          </p:cNvSpPr>
          <p:nvPr/>
        </p:nvSpPr>
        <p:spPr bwMode="auto">
          <a:xfrm>
            <a:off x="1570578" y="1708576"/>
            <a:ext cx="149563"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58" name="Line 135">
            <a:extLst>
              <a:ext uri="{FF2B5EF4-FFF2-40B4-BE49-F238E27FC236}">
                <a16:creationId xmlns:a16="http://schemas.microsoft.com/office/drawing/2014/main" id="{E2D9A371-859F-44CE-8462-2FCDD3426D47}"/>
              </a:ext>
            </a:extLst>
          </p:cNvPr>
          <p:cNvSpPr>
            <a:spLocks noChangeShapeType="1"/>
          </p:cNvSpPr>
          <p:nvPr/>
        </p:nvSpPr>
        <p:spPr bwMode="auto">
          <a:xfrm>
            <a:off x="1720141" y="1708576"/>
            <a:ext cx="50388"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59" name="Line 136">
            <a:extLst>
              <a:ext uri="{FF2B5EF4-FFF2-40B4-BE49-F238E27FC236}">
                <a16:creationId xmlns:a16="http://schemas.microsoft.com/office/drawing/2014/main" id="{A13783C6-0D84-4926-AFF5-C21C1BE41A96}"/>
              </a:ext>
            </a:extLst>
          </p:cNvPr>
          <p:cNvSpPr>
            <a:spLocks noChangeShapeType="1"/>
          </p:cNvSpPr>
          <p:nvPr/>
        </p:nvSpPr>
        <p:spPr bwMode="auto">
          <a:xfrm>
            <a:off x="1570579" y="1695489"/>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60" name="Line 137">
            <a:extLst>
              <a:ext uri="{FF2B5EF4-FFF2-40B4-BE49-F238E27FC236}">
                <a16:creationId xmlns:a16="http://schemas.microsoft.com/office/drawing/2014/main" id="{79CEFDAB-A115-4C18-9348-1A95B247879E}"/>
              </a:ext>
            </a:extLst>
          </p:cNvPr>
          <p:cNvSpPr>
            <a:spLocks noChangeShapeType="1"/>
          </p:cNvSpPr>
          <p:nvPr/>
        </p:nvSpPr>
        <p:spPr bwMode="auto">
          <a:xfrm>
            <a:off x="1770526" y="1695489"/>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61" name="Line 138">
            <a:extLst>
              <a:ext uri="{FF2B5EF4-FFF2-40B4-BE49-F238E27FC236}">
                <a16:creationId xmlns:a16="http://schemas.microsoft.com/office/drawing/2014/main" id="{92FDCCFD-BB27-4AEB-9C3A-FF30302E7B88}"/>
              </a:ext>
            </a:extLst>
          </p:cNvPr>
          <p:cNvSpPr>
            <a:spLocks noChangeShapeType="1"/>
          </p:cNvSpPr>
          <p:nvPr/>
        </p:nvSpPr>
        <p:spPr bwMode="auto">
          <a:xfrm>
            <a:off x="1545786" y="1633457"/>
            <a:ext cx="7438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62" name="Line 139">
            <a:extLst>
              <a:ext uri="{FF2B5EF4-FFF2-40B4-BE49-F238E27FC236}">
                <a16:creationId xmlns:a16="http://schemas.microsoft.com/office/drawing/2014/main" id="{BC263C39-883B-41E2-968F-B0F6EA6D112D}"/>
              </a:ext>
            </a:extLst>
          </p:cNvPr>
          <p:cNvSpPr>
            <a:spLocks noChangeShapeType="1"/>
          </p:cNvSpPr>
          <p:nvPr/>
        </p:nvSpPr>
        <p:spPr bwMode="auto">
          <a:xfrm>
            <a:off x="1620167" y="1633457"/>
            <a:ext cx="11037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63" name="Line 140">
            <a:extLst>
              <a:ext uri="{FF2B5EF4-FFF2-40B4-BE49-F238E27FC236}">
                <a16:creationId xmlns:a16="http://schemas.microsoft.com/office/drawing/2014/main" id="{4FF6F597-6F72-4806-9D0A-AD26ECAB2458}"/>
              </a:ext>
            </a:extLst>
          </p:cNvPr>
          <p:cNvSpPr>
            <a:spLocks noChangeShapeType="1"/>
          </p:cNvSpPr>
          <p:nvPr/>
        </p:nvSpPr>
        <p:spPr bwMode="auto">
          <a:xfrm>
            <a:off x="1545786" y="1620370"/>
            <a:ext cx="0" cy="2535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64" name="Line 141">
            <a:extLst>
              <a:ext uri="{FF2B5EF4-FFF2-40B4-BE49-F238E27FC236}">
                <a16:creationId xmlns:a16="http://schemas.microsoft.com/office/drawing/2014/main" id="{EBC8DB96-A012-4AEB-B3E6-5CBA9DE1A52F}"/>
              </a:ext>
            </a:extLst>
          </p:cNvPr>
          <p:cNvSpPr>
            <a:spLocks noChangeShapeType="1"/>
          </p:cNvSpPr>
          <p:nvPr/>
        </p:nvSpPr>
        <p:spPr bwMode="auto">
          <a:xfrm>
            <a:off x="1730538" y="1620370"/>
            <a:ext cx="0" cy="2535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65" name="Line 142">
            <a:extLst>
              <a:ext uri="{FF2B5EF4-FFF2-40B4-BE49-F238E27FC236}">
                <a16:creationId xmlns:a16="http://schemas.microsoft.com/office/drawing/2014/main" id="{A7A5AE7B-2CBF-4C7F-840D-DC529AC9AE7F}"/>
              </a:ext>
            </a:extLst>
          </p:cNvPr>
          <p:cNvSpPr>
            <a:spLocks noChangeShapeType="1"/>
          </p:cNvSpPr>
          <p:nvPr/>
        </p:nvSpPr>
        <p:spPr bwMode="auto">
          <a:xfrm>
            <a:off x="1508194" y="1485540"/>
            <a:ext cx="121570"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66" name="Line 143">
            <a:extLst>
              <a:ext uri="{FF2B5EF4-FFF2-40B4-BE49-F238E27FC236}">
                <a16:creationId xmlns:a16="http://schemas.microsoft.com/office/drawing/2014/main" id="{FD749239-087D-4F12-A425-75B37D49FB19}"/>
              </a:ext>
            </a:extLst>
          </p:cNvPr>
          <p:cNvSpPr>
            <a:spLocks noChangeShapeType="1"/>
          </p:cNvSpPr>
          <p:nvPr/>
        </p:nvSpPr>
        <p:spPr bwMode="auto">
          <a:xfrm>
            <a:off x="1629765" y="1485540"/>
            <a:ext cx="225543"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67" name="Line 144">
            <a:extLst>
              <a:ext uri="{FF2B5EF4-FFF2-40B4-BE49-F238E27FC236}">
                <a16:creationId xmlns:a16="http://schemas.microsoft.com/office/drawing/2014/main" id="{4E64AD47-B738-4908-8988-997F1B9876FC}"/>
              </a:ext>
            </a:extLst>
          </p:cNvPr>
          <p:cNvSpPr>
            <a:spLocks noChangeShapeType="1"/>
          </p:cNvSpPr>
          <p:nvPr/>
        </p:nvSpPr>
        <p:spPr bwMode="auto">
          <a:xfrm>
            <a:off x="1508193" y="1472453"/>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68" name="Line 145">
            <a:extLst>
              <a:ext uri="{FF2B5EF4-FFF2-40B4-BE49-F238E27FC236}">
                <a16:creationId xmlns:a16="http://schemas.microsoft.com/office/drawing/2014/main" id="{765E9E3B-A21D-4B31-ADBF-220782287F9F}"/>
              </a:ext>
            </a:extLst>
          </p:cNvPr>
          <p:cNvSpPr>
            <a:spLocks noChangeShapeType="1"/>
          </p:cNvSpPr>
          <p:nvPr/>
        </p:nvSpPr>
        <p:spPr bwMode="auto">
          <a:xfrm>
            <a:off x="1855305" y="1472453"/>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69" name="Line 146">
            <a:extLst>
              <a:ext uri="{FF2B5EF4-FFF2-40B4-BE49-F238E27FC236}">
                <a16:creationId xmlns:a16="http://schemas.microsoft.com/office/drawing/2014/main" id="{F6F0502E-2ABF-4519-AB80-98C2B3FB6B33}"/>
              </a:ext>
            </a:extLst>
          </p:cNvPr>
          <p:cNvSpPr>
            <a:spLocks noChangeShapeType="1"/>
          </p:cNvSpPr>
          <p:nvPr/>
        </p:nvSpPr>
        <p:spPr bwMode="auto">
          <a:xfrm>
            <a:off x="1577778" y="1400745"/>
            <a:ext cx="64784"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70" name="Line 147">
            <a:extLst>
              <a:ext uri="{FF2B5EF4-FFF2-40B4-BE49-F238E27FC236}">
                <a16:creationId xmlns:a16="http://schemas.microsoft.com/office/drawing/2014/main" id="{BB77CBD5-1386-4247-8F82-BC06C2770553}"/>
              </a:ext>
            </a:extLst>
          </p:cNvPr>
          <p:cNvSpPr>
            <a:spLocks noChangeShapeType="1"/>
          </p:cNvSpPr>
          <p:nvPr/>
        </p:nvSpPr>
        <p:spPr bwMode="auto">
          <a:xfrm>
            <a:off x="1642561" y="1400745"/>
            <a:ext cx="87977"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71" name="Line 148">
            <a:extLst>
              <a:ext uri="{FF2B5EF4-FFF2-40B4-BE49-F238E27FC236}">
                <a16:creationId xmlns:a16="http://schemas.microsoft.com/office/drawing/2014/main" id="{76E36733-E890-4E1B-8DD8-A77667DA7D60}"/>
              </a:ext>
            </a:extLst>
          </p:cNvPr>
          <p:cNvSpPr>
            <a:spLocks noChangeShapeType="1"/>
          </p:cNvSpPr>
          <p:nvPr/>
        </p:nvSpPr>
        <p:spPr bwMode="auto">
          <a:xfrm>
            <a:off x="1577778" y="1387658"/>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72" name="Line 149">
            <a:extLst>
              <a:ext uri="{FF2B5EF4-FFF2-40B4-BE49-F238E27FC236}">
                <a16:creationId xmlns:a16="http://schemas.microsoft.com/office/drawing/2014/main" id="{AA8CF95F-8FF6-4DE6-89BE-B1E0A055C26A}"/>
              </a:ext>
            </a:extLst>
          </p:cNvPr>
          <p:cNvSpPr>
            <a:spLocks noChangeShapeType="1"/>
          </p:cNvSpPr>
          <p:nvPr/>
        </p:nvSpPr>
        <p:spPr bwMode="auto">
          <a:xfrm>
            <a:off x="1730538" y="1387658"/>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73" name="Line 150">
            <a:extLst>
              <a:ext uri="{FF2B5EF4-FFF2-40B4-BE49-F238E27FC236}">
                <a16:creationId xmlns:a16="http://schemas.microsoft.com/office/drawing/2014/main" id="{1CE15834-80C8-4B52-B378-5117140BADEC}"/>
              </a:ext>
            </a:extLst>
          </p:cNvPr>
          <p:cNvSpPr>
            <a:spLocks noChangeShapeType="1"/>
          </p:cNvSpPr>
          <p:nvPr/>
        </p:nvSpPr>
        <p:spPr bwMode="auto">
          <a:xfrm>
            <a:off x="1540186" y="1280982"/>
            <a:ext cx="95176"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74" name="Line 151">
            <a:extLst>
              <a:ext uri="{FF2B5EF4-FFF2-40B4-BE49-F238E27FC236}">
                <a16:creationId xmlns:a16="http://schemas.microsoft.com/office/drawing/2014/main" id="{4E5DA763-0C94-461E-9484-CA7AFB2D7108}"/>
              </a:ext>
            </a:extLst>
          </p:cNvPr>
          <p:cNvSpPr>
            <a:spLocks noChangeShapeType="1"/>
          </p:cNvSpPr>
          <p:nvPr/>
        </p:nvSpPr>
        <p:spPr bwMode="auto">
          <a:xfrm>
            <a:off x="1635362" y="1280982"/>
            <a:ext cx="14716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75" name="Line 152">
            <a:extLst>
              <a:ext uri="{FF2B5EF4-FFF2-40B4-BE49-F238E27FC236}">
                <a16:creationId xmlns:a16="http://schemas.microsoft.com/office/drawing/2014/main" id="{A440A16A-0344-4ADC-9972-4AFBEF9EA9DE}"/>
              </a:ext>
            </a:extLst>
          </p:cNvPr>
          <p:cNvSpPr>
            <a:spLocks noChangeShapeType="1"/>
          </p:cNvSpPr>
          <p:nvPr/>
        </p:nvSpPr>
        <p:spPr bwMode="auto">
          <a:xfrm>
            <a:off x="1540186" y="1267893"/>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76" name="Line 153">
            <a:extLst>
              <a:ext uri="{FF2B5EF4-FFF2-40B4-BE49-F238E27FC236}">
                <a16:creationId xmlns:a16="http://schemas.microsoft.com/office/drawing/2014/main" id="{C4CFBEA6-C0E8-45E4-96DF-D914E3C0940A}"/>
              </a:ext>
            </a:extLst>
          </p:cNvPr>
          <p:cNvSpPr>
            <a:spLocks noChangeShapeType="1"/>
          </p:cNvSpPr>
          <p:nvPr/>
        </p:nvSpPr>
        <p:spPr bwMode="auto">
          <a:xfrm>
            <a:off x="1782526" y="1267893"/>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77" name="Line 154">
            <a:extLst>
              <a:ext uri="{FF2B5EF4-FFF2-40B4-BE49-F238E27FC236}">
                <a16:creationId xmlns:a16="http://schemas.microsoft.com/office/drawing/2014/main" id="{289556CB-0394-4B67-B8B3-6193F008755E}"/>
              </a:ext>
            </a:extLst>
          </p:cNvPr>
          <p:cNvSpPr>
            <a:spLocks noChangeShapeType="1"/>
          </p:cNvSpPr>
          <p:nvPr/>
        </p:nvSpPr>
        <p:spPr bwMode="auto">
          <a:xfrm>
            <a:off x="1575378" y="1194944"/>
            <a:ext cx="70382"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78" name="Line 155">
            <a:extLst>
              <a:ext uri="{FF2B5EF4-FFF2-40B4-BE49-F238E27FC236}">
                <a16:creationId xmlns:a16="http://schemas.microsoft.com/office/drawing/2014/main" id="{D26ADD31-C1AB-41B0-8560-29F2E5882E75}"/>
              </a:ext>
            </a:extLst>
          </p:cNvPr>
          <p:cNvSpPr>
            <a:spLocks noChangeShapeType="1"/>
          </p:cNvSpPr>
          <p:nvPr/>
        </p:nvSpPr>
        <p:spPr bwMode="auto">
          <a:xfrm>
            <a:off x="1645760" y="1194944"/>
            <a:ext cx="96775"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79" name="Line 156">
            <a:extLst>
              <a:ext uri="{FF2B5EF4-FFF2-40B4-BE49-F238E27FC236}">
                <a16:creationId xmlns:a16="http://schemas.microsoft.com/office/drawing/2014/main" id="{1B8F6B00-6414-4AFC-8FDE-83CCCCD8106F}"/>
              </a:ext>
            </a:extLst>
          </p:cNvPr>
          <p:cNvSpPr>
            <a:spLocks noChangeShapeType="1"/>
          </p:cNvSpPr>
          <p:nvPr/>
        </p:nvSpPr>
        <p:spPr bwMode="auto">
          <a:xfrm>
            <a:off x="1575377" y="1181857"/>
            <a:ext cx="0" cy="2535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80" name="Line 157">
            <a:extLst>
              <a:ext uri="{FF2B5EF4-FFF2-40B4-BE49-F238E27FC236}">
                <a16:creationId xmlns:a16="http://schemas.microsoft.com/office/drawing/2014/main" id="{48A4DF4A-C3C8-41F5-80F4-7BC29A5C3355}"/>
              </a:ext>
            </a:extLst>
          </p:cNvPr>
          <p:cNvSpPr>
            <a:spLocks noChangeShapeType="1"/>
          </p:cNvSpPr>
          <p:nvPr/>
        </p:nvSpPr>
        <p:spPr bwMode="auto">
          <a:xfrm>
            <a:off x="1742535" y="1181857"/>
            <a:ext cx="0" cy="2535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81" name="Line 158">
            <a:extLst>
              <a:ext uri="{FF2B5EF4-FFF2-40B4-BE49-F238E27FC236}">
                <a16:creationId xmlns:a16="http://schemas.microsoft.com/office/drawing/2014/main" id="{58CE56E7-2A44-4DCB-ABB4-4E861D30A3EA}"/>
              </a:ext>
            </a:extLst>
          </p:cNvPr>
          <p:cNvSpPr>
            <a:spLocks noChangeShapeType="1"/>
          </p:cNvSpPr>
          <p:nvPr/>
        </p:nvSpPr>
        <p:spPr bwMode="auto">
          <a:xfrm>
            <a:off x="1577778" y="1096554"/>
            <a:ext cx="59985"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82" name="Line 159">
            <a:extLst>
              <a:ext uri="{FF2B5EF4-FFF2-40B4-BE49-F238E27FC236}">
                <a16:creationId xmlns:a16="http://schemas.microsoft.com/office/drawing/2014/main" id="{D5B00446-6213-4701-B80F-EEDB620CDDE2}"/>
              </a:ext>
            </a:extLst>
          </p:cNvPr>
          <p:cNvSpPr>
            <a:spLocks noChangeShapeType="1"/>
          </p:cNvSpPr>
          <p:nvPr/>
        </p:nvSpPr>
        <p:spPr bwMode="auto">
          <a:xfrm>
            <a:off x="1637761" y="1096554"/>
            <a:ext cx="75181"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83" name="Line 160">
            <a:extLst>
              <a:ext uri="{FF2B5EF4-FFF2-40B4-BE49-F238E27FC236}">
                <a16:creationId xmlns:a16="http://schemas.microsoft.com/office/drawing/2014/main" id="{6DC69F81-DA12-42AC-B3C0-385AFC9D10D8}"/>
              </a:ext>
            </a:extLst>
          </p:cNvPr>
          <p:cNvSpPr>
            <a:spLocks noChangeShapeType="1"/>
          </p:cNvSpPr>
          <p:nvPr/>
        </p:nvSpPr>
        <p:spPr bwMode="auto">
          <a:xfrm>
            <a:off x="1577778" y="1083467"/>
            <a:ext cx="0" cy="26175"/>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grpSp>
        <p:nvGrpSpPr>
          <p:cNvPr id="784" name="Group 783">
            <a:extLst>
              <a:ext uri="{FF2B5EF4-FFF2-40B4-BE49-F238E27FC236}">
                <a16:creationId xmlns:a16="http://schemas.microsoft.com/office/drawing/2014/main" id="{33379E01-BCB1-44CC-AC80-C3745F85BF0A}"/>
              </a:ext>
            </a:extLst>
          </p:cNvPr>
          <p:cNvGrpSpPr/>
          <p:nvPr/>
        </p:nvGrpSpPr>
        <p:grpSpPr>
          <a:xfrm>
            <a:off x="2319004" y="1050869"/>
            <a:ext cx="573034" cy="3293644"/>
            <a:chOff x="1639642" y="717772"/>
            <a:chExt cx="461976" cy="2655308"/>
          </a:xfrm>
        </p:grpSpPr>
        <p:sp>
          <p:nvSpPr>
            <p:cNvPr id="1039" name="Rectangle 212">
              <a:extLst>
                <a:ext uri="{FF2B5EF4-FFF2-40B4-BE49-F238E27FC236}">
                  <a16:creationId xmlns:a16="http://schemas.microsoft.com/office/drawing/2014/main" id="{B2D1CF97-0361-415B-A091-A181964D0F48}"/>
                </a:ext>
              </a:extLst>
            </p:cNvPr>
            <p:cNvSpPr>
              <a:spLocks noChangeArrowheads="1"/>
            </p:cNvSpPr>
            <p:nvPr/>
          </p:nvSpPr>
          <p:spPr bwMode="auto">
            <a:xfrm>
              <a:off x="1639642" y="2196802"/>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223</a:t>
              </a:r>
            </a:p>
          </p:txBody>
        </p:sp>
        <p:sp>
          <p:nvSpPr>
            <p:cNvPr id="1040" name="Rectangle 213">
              <a:extLst>
                <a:ext uri="{FF2B5EF4-FFF2-40B4-BE49-F238E27FC236}">
                  <a16:creationId xmlns:a16="http://schemas.microsoft.com/office/drawing/2014/main" id="{01425781-A397-44E4-86A3-BDB317B27A0D}"/>
                </a:ext>
              </a:extLst>
            </p:cNvPr>
            <p:cNvSpPr>
              <a:spLocks noChangeArrowheads="1"/>
            </p:cNvSpPr>
            <p:nvPr/>
          </p:nvSpPr>
          <p:spPr bwMode="auto">
            <a:xfrm>
              <a:off x="1652466" y="2315796"/>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84</a:t>
              </a:r>
            </a:p>
          </p:txBody>
        </p:sp>
        <p:sp>
          <p:nvSpPr>
            <p:cNvPr id="1041" name="Rectangle 214">
              <a:extLst>
                <a:ext uri="{FF2B5EF4-FFF2-40B4-BE49-F238E27FC236}">
                  <a16:creationId xmlns:a16="http://schemas.microsoft.com/office/drawing/2014/main" id="{7F124E18-97BE-4BD0-919A-916F83BC4166}"/>
                </a:ext>
              </a:extLst>
            </p:cNvPr>
            <p:cNvSpPr>
              <a:spLocks noChangeArrowheads="1"/>
            </p:cNvSpPr>
            <p:nvPr/>
          </p:nvSpPr>
          <p:spPr bwMode="auto">
            <a:xfrm>
              <a:off x="1639642" y="2372253"/>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127</a:t>
              </a:r>
            </a:p>
          </p:txBody>
        </p:sp>
        <p:sp>
          <p:nvSpPr>
            <p:cNvPr id="1042" name="Rectangle 215">
              <a:extLst>
                <a:ext uri="{FF2B5EF4-FFF2-40B4-BE49-F238E27FC236}">
                  <a16:creationId xmlns:a16="http://schemas.microsoft.com/office/drawing/2014/main" id="{B1252074-E175-40DD-A378-2265501E3B97}"/>
                </a:ext>
              </a:extLst>
            </p:cNvPr>
            <p:cNvSpPr>
              <a:spLocks noChangeArrowheads="1"/>
            </p:cNvSpPr>
            <p:nvPr/>
          </p:nvSpPr>
          <p:spPr bwMode="auto">
            <a:xfrm>
              <a:off x="1639642" y="2428048"/>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105</a:t>
              </a:r>
            </a:p>
          </p:txBody>
        </p:sp>
        <p:sp>
          <p:nvSpPr>
            <p:cNvPr id="1043" name="Rectangle 216">
              <a:extLst>
                <a:ext uri="{FF2B5EF4-FFF2-40B4-BE49-F238E27FC236}">
                  <a16:creationId xmlns:a16="http://schemas.microsoft.com/office/drawing/2014/main" id="{62E2A30F-99F9-4ED9-BE0F-0A8DEE6FCD71}"/>
                </a:ext>
              </a:extLst>
            </p:cNvPr>
            <p:cNvSpPr>
              <a:spLocks noChangeArrowheads="1"/>
            </p:cNvSpPr>
            <p:nvPr/>
          </p:nvSpPr>
          <p:spPr bwMode="auto">
            <a:xfrm>
              <a:off x="1665290" y="2547186"/>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7</a:t>
              </a:r>
            </a:p>
          </p:txBody>
        </p:sp>
        <p:sp>
          <p:nvSpPr>
            <p:cNvPr id="1044" name="Rectangle 217">
              <a:extLst>
                <a:ext uri="{FF2B5EF4-FFF2-40B4-BE49-F238E27FC236}">
                  <a16:creationId xmlns:a16="http://schemas.microsoft.com/office/drawing/2014/main" id="{FEFD58EF-9021-4541-A463-FFFE050C5FE1}"/>
                </a:ext>
              </a:extLst>
            </p:cNvPr>
            <p:cNvSpPr>
              <a:spLocks noChangeArrowheads="1"/>
            </p:cNvSpPr>
            <p:nvPr/>
          </p:nvSpPr>
          <p:spPr bwMode="auto">
            <a:xfrm>
              <a:off x="1665290" y="2015273"/>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a:t>
              </a:r>
            </a:p>
          </p:txBody>
        </p:sp>
        <p:sp>
          <p:nvSpPr>
            <p:cNvPr id="1045" name="Rectangle 218">
              <a:extLst>
                <a:ext uri="{FF2B5EF4-FFF2-40B4-BE49-F238E27FC236}">
                  <a16:creationId xmlns:a16="http://schemas.microsoft.com/office/drawing/2014/main" id="{EB2C01E3-1E18-486E-BC3F-29A091996976}"/>
                </a:ext>
              </a:extLst>
            </p:cNvPr>
            <p:cNvSpPr>
              <a:spLocks noChangeArrowheads="1"/>
            </p:cNvSpPr>
            <p:nvPr/>
          </p:nvSpPr>
          <p:spPr bwMode="auto">
            <a:xfrm>
              <a:off x="1652466" y="1959878"/>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a:t>
              </a:r>
            </a:p>
          </p:txBody>
        </p:sp>
        <p:sp>
          <p:nvSpPr>
            <p:cNvPr id="1046" name="Rectangle 219">
              <a:extLst>
                <a:ext uri="{FF2B5EF4-FFF2-40B4-BE49-F238E27FC236}">
                  <a16:creationId xmlns:a16="http://schemas.microsoft.com/office/drawing/2014/main" id="{3B08E8D8-54A0-4B8E-A083-C1E4F8B54742}"/>
                </a:ext>
              </a:extLst>
            </p:cNvPr>
            <p:cNvSpPr>
              <a:spLocks noChangeArrowheads="1"/>
            </p:cNvSpPr>
            <p:nvPr/>
          </p:nvSpPr>
          <p:spPr bwMode="auto">
            <a:xfrm>
              <a:off x="1652466" y="2135182"/>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39</a:t>
              </a:r>
            </a:p>
          </p:txBody>
        </p:sp>
        <p:sp>
          <p:nvSpPr>
            <p:cNvPr id="1047" name="Rectangle 220">
              <a:extLst>
                <a:ext uri="{FF2B5EF4-FFF2-40B4-BE49-F238E27FC236}">
                  <a16:creationId xmlns:a16="http://schemas.microsoft.com/office/drawing/2014/main" id="{9F2758CE-ABD7-419D-B09B-35AF3CA1242F}"/>
                </a:ext>
              </a:extLst>
            </p:cNvPr>
            <p:cNvSpPr>
              <a:spLocks noChangeArrowheads="1"/>
            </p:cNvSpPr>
            <p:nvPr/>
          </p:nvSpPr>
          <p:spPr bwMode="auto">
            <a:xfrm>
              <a:off x="1652466" y="2074623"/>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44</a:t>
              </a:r>
            </a:p>
          </p:txBody>
        </p:sp>
        <p:sp>
          <p:nvSpPr>
            <p:cNvPr id="1048" name="Rectangle 221">
              <a:extLst>
                <a:ext uri="{FF2B5EF4-FFF2-40B4-BE49-F238E27FC236}">
                  <a16:creationId xmlns:a16="http://schemas.microsoft.com/office/drawing/2014/main" id="{FDEE4C8E-7712-46A5-8D10-C836333F4275}"/>
                </a:ext>
              </a:extLst>
            </p:cNvPr>
            <p:cNvSpPr>
              <a:spLocks noChangeArrowheads="1"/>
            </p:cNvSpPr>
            <p:nvPr/>
          </p:nvSpPr>
          <p:spPr bwMode="auto">
            <a:xfrm>
              <a:off x="1652466" y="2659293"/>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68</a:t>
              </a:r>
            </a:p>
          </p:txBody>
        </p:sp>
        <p:sp>
          <p:nvSpPr>
            <p:cNvPr id="1049" name="Rectangle 222">
              <a:extLst>
                <a:ext uri="{FF2B5EF4-FFF2-40B4-BE49-F238E27FC236}">
                  <a16:creationId xmlns:a16="http://schemas.microsoft.com/office/drawing/2014/main" id="{8C487313-1F64-41DC-A27A-EBE86500CA87}"/>
                </a:ext>
              </a:extLst>
            </p:cNvPr>
            <p:cNvSpPr>
              <a:spLocks noChangeArrowheads="1"/>
            </p:cNvSpPr>
            <p:nvPr/>
          </p:nvSpPr>
          <p:spPr bwMode="auto">
            <a:xfrm>
              <a:off x="1652466" y="2787298"/>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67</a:t>
              </a:r>
            </a:p>
          </p:txBody>
        </p:sp>
        <p:sp>
          <p:nvSpPr>
            <p:cNvPr id="1050" name="Rectangle 223">
              <a:extLst>
                <a:ext uri="{FF2B5EF4-FFF2-40B4-BE49-F238E27FC236}">
                  <a16:creationId xmlns:a16="http://schemas.microsoft.com/office/drawing/2014/main" id="{BF6CBD3D-3A9F-467D-ADC5-BC87D5218993}"/>
                </a:ext>
              </a:extLst>
            </p:cNvPr>
            <p:cNvSpPr>
              <a:spLocks noChangeArrowheads="1"/>
            </p:cNvSpPr>
            <p:nvPr/>
          </p:nvSpPr>
          <p:spPr bwMode="auto">
            <a:xfrm>
              <a:off x="1639642" y="2844011"/>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196</a:t>
              </a:r>
            </a:p>
          </p:txBody>
        </p:sp>
        <p:sp>
          <p:nvSpPr>
            <p:cNvPr id="1051" name="Rectangle 224">
              <a:extLst>
                <a:ext uri="{FF2B5EF4-FFF2-40B4-BE49-F238E27FC236}">
                  <a16:creationId xmlns:a16="http://schemas.microsoft.com/office/drawing/2014/main" id="{32D19CC5-5A6A-4B82-B29B-B4EE1CB6F94C}"/>
                </a:ext>
              </a:extLst>
            </p:cNvPr>
            <p:cNvSpPr>
              <a:spLocks noChangeArrowheads="1"/>
            </p:cNvSpPr>
            <p:nvPr/>
          </p:nvSpPr>
          <p:spPr bwMode="auto">
            <a:xfrm>
              <a:off x="1665290" y="2901387"/>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7</a:t>
              </a:r>
            </a:p>
          </p:txBody>
        </p:sp>
        <p:sp>
          <p:nvSpPr>
            <p:cNvPr id="1052" name="Rectangle 225">
              <a:extLst>
                <a:ext uri="{FF2B5EF4-FFF2-40B4-BE49-F238E27FC236}">
                  <a16:creationId xmlns:a16="http://schemas.microsoft.com/office/drawing/2014/main" id="{E9A182B2-8373-4812-8A0B-F3B8DB6F0B1B}"/>
                </a:ext>
              </a:extLst>
            </p:cNvPr>
            <p:cNvSpPr>
              <a:spLocks noChangeArrowheads="1"/>
            </p:cNvSpPr>
            <p:nvPr/>
          </p:nvSpPr>
          <p:spPr bwMode="auto">
            <a:xfrm>
              <a:off x="1653093" y="2958546"/>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24</a:t>
              </a:r>
            </a:p>
          </p:txBody>
        </p:sp>
        <p:sp>
          <p:nvSpPr>
            <p:cNvPr id="1053" name="Rectangle 226">
              <a:extLst>
                <a:ext uri="{FF2B5EF4-FFF2-40B4-BE49-F238E27FC236}">
                  <a16:creationId xmlns:a16="http://schemas.microsoft.com/office/drawing/2014/main" id="{2C5AD843-5319-4176-98B6-B8FC5B2A5767}"/>
                </a:ext>
              </a:extLst>
            </p:cNvPr>
            <p:cNvSpPr>
              <a:spLocks noChangeArrowheads="1"/>
            </p:cNvSpPr>
            <p:nvPr/>
          </p:nvSpPr>
          <p:spPr bwMode="auto">
            <a:xfrm>
              <a:off x="1652466" y="3020383"/>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22</a:t>
              </a:r>
            </a:p>
          </p:txBody>
        </p:sp>
        <p:sp>
          <p:nvSpPr>
            <p:cNvPr id="1054" name="Rectangle 227">
              <a:extLst>
                <a:ext uri="{FF2B5EF4-FFF2-40B4-BE49-F238E27FC236}">
                  <a16:creationId xmlns:a16="http://schemas.microsoft.com/office/drawing/2014/main" id="{1CE3C8F3-1057-42B2-B97C-319027C148C1}"/>
                </a:ext>
              </a:extLst>
            </p:cNvPr>
            <p:cNvSpPr>
              <a:spLocks noChangeArrowheads="1"/>
            </p:cNvSpPr>
            <p:nvPr/>
          </p:nvSpPr>
          <p:spPr bwMode="auto">
            <a:xfrm>
              <a:off x="1665290" y="3124860"/>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9</a:t>
              </a:r>
            </a:p>
          </p:txBody>
        </p:sp>
        <p:sp>
          <p:nvSpPr>
            <p:cNvPr id="1055" name="Rectangle 228">
              <a:extLst>
                <a:ext uri="{FF2B5EF4-FFF2-40B4-BE49-F238E27FC236}">
                  <a16:creationId xmlns:a16="http://schemas.microsoft.com/office/drawing/2014/main" id="{4833E188-6098-4E42-8A4A-9FCB89AFF5DA}"/>
                </a:ext>
              </a:extLst>
            </p:cNvPr>
            <p:cNvSpPr>
              <a:spLocks noChangeArrowheads="1"/>
            </p:cNvSpPr>
            <p:nvPr/>
          </p:nvSpPr>
          <p:spPr bwMode="auto">
            <a:xfrm>
              <a:off x="1639642" y="3303863"/>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146</a:t>
              </a:r>
            </a:p>
          </p:txBody>
        </p:sp>
        <p:sp>
          <p:nvSpPr>
            <p:cNvPr id="1056" name="Rectangle 229">
              <a:extLst>
                <a:ext uri="{FF2B5EF4-FFF2-40B4-BE49-F238E27FC236}">
                  <a16:creationId xmlns:a16="http://schemas.microsoft.com/office/drawing/2014/main" id="{34766233-CDD2-4E59-BCFF-BDC5CF92E2CF}"/>
                </a:ext>
              </a:extLst>
            </p:cNvPr>
            <p:cNvSpPr>
              <a:spLocks noChangeArrowheads="1"/>
            </p:cNvSpPr>
            <p:nvPr/>
          </p:nvSpPr>
          <p:spPr bwMode="auto">
            <a:xfrm>
              <a:off x="1639642" y="2601921"/>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241</a:t>
              </a:r>
            </a:p>
          </p:txBody>
        </p:sp>
        <p:sp>
          <p:nvSpPr>
            <p:cNvPr id="1057" name="Rectangle 230">
              <a:extLst>
                <a:ext uri="{FF2B5EF4-FFF2-40B4-BE49-F238E27FC236}">
                  <a16:creationId xmlns:a16="http://schemas.microsoft.com/office/drawing/2014/main" id="{C3F7769A-AE78-4967-85A9-69D920E0A2F3}"/>
                </a:ext>
              </a:extLst>
            </p:cNvPr>
            <p:cNvSpPr>
              <a:spLocks noChangeArrowheads="1"/>
            </p:cNvSpPr>
            <p:nvPr/>
          </p:nvSpPr>
          <p:spPr bwMode="auto">
            <a:xfrm>
              <a:off x="1652466" y="3184870"/>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36</a:t>
              </a:r>
            </a:p>
          </p:txBody>
        </p:sp>
        <p:sp>
          <p:nvSpPr>
            <p:cNvPr id="1058" name="Rectangle 231">
              <a:extLst>
                <a:ext uri="{FF2B5EF4-FFF2-40B4-BE49-F238E27FC236}">
                  <a16:creationId xmlns:a16="http://schemas.microsoft.com/office/drawing/2014/main" id="{0732A7F3-6963-4626-B3CD-2BC5726912DC}"/>
                </a:ext>
              </a:extLst>
            </p:cNvPr>
            <p:cNvSpPr>
              <a:spLocks noChangeArrowheads="1"/>
            </p:cNvSpPr>
            <p:nvPr/>
          </p:nvSpPr>
          <p:spPr bwMode="auto">
            <a:xfrm>
              <a:off x="1639642" y="3240088"/>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125</a:t>
              </a:r>
            </a:p>
          </p:txBody>
        </p:sp>
        <p:sp>
          <p:nvSpPr>
            <p:cNvPr id="1059" name="Rectangle 234">
              <a:extLst>
                <a:ext uri="{FF2B5EF4-FFF2-40B4-BE49-F238E27FC236}">
                  <a16:creationId xmlns:a16="http://schemas.microsoft.com/office/drawing/2014/main" id="{749EEDAB-F4B1-410C-8F82-FD4E53C2A331}"/>
                </a:ext>
              </a:extLst>
            </p:cNvPr>
            <p:cNvSpPr>
              <a:spLocks noChangeArrowheads="1"/>
            </p:cNvSpPr>
            <p:nvPr/>
          </p:nvSpPr>
          <p:spPr bwMode="auto">
            <a:xfrm>
              <a:off x="1639642" y="717772"/>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316</a:t>
              </a:r>
            </a:p>
          </p:txBody>
        </p:sp>
        <p:sp>
          <p:nvSpPr>
            <p:cNvPr id="1060" name="Rectangle 235">
              <a:extLst>
                <a:ext uri="{FF2B5EF4-FFF2-40B4-BE49-F238E27FC236}">
                  <a16:creationId xmlns:a16="http://schemas.microsoft.com/office/drawing/2014/main" id="{1D39615D-0D6D-4D1E-92FA-7169C0C7CA29}"/>
                </a:ext>
              </a:extLst>
            </p:cNvPr>
            <p:cNvSpPr>
              <a:spLocks noChangeArrowheads="1"/>
            </p:cNvSpPr>
            <p:nvPr/>
          </p:nvSpPr>
          <p:spPr bwMode="auto">
            <a:xfrm>
              <a:off x="1639642" y="795041"/>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216</a:t>
              </a:r>
            </a:p>
          </p:txBody>
        </p:sp>
        <p:sp>
          <p:nvSpPr>
            <p:cNvPr id="1061" name="Rectangle 236">
              <a:extLst>
                <a:ext uri="{FF2B5EF4-FFF2-40B4-BE49-F238E27FC236}">
                  <a16:creationId xmlns:a16="http://schemas.microsoft.com/office/drawing/2014/main" id="{05E2123A-8168-4BA1-B641-F7E536C027A3}"/>
                </a:ext>
              </a:extLst>
            </p:cNvPr>
            <p:cNvSpPr>
              <a:spLocks noChangeArrowheads="1"/>
            </p:cNvSpPr>
            <p:nvPr/>
          </p:nvSpPr>
          <p:spPr bwMode="auto">
            <a:xfrm>
              <a:off x="1639642" y="863392"/>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100</a:t>
              </a:r>
            </a:p>
          </p:txBody>
        </p:sp>
        <p:sp>
          <p:nvSpPr>
            <p:cNvPr id="1062" name="Rectangle 237">
              <a:extLst>
                <a:ext uri="{FF2B5EF4-FFF2-40B4-BE49-F238E27FC236}">
                  <a16:creationId xmlns:a16="http://schemas.microsoft.com/office/drawing/2014/main" id="{A74FA000-D0ED-4865-9535-156E130826D5}"/>
                </a:ext>
              </a:extLst>
            </p:cNvPr>
            <p:cNvSpPr>
              <a:spLocks noChangeArrowheads="1"/>
            </p:cNvSpPr>
            <p:nvPr/>
          </p:nvSpPr>
          <p:spPr bwMode="auto">
            <a:xfrm>
              <a:off x="1639642" y="964887"/>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266</a:t>
              </a:r>
            </a:p>
          </p:txBody>
        </p:sp>
        <p:sp>
          <p:nvSpPr>
            <p:cNvPr id="1063" name="Rectangle 238">
              <a:extLst>
                <a:ext uri="{FF2B5EF4-FFF2-40B4-BE49-F238E27FC236}">
                  <a16:creationId xmlns:a16="http://schemas.microsoft.com/office/drawing/2014/main" id="{D4AE0A1E-0E6A-4494-A2C7-584F7619DA8D}"/>
                </a:ext>
              </a:extLst>
            </p:cNvPr>
            <p:cNvSpPr>
              <a:spLocks noChangeArrowheads="1"/>
            </p:cNvSpPr>
            <p:nvPr/>
          </p:nvSpPr>
          <p:spPr bwMode="auto">
            <a:xfrm>
              <a:off x="1652466" y="1032480"/>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45</a:t>
              </a:r>
            </a:p>
          </p:txBody>
        </p:sp>
        <p:sp>
          <p:nvSpPr>
            <p:cNvPr id="1064" name="Rectangle 239">
              <a:extLst>
                <a:ext uri="{FF2B5EF4-FFF2-40B4-BE49-F238E27FC236}">
                  <a16:creationId xmlns:a16="http://schemas.microsoft.com/office/drawing/2014/main" id="{0DE17EFE-10D6-4991-B14C-32E7AA57E2E6}"/>
                </a:ext>
              </a:extLst>
            </p:cNvPr>
            <p:cNvSpPr>
              <a:spLocks noChangeArrowheads="1"/>
            </p:cNvSpPr>
            <p:nvPr/>
          </p:nvSpPr>
          <p:spPr bwMode="auto">
            <a:xfrm>
              <a:off x="1639642" y="1144990"/>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150</a:t>
              </a:r>
            </a:p>
          </p:txBody>
        </p:sp>
        <p:sp>
          <p:nvSpPr>
            <p:cNvPr id="1065" name="Rectangle 240">
              <a:extLst>
                <a:ext uri="{FF2B5EF4-FFF2-40B4-BE49-F238E27FC236}">
                  <a16:creationId xmlns:a16="http://schemas.microsoft.com/office/drawing/2014/main" id="{CF7B629A-8CF0-49E8-8207-3AE09F9CA8FD}"/>
                </a:ext>
              </a:extLst>
            </p:cNvPr>
            <p:cNvSpPr>
              <a:spLocks noChangeArrowheads="1"/>
            </p:cNvSpPr>
            <p:nvPr/>
          </p:nvSpPr>
          <p:spPr bwMode="auto">
            <a:xfrm>
              <a:off x="1639642" y="1213095"/>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166</a:t>
              </a:r>
            </a:p>
          </p:txBody>
        </p:sp>
        <p:sp>
          <p:nvSpPr>
            <p:cNvPr id="1066" name="Rectangle 241">
              <a:extLst>
                <a:ext uri="{FF2B5EF4-FFF2-40B4-BE49-F238E27FC236}">
                  <a16:creationId xmlns:a16="http://schemas.microsoft.com/office/drawing/2014/main" id="{952DCBD6-C3A8-4A2A-B126-A3593D0FA29A}"/>
                </a:ext>
              </a:extLst>
            </p:cNvPr>
            <p:cNvSpPr>
              <a:spLocks noChangeArrowheads="1"/>
            </p:cNvSpPr>
            <p:nvPr/>
          </p:nvSpPr>
          <p:spPr bwMode="auto">
            <a:xfrm>
              <a:off x="1639642" y="1326794"/>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259</a:t>
              </a:r>
            </a:p>
          </p:txBody>
        </p:sp>
        <p:sp>
          <p:nvSpPr>
            <p:cNvPr id="1067" name="Rectangle 242">
              <a:extLst>
                <a:ext uri="{FF2B5EF4-FFF2-40B4-BE49-F238E27FC236}">
                  <a16:creationId xmlns:a16="http://schemas.microsoft.com/office/drawing/2014/main" id="{37C42067-E9E0-446C-924C-AFFF2CE7B322}"/>
                </a:ext>
              </a:extLst>
            </p:cNvPr>
            <p:cNvSpPr>
              <a:spLocks noChangeArrowheads="1"/>
            </p:cNvSpPr>
            <p:nvPr/>
          </p:nvSpPr>
          <p:spPr bwMode="auto">
            <a:xfrm>
              <a:off x="1652466" y="1384164"/>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14</a:t>
              </a:r>
            </a:p>
          </p:txBody>
        </p:sp>
        <p:sp>
          <p:nvSpPr>
            <p:cNvPr id="1068" name="Rectangle 243">
              <a:extLst>
                <a:ext uri="{FF2B5EF4-FFF2-40B4-BE49-F238E27FC236}">
                  <a16:creationId xmlns:a16="http://schemas.microsoft.com/office/drawing/2014/main" id="{31161084-02D1-4F2A-BEB1-310C04B13369}"/>
                </a:ext>
              </a:extLst>
            </p:cNvPr>
            <p:cNvSpPr>
              <a:spLocks noChangeArrowheads="1"/>
            </p:cNvSpPr>
            <p:nvPr/>
          </p:nvSpPr>
          <p:spPr bwMode="auto">
            <a:xfrm>
              <a:off x="1652466" y="1439863"/>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40</a:t>
              </a:r>
            </a:p>
          </p:txBody>
        </p:sp>
        <p:sp>
          <p:nvSpPr>
            <p:cNvPr id="1069" name="Rectangle 244">
              <a:extLst>
                <a:ext uri="{FF2B5EF4-FFF2-40B4-BE49-F238E27FC236}">
                  <a16:creationId xmlns:a16="http://schemas.microsoft.com/office/drawing/2014/main" id="{D99BC905-F995-4DA1-8199-4E8E72D7A004}"/>
                </a:ext>
              </a:extLst>
            </p:cNvPr>
            <p:cNvSpPr>
              <a:spLocks noChangeArrowheads="1"/>
            </p:cNvSpPr>
            <p:nvPr/>
          </p:nvSpPr>
          <p:spPr bwMode="auto">
            <a:xfrm>
              <a:off x="1665290" y="1498268"/>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3</a:t>
              </a:r>
            </a:p>
          </p:txBody>
        </p:sp>
        <p:sp>
          <p:nvSpPr>
            <p:cNvPr id="1070" name="Rectangle 245">
              <a:extLst>
                <a:ext uri="{FF2B5EF4-FFF2-40B4-BE49-F238E27FC236}">
                  <a16:creationId xmlns:a16="http://schemas.microsoft.com/office/drawing/2014/main" id="{1C0BE5DA-BB86-4EE5-BD1E-0D25667A24D0}"/>
                </a:ext>
              </a:extLst>
            </p:cNvPr>
            <p:cNvSpPr>
              <a:spLocks noChangeArrowheads="1"/>
            </p:cNvSpPr>
            <p:nvPr/>
          </p:nvSpPr>
          <p:spPr bwMode="auto">
            <a:xfrm>
              <a:off x="1652466" y="1604841"/>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30</a:t>
              </a:r>
            </a:p>
          </p:txBody>
        </p:sp>
        <p:sp>
          <p:nvSpPr>
            <p:cNvPr id="1071" name="Rectangle 246">
              <a:extLst>
                <a:ext uri="{FF2B5EF4-FFF2-40B4-BE49-F238E27FC236}">
                  <a16:creationId xmlns:a16="http://schemas.microsoft.com/office/drawing/2014/main" id="{C3F0648D-5A0F-4879-B5D8-7421B8E45781}"/>
                </a:ext>
              </a:extLst>
            </p:cNvPr>
            <p:cNvSpPr>
              <a:spLocks noChangeArrowheads="1"/>
            </p:cNvSpPr>
            <p:nvPr/>
          </p:nvSpPr>
          <p:spPr bwMode="auto">
            <a:xfrm>
              <a:off x="1639642" y="1738139"/>
              <a:ext cx="77540"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193</a:t>
              </a:r>
            </a:p>
          </p:txBody>
        </p:sp>
        <p:sp>
          <p:nvSpPr>
            <p:cNvPr id="1072" name="Rectangle 247">
              <a:extLst>
                <a:ext uri="{FF2B5EF4-FFF2-40B4-BE49-F238E27FC236}">
                  <a16:creationId xmlns:a16="http://schemas.microsoft.com/office/drawing/2014/main" id="{DA54B5C2-6F23-4160-AA75-88108CE0E1A8}"/>
                </a:ext>
              </a:extLst>
            </p:cNvPr>
            <p:cNvSpPr>
              <a:spLocks noChangeArrowheads="1"/>
            </p:cNvSpPr>
            <p:nvPr/>
          </p:nvSpPr>
          <p:spPr bwMode="auto">
            <a:xfrm>
              <a:off x="1652466" y="1799487"/>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68</a:t>
              </a:r>
            </a:p>
          </p:txBody>
        </p:sp>
        <p:sp>
          <p:nvSpPr>
            <p:cNvPr id="1073" name="Rectangle 248">
              <a:extLst>
                <a:ext uri="{FF2B5EF4-FFF2-40B4-BE49-F238E27FC236}">
                  <a16:creationId xmlns:a16="http://schemas.microsoft.com/office/drawing/2014/main" id="{6B48A704-6B18-4041-AA6E-26219E246365}"/>
                </a:ext>
              </a:extLst>
            </p:cNvPr>
            <p:cNvSpPr>
              <a:spLocks noChangeArrowheads="1"/>
            </p:cNvSpPr>
            <p:nvPr/>
          </p:nvSpPr>
          <p:spPr bwMode="auto">
            <a:xfrm>
              <a:off x="1652466" y="1676390"/>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21</a:t>
              </a:r>
            </a:p>
          </p:txBody>
        </p:sp>
        <p:sp>
          <p:nvSpPr>
            <p:cNvPr id="1074" name="Rectangle 249">
              <a:extLst>
                <a:ext uri="{FF2B5EF4-FFF2-40B4-BE49-F238E27FC236}">
                  <a16:creationId xmlns:a16="http://schemas.microsoft.com/office/drawing/2014/main" id="{D60F4F55-3205-4C20-AEC6-A1F47DD103AF}"/>
                </a:ext>
              </a:extLst>
            </p:cNvPr>
            <p:cNvSpPr>
              <a:spLocks noChangeArrowheads="1"/>
            </p:cNvSpPr>
            <p:nvPr/>
          </p:nvSpPr>
          <p:spPr bwMode="auto">
            <a:xfrm>
              <a:off x="1665290" y="1851583"/>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4</a:t>
              </a:r>
            </a:p>
          </p:txBody>
        </p:sp>
        <p:sp>
          <p:nvSpPr>
            <p:cNvPr id="1075" name="Rectangle 252">
              <a:extLst>
                <a:ext uri="{FF2B5EF4-FFF2-40B4-BE49-F238E27FC236}">
                  <a16:creationId xmlns:a16="http://schemas.microsoft.com/office/drawing/2014/main" id="{55ABF627-092D-4A2E-BC64-480636E70868}"/>
                </a:ext>
              </a:extLst>
            </p:cNvPr>
            <p:cNvSpPr>
              <a:spLocks noChangeArrowheads="1"/>
            </p:cNvSpPr>
            <p:nvPr/>
          </p:nvSpPr>
          <p:spPr bwMode="auto">
            <a:xfrm>
              <a:off x="1751591" y="794381"/>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1.11 (0.83–1.50)</a:t>
              </a:r>
            </a:p>
          </p:txBody>
        </p:sp>
        <p:sp>
          <p:nvSpPr>
            <p:cNvPr id="1076" name="Rectangle 253">
              <a:extLst>
                <a:ext uri="{FF2B5EF4-FFF2-40B4-BE49-F238E27FC236}">
                  <a16:creationId xmlns:a16="http://schemas.microsoft.com/office/drawing/2014/main" id="{44F9DDF1-9534-4365-8729-06F3F89B452D}"/>
                </a:ext>
              </a:extLst>
            </p:cNvPr>
            <p:cNvSpPr>
              <a:spLocks noChangeArrowheads="1"/>
            </p:cNvSpPr>
            <p:nvPr/>
          </p:nvSpPr>
          <p:spPr bwMode="auto">
            <a:xfrm>
              <a:off x="1750480" y="719750"/>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1.08 (0.84–1.38)</a:t>
              </a:r>
            </a:p>
          </p:txBody>
        </p:sp>
        <p:sp>
          <p:nvSpPr>
            <p:cNvPr id="1077" name="Rectangle 254">
              <a:extLst>
                <a:ext uri="{FF2B5EF4-FFF2-40B4-BE49-F238E27FC236}">
                  <a16:creationId xmlns:a16="http://schemas.microsoft.com/office/drawing/2014/main" id="{6E9D7A3E-0A7A-47F9-97E1-6A25C64E9359}"/>
                </a:ext>
              </a:extLst>
            </p:cNvPr>
            <p:cNvSpPr>
              <a:spLocks noChangeArrowheads="1"/>
            </p:cNvSpPr>
            <p:nvPr/>
          </p:nvSpPr>
          <p:spPr bwMode="auto">
            <a:xfrm>
              <a:off x="1750480" y="964228"/>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1.10 (0.84–1.45)</a:t>
              </a:r>
            </a:p>
          </p:txBody>
        </p:sp>
        <p:sp>
          <p:nvSpPr>
            <p:cNvPr id="1078" name="Rectangle 255">
              <a:extLst>
                <a:ext uri="{FF2B5EF4-FFF2-40B4-BE49-F238E27FC236}">
                  <a16:creationId xmlns:a16="http://schemas.microsoft.com/office/drawing/2014/main" id="{AED829AC-243B-4331-86A6-DFC3448A02C4}"/>
                </a:ext>
              </a:extLst>
            </p:cNvPr>
            <p:cNvSpPr>
              <a:spLocks noChangeArrowheads="1"/>
            </p:cNvSpPr>
            <p:nvPr/>
          </p:nvSpPr>
          <p:spPr bwMode="auto">
            <a:xfrm>
              <a:off x="1750480" y="1033799"/>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1.05 (0.56–1.95)</a:t>
              </a:r>
            </a:p>
          </p:txBody>
        </p:sp>
        <p:sp>
          <p:nvSpPr>
            <p:cNvPr id="1079" name="Rectangle 256">
              <a:extLst>
                <a:ext uri="{FF2B5EF4-FFF2-40B4-BE49-F238E27FC236}">
                  <a16:creationId xmlns:a16="http://schemas.microsoft.com/office/drawing/2014/main" id="{08ABC3F2-6DBC-4783-BE38-0BA9CB0852E5}"/>
                </a:ext>
              </a:extLst>
            </p:cNvPr>
            <p:cNvSpPr>
              <a:spLocks noChangeArrowheads="1"/>
            </p:cNvSpPr>
            <p:nvPr/>
          </p:nvSpPr>
          <p:spPr bwMode="auto">
            <a:xfrm>
              <a:off x="1750480" y="863392"/>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1.07 (0.69–1.66)</a:t>
              </a:r>
            </a:p>
          </p:txBody>
        </p:sp>
        <p:sp>
          <p:nvSpPr>
            <p:cNvPr id="1080" name="Rectangle 257">
              <a:extLst>
                <a:ext uri="{FF2B5EF4-FFF2-40B4-BE49-F238E27FC236}">
                  <a16:creationId xmlns:a16="http://schemas.microsoft.com/office/drawing/2014/main" id="{6D86FBA4-BF1F-44E8-B3C1-7A7BACF7D64A}"/>
                </a:ext>
              </a:extLst>
            </p:cNvPr>
            <p:cNvSpPr>
              <a:spLocks noChangeArrowheads="1"/>
            </p:cNvSpPr>
            <p:nvPr/>
          </p:nvSpPr>
          <p:spPr bwMode="auto">
            <a:xfrm>
              <a:off x="1750480" y="1144990"/>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1.01 (0.71–1.45)</a:t>
              </a:r>
            </a:p>
          </p:txBody>
        </p:sp>
        <p:sp>
          <p:nvSpPr>
            <p:cNvPr id="1081" name="Rectangle 258">
              <a:extLst>
                <a:ext uri="{FF2B5EF4-FFF2-40B4-BE49-F238E27FC236}">
                  <a16:creationId xmlns:a16="http://schemas.microsoft.com/office/drawing/2014/main" id="{9EDD82A0-3BA6-4592-B567-ED91BDF97C70}"/>
                </a:ext>
              </a:extLst>
            </p:cNvPr>
            <p:cNvSpPr>
              <a:spLocks noChangeArrowheads="1"/>
            </p:cNvSpPr>
            <p:nvPr/>
          </p:nvSpPr>
          <p:spPr bwMode="auto">
            <a:xfrm>
              <a:off x="1750480" y="1211776"/>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1.41 (0.81–1.61)</a:t>
              </a:r>
            </a:p>
          </p:txBody>
        </p:sp>
        <p:sp>
          <p:nvSpPr>
            <p:cNvPr id="1082" name="Rectangle 259">
              <a:extLst>
                <a:ext uri="{FF2B5EF4-FFF2-40B4-BE49-F238E27FC236}">
                  <a16:creationId xmlns:a16="http://schemas.microsoft.com/office/drawing/2014/main" id="{2A7A0ACC-6C38-4686-BC8F-A189852CC9FD}"/>
                </a:ext>
              </a:extLst>
            </p:cNvPr>
            <p:cNvSpPr>
              <a:spLocks noChangeArrowheads="1"/>
            </p:cNvSpPr>
            <p:nvPr/>
          </p:nvSpPr>
          <p:spPr bwMode="auto">
            <a:xfrm>
              <a:off x="1747519" y="1326794"/>
              <a:ext cx="35409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1.08  (0.82–1.41)</a:t>
              </a:r>
            </a:p>
          </p:txBody>
        </p:sp>
        <p:sp>
          <p:nvSpPr>
            <p:cNvPr id="1083" name="Rectangle 260">
              <a:extLst>
                <a:ext uri="{FF2B5EF4-FFF2-40B4-BE49-F238E27FC236}">
                  <a16:creationId xmlns:a16="http://schemas.microsoft.com/office/drawing/2014/main" id="{5391D85C-2452-4438-B26A-ED3D3605D87E}"/>
                </a:ext>
              </a:extLst>
            </p:cNvPr>
            <p:cNvSpPr>
              <a:spLocks noChangeArrowheads="1"/>
            </p:cNvSpPr>
            <p:nvPr/>
          </p:nvSpPr>
          <p:spPr bwMode="auto">
            <a:xfrm>
              <a:off x="1750480" y="1441841"/>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1.08 (0.54–2.19)</a:t>
              </a:r>
            </a:p>
          </p:txBody>
        </p:sp>
        <p:sp>
          <p:nvSpPr>
            <p:cNvPr id="1084" name="Rectangle 261">
              <a:extLst>
                <a:ext uri="{FF2B5EF4-FFF2-40B4-BE49-F238E27FC236}">
                  <a16:creationId xmlns:a16="http://schemas.microsoft.com/office/drawing/2014/main" id="{4B79267E-5B0D-4D08-9A5A-7D098099D528}"/>
                </a:ext>
              </a:extLst>
            </p:cNvPr>
            <p:cNvSpPr>
              <a:spLocks noChangeArrowheads="1"/>
            </p:cNvSpPr>
            <p:nvPr/>
          </p:nvSpPr>
          <p:spPr bwMode="auto">
            <a:xfrm>
              <a:off x="1744929" y="1737480"/>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1.02 (0.74–1.41)</a:t>
              </a:r>
            </a:p>
          </p:txBody>
        </p:sp>
        <p:sp>
          <p:nvSpPr>
            <p:cNvPr id="1085" name="Rectangle 262">
              <a:extLst>
                <a:ext uri="{FF2B5EF4-FFF2-40B4-BE49-F238E27FC236}">
                  <a16:creationId xmlns:a16="http://schemas.microsoft.com/office/drawing/2014/main" id="{7BABD4F7-5D9D-4120-8FC5-3CA0324BDA63}"/>
                </a:ext>
              </a:extLst>
            </p:cNvPr>
            <p:cNvSpPr>
              <a:spLocks noChangeArrowheads="1"/>
            </p:cNvSpPr>
            <p:nvPr/>
          </p:nvSpPr>
          <p:spPr bwMode="auto">
            <a:xfrm>
              <a:off x="1744929" y="1606160"/>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1.15 (0.54–2.47)</a:t>
              </a:r>
            </a:p>
          </p:txBody>
        </p:sp>
        <p:sp>
          <p:nvSpPr>
            <p:cNvPr id="1086" name="Rectangle 263">
              <a:extLst>
                <a:ext uri="{FF2B5EF4-FFF2-40B4-BE49-F238E27FC236}">
                  <a16:creationId xmlns:a16="http://schemas.microsoft.com/office/drawing/2014/main" id="{6839FEB4-119C-487C-9267-CB4E59BA80A3}"/>
                </a:ext>
              </a:extLst>
            </p:cNvPr>
            <p:cNvSpPr>
              <a:spLocks noChangeArrowheads="1"/>
            </p:cNvSpPr>
            <p:nvPr/>
          </p:nvSpPr>
          <p:spPr bwMode="auto">
            <a:xfrm>
              <a:off x="1744929" y="1798828"/>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1.20 (0.70–2.06)</a:t>
              </a:r>
            </a:p>
          </p:txBody>
        </p:sp>
        <p:sp>
          <p:nvSpPr>
            <p:cNvPr id="1087" name="Rectangle 264">
              <a:extLst>
                <a:ext uri="{FF2B5EF4-FFF2-40B4-BE49-F238E27FC236}">
                  <a16:creationId xmlns:a16="http://schemas.microsoft.com/office/drawing/2014/main" id="{7CB057CB-A49B-44FE-A99D-9A3986EFD696}"/>
                </a:ext>
              </a:extLst>
            </p:cNvPr>
            <p:cNvSpPr>
              <a:spLocks noChangeArrowheads="1"/>
            </p:cNvSpPr>
            <p:nvPr/>
          </p:nvSpPr>
          <p:spPr bwMode="auto">
            <a:xfrm>
              <a:off x="1744929" y="2136501"/>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0.93 (0.47–1.84)</a:t>
              </a:r>
            </a:p>
          </p:txBody>
        </p:sp>
        <p:sp>
          <p:nvSpPr>
            <p:cNvPr id="1088" name="Rectangle 265">
              <a:extLst>
                <a:ext uri="{FF2B5EF4-FFF2-40B4-BE49-F238E27FC236}">
                  <a16:creationId xmlns:a16="http://schemas.microsoft.com/office/drawing/2014/main" id="{282067D0-7772-4D31-9BE4-694B73D7B6A6}"/>
                </a:ext>
              </a:extLst>
            </p:cNvPr>
            <p:cNvSpPr>
              <a:spLocks noChangeArrowheads="1"/>
            </p:cNvSpPr>
            <p:nvPr/>
          </p:nvSpPr>
          <p:spPr bwMode="auto">
            <a:xfrm>
              <a:off x="1744929" y="2076601"/>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1.28 (0.67–2.45)</a:t>
              </a:r>
            </a:p>
          </p:txBody>
        </p:sp>
        <p:sp>
          <p:nvSpPr>
            <p:cNvPr id="1089" name="Rectangle 266">
              <a:extLst>
                <a:ext uri="{FF2B5EF4-FFF2-40B4-BE49-F238E27FC236}">
                  <a16:creationId xmlns:a16="http://schemas.microsoft.com/office/drawing/2014/main" id="{5DAB1A11-4AA9-44E2-8685-6500C27BCC6D}"/>
                </a:ext>
              </a:extLst>
            </p:cNvPr>
            <p:cNvSpPr>
              <a:spLocks noChangeArrowheads="1"/>
            </p:cNvSpPr>
            <p:nvPr/>
          </p:nvSpPr>
          <p:spPr bwMode="auto">
            <a:xfrm>
              <a:off x="1744929" y="2196143"/>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1.10 (0.82–1.48)</a:t>
              </a:r>
            </a:p>
          </p:txBody>
        </p:sp>
        <p:sp>
          <p:nvSpPr>
            <p:cNvPr id="1090" name="Rectangle 267">
              <a:extLst>
                <a:ext uri="{FF2B5EF4-FFF2-40B4-BE49-F238E27FC236}">
                  <a16:creationId xmlns:a16="http://schemas.microsoft.com/office/drawing/2014/main" id="{B74CA8C0-51DF-4FF3-BF8F-3E6952003967}"/>
                </a:ext>
              </a:extLst>
            </p:cNvPr>
            <p:cNvSpPr>
              <a:spLocks noChangeArrowheads="1"/>
            </p:cNvSpPr>
            <p:nvPr/>
          </p:nvSpPr>
          <p:spPr bwMode="auto">
            <a:xfrm>
              <a:off x="1744929" y="2317115"/>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1.59 (0.98–2.58)</a:t>
              </a:r>
            </a:p>
          </p:txBody>
        </p:sp>
        <p:sp>
          <p:nvSpPr>
            <p:cNvPr id="1091" name="Rectangle 268">
              <a:extLst>
                <a:ext uri="{FF2B5EF4-FFF2-40B4-BE49-F238E27FC236}">
                  <a16:creationId xmlns:a16="http://schemas.microsoft.com/office/drawing/2014/main" id="{897B30E0-6456-498E-91BD-866016E29107}"/>
                </a:ext>
              </a:extLst>
            </p:cNvPr>
            <p:cNvSpPr>
              <a:spLocks noChangeArrowheads="1"/>
            </p:cNvSpPr>
            <p:nvPr/>
          </p:nvSpPr>
          <p:spPr bwMode="auto">
            <a:xfrm>
              <a:off x="1744929" y="2426729"/>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0.82 (0.53–1.26)</a:t>
              </a:r>
            </a:p>
          </p:txBody>
        </p:sp>
        <p:sp>
          <p:nvSpPr>
            <p:cNvPr id="1092" name="Rectangle 269">
              <a:extLst>
                <a:ext uri="{FF2B5EF4-FFF2-40B4-BE49-F238E27FC236}">
                  <a16:creationId xmlns:a16="http://schemas.microsoft.com/office/drawing/2014/main" id="{9125AB67-08EA-442E-AE87-F30FE178AD44}"/>
                </a:ext>
              </a:extLst>
            </p:cNvPr>
            <p:cNvSpPr>
              <a:spLocks noChangeArrowheads="1"/>
            </p:cNvSpPr>
            <p:nvPr/>
          </p:nvSpPr>
          <p:spPr bwMode="auto">
            <a:xfrm>
              <a:off x="1744929" y="2372253"/>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1.09 (0.74–1.59)</a:t>
              </a:r>
            </a:p>
          </p:txBody>
        </p:sp>
        <p:sp>
          <p:nvSpPr>
            <p:cNvPr id="1093" name="Rectangle 270">
              <a:extLst>
                <a:ext uri="{FF2B5EF4-FFF2-40B4-BE49-F238E27FC236}">
                  <a16:creationId xmlns:a16="http://schemas.microsoft.com/office/drawing/2014/main" id="{7BD79788-8EE6-496A-BE52-A297726069FE}"/>
                </a:ext>
              </a:extLst>
            </p:cNvPr>
            <p:cNvSpPr>
              <a:spLocks noChangeArrowheads="1"/>
            </p:cNvSpPr>
            <p:nvPr/>
          </p:nvSpPr>
          <p:spPr bwMode="auto">
            <a:xfrm>
              <a:off x="1744929" y="2601261"/>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1.04 (0.78–1.38)</a:t>
              </a:r>
            </a:p>
          </p:txBody>
        </p:sp>
        <p:sp>
          <p:nvSpPr>
            <p:cNvPr id="1094" name="Rectangle 271">
              <a:extLst>
                <a:ext uri="{FF2B5EF4-FFF2-40B4-BE49-F238E27FC236}">
                  <a16:creationId xmlns:a16="http://schemas.microsoft.com/office/drawing/2014/main" id="{6BDEEBDD-BA3C-40CA-B91C-4318CEDB6E32}"/>
                </a:ext>
              </a:extLst>
            </p:cNvPr>
            <p:cNvSpPr>
              <a:spLocks noChangeArrowheads="1"/>
            </p:cNvSpPr>
            <p:nvPr/>
          </p:nvSpPr>
          <p:spPr bwMode="auto">
            <a:xfrm>
              <a:off x="1744929" y="2657974"/>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1.20 (0.70–2.06)</a:t>
              </a:r>
            </a:p>
          </p:txBody>
        </p:sp>
        <p:sp>
          <p:nvSpPr>
            <p:cNvPr id="1095" name="Rectangle 272">
              <a:extLst>
                <a:ext uri="{FF2B5EF4-FFF2-40B4-BE49-F238E27FC236}">
                  <a16:creationId xmlns:a16="http://schemas.microsoft.com/office/drawing/2014/main" id="{B985CDEC-5182-4BAD-9971-22520320C28A}"/>
                </a:ext>
              </a:extLst>
            </p:cNvPr>
            <p:cNvSpPr>
              <a:spLocks noChangeArrowheads="1"/>
            </p:cNvSpPr>
            <p:nvPr/>
          </p:nvSpPr>
          <p:spPr bwMode="auto">
            <a:xfrm>
              <a:off x="1744929" y="2788617"/>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0.78 (0.46–1.32)</a:t>
              </a:r>
            </a:p>
          </p:txBody>
        </p:sp>
        <p:sp>
          <p:nvSpPr>
            <p:cNvPr id="1096" name="Rectangle 273">
              <a:extLst>
                <a:ext uri="{FF2B5EF4-FFF2-40B4-BE49-F238E27FC236}">
                  <a16:creationId xmlns:a16="http://schemas.microsoft.com/office/drawing/2014/main" id="{7F611038-FA56-478A-B1D2-9CD3C5C09B4E}"/>
                </a:ext>
              </a:extLst>
            </p:cNvPr>
            <p:cNvSpPr>
              <a:spLocks noChangeArrowheads="1"/>
            </p:cNvSpPr>
            <p:nvPr/>
          </p:nvSpPr>
          <p:spPr bwMode="auto">
            <a:xfrm>
              <a:off x="1745669" y="2845330"/>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1.11 (0.81–1.52)</a:t>
              </a:r>
            </a:p>
          </p:txBody>
        </p:sp>
        <p:sp>
          <p:nvSpPr>
            <p:cNvPr id="1097" name="Rectangle 274">
              <a:extLst>
                <a:ext uri="{FF2B5EF4-FFF2-40B4-BE49-F238E27FC236}">
                  <a16:creationId xmlns:a16="http://schemas.microsoft.com/office/drawing/2014/main" id="{0576567E-FD14-48C5-B4A9-2A708DA412F1}"/>
                </a:ext>
              </a:extLst>
            </p:cNvPr>
            <p:cNvSpPr>
              <a:spLocks noChangeArrowheads="1"/>
            </p:cNvSpPr>
            <p:nvPr/>
          </p:nvSpPr>
          <p:spPr bwMode="auto">
            <a:xfrm>
              <a:off x="1744929" y="3241975"/>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0.95 (0.63–1.41)</a:t>
              </a:r>
            </a:p>
          </p:txBody>
        </p:sp>
        <p:sp>
          <p:nvSpPr>
            <p:cNvPr id="1098" name="Rectangle 275">
              <a:extLst>
                <a:ext uri="{FF2B5EF4-FFF2-40B4-BE49-F238E27FC236}">
                  <a16:creationId xmlns:a16="http://schemas.microsoft.com/office/drawing/2014/main" id="{DC8323C9-AF40-4785-B815-207B88ACF8F9}"/>
                </a:ext>
              </a:extLst>
            </p:cNvPr>
            <p:cNvSpPr>
              <a:spLocks noChangeArrowheads="1"/>
            </p:cNvSpPr>
            <p:nvPr/>
          </p:nvSpPr>
          <p:spPr bwMode="auto">
            <a:xfrm>
              <a:off x="1744929" y="3303863"/>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0.96 (0.67–1.37)</a:t>
              </a:r>
            </a:p>
          </p:txBody>
        </p:sp>
        <p:sp>
          <p:nvSpPr>
            <p:cNvPr id="1099" name="Rectangle 276">
              <a:extLst>
                <a:ext uri="{FF2B5EF4-FFF2-40B4-BE49-F238E27FC236}">
                  <a16:creationId xmlns:a16="http://schemas.microsoft.com/office/drawing/2014/main" id="{75820163-D22E-40F7-9371-D353BD0141C6}"/>
                </a:ext>
              </a:extLst>
            </p:cNvPr>
            <p:cNvSpPr>
              <a:spLocks noChangeArrowheads="1"/>
            </p:cNvSpPr>
            <p:nvPr/>
          </p:nvSpPr>
          <p:spPr bwMode="auto">
            <a:xfrm>
              <a:off x="1744929" y="3181573"/>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1.71 (0.81–3.62)</a:t>
              </a:r>
            </a:p>
          </p:txBody>
        </p:sp>
        <p:sp>
          <p:nvSpPr>
            <p:cNvPr id="1100" name="Rectangle 277">
              <a:extLst>
                <a:ext uri="{FF2B5EF4-FFF2-40B4-BE49-F238E27FC236}">
                  <a16:creationId xmlns:a16="http://schemas.microsoft.com/office/drawing/2014/main" id="{A2F28BB6-B011-4417-AE63-40BF71AE5A03}"/>
                </a:ext>
              </a:extLst>
            </p:cNvPr>
            <p:cNvSpPr>
              <a:spLocks noChangeArrowheads="1"/>
            </p:cNvSpPr>
            <p:nvPr/>
          </p:nvSpPr>
          <p:spPr bwMode="auto">
            <a:xfrm>
              <a:off x="1825235" y="1378888"/>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1101" name="Rectangle 278">
              <a:extLst>
                <a:ext uri="{FF2B5EF4-FFF2-40B4-BE49-F238E27FC236}">
                  <a16:creationId xmlns:a16="http://schemas.microsoft.com/office/drawing/2014/main" id="{FEC87122-31F5-49BE-A17E-DD1EC61071B5}"/>
                </a:ext>
              </a:extLst>
            </p:cNvPr>
            <p:cNvSpPr>
              <a:spLocks noChangeArrowheads="1"/>
            </p:cNvSpPr>
            <p:nvPr/>
          </p:nvSpPr>
          <p:spPr bwMode="auto">
            <a:xfrm>
              <a:off x="1825235" y="1492992"/>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1102" name="Rectangle 279">
              <a:extLst>
                <a:ext uri="{FF2B5EF4-FFF2-40B4-BE49-F238E27FC236}">
                  <a16:creationId xmlns:a16="http://schemas.microsoft.com/office/drawing/2014/main" id="{9B9059D6-F805-4499-ACF6-E5C1DF8C72F4}"/>
                </a:ext>
              </a:extLst>
            </p:cNvPr>
            <p:cNvSpPr>
              <a:spLocks noChangeArrowheads="1"/>
            </p:cNvSpPr>
            <p:nvPr/>
          </p:nvSpPr>
          <p:spPr bwMode="auto">
            <a:xfrm>
              <a:off x="1825235" y="1677709"/>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1103" name="Rectangle 280">
              <a:extLst>
                <a:ext uri="{FF2B5EF4-FFF2-40B4-BE49-F238E27FC236}">
                  <a16:creationId xmlns:a16="http://schemas.microsoft.com/office/drawing/2014/main" id="{E847C8C2-552F-4103-A7D6-C7F585F410F7}"/>
                </a:ext>
              </a:extLst>
            </p:cNvPr>
            <p:cNvSpPr>
              <a:spLocks noChangeArrowheads="1"/>
            </p:cNvSpPr>
            <p:nvPr/>
          </p:nvSpPr>
          <p:spPr bwMode="auto">
            <a:xfrm>
              <a:off x="1825235" y="1959219"/>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1104" name="Rectangle 281">
              <a:extLst>
                <a:ext uri="{FF2B5EF4-FFF2-40B4-BE49-F238E27FC236}">
                  <a16:creationId xmlns:a16="http://schemas.microsoft.com/office/drawing/2014/main" id="{0C341966-4722-4DBA-99C3-169639A7C37D}"/>
                </a:ext>
              </a:extLst>
            </p:cNvPr>
            <p:cNvSpPr>
              <a:spLocks noChangeArrowheads="1"/>
            </p:cNvSpPr>
            <p:nvPr/>
          </p:nvSpPr>
          <p:spPr bwMode="auto">
            <a:xfrm>
              <a:off x="1825235" y="2012635"/>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1105" name="Rectangle 282">
              <a:extLst>
                <a:ext uri="{FF2B5EF4-FFF2-40B4-BE49-F238E27FC236}">
                  <a16:creationId xmlns:a16="http://schemas.microsoft.com/office/drawing/2014/main" id="{761D6263-59E5-4556-9F52-FA5515D4E90E}"/>
                </a:ext>
              </a:extLst>
            </p:cNvPr>
            <p:cNvSpPr>
              <a:spLocks noChangeArrowheads="1"/>
            </p:cNvSpPr>
            <p:nvPr/>
          </p:nvSpPr>
          <p:spPr bwMode="auto">
            <a:xfrm>
              <a:off x="1825235" y="2545867"/>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1106" name="Rectangle 283">
              <a:extLst>
                <a:ext uri="{FF2B5EF4-FFF2-40B4-BE49-F238E27FC236}">
                  <a16:creationId xmlns:a16="http://schemas.microsoft.com/office/drawing/2014/main" id="{A114F58A-D82F-48C8-B40E-B5BE99F8A5F5}"/>
                </a:ext>
              </a:extLst>
            </p:cNvPr>
            <p:cNvSpPr>
              <a:spLocks noChangeArrowheads="1"/>
            </p:cNvSpPr>
            <p:nvPr/>
          </p:nvSpPr>
          <p:spPr bwMode="auto">
            <a:xfrm>
              <a:off x="1825235" y="2898749"/>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1107" name="Rectangle 284">
              <a:extLst>
                <a:ext uri="{FF2B5EF4-FFF2-40B4-BE49-F238E27FC236}">
                  <a16:creationId xmlns:a16="http://schemas.microsoft.com/office/drawing/2014/main" id="{142FEE4B-8EA8-4183-92C9-0461150B54E5}"/>
                </a:ext>
              </a:extLst>
            </p:cNvPr>
            <p:cNvSpPr>
              <a:spLocks noChangeArrowheads="1"/>
            </p:cNvSpPr>
            <p:nvPr/>
          </p:nvSpPr>
          <p:spPr bwMode="auto">
            <a:xfrm>
              <a:off x="1825235" y="2956567"/>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1108" name="Rectangle 285">
              <a:extLst>
                <a:ext uri="{FF2B5EF4-FFF2-40B4-BE49-F238E27FC236}">
                  <a16:creationId xmlns:a16="http://schemas.microsoft.com/office/drawing/2014/main" id="{F775D19C-528E-450E-A432-48CC55C3A910}"/>
                </a:ext>
              </a:extLst>
            </p:cNvPr>
            <p:cNvSpPr>
              <a:spLocks noChangeArrowheads="1"/>
            </p:cNvSpPr>
            <p:nvPr/>
          </p:nvSpPr>
          <p:spPr bwMode="auto">
            <a:xfrm>
              <a:off x="1825235" y="3124860"/>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1109" name="Rectangle 286">
              <a:extLst>
                <a:ext uri="{FF2B5EF4-FFF2-40B4-BE49-F238E27FC236}">
                  <a16:creationId xmlns:a16="http://schemas.microsoft.com/office/drawing/2014/main" id="{755375C5-9755-4AED-B482-E76277ADE19A}"/>
                </a:ext>
              </a:extLst>
            </p:cNvPr>
            <p:cNvSpPr>
              <a:spLocks noChangeArrowheads="1"/>
            </p:cNvSpPr>
            <p:nvPr/>
          </p:nvSpPr>
          <p:spPr bwMode="auto">
            <a:xfrm>
              <a:off x="1825235" y="1845648"/>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1110" name="Rectangle 287">
              <a:extLst>
                <a:ext uri="{FF2B5EF4-FFF2-40B4-BE49-F238E27FC236}">
                  <a16:creationId xmlns:a16="http://schemas.microsoft.com/office/drawing/2014/main" id="{1D738498-ECD2-424D-92C9-5C259F170157}"/>
                </a:ext>
              </a:extLst>
            </p:cNvPr>
            <p:cNvSpPr>
              <a:spLocks noChangeArrowheads="1"/>
            </p:cNvSpPr>
            <p:nvPr/>
          </p:nvSpPr>
          <p:spPr bwMode="auto">
            <a:xfrm>
              <a:off x="1825235" y="3011747"/>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grpSp>
      <p:grpSp>
        <p:nvGrpSpPr>
          <p:cNvPr id="785" name="Group 784">
            <a:extLst>
              <a:ext uri="{FF2B5EF4-FFF2-40B4-BE49-F238E27FC236}">
                <a16:creationId xmlns:a16="http://schemas.microsoft.com/office/drawing/2014/main" id="{5480E521-DDD1-459B-B4BC-AFDCCE2B47D4}"/>
              </a:ext>
            </a:extLst>
          </p:cNvPr>
          <p:cNvGrpSpPr/>
          <p:nvPr/>
        </p:nvGrpSpPr>
        <p:grpSpPr>
          <a:xfrm>
            <a:off x="732188" y="891827"/>
            <a:ext cx="2139070" cy="3677615"/>
            <a:chOff x="360363" y="589554"/>
            <a:chExt cx="1724500" cy="2964862"/>
          </a:xfrm>
        </p:grpSpPr>
        <p:sp>
          <p:nvSpPr>
            <p:cNvPr id="1031" name="Line 232">
              <a:extLst>
                <a:ext uri="{FF2B5EF4-FFF2-40B4-BE49-F238E27FC236}">
                  <a16:creationId xmlns:a16="http://schemas.microsoft.com/office/drawing/2014/main" id="{E9F0F332-9A9F-4453-B385-37D06F960C08}"/>
                </a:ext>
              </a:extLst>
            </p:cNvPr>
            <p:cNvSpPr>
              <a:spLocks noChangeShapeType="1"/>
            </p:cNvSpPr>
            <p:nvPr/>
          </p:nvSpPr>
          <p:spPr bwMode="auto">
            <a:xfrm>
              <a:off x="1645835" y="666835"/>
              <a:ext cx="63706"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32" name="Rectangle 233">
              <a:extLst>
                <a:ext uri="{FF2B5EF4-FFF2-40B4-BE49-F238E27FC236}">
                  <a16:creationId xmlns:a16="http://schemas.microsoft.com/office/drawing/2014/main" id="{D4AEC2AA-33DB-49D7-B4D3-E58BC1DD2BB7}"/>
                </a:ext>
              </a:extLst>
            </p:cNvPr>
            <p:cNvSpPr>
              <a:spLocks noChangeArrowheads="1"/>
            </p:cNvSpPr>
            <p:nvPr/>
          </p:nvSpPr>
          <p:spPr bwMode="auto">
            <a:xfrm>
              <a:off x="1666013" y="589554"/>
              <a:ext cx="28431"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b="1" dirty="0">
                  <a:solidFill>
                    <a:srgbClr val="418E97"/>
                  </a:solidFill>
                  <a:latin typeface="Arial Narrow" panose="020B0606020202030204" pitchFamily="34" charset="0"/>
                  <a:ea typeface="Arial Unicode MS" panose="020B0604020202020204" pitchFamily="34" charset="-128"/>
                  <a:cs typeface="Arial" panose="020B0604020202020204" pitchFamily="34" charset="0"/>
                </a:rPr>
                <a:t>n</a:t>
              </a:r>
            </a:p>
          </p:txBody>
        </p:sp>
        <p:sp>
          <p:nvSpPr>
            <p:cNvPr id="1033" name="Line 250">
              <a:extLst>
                <a:ext uri="{FF2B5EF4-FFF2-40B4-BE49-F238E27FC236}">
                  <a16:creationId xmlns:a16="http://schemas.microsoft.com/office/drawing/2014/main" id="{AEF9DB6B-313F-404C-8E9C-B2BA5D1647C2}"/>
                </a:ext>
              </a:extLst>
            </p:cNvPr>
            <p:cNvSpPr>
              <a:spLocks noChangeShapeType="1"/>
            </p:cNvSpPr>
            <p:nvPr/>
          </p:nvSpPr>
          <p:spPr bwMode="auto">
            <a:xfrm>
              <a:off x="1751591" y="666835"/>
              <a:ext cx="333272"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34" name="Rectangle 251">
              <a:extLst>
                <a:ext uri="{FF2B5EF4-FFF2-40B4-BE49-F238E27FC236}">
                  <a16:creationId xmlns:a16="http://schemas.microsoft.com/office/drawing/2014/main" id="{24D33544-AF1B-448C-A446-D6EF6C1AE82F}"/>
                </a:ext>
              </a:extLst>
            </p:cNvPr>
            <p:cNvSpPr>
              <a:spLocks noChangeArrowheads="1"/>
            </p:cNvSpPr>
            <p:nvPr/>
          </p:nvSpPr>
          <p:spPr bwMode="auto">
            <a:xfrm>
              <a:off x="1793693" y="589554"/>
              <a:ext cx="26492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b="1" dirty="0">
                  <a:solidFill>
                    <a:srgbClr val="418E97"/>
                  </a:solidFill>
                  <a:latin typeface="Arial Narrow" panose="020B0606020202030204" pitchFamily="34" charset="0"/>
                  <a:ea typeface="Arial Unicode MS" panose="020B0604020202020204" pitchFamily="34" charset="-128"/>
                  <a:cs typeface="Arial" panose="020B0604020202020204" pitchFamily="34" charset="0"/>
                </a:rPr>
                <a:t>HR (95% CI)</a:t>
              </a:r>
            </a:p>
          </p:txBody>
        </p:sp>
        <p:sp>
          <p:nvSpPr>
            <p:cNvPr id="1035" name="Rectangle 288">
              <a:extLst>
                <a:ext uri="{FF2B5EF4-FFF2-40B4-BE49-F238E27FC236}">
                  <a16:creationId xmlns:a16="http://schemas.microsoft.com/office/drawing/2014/main" id="{D43B79D4-03ED-4746-B2DF-50CA7E458B55}"/>
                </a:ext>
              </a:extLst>
            </p:cNvPr>
            <p:cNvSpPr>
              <a:spLocks noChangeArrowheads="1"/>
            </p:cNvSpPr>
            <p:nvPr/>
          </p:nvSpPr>
          <p:spPr bwMode="auto">
            <a:xfrm>
              <a:off x="688402" y="3485199"/>
              <a:ext cx="367021"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Favors </a:t>
              </a:r>
              <a:r>
                <a:rPr lang="en-US" altLang="en-US" sz="558" dirty="0" err="1">
                  <a:solidFill>
                    <a:srgbClr val="595959"/>
                  </a:solidFill>
                  <a:latin typeface="Arial Narrow" panose="020B0606020202030204" pitchFamily="34" charset="0"/>
                  <a:ea typeface="Arial Unicode MS" panose="020B0604020202020204" pitchFamily="34" charset="-128"/>
                  <a:cs typeface="Arial" panose="020B0604020202020204" pitchFamily="34" charset="0"/>
                </a:rPr>
                <a:t>nivolumab</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36" name="Rectangle 289">
              <a:extLst>
                <a:ext uri="{FF2B5EF4-FFF2-40B4-BE49-F238E27FC236}">
                  <a16:creationId xmlns:a16="http://schemas.microsoft.com/office/drawing/2014/main" id="{E65B79CE-29BA-493B-B951-9097F50B22D9}"/>
                </a:ext>
              </a:extLst>
            </p:cNvPr>
            <p:cNvSpPr>
              <a:spLocks noChangeArrowheads="1"/>
            </p:cNvSpPr>
            <p:nvPr/>
          </p:nvSpPr>
          <p:spPr bwMode="auto">
            <a:xfrm>
              <a:off x="1100859" y="3485199"/>
              <a:ext cx="364436"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Favors GEM/PLD</a:t>
              </a:r>
            </a:p>
          </p:txBody>
        </p:sp>
        <p:cxnSp>
          <p:nvCxnSpPr>
            <p:cNvPr id="1037" name="Straight Arrow Connector 1036">
              <a:extLst>
                <a:ext uri="{FF2B5EF4-FFF2-40B4-BE49-F238E27FC236}">
                  <a16:creationId xmlns:a16="http://schemas.microsoft.com/office/drawing/2014/main" id="{E41938E1-4473-4F02-8764-9BDE03DFD813}"/>
                </a:ext>
              </a:extLst>
            </p:cNvPr>
            <p:cNvCxnSpPr/>
            <p:nvPr/>
          </p:nvCxnSpPr>
          <p:spPr>
            <a:xfrm>
              <a:off x="1479478" y="3528476"/>
              <a:ext cx="204066" cy="0"/>
            </a:xfrm>
            <a:prstGeom prst="straightConnector1">
              <a:avLst/>
            </a:prstGeom>
            <a:ln w="12700">
              <a:solidFill>
                <a:srgbClr val="595959"/>
              </a:solidFill>
              <a:headEnd type="none" w="sm" len="lg"/>
              <a:tailEnd type="triangle" w="sm" len="sm"/>
            </a:ln>
          </p:spPr>
          <p:style>
            <a:lnRef idx="1">
              <a:schemeClr val="accent1"/>
            </a:lnRef>
            <a:fillRef idx="0">
              <a:schemeClr val="accent1"/>
            </a:fillRef>
            <a:effectRef idx="0">
              <a:schemeClr val="accent1"/>
            </a:effectRef>
            <a:fontRef idx="minor">
              <a:schemeClr val="tx1"/>
            </a:fontRef>
          </p:style>
        </p:cxnSp>
        <p:cxnSp>
          <p:nvCxnSpPr>
            <p:cNvPr id="1038" name="Straight Arrow Connector 1037">
              <a:extLst>
                <a:ext uri="{FF2B5EF4-FFF2-40B4-BE49-F238E27FC236}">
                  <a16:creationId xmlns:a16="http://schemas.microsoft.com/office/drawing/2014/main" id="{EEE6133E-6E02-4A44-AF3A-E529687449EA}"/>
                </a:ext>
              </a:extLst>
            </p:cNvPr>
            <p:cNvCxnSpPr>
              <a:cxnSpLocks/>
            </p:cNvCxnSpPr>
            <p:nvPr/>
          </p:nvCxnSpPr>
          <p:spPr>
            <a:xfrm flipH="1">
              <a:off x="360363" y="3523713"/>
              <a:ext cx="306387" cy="0"/>
            </a:xfrm>
            <a:prstGeom prst="straightConnector1">
              <a:avLst/>
            </a:prstGeom>
            <a:ln w="12700">
              <a:solidFill>
                <a:srgbClr val="595959"/>
              </a:solidFill>
              <a:headEnd type="none" w="sm"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786" name="Group 785">
            <a:extLst>
              <a:ext uri="{FF2B5EF4-FFF2-40B4-BE49-F238E27FC236}">
                <a16:creationId xmlns:a16="http://schemas.microsoft.com/office/drawing/2014/main" id="{D2B0B7BF-15D9-4466-A650-F7417FCD25C4}"/>
              </a:ext>
            </a:extLst>
          </p:cNvPr>
          <p:cNvGrpSpPr/>
          <p:nvPr/>
        </p:nvGrpSpPr>
        <p:grpSpPr>
          <a:xfrm>
            <a:off x="4125810" y="1047288"/>
            <a:ext cx="1026347" cy="3439727"/>
            <a:chOff x="3096273" y="714885"/>
            <a:chExt cx="827433" cy="2773078"/>
          </a:xfrm>
        </p:grpSpPr>
        <p:sp>
          <p:nvSpPr>
            <p:cNvPr id="868" name="Line 9">
              <a:extLst>
                <a:ext uri="{FF2B5EF4-FFF2-40B4-BE49-F238E27FC236}">
                  <a16:creationId xmlns:a16="http://schemas.microsoft.com/office/drawing/2014/main" id="{E0C42B45-6EE6-45B2-8993-4A6027025C26}"/>
                </a:ext>
              </a:extLst>
            </p:cNvPr>
            <p:cNvSpPr>
              <a:spLocks noChangeShapeType="1"/>
            </p:cNvSpPr>
            <p:nvPr/>
          </p:nvSpPr>
          <p:spPr bwMode="auto">
            <a:xfrm>
              <a:off x="3308900" y="714885"/>
              <a:ext cx="0" cy="2671973"/>
            </a:xfrm>
            <a:prstGeom prst="line">
              <a:avLst/>
            </a:prstGeom>
            <a:solidFill>
              <a:srgbClr val="595959"/>
            </a:solidFill>
            <a:ln w="6350"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69" name="Rectangle 10">
              <a:extLst>
                <a:ext uri="{FF2B5EF4-FFF2-40B4-BE49-F238E27FC236}">
                  <a16:creationId xmlns:a16="http://schemas.microsoft.com/office/drawing/2014/main" id="{5BFC978F-52B2-40FE-BA3B-FE199BAAB234}"/>
                </a:ext>
              </a:extLst>
            </p:cNvPr>
            <p:cNvSpPr>
              <a:spLocks noChangeArrowheads="1"/>
            </p:cNvSpPr>
            <p:nvPr/>
          </p:nvSpPr>
          <p:spPr bwMode="auto">
            <a:xfrm>
              <a:off x="3096273" y="3418746"/>
              <a:ext cx="25847" cy="69217"/>
            </a:xfrm>
            <a:prstGeom prst="rect">
              <a:avLst/>
            </a:prstGeom>
            <a:solidFill>
              <a:srgbClr val="FFFFFF"/>
            </a:solid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a:t>
              </a:r>
            </a:p>
          </p:txBody>
        </p:sp>
        <p:sp>
          <p:nvSpPr>
            <p:cNvPr id="870" name="Rectangle 11">
              <a:extLst>
                <a:ext uri="{FF2B5EF4-FFF2-40B4-BE49-F238E27FC236}">
                  <a16:creationId xmlns:a16="http://schemas.microsoft.com/office/drawing/2014/main" id="{2AF1D773-AA56-4AB5-9C4F-019C96BBB26F}"/>
                </a:ext>
              </a:extLst>
            </p:cNvPr>
            <p:cNvSpPr>
              <a:spLocks noChangeArrowheads="1"/>
            </p:cNvSpPr>
            <p:nvPr/>
          </p:nvSpPr>
          <p:spPr bwMode="auto">
            <a:xfrm>
              <a:off x="3296507" y="3418746"/>
              <a:ext cx="25847" cy="69217"/>
            </a:xfrm>
            <a:prstGeom prst="rect">
              <a:avLst/>
            </a:prstGeom>
            <a:solidFill>
              <a:srgbClr val="FFFFFF"/>
            </a:solid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1</a:t>
              </a:r>
            </a:p>
          </p:txBody>
        </p:sp>
        <p:sp>
          <p:nvSpPr>
            <p:cNvPr id="871" name="Rectangle 12">
              <a:extLst>
                <a:ext uri="{FF2B5EF4-FFF2-40B4-BE49-F238E27FC236}">
                  <a16:creationId xmlns:a16="http://schemas.microsoft.com/office/drawing/2014/main" id="{CEB5C467-653A-4B72-97E1-766F360AF77E}"/>
                </a:ext>
              </a:extLst>
            </p:cNvPr>
            <p:cNvSpPr>
              <a:spLocks noChangeArrowheads="1"/>
            </p:cNvSpPr>
            <p:nvPr/>
          </p:nvSpPr>
          <p:spPr bwMode="auto">
            <a:xfrm>
              <a:off x="3496739" y="3418746"/>
              <a:ext cx="25847" cy="69217"/>
            </a:xfrm>
            <a:prstGeom prst="rect">
              <a:avLst/>
            </a:prstGeom>
            <a:solidFill>
              <a:srgbClr val="FFFFFF"/>
            </a:solid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2</a:t>
              </a:r>
            </a:p>
          </p:txBody>
        </p:sp>
        <p:sp>
          <p:nvSpPr>
            <p:cNvPr id="872" name="Rectangle 13">
              <a:extLst>
                <a:ext uri="{FF2B5EF4-FFF2-40B4-BE49-F238E27FC236}">
                  <a16:creationId xmlns:a16="http://schemas.microsoft.com/office/drawing/2014/main" id="{C8E359B0-4AEA-458C-992F-E1158B358A24}"/>
                </a:ext>
              </a:extLst>
            </p:cNvPr>
            <p:cNvSpPr>
              <a:spLocks noChangeArrowheads="1"/>
            </p:cNvSpPr>
            <p:nvPr/>
          </p:nvSpPr>
          <p:spPr bwMode="auto">
            <a:xfrm>
              <a:off x="3696973" y="3418746"/>
              <a:ext cx="25847" cy="69217"/>
            </a:xfrm>
            <a:prstGeom prst="rect">
              <a:avLst/>
            </a:prstGeom>
            <a:solidFill>
              <a:srgbClr val="FFFFFF"/>
            </a:solid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3</a:t>
              </a:r>
            </a:p>
          </p:txBody>
        </p:sp>
        <p:sp>
          <p:nvSpPr>
            <p:cNvPr id="873" name="Rectangle 14">
              <a:extLst>
                <a:ext uri="{FF2B5EF4-FFF2-40B4-BE49-F238E27FC236}">
                  <a16:creationId xmlns:a16="http://schemas.microsoft.com/office/drawing/2014/main" id="{1DB2B6B9-1497-4EBF-9793-8D341878697A}"/>
                </a:ext>
              </a:extLst>
            </p:cNvPr>
            <p:cNvSpPr>
              <a:spLocks noChangeArrowheads="1"/>
            </p:cNvSpPr>
            <p:nvPr/>
          </p:nvSpPr>
          <p:spPr bwMode="auto">
            <a:xfrm>
              <a:off x="3897859" y="3418746"/>
              <a:ext cx="25847" cy="69217"/>
            </a:xfrm>
            <a:prstGeom prst="rect">
              <a:avLst/>
            </a:prstGeom>
            <a:solidFill>
              <a:srgbClr val="FFFFFF"/>
            </a:solid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4</a:t>
              </a:r>
            </a:p>
          </p:txBody>
        </p:sp>
        <p:sp>
          <p:nvSpPr>
            <p:cNvPr id="874" name="Freeform 15">
              <a:extLst>
                <a:ext uri="{FF2B5EF4-FFF2-40B4-BE49-F238E27FC236}">
                  <a16:creationId xmlns:a16="http://schemas.microsoft.com/office/drawing/2014/main" id="{1173A0F4-042C-4B80-9011-41490A7D28D8}"/>
                </a:ext>
              </a:extLst>
            </p:cNvPr>
            <p:cNvSpPr>
              <a:spLocks noEditPoints="1"/>
            </p:cNvSpPr>
            <p:nvPr/>
          </p:nvSpPr>
          <p:spPr bwMode="auto">
            <a:xfrm>
              <a:off x="3106056" y="3386859"/>
              <a:ext cx="806805" cy="23915"/>
            </a:xfrm>
            <a:custGeom>
              <a:avLst/>
              <a:gdLst>
                <a:gd name="T0" fmla="*/ 0 w 1237"/>
                <a:gd name="T1" fmla="*/ 0 h 33"/>
                <a:gd name="T2" fmla="*/ 1237 w 1237"/>
                <a:gd name="T3" fmla="*/ 0 h 33"/>
                <a:gd name="T4" fmla="*/ 4 w 1237"/>
                <a:gd name="T5" fmla="*/ 0 h 33"/>
                <a:gd name="T6" fmla="*/ 4 w 1237"/>
                <a:gd name="T7" fmla="*/ 33 h 33"/>
                <a:gd name="T8" fmla="*/ 311 w 1237"/>
                <a:gd name="T9" fmla="*/ 0 h 33"/>
                <a:gd name="T10" fmla="*/ 311 w 1237"/>
                <a:gd name="T11" fmla="*/ 33 h 33"/>
                <a:gd name="T12" fmla="*/ 618 w 1237"/>
                <a:gd name="T13" fmla="*/ 0 h 33"/>
                <a:gd name="T14" fmla="*/ 618 w 1237"/>
                <a:gd name="T15" fmla="*/ 33 h 33"/>
                <a:gd name="T16" fmla="*/ 925 w 1237"/>
                <a:gd name="T17" fmla="*/ 0 h 33"/>
                <a:gd name="T18" fmla="*/ 925 w 1237"/>
                <a:gd name="T19" fmla="*/ 33 h 33"/>
                <a:gd name="T20" fmla="*/ 1233 w 1237"/>
                <a:gd name="T21" fmla="*/ 0 h 33"/>
                <a:gd name="T22" fmla="*/ 1233 w 1237"/>
                <a:gd name="T2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7" h="33">
                  <a:moveTo>
                    <a:pt x="0" y="0"/>
                  </a:moveTo>
                  <a:lnTo>
                    <a:pt x="1237" y="0"/>
                  </a:lnTo>
                  <a:moveTo>
                    <a:pt x="4" y="0"/>
                  </a:moveTo>
                  <a:lnTo>
                    <a:pt x="4" y="33"/>
                  </a:lnTo>
                  <a:moveTo>
                    <a:pt x="311" y="0"/>
                  </a:moveTo>
                  <a:lnTo>
                    <a:pt x="311" y="33"/>
                  </a:lnTo>
                  <a:moveTo>
                    <a:pt x="618" y="0"/>
                  </a:moveTo>
                  <a:lnTo>
                    <a:pt x="618" y="33"/>
                  </a:lnTo>
                  <a:moveTo>
                    <a:pt x="925" y="0"/>
                  </a:moveTo>
                  <a:lnTo>
                    <a:pt x="925" y="33"/>
                  </a:lnTo>
                  <a:moveTo>
                    <a:pt x="1233" y="0"/>
                  </a:moveTo>
                  <a:lnTo>
                    <a:pt x="1233" y="33"/>
                  </a:lnTo>
                </a:path>
              </a:pathLst>
            </a:custGeom>
            <a:solidFill>
              <a:srgbClr val="595959"/>
            </a:solidFill>
            <a:ln w="6350"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75" name="Oval 16">
              <a:extLst>
                <a:ext uri="{FF2B5EF4-FFF2-40B4-BE49-F238E27FC236}">
                  <a16:creationId xmlns:a16="http://schemas.microsoft.com/office/drawing/2014/main" id="{35204FC2-BDF3-4F91-865E-A00059474A02}"/>
                </a:ext>
              </a:extLst>
            </p:cNvPr>
            <p:cNvSpPr>
              <a:spLocks noChangeArrowheads="1"/>
            </p:cNvSpPr>
            <p:nvPr/>
          </p:nvSpPr>
          <p:spPr bwMode="auto">
            <a:xfrm>
              <a:off x="3327813" y="3245491"/>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76" name="Oval 17">
              <a:extLst>
                <a:ext uri="{FF2B5EF4-FFF2-40B4-BE49-F238E27FC236}">
                  <a16:creationId xmlns:a16="http://schemas.microsoft.com/office/drawing/2014/main" id="{E7CA6AAF-55E9-4F49-9725-279943DBC773}"/>
                </a:ext>
              </a:extLst>
            </p:cNvPr>
            <p:cNvSpPr>
              <a:spLocks noChangeArrowheads="1"/>
            </p:cNvSpPr>
            <p:nvPr/>
          </p:nvSpPr>
          <p:spPr bwMode="auto">
            <a:xfrm>
              <a:off x="3327813" y="3244767"/>
              <a:ext cx="25437" cy="28988"/>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77" name="Oval 18">
              <a:extLst>
                <a:ext uri="{FF2B5EF4-FFF2-40B4-BE49-F238E27FC236}">
                  <a16:creationId xmlns:a16="http://schemas.microsoft.com/office/drawing/2014/main" id="{91C7D3A7-62BB-4E40-B1A5-91DC94EC9964}"/>
                </a:ext>
              </a:extLst>
            </p:cNvPr>
            <p:cNvSpPr>
              <a:spLocks noChangeArrowheads="1"/>
            </p:cNvSpPr>
            <p:nvPr/>
          </p:nvSpPr>
          <p:spPr bwMode="auto">
            <a:xfrm>
              <a:off x="3310204" y="3002717"/>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78" name="Oval 19">
              <a:extLst>
                <a:ext uri="{FF2B5EF4-FFF2-40B4-BE49-F238E27FC236}">
                  <a16:creationId xmlns:a16="http://schemas.microsoft.com/office/drawing/2014/main" id="{68780311-2B58-4354-BD33-8150656980BA}"/>
                </a:ext>
              </a:extLst>
            </p:cNvPr>
            <p:cNvSpPr>
              <a:spLocks noChangeArrowheads="1"/>
            </p:cNvSpPr>
            <p:nvPr/>
          </p:nvSpPr>
          <p:spPr bwMode="auto">
            <a:xfrm>
              <a:off x="3310204" y="3002717"/>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79" name="Oval 20">
              <a:extLst>
                <a:ext uri="{FF2B5EF4-FFF2-40B4-BE49-F238E27FC236}">
                  <a16:creationId xmlns:a16="http://schemas.microsoft.com/office/drawing/2014/main" id="{81E0ABB2-978C-4CC0-8070-D275A3881939}"/>
                </a:ext>
              </a:extLst>
            </p:cNvPr>
            <p:cNvSpPr>
              <a:spLocks noChangeArrowheads="1"/>
            </p:cNvSpPr>
            <p:nvPr/>
          </p:nvSpPr>
          <p:spPr bwMode="auto">
            <a:xfrm>
              <a:off x="3314116" y="2941843"/>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80" name="Oval 21">
              <a:extLst>
                <a:ext uri="{FF2B5EF4-FFF2-40B4-BE49-F238E27FC236}">
                  <a16:creationId xmlns:a16="http://schemas.microsoft.com/office/drawing/2014/main" id="{AE563820-8A19-4A4F-9245-DA2DA4225368}"/>
                </a:ext>
              </a:extLst>
            </p:cNvPr>
            <p:cNvSpPr>
              <a:spLocks noChangeArrowheads="1"/>
            </p:cNvSpPr>
            <p:nvPr/>
          </p:nvSpPr>
          <p:spPr bwMode="auto">
            <a:xfrm>
              <a:off x="3314116" y="2941843"/>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81" name="Oval 22">
              <a:extLst>
                <a:ext uri="{FF2B5EF4-FFF2-40B4-BE49-F238E27FC236}">
                  <a16:creationId xmlns:a16="http://schemas.microsoft.com/office/drawing/2014/main" id="{84697DB5-89B3-4DB3-B52A-14371301BBA4}"/>
                </a:ext>
              </a:extLst>
            </p:cNvPr>
            <p:cNvSpPr>
              <a:spLocks noChangeArrowheads="1"/>
            </p:cNvSpPr>
            <p:nvPr/>
          </p:nvSpPr>
          <p:spPr bwMode="auto">
            <a:xfrm>
              <a:off x="3319986" y="2834606"/>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82" name="Oval 23">
              <a:extLst>
                <a:ext uri="{FF2B5EF4-FFF2-40B4-BE49-F238E27FC236}">
                  <a16:creationId xmlns:a16="http://schemas.microsoft.com/office/drawing/2014/main" id="{D3C910D0-EA39-436E-BB34-EC4600683DF5}"/>
                </a:ext>
              </a:extLst>
            </p:cNvPr>
            <p:cNvSpPr>
              <a:spLocks noChangeArrowheads="1"/>
            </p:cNvSpPr>
            <p:nvPr/>
          </p:nvSpPr>
          <p:spPr bwMode="auto">
            <a:xfrm>
              <a:off x="3319986" y="2834606"/>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83" name="Oval 24">
              <a:extLst>
                <a:ext uri="{FF2B5EF4-FFF2-40B4-BE49-F238E27FC236}">
                  <a16:creationId xmlns:a16="http://schemas.microsoft.com/office/drawing/2014/main" id="{F578B423-2A6D-4F92-A286-851DC53C3455}"/>
                </a:ext>
              </a:extLst>
            </p:cNvPr>
            <p:cNvSpPr>
              <a:spLocks noChangeArrowheads="1"/>
            </p:cNvSpPr>
            <p:nvPr/>
          </p:nvSpPr>
          <p:spPr bwMode="auto">
            <a:xfrm>
              <a:off x="3256069" y="2774456"/>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84" name="Oval 25">
              <a:extLst>
                <a:ext uri="{FF2B5EF4-FFF2-40B4-BE49-F238E27FC236}">
                  <a16:creationId xmlns:a16="http://schemas.microsoft.com/office/drawing/2014/main" id="{4B797718-8DC6-4A60-84F3-594F3D3E466C}"/>
                </a:ext>
              </a:extLst>
            </p:cNvPr>
            <p:cNvSpPr>
              <a:spLocks noChangeArrowheads="1"/>
            </p:cNvSpPr>
            <p:nvPr/>
          </p:nvSpPr>
          <p:spPr bwMode="auto">
            <a:xfrm>
              <a:off x="3256069" y="2774456"/>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85" name="Oval 26">
              <a:extLst>
                <a:ext uri="{FF2B5EF4-FFF2-40B4-BE49-F238E27FC236}">
                  <a16:creationId xmlns:a16="http://schemas.microsoft.com/office/drawing/2014/main" id="{58C05FBB-3F3B-41F4-930F-D3CCC57DAFD3}"/>
                </a:ext>
              </a:extLst>
            </p:cNvPr>
            <p:cNvSpPr>
              <a:spLocks noChangeArrowheads="1"/>
            </p:cNvSpPr>
            <p:nvPr/>
          </p:nvSpPr>
          <p:spPr bwMode="auto">
            <a:xfrm>
              <a:off x="3244328" y="2630934"/>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86" name="Oval 27">
              <a:extLst>
                <a:ext uri="{FF2B5EF4-FFF2-40B4-BE49-F238E27FC236}">
                  <a16:creationId xmlns:a16="http://schemas.microsoft.com/office/drawing/2014/main" id="{FA2D086A-4C7C-483A-B6B9-22BB35C12104}"/>
                </a:ext>
              </a:extLst>
            </p:cNvPr>
            <p:cNvSpPr>
              <a:spLocks noChangeArrowheads="1"/>
            </p:cNvSpPr>
            <p:nvPr/>
          </p:nvSpPr>
          <p:spPr bwMode="auto">
            <a:xfrm>
              <a:off x="3244328" y="2630934"/>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87" name="Oval 28">
              <a:extLst>
                <a:ext uri="{FF2B5EF4-FFF2-40B4-BE49-F238E27FC236}">
                  <a16:creationId xmlns:a16="http://schemas.microsoft.com/office/drawing/2014/main" id="{2492AFEA-CFF2-47DB-8697-7F67710879BA}"/>
                </a:ext>
              </a:extLst>
            </p:cNvPr>
            <p:cNvSpPr>
              <a:spLocks noChangeArrowheads="1"/>
            </p:cNvSpPr>
            <p:nvPr/>
          </p:nvSpPr>
          <p:spPr bwMode="auto">
            <a:xfrm>
              <a:off x="3360424" y="2570059"/>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88" name="Oval 29">
              <a:extLst>
                <a:ext uri="{FF2B5EF4-FFF2-40B4-BE49-F238E27FC236}">
                  <a16:creationId xmlns:a16="http://schemas.microsoft.com/office/drawing/2014/main" id="{F806BD42-0ED7-4175-8C45-E968573ACF81}"/>
                </a:ext>
              </a:extLst>
            </p:cNvPr>
            <p:cNvSpPr>
              <a:spLocks noChangeArrowheads="1"/>
            </p:cNvSpPr>
            <p:nvPr/>
          </p:nvSpPr>
          <p:spPr bwMode="auto">
            <a:xfrm>
              <a:off x="3360424" y="2570059"/>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89" name="Oval 30">
              <a:extLst>
                <a:ext uri="{FF2B5EF4-FFF2-40B4-BE49-F238E27FC236}">
                  <a16:creationId xmlns:a16="http://schemas.microsoft.com/office/drawing/2014/main" id="{F8260565-8881-4570-906C-DDB7DF3823AC}"/>
                </a:ext>
              </a:extLst>
            </p:cNvPr>
            <p:cNvSpPr>
              <a:spLocks noChangeArrowheads="1"/>
            </p:cNvSpPr>
            <p:nvPr/>
          </p:nvSpPr>
          <p:spPr bwMode="auto">
            <a:xfrm>
              <a:off x="3312160" y="2423720"/>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90" name="Oval 31">
              <a:extLst>
                <a:ext uri="{FF2B5EF4-FFF2-40B4-BE49-F238E27FC236}">
                  <a16:creationId xmlns:a16="http://schemas.microsoft.com/office/drawing/2014/main" id="{9A740AE0-E8B3-4EC5-B4B4-1D30087E3261}"/>
                </a:ext>
              </a:extLst>
            </p:cNvPr>
            <p:cNvSpPr>
              <a:spLocks noChangeArrowheads="1"/>
            </p:cNvSpPr>
            <p:nvPr/>
          </p:nvSpPr>
          <p:spPr bwMode="auto">
            <a:xfrm>
              <a:off x="3312160" y="2423720"/>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91" name="Oval 32">
              <a:extLst>
                <a:ext uri="{FF2B5EF4-FFF2-40B4-BE49-F238E27FC236}">
                  <a16:creationId xmlns:a16="http://schemas.microsoft.com/office/drawing/2014/main" id="{4E096F6D-1F5E-4032-9EAB-35D2E8016FC9}"/>
                </a:ext>
              </a:extLst>
            </p:cNvPr>
            <p:cNvSpPr>
              <a:spLocks noChangeArrowheads="1"/>
            </p:cNvSpPr>
            <p:nvPr/>
          </p:nvSpPr>
          <p:spPr bwMode="auto">
            <a:xfrm>
              <a:off x="3289985" y="2363571"/>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92" name="Oval 33">
              <a:extLst>
                <a:ext uri="{FF2B5EF4-FFF2-40B4-BE49-F238E27FC236}">
                  <a16:creationId xmlns:a16="http://schemas.microsoft.com/office/drawing/2014/main" id="{04B7A6CC-A06E-4732-BEDB-DBFACECA2180}"/>
                </a:ext>
              </a:extLst>
            </p:cNvPr>
            <p:cNvSpPr>
              <a:spLocks noChangeArrowheads="1"/>
            </p:cNvSpPr>
            <p:nvPr/>
          </p:nvSpPr>
          <p:spPr bwMode="auto">
            <a:xfrm>
              <a:off x="3289985" y="2363571"/>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93" name="Oval 34">
              <a:extLst>
                <a:ext uri="{FF2B5EF4-FFF2-40B4-BE49-F238E27FC236}">
                  <a16:creationId xmlns:a16="http://schemas.microsoft.com/office/drawing/2014/main" id="{3B45AECA-1029-4AFB-A17D-5000424252D5}"/>
                </a:ext>
              </a:extLst>
            </p:cNvPr>
            <p:cNvSpPr>
              <a:spLocks noChangeArrowheads="1"/>
            </p:cNvSpPr>
            <p:nvPr/>
          </p:nvSpPr>
          <p:spPr bwMode="auto">
            <a:xfrm>
              <a:off x="3304333" y="2302695"/>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94" name="Oval 35">
              <a:extLst>
                <a:ext uri="{FF2B5EF4-FFF2-40B4-BE49-F238E27FC236}">
                  <a16:creationId xmlns:a16="http://schemas.microsoft.com/office/drawing/2014/main" id="{D0FB8287-9BC7-4203-AB28-854E82502A01}"/>
                </a:ext>
              </a:extLst>
            </p:cNvPr>
            <p:cNvSpPr>
              <a:spLocks noChangeArrowheads="1"/>
            </p:cNvSpPr>
            <p:nvPr/>
          </p:nvSpPr>
          <p:spPr bwMode="auto">
            <a:xfrm>
              <a:off x="3304333" y="2302695"/>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95" name="Oval 36">
              <a:extLst>
                <a:ext uri="{FF2B5EF4-FFF2-40B4-BE49-F238E27FC236}">
                  <a16:creationId xmlns:a16="http://schemas.microsoft.com/office/drawing/2014/main" id="{EBA13455-2801-419C-81FD-A3CD32A4B23A}"/>
                </a:ext>
              </a:extLst>
            </p:cNvPr>
            <p:cNvSpPr>
              <a:spLocks noChangeArrowheads="1"/>
            </p:cNvSpPr>
            <p:nvPr/>
          </p:nvSpPr>
          <p:spPr bwMode="auto">
            <a:xfrm>
              <a:off x="3332379" y="2241821"/>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96" name="Oval 37">
              <a:extLst>
                <a:ext uri="{FF2B5EF4-FFF2-40B4-BE49-F238E27FC236}">
                  <a16:creationId xmlns:a16="http://schemas.microsoft.com/office/drawing/2014/main" id="{4C8A357A-1143-4C33-98DF-31D17DBAB997}"/>
                </a:ext>
              </a:extLst>
            </p:cNvPr>
            <p:cNvSpPr>
              <a:spLocks noChangeArrowheads="1"/>
            </p:cNvSpPr>
            <p:nvPr/>
          </p:nvSpPr>
          <p:spPr bwMode="auto">
            <a:xfrm>
              <a:off x="3332379" y="2241821"/>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97" name="Oval 38">
              <a:extLst>
                <a:ext uri="{FF2B5EF4-FFF2-40B4-BE49-F238E27FC236}">
                  <a16:creationId xmlns:a16="http://schemas.microsoft.com/office/drawing/2014/main" id="{52F8AE0E-D866-45EF-B780-6873F79C342D}"/>
                </a:ext>
              </a:extLst>
            </p:cNvPr>
            <p:cNvSpPr>
              <a:spLocks noChangeArrowheads="1"/>
            </p:cNvSpPr>
            <p:nvPr/>
          </p:nvSpPr>
          <p:spPr bwMode="auto">
            <a:xfrm>
              <a:off x="3316074" y="2127328"/>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98" name="Oval 39">
              <a:extLst>
                <a:ext uri="{FF2B5EF4-FFF2-40B4-BE49-F238E27FC236}">
                  <a16:creationId xmlns:a16="http://schemas.microsoft.com/office/drawing/2014/main" id="{80A67418-0003-421C-B4AD-969D14411CB0}"/>
                </a:ext>
              </a:extLst>
            </p:cNvPr>
            <p:cNvSpPr>
              <a:spLocks noChangeArrowheads="1"/>
            </p:cNvSpPr>
            <p:nvPr/>
          </p:nvSpPr>
          <p:spPr bwMode="auto">
            <a:xfrm>
              <a:off x="3316074" y="2127328"/>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99" name="Oval 40">
              <a:extLst>
                <a:ext uri="{FF2B5EF4-FFF2-40B4-BE49-F238E27FC236}">
                  <a16:creationId xmlns:a16="http://schemas.microsoft.com/office/drawing/2014/main" id="{D82BB60A-31D7-4D8E-8967-26E997F014C1}"/>
                </a:ext>
              </a:extLst>
            </p:cNvPr>
            <p:cNvSpPr>
              <a:spLocks noChangeArrowheads="1"/>
            </p:cNvSpPr>
            <p:nvPr/>
          </p:nvSpPr>
          <p:spPr bwMode="auto">
            <a:xfrm>
              <a:off x="3312160" y="2066453"/>
              <a:ext cx="25437" cy="28988"/>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00" name="Oval 41">
              <a:extLst>
                <a:ext uri="{FF2B5EF4-FFF2-40B4-BE49-F238E27FC236}">
                  <a16:creationId xmlns:a16="http://schemas.microsoft.com/office/drawing/2014/main" id="{C39DFFCD-6EC7-4DA4-9ED6-617649F983F0}"/>
                </a:ext>
              </a:extLst>
            </p:cNvPr>
            <p:cNvSpPr>
              <a:spLocks noChangeArrowheads="1"/>
            </p:cNvSpPr>
            <p:nvPr/>
          </p:nvSpPr>
          <p:spPr bwMode="auto">
            <a:xfrm>
              <a:off x="3312160" y="2066453"/>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01" name="Oval 42">
              <a:extLst>
                <a:ext uri="{FF2B5EF4-FFF2-40B4-BE49-F238E27FC236}">
                  <a16:creationId xmlns:a16="http://schemas.microsoft.com/office/drawing/2014/main" id="{3A202512-B3EB-4E09-84AF-5123FE5F431D}"/>
                </a:ext>
              </a:extLst>
            </p:cNvPr>
            <p:cNvSpPr>
              <a:spLocks noChangeArrowheads="1"/>
            </p:cNvSpPr>
            <p:nvPr/>
          </p:nvSpPr>
          <p:spPr bwMode="auto">
            <a:xfrm>
              <a:off x="3306290" y="1954556"/>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02" name="Oval 43">
              <a:extLst>
                <a:ext uri="{FF2B5EF4-FFF2-40B4-BE49-F238E27FC236}">
                  <a16:creationId xmlns:a16="http://schemas.microsoft.com/office/drawing/2014/main" id="{AA1FC910-7E54-40CB-9986-920B7B280E3F}"/>
                </a:ext>
              </a:extLst>
            </p:cNvPr>
            <p:cNvSpPr>
              <a:spLocks noChangeArrowheads="1"/>
            </p:cNvSpPr>
            <p:nvPr/>
          </p:nvSpPr>
          <p:spPr bwMode="auto">
            <a:xfrm>
              <a:off x="3305638" y="1954556"/>
              <a:ext cx="26089"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03" name="Oval 44">
              <a:extLst>
                <a:ext uri="{FF2B5EF4-FFF2-40B4-BE49-F238E27FC236}">
                  <a16:creationId xmlns:a16="http://schemas.microsoft.com/office/drawing/2014/main" id="{6114F79C-744B-4780-A072-ADA98F489670}"/>
                </a:ext>
              </a:extLst>
            </p:cNvPr>
            <p:cNvSpPr>
              <a:spLocks noChangeArrowheads="1"/>
            </p:cNvSpPr>
            <p:nvPr/>
          </p:nvSpPr>
          <p:spPr bwMode="auto">
            <a:xfrm>
              <a:off x="3323900" y="1893681"/>
              <a:ext cx="26089"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04" name="Oval 45">
              <a:extLst>
                <a:ext uri="{FF2B5EF4-FFF2-40B4-BE49-F238E27FC236}">
                  <a16:creationId xmlns:a16="http://schemas.microsoft.com/office/drawing/2014/main" id="{141BFDF7-D4CA-4CC8-9610-86B50A59E74C}"/>
                </a:ext>
              </a:extLst>
            </p:cNvPr>
            <p:cNvSpPr>
              <a:spLocks noChangeArrowheads="1"/>
            </p:cNvSpPr>
            <p:nvPr/>
          </p:nvSpPr>
          <p:spPr bwMode="auto">
            <a:xfrm>
              <a:off x="3323900" y="1893681"/>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05" name="Oval 46">
              <a:extLst>
                <a:ext uri="{FF2B5EF4-FFF2-40B4-BE49-F238E27FC236}">
                  <a16:creationId xmlns:a16="http://schemas.microsoft.com/office/drawing/2014/main" id="{5576220C-11AE-4885-A2BA-667E8F907623}"/>
                </a:ext>
              </a:extLst>
            </p:cNvPr>
            <p:cNvSpPr>
              <a:spLocks noChangeArrowheads="1"/>
            </p:cNvSpPr>
            <p:nvPr/>
          </p:nvSpPr>
          <p:spPr bwMode="auto">
            <a:xfrm>
              <a:off x="3280200" y="1667904"/>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06" name="Oval 47">
              <a:extLst>
                <a:ext uri="{FF2B5EF4-FFF2-40B4-BE49-F238E27FC236}">
                  <a16:creationId xmlns:a16="http://schemas.microsoft.com/office/drawing/2014/main" id="{B485F29B-8763-44A4-9E99-1DBA861B0C12}"/>
                </a:ext>
              </a:extLst>
            </p:cNvPr>
            <p:cNvSpPr>
              <a:spLocks noChangeArrowheads="1"/>
            </p:cNvSpPr>
            <p:nvPr/>
          </p:nvSpPr>
          <p:spPr bwMode="auto">
            <a:xfrm>
              <a:off x="3280200" y="1667179"/>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07" name="Oval 48">
              <a:extLst>
                <a:ext uri="{FF2B5EF4-FFF2-40B4-BE49-F238E27FC236}">
                  <a16:creationId xmlns:a16="http://schemas.microsoft.com/office/drawing/2014/main" id="{D1182068-5820-4C37-96CB-42BD471FDD8A}"/>
                </a:ext>
              </a:extLst>
            </p:cNvPr>
            <p:cNvSpPr>
              <a:spLocks noChangeArrowheads="1"/>
            </p:cNvSpPr>
            <p:nvPr/>
          </p:nvSpPr>
          <p:spPr bwMode="auto">
            <a:xfrm>
              <a:off x="3358468" y="1607028"/>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08" name="Oval 49">
              <a:extLst>
                <a:ext uri="{FF2B5EF4-FFF2-40B4-BE49-F238E27FC236}">
                  <a16:creationId xmlns:a16="http://schemas.microsoft.com/office/drawing/2014/main" id="{EA1F3CB9-580C-419A-90DC-C90E75ACDAE9}"/>
                </a:ext>
              </a:extLst>
            </p:cNvPr>
            <p:cNvSpPr>
              <a:spLocks noChangeArrowheads="1"/>
            </p:cNvSpPr>
            <p:nvPr/>
          </p:nvSpPr>
          <p:spPr bwMode="auto">
            <a:xfrm>
              <a:off x="3357816" y="1607028"/>
              <a:ext cx="26089"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09" name="Oval 50">
              <a:extLst>
                <a:ext uri="{FF2B5EF4-FFF2-40B4-BE49-F238E27FC236}">
                  <a16:creationId xmlns:a16="http://schemas.microsoft.com/office/drawing/2014/main" id="{BB1F8150-02F9-4BF5-AC5F-1594B554F6FC}"/>
                </a:ext>
              </a:extLst>
            </p:cNvPr>
            <p:cNvSpPr>
              <a:spLocks noChangeArrowheads="1"/>
            </p:cNvSpPr>
            <p:nvPr/>
          </p:nvSpPr>
          <p:spPr bwMode="auto">
            <a:xfrm>
              <a:off x="3308246" y="1546154"/>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10" name="Oval 51">
              <a:extLst>
                <a:ext uri="{FF2B5EF4-FFF2-40B4-BE49-F238E27FC236}">
                  <a16:creationId xmlns:a16="http://schemas.microsoft.com/office/drawing/2014/main" id="{AF27D344-66D5-47AF-B81B-B169C5FED591}"/>
                </a:ext>
              </a:extLst>
            </p:cNvPr>
            <p:cNvSpPr>
              <a:spLocks noChangeArrowheads="1"/>
            </p:cNvSpPr>
            <p:nvPr/>
          </p:nvSpPr>
          <p:spPr bwMode="auto">
            <a:xfrm>
              <a:off x="3308246" y="1546154"/>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11" name="Oval 52">
              <a:extLst>
                <a:ext uri="{FF2B5EF4-FFF2-40B4-BE49-F238E27FC236}">
                  <a16:creationId xmlns:a16="http://schemas.microsoft.com/office/drawing/2014/main" id="{122C9664-5B0D-4E1C-A7A9-42D34EFE960F}"/>
                </a:ext>
              </a:extLst>
            </p:cNvPr>
            <p:cNvSpPr>
              <a:spLocks noChangeArrowheads="1"/>
            </p:cNvSpPr>
            <p:nvPr/>
          </p:nvSpPr>
          <p:spPr bwMode="auto">
            <a:xfrm>
              <a:off x="3268460" y="1428031"/>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12" name="Oval 53">
              <a:extLst>
                <a:ext uri="{FF2B5EF4-FFF2-40B4-BE49-F238E27FC236}">
                  <a16:creationId xmlns:a16="http://schemas.microsoft.com/office/drawing/2014/main" id="{E2365519-0571-462A-9789-FB4E9D50B46F}"/>
                </a:ext>
              </a:extLst>
            </p:cNvPr>
            <p:cNvSpPr>
              <a:spLocks noChangeArrowheads="1"/>
            </p:cNvSpPr>
            <p:nvPr/>
          </p:nvSpPr>
          <p:spPr bwMode="auto">
            <a:xfrm>
              <a:off x="3268460" y="1428031"/>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13" name="Oval 54">
              <a:extLst>
                <a:ext uri="{FF2B5EF4-FFF2-40B4-BE49-F238E27FC236}">
                  <a16:creationId xmlns:a16="http://schemas.microsoft.com/office/drawing/2014/main" id="{028E7D20-D261-4E8A-8BD0-74583A4DA3EC}"/>
                </a:ext>
              </a:extLst>
            </p:cNvPr>
            <p:cNvSpPr>
              <a:spLocks noChangeArrowheads="1"/>
            </p:cNvSpPr>
            <p:nvPr/>
          </p:nvSpPr>
          <p:spPr bwMode="auto">
            <a:xfrm>
              <a:off x="3336293" y="1367156"/>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14" name="Oval 55">
              <a:extLst>
                <a:ext uri="{FF2B5EF4-FFF2-40B4-BE49-F238E27FC236}">
                  <a16:creationId xmlns:a16="http://schemas.microsoft.com/office/drawing/2014/main" id="{DA321428-10AA-4C0F-BDEE-C4CFAB1EFF25}"/>
                </a:ext>
              </a:extLst>
            </p:cNvPr>
            <p:cNvSpPr>
              <a:spLocks noChangeArrowheads="1"/>
            </p:cNvSpPr>
            <p:nvPr/>
          </p:nvSpPr>
          <p:spPr bwMode="auto">
            <a:xfrm>
              <a:off x="3336293" y="1367156"/>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15" name="Oval 56">
              <a:extLst>
                <a:ext uri="{FF2B5EF4-FFF2-40B4-BE49-F238E27FC236}">
                  <a16:creationId xmlns:a16="http://schemas.microsoft.com/office/drawing/2014/main" id="{40B979A0-774D-48FA-BEED-C01C8C69104D}"/>
                </a:ext>
              </a:extLst>
            </p:cNvPr>
            <p:cNvSpPr>
              <a:spLocks noChangeArrowheads="1"/>
            </p:cNvSpPr>
            <p:nvPr/>
          </p:nvSpPr>
          <p:spPr bwMode="auto">
            <a:xfrm>
              <a:off x="3302377" y="1188885"/>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16" name="Oval 57">
              <a:extLst>
                <a:ext uri="{FF2B5EF4-FFF2-40B4-BE49-F238E27FC236}">
                  <a16:creationId xmlns:a16="http://schemas.microsoft.com/office/drawing/2014/main" id="{7EA6E7A3-8DE5-4E13-BC05-DD399E73EBE5}"/>
                </a:ext>
              </a:extLst>
            </p:cNvPr>
            <p:cNvSpPr>
              <a:spLocks noChangeArrowheads="1"/>
            </p:cNvSpPr>
            <p:nvPr/>
          </p:nvSpPr>
          <p:spPr bwMode="auto">
            <a:xfrm>
              <a:off x="3302377" y="1188885"/>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17" name="Oval 58">
              <a:extLst>
                <a:ext uri="{FF2B5EF4-FFF2-40B4-BE49-F238E27FC236}">
                  <a16:creationId xmlns:a16="http://schemas.microsoft.com/office/drawing/2014/main" id="{05D60304-0300-41F7-BA46-062DA4C1EBFB}"/>
                </a:ext>
              </a:extLst>
            </p:cNvPr>
            <p:cNvSpPr>
              <a:spLocks noChangeArrowheads="1"/>
            </p:cNvSpPr>
            <p:nvPr/>
          </p:nvSpPr>
          <p:spPr bwMode="auto">
            <a:xfrm>
              <a:off x="3323900" y="1128011"/>
              <a:ext cx="26089"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18" name="Oval 59">
              <a:extLst>
                <a:ext uri="{FF2B5EF4-FFF2-40B4-BE49-F238E27FC236}">
                  <a16:creationId xmlns:a16="http://schemas.microsoft.com/office/drawing/2014/main" id="{D124925D-0FCB-4DDB-A6BC-F0D6CC8F4D47}"/>
                </a:ext>
              </a:extLst>
            </p:cNvPr>
            <p:cNvSpPr>
              <a:spLocks noChangeArrowheads="1"/>
            </p:cNvSpPr>
            <p:nvPr/>
          </p:nvSpPr>
          <p:spPr bwMode="auto">
            <a:xfrm>
              <a:off x="3323900" y="1128011"/>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19" name="Oval 60">
              <a:extLst>
                <a:ext uri="{FF2B5EF4-FFF2-40B4-BE49-F238E27FC236}">
                  <a16:creationId xmlns:a16="http://schemas.microsoft.com/office/drawing/2014/main" id="{89685F20-8A01-43F9-8BC4-2D1896F55CEF}"/>
                </a:ext>
              </a:extLst>
            </p:cNvPr>
            <p:cNvSpPr>
              <a:spLocks noChangeArrowheads="1"/>
            </p:cNvSpPr>
            <p:nvPr/>
          </p:nvSpPr>
          <p:spPr bwMode="auto">
            <a:xfrm>
              <a:off x="3299767" y="1017931"/>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20" name="Oval 61">
              <a:extLst>
                <a:ext uri="{FF2B5EF4-FFF2-40B4-BE49-F238E27FC236}">
                  <a16:creationId xmlns:a16="http://schemas.microsoft.com/office/drawing/2014/main" id="{AB862DD8-6F04-4246-916D-58A6514B12C3}"/>
                </a:ext>
              </a:extLst>
            </p:cNvPr>
            <p:cNvSpPr>
              <a:spLocks noChangeArrowheads="1"/>
            </p:cNvSpPr>
            <p:nvPr/>
          </p:nvSpPr>
          <p:spPr bwMode="auto">
            <a:xfrm>
              <a:off x="3299767" y="1017931"/>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21" name="Oval 62">
              <a:extLst>
                <a:ext uri="{FF2B5EF4-FFF2-40B4-BE49-F238E27FC236}">
                  <a16:creationId xmlns:a16="http://schemas.microsoft.com/office/drawing/2014/main" id="{53C5887F-9608-4311-BD72-11DB7E781560}"/>
                </a:ext>
              </a:extLst>
            </p:cNvPr>
            <p:cNvSpPr>
              <a:spLocks noChangeArrowheads="1"/>
            </p:cNvSpPr>
            <p:nvPr/>
          </p:nvSpPr>
          <p:spPr bwMode="auto">
            <a:xfrm>
              <a:off x="3368253" y="957056"/>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22" name="Oval 63">
              <a:extLst>
                <a:ext uri="{FF2B5EF4-FFF2-40B4-BE49-F238E27FC236}">
                  <a16:creationId xmlns:a16="http://schemas.microsoft.com/office/drawing/2014/main" id="{AC0E33DF-C596-4DC4-92DB-0DF17FA40F2C}"/>
                </a:ext>
              </a:extLst>
            </p:cNvPr>
            <p:cNvSpPr>
              <a:spLocks noChangeArrowheads="1"/>
            </p:cNvSpPr>
            <p:nvPr/>
          </p:nvSpPr>
          <p:spPr bwMode="auto">
            <a:xfrm>
              <a:off x="3368253" y="957056"/>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23" name="Oval 64">
              <a:extLst>
                <a:ext uri="{FF2B5EF4-FFF2-40B4-BE49-F238E27FC236}">
                  <a16:creationId xmlns:a16="http://schemas.microsoft.com/office/drawing/2014/main" id="{A9A24E6D-97A9-410F-A468-A5554762234D}"/>
                </a:ext>
              </a:extLst>
            </p:cNvPr>
            <p:cNvSpPr>
              <a:spLocks noChangeArrowheads="1"/>
            </p:cNvSpPr>
            <p:nvPr/>
          </p:nvSpPr>
          <p:spPr bwMode="auto">
            <a:xfrm>
              <a:off x="3426300" y="843287"/>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24" name="Oval 65">
              <a:extLst>
                <a:ext uri="{FF2B5EF4-FFF2-40B4-BE49-F238E27FC236}">
                  <a16:creationId xmlns:a16="http://schemas.microsoft.com/office/drawing/2014/main" id="{21BA4668-9EB3-4C5A-A17D-5CA41EF53E32}"/>
                </a:ext>
              </a:extLst>
            </p:cNvPr>
            <p:cNvSpPr>
              <a:spLocks noChangeArrowheads="1"/>
            </p:cNvSpPr>
            <p:nvPr/>
          </p:nvSpPr>
          <p:spPr bwMode="auto">
            <a:xfrm>
              <a:off x="3426300" y="843287"/>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25" name="Oval 66">
              <a:extLst>
                <a:ext uri="{FF2B5EF4-FFF2-40B4-BE49-F238E27FC236}">
                  <a16:creationId xmlns:a16="http://schemas.microsoft.com/office/drawing/2014/main" id="{D5D1635A-21BE-4447-A000-767865E5C4EB}"/>
                </a:ext>
              </a:extLst>
            </p:cNvPr>
            <p:cNvSpPr>
              <a:spLocks noChangeArrowheads="1"/>
            </p:cNvSpPr>
            <p:nvPr/>
          </p:nvSpPr>
          <p:spPr bwMode="auto">
            <a:xfrm>
              <a:off x="3278244" y="782412"/>
              <a:ext cx="25437" cy="28263"/>
            </a:xfrm>
            <a:prstGeom prst="ellipse">
              <a:avLst/>
            </a:prstGeom>
            <a:solidFill>
              <a:srgbClr val="595959"/>
            </a:solidFill>
            <a:ln w="9525">
              <a:solidFill>
                <a:srgbClr val="595959"/>
              </a:solidFill>
              <a:prstDash val="solid"/>
              <a:round/>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26" name="Oval 67">
              <a:extLst>
                <a:ext uri="{FF2B5EF4-FFF2-40B4-BE49-F238E27FC236}">
                  <a16:creationId xmlns:a16="http://schemas.microsoft.com/office/drawing/2014/main" id="{85C9B5A2-37E0-4938-8126-E8B81F66ABB8}"/>
                </a:ext>
              </a:extLst>
            </p:cNvPr>
            <p:cNvSpPr>
              <a:spLocks noChangeArrowheads="1"/>
            </p:cNvSpPr>
            <p:nvPr/>
          </p:nvSpPr>
          <p:spPr bwMode="auto">
            <a:xfrm>
              <a:off x="3278244" y="782412"/>
              <a:ext cx="25437" cy="28263"/>
            </a:xfrm>
            <a:prstGeom prst="ellips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27" name="Line 68">
              <a:extLst>
                <a:ext uri="{FF2B5EF4-FFF2-40B4-BE49-F238E27FC236}">
                  <a16:creationId xmlns:a16="http://schemas.microsoft.com/office/drawing/2014/main" id="{2C29061B-7E77-4B53-B4B9-9837608BDDC6}"/>
                </a:ext>
              </a:extLst>
            </p:cNvPr>
            <p:cNvSpPr>
              <a:spLocks noChangeShapeType="1"/>
            </p:cNvSpPr>
            <p:nvPr/>
          </p:nvSpPr>
          <p:spPr bwMode="auto">
            <a:xfrm>
              <a:off x="3273026" y="3259260"/>
              <a:ext cx="67831"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28" name="Line 69">
              <a:extLst>
                <a:ext uri="{FF2B5EF4-FFF2-40B4-BE49-F238E27FC236}">
                  <a16:creationId xmlns:a16="http://schemas.microsoft.com/office/drawing/2014/main" id="{8A8268D4-322C-40B9-A813-DF6B00EE50EA}"/>
                </a:ext>
              </a:extLst>
            </p:cNvPr>
            <p:cNvSpPr>
              <a:spLocks noChangeShapeType="1"/>
            </p:cNvSpPr>
            <p:nvPr/>
          </p:nvSpPr>
          <p:spPr bwMode="auto">
            <a:xfrm>
              <a:off x="3340857" y="3259260"/>
              <a:ext cx="98487"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29" name="Line 70">
              <a:extLst>
                <a:ext uri="{FF2B5EF4-FFF2-40B4-BE49-F238E27FC236}">
                  <a16:creationId xmlns:a16="http://schemas.microsoft.com/office/drawing/2014/main" id="{338F49D5-FD7A-4803-BF6E-A0D4EB629282}"/>
                </a:ext>
              </a:extLst>
            </p:cNvPr>
            <p:cNvSpPr>
              <a:spLocks noChangeShapeType="1"/>
            </p:cNvSpPr>
            <p:nvPr/>
          </p:nvSpPr>
          <p:spPr bwMode="auto">
            <a:xfrm>
              <a:off x="3273026" y="3247665"/>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30" name="Line 71">
              <a:extLst>
                <a:ext uri="{FF2B5EF4-FFF2-40B4-BE49-F238E27FC236}">
                  <a16:creationId xmlns:a16="http://schemas.microsoft.com/office/drawing/2014/main" id="{52A097ED-9940-4E8A-A60B-C9C77017FC70}"/>
                </a:ext>
              </a:extLst>
            </p:cNvPr>
            <p:cNvSpPr>
              <a:spLocks noChangeShapeType="1"/>
            </p:cNvSpPr>
            <p:nvPr/>
          </p:nvSpPr>
          <p:spPr bwMode="auto">
            <a:xfrm>
              <a:off x="3439344" y="3247665"/>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31" name="Line 72">
              <a:extLst>
                <a:ext uri="{FF2B5EF4-FFF2-40B4-BE49-F238E27FC236}">
                  <a16:creationId xmlns:a16="http://schemas.microsoft.com/office/drawing/2014/main" id="{68F447E6-6315-4396-993F-B991351E443B}"/>
                </a:ext>
              </a:extLst>
            </p:cNvPr>
            <p:cNvSpPr>
              <a:spLocks noChangeShapeType="1"/>
            </p:cNvSpPr>
            <p:nvPr/>
          </p:nvSpPr>
          <p:spPr bwMode="auto">
            <a:xfrm>
              <a:off x="3264547" y="3016486"/>
              <a:ext cx="58701"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32" name="Line 73">
              <a:extLst>
                <a:ext uri="{FF2B5EF4-FFF2-40B4-BE49-F238E27FC236}">
                  <a16:creationId xmlns:a16="http://schemas.microsoft.com/office/drawing/2014/main" id="{85A9B006-2513-4F1F-BE6F-CD206E877624}"/>
                </a:ext>
              </a:extLst>
            </p:cNvPr>
            <p:cNvSpPr>
              <a:spLocks noChangeShapeType="1"/>
            </p:cNvSpPr>
            <p:nvPr/>
          </p:nvSpPr>
          <p:spPr bwMode="auto">
            <a:xfrm>
              <a:off x="3323247" y="3016486"/>
              <a:ext cx="77614"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33" name="Line 74">
              <a:extLst>
                <a:ext uri="{FF2B5EF4-FFF2-40B4-BE49-F238E27FC236}">
                  <a16:creationId xmlns:a16="http://schemas.microsoft.com/office/drawing/2014/main" id="{15BC3E55-A7A7-49D9-8A95-784B63DBB767}"/>
                </a:ext>
              </a:extLst>
            </p:cNvPr>
            <p:cNvSpPr>
              <a:spLocks noChangeShapeType="1"/>
            </p:cNvSpPr>
            <p:nvPr/>
          </p:nvSpPr>
          <p:spPr bwMode="auto">
            <a:xfrm>
              <a:off x="3264547" y="3004891"/>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34" name="Line 75">
              <a:extLst>
                <a:ext uri="{FF2B5EF4-FFF2-40B4-BE49-F238E27FC236}">
                  <a16:creationId xmlns:a16="http://schemas.microsoft.com/office/drawing/2014/main" id="{FB085CE9-FD42-4296-8B28-6E35452C9481}"/>
                </a:ext>
              </a:extLst>
            </p:cNvPr>
            <p:cNvSpPr>
              <a:spLocks noChangeShapeType="1"/>
            </p:cNvSpPr>
            <p:nvPr/>
          </p:nvSpPr>
          <p:spPr bwMode="auto">
            <a:xfrm>
              <a:off x="3400862" y="3004891"/>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35" name="Line 76">
              <a:extLst>
                <a:ext uri="{FF2B5EF4-FFF2-40B4-BE49-F238E27FC236}">
                  <a16:creationId xmlns:a16="http://schemas.microsoft.com/office/drawing/2014/main" id="{1D19BB4B-116A-4714-A682-79B6BE9C8BAE}"/>
                </a:ext>
              </a:extLst>
            </p:cNvPr>
            <p:cNvSpPr>
              <a:spLocks noChangeShapeType="1"/>
            </p:cNvSpPr>
            <p:nvPr/>
          </p:nvSpPr>
          <p:spPr bwMode="auto">
            <a:xfrm>
              <a:off x="3254763" y="2955611"/>
              <a:ext cx="71746"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36" name="Line 77">
              <a:extLst>
                <a:ext uri="{FF2B5EF4-FFF2-40B4-BE49-F238E27FC236}">
                  <a16:creationId xmlns:a16="http://schemas.microsoft.com/office/drawing/2014/main" id="{A4A2D341-15CB-40DA-B4CE-8008AD8D403D}"/>
                </a:ext>
              </a:extLst>
            </p:cNvPr>
            <p:cNvSpPr>
              <a:spLocks noChangeShapeType="1"/>
            </p:cNvSpPr>
            <p:nvPr/>
          </p:nvSpPr>
          <p:spPr bwMode="auto">
            <a:xfrm>
              <a:off x="3326509" y="2955611"/>
              <a:ext cx="110227"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37" name="Line 78">
              <a:extLst>
                <a:ext uri="{FF2B5EF4-FFF2-40B4-BE49-F238E27FC236}">
                  <a16:creationId xmlns:a16="http://schemas.microsoft.com/office/drawing/2014/main" id="{A844DE1A-FB7D-4C36-96A6-B329ECA8F9CB}"/>
                </a:ext>
              </a:extLst>
            </p:cNvPr>
            <p:cNvSpPr>
              <a:spLocks noChangeShapeType="1"/>
            </p:cNvSpPr>
            <p:nvPr/>
          </p:nvSpPr>
          <p:spPr bwMode="auto">
            <a:xfrm>
              <a:off x="3254763" y="2944741"/>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38" name="Line 79">
              <a:extLst>
                <a:ext uri="{FF2B5EF4-FFF2-40B4-BE49-F238E27FC236}">
                  <a16:creationId xmlns:a16="http://schemas.microsoft.com/office/drawing/2014/main" id="{9AA55A3F-8BF5-4008-A857-065848EB2704}"/>
                </a:ext>
              </a:extLst>
            </p:cNvPr>
            <p:cNvSpPr>
              <a:spLocks noChangeShapeType="1"/>
            </p:cNvSpPr>
            <p:nvPr/>
          </p:nvSpPr>
          <p:spPr bwMode="auto">
            <a:xfrm>
              <a:off x="3436734" y="2944741"/>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39" name="Line 80">
              <a:extLst>
                <a:ext uri="{FF2B5EF4-FFF2-40B4-BE49-F238E27FC236}">
                  <a16:creationId xmlns:a16="http://schemas.microsoft.com/office/drawing/2014/main" id="{D41A4CCF-3A0A-456E-A69B-9DC68A0BB512}"/>
                </a:ext>
              </a:extLst>
            </p:cNvPr>
            <p:cNvSpPr>
              <a:spLocks noChangeShapeType="1"/>
            </p:cNvSpPr>
            <p:nvPr/>
          </p:nvSpPr>
          <p:spPr bwMode="auto">
            <a:xfrm>
              <a:off x="3278896" y="2848376"/>
              <a:ext cx="53483"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40" name="Line 81">
              <a:extLst>
                <a:ext uri="{FF2B5EF4-FFF2-40B4-BE49-F238E27FC236}">
                  <a16:creationId xmlns:a16="http://schemas.microsoft.com/office/drawing/2014/main" id="{C5C8377D-CB35-4816-9F04-7EB93D4E6257}"/>
                </a:ext>
              </a:extLst>
            </p:cNvPr>
            <p:cNvSpPr>
              <a:spLocks noChangeShapeType="1"/>
            </p:cNvSpPr>
            <p:nvPr/>
          </p:nvSpPr>
          <p:spPr bwMode="auto">
            <a:xfrm>
              <a:off x="3332379" y="2848376"/>
              <a:ext cx="74354"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41" name="Line 82">
              <a:extLst>
                <a:ext uri="{FF2B5EF4-FFF2-40B4-BE49-F238E27FC236}">
                  <a16:creationId xmlns:a16="http://schemas.microsoft.com/office/drawing/2014/main" id="{918B0F7F-EC02-487B-843F-EE9FD838BA51}"/>
                </a:ext>
              </a:extLst>
            </p:cNvPr>
            <p:cNvSpPr>
              <a:spLocks noChangeShapeType="1"/>
            </p:cNvSpPr>
            <p:nvPr/>
          </p:nvSpPr>
          <p:spPr bwMode="auto">
            <a:xfrm>
              <a:off x="3278896" y="2837506"/>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42" name="Line 83">
              <a:extLst>
                <a:ext uri="{FF2B5EF4-FFF2-40B4-BE49-F238E27FC236}">
                  <a16:creationId xmlns:a16="http://schemas.microsoft.com/office/drawing/2014/main" id="{72409E15-1894-459B-9298-974185B17456}"/>
                </a:ext>
              </a:extLst>
            </p:cNvPr>
            <p:cNvSpPr>
              <a:spLocks noChangeShapeType="1"/>
            </p:cNvSpPr>
            <p:nvPr/>
          </p:nvSpPr>
          <p:spPr bwMode="auto">
            <a:xfrm>
              <a:off x="3406733" y="2837506"/>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43" name="Line 84">
              <a:extLst>
                <a:ext uri="{FF2B5EF4-FFF2-40B4-BE49-F238E27FC236}">
                  <a16:creationId xmlns:a16="http://schemas.microsoft.com/office/drawing/2014/main" id="{E67690B1-51CE-4126-9835-DF387F932BE0}"/>
                </a:ext>
              </a:extLst>
            </p:cNvPr>
            <p:cNvSpPr>
              <a:spLocks noChangeShapeType="1"/>
            </p:cNvSpPr>
            <p:nvPr/>
          </p:nvSpPr>
          <p:spPr bwMode="auto">
            <a:xfrm>
              <a:off x="3202586" y="2788225"/>
              <a:ext cx="65875"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44" name="Line 85">
              <a:extLst>
                <a:ext uri="{FF2B5EF4-FFF2-40B4-BE49-F238E27FC236}">
                  <a16:creationId xmlns:a16="http://schemas.microsoft.com/office/drawing/2014/main" id="{0B3F6D15-7ACB-4D21-9A4A-EAF0F4E55DAF}"/>
                </a:ext>
              </a:extLst>
            </p:cNvPr>
            <p:cNvSpPr>
              <a:spLocks noChangeShapeType="1"/>
            </p:cNvSpPr>
            <p:nvPr/>
          </p:nvSpPr>
          <p:spPr bwMode="auto">
            <a:xfrm>
              <a:off x="3268460" y="2788225"/>
              <a:ext cx="112836"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45" name="Line 86">
              <a:extLst>
                <a:ext uri="{FF2B5EF4-FFF2-40B4-BE49-F238E27FC236}">
                  <a16:creationId xmlns:a16="http://schemas.microsoft.com/office/drawing/2014/main" id="{47498A8A-829F-4E68-BFC6-E9234E9EDDE9}"/>
                </a:ext>
              </a:extLst>
            </p:cNvPr>
            <p:cNvSpPr>
              <a:spLocks noChangeShapeType="1"/>
            </p:cNvSpPr>
            <p:nvPr/>
          </p:nvSpPr>
          <p:spPr bwMode="auto">
            <a:xfrm>
              <a:off x="3202586" y="2777355"/>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46" name="Line 87">
              <a:extLst>
                <a:ext uri="{FF2B5EF4-FFF2-40B4-BE49-F238E27FC236}">
                  <a16:creationId xmlns:a16="http://schemas.microsoft.com/office/drawing/2014/main" id="{5BCCCE67-3230-4B36-B70C-27FDF9913897}"/>
                </a:ext>
              </a:extLst>
            </p:cNvPr>
            <p:cNvSpPr>
              <a:spLocks noChangeShapeType="1"/>
            </p:cNvSpPr>
            <p:nvPr/>
          </p:nvSpPr>
          <p:spPr bwMode="auto">
            <a:xfrm>
              <a:off x="3381295" y="2777355"/>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47" name="Line 88">
              <a:extLst>
                <a:ext uri="{FF2B5EF4-FFF2-40B4-BE49-F238E27FC236}">
                  <a16:creationId xmlns:a16="http://schemas.microsoft.com/office/drawing/2014/main" id="{D8E5D030-FC7A-48D7-BA53-3D0B37E92C1F}"/>
                </a:ext>
              </a:extLst>
            </p:cNvPr>
            <p:cNvSpPr>
              <a:spLocks noChangeShapeType="1"/>
            </p:cNvSpPr>
            <p:nvPr/>
          </p:nvSpPr>
          <p:spPr bwMode="auto">
            <a:xfrm>
              <a:off x="3204542" y="2644704"/>
              <a:ext cx="52179"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48" name="Line 89">
              <a:extLst>
                <a:ext uri="{FF2B5EF4-FFF2-40B4-BE49-F238E27FC236}">
                  <a16:creationId xmlns:a16="http://schemas.microsoft.com/office/drawing/2014/main" id="{10FF4CFD-8519-470B-A51E-3241FA6058BA}"/>
                </a:ext>
              </a:extLst>
            </p:cNvPr>
            <p:cNvSpPr>
              <a:spLocks noChangeShapeType="1"/>
            </p:cNvSpPr>
            <p:nvPr/>
          </p:nvSpPr>
          <p:spPr bwMode="auto">
            <a:xfrm>
              <a:off x="3256721" y="2644704"/>
              <a:ext cx="80224"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49" name="Line 90">
              <a:extLst>
                <a:ext uri="{FF2B5EF4-FFF2-40B4-BE49-F238E27FC236}">
                  <a16:creationId xmlns:a16="http://schemas.microsoft.com/office/drawing/2014/main" id="{A584C0E8-3147-4ED4-9B51-68E27F1E05BF}"/>
                </a:ext>
              </a:extLst>
            </p:cNvPr>
            <p:cNvSpPr>
              <a:spLocks noChangeShapeType="1"/>
            </p:cNvSpPr>
            <p:nvPr/>
          </p:nvSpPr>
          <p:spPr bwMode="auto">
            <a:xfrm>
              <a:off x="3204542" y="2633833"/>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50" name="Line 91">
              <a:extLst>
                <a:ext uri="{FF2B5EF4-FFF2-40B4-BE49-F238E27FC236}">
                  <a16:creationId xmlns:a16="http://schemas.microsoft.com/office/drawing/2014/main" id="{2DED40B8-3F9F-4971-AEF1-CBF44731A5AB}"/>
                </a:ext>
              </a:extLst>
            </p:cNvPr>
            <p:cNvSpPr>
              <a:spLocks noChangeShapeType="1"/>
            </p:cNvSpPr>
            <p:nvPr/>
          </p:nvSpPr>
          <p:spPr bwMode="auto">
            <a:xfrm>
              <a:off x="3336945" y="2633833"/>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51" name="Line 92">
              <a:extLst>
                <a:ext uri="{FF2B5EF4-FFF2-40B4-BE49-F238E27FC236}">
                  <a16:creationId xmlns:a16="http://schemas.microsoft.com/office/drawing/2014/main" id="{6F39B795-F8F6-4A46-81A3-94B6CA3EEB7A}"/>
                </a:ext>
              </a:extLst>
            </p:cNvPr>
            <p:cNvSpPr>
              <a:spLocks noChangeShapeType="1"/>
            </p:cNvSpPr>
            <p:nvPr/>
          </p:nvSpPr>
          <p:spPr bwMode="auto">
            <a:xfrm>
              <a:off x="3303029" y="2583829"/>
              <a:ext cx="69789"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52" name="Line 93">
              <a:extLst>
                <a:ext uri="{FF2B5EF4-FFF2-40B4-BE49-F238E27FC236}">
                  <a16:creationId xmlns:a16="http://schemas.microsoft.com/office/drawing/2014/main" id="{8A4E05E0-E547-4855-9204-6AE7646C2B35}"/>
                </a:ext>
              </a:extLst>
            </p:cNvPr>
            <p:cNvSpPr>
              <a:spLocks noChangeShapeType="1"/>
            </p:cNvSpPr>
            <p:nvPr/>
          </p:nvSpPr>
          <p:spPr bwMode="auto">
            <a:xfrm>
              <a:off x="3372817" y="2583829"/>
              <a:ext cx="91965"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53" name="Line 94">
              <a:extLst>
                <a:ext uri="{FF2B5EF4-FFF2-40B4-BE49-F238E27FC236}">
                  <a16:creationId xmlns:a16="http://schemas.microsoft.com/office/drawing/2014/main" id="{1A820826-D3E9-44AE-A556-837BA11CD288}"/>
                </a:ext>
              </a:extLst>
            </p:cNvPr>
            <p:cNvSpPr>
              <a:spLocks noChangeShapeType="1"/>
            </p:cNvSpPr>
            <p:nvPr/>
          </p:nvSpPr>
          <p:spPr bwMode="auto">
            <a:xfrm>
              <a:off x="3303029" y="2572959"/>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54" name="Line 95">
              <a:extLst>
                <a:ext uri="{FF2B5EF4-FFF2-40B4-BE49-F238E27FC236}">
                  <a16:creationId xmlns:a16="http://schemas.microsoft.com/office/drawing/2014/main" id="{A4B04446-D7B1-4738-8079-5780516563C2}"/>
                </a:ext>
              </a:extLst>
            </p:cNvPr>
            <p:cNvSpPr>
              <a:spLocks noChangeShapeType="1"/>
            </p:cNvSpPr>
            <p:nvPr/>
          </p:nvSpPr>
          <p:spPr bwMode="auto">
            <a:xfrm>
              <a:off x="3464782" y="2572959"/>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55" name="Line 96">
              <a:extLst>
                <a:ext uri="{FF2B5EF4-FFF2-40B4-BE49-F238E27FC236}">
                  <a16:creationId xmlns:a16="http://schemas.microsoft.com/office/drawing/2014/main" id="{559D040E-AA91-4923-9B38-73A7A8AD8956}"/>
                </a:ext>
              </a:extLst>
            </p:cNvPr>
            <p:cNvSpPr>
              <a:spLocks noChangeShapeType="1"/>
            </p:cNvSpPr>
            <p:nvPr/>
          </p:nvSpPr>
          <p:spPr bwMode="auto">
            <a:xfrm>
              <a:off x="3224762" y="2438215"/>
              <a:ext cx="100443"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56" name="Line 97">
              <a:extLst>
                <a:ext uri="{FF2B5EF4-FFF2-40B4-BE49-F238E27FC236}">
                  <a16:creationId xmlns:a16="http://schemas.microsoft.com/office/drawing/2014/main" id="{0914BCF3-BC8D-455D-B029-2AFEB6D8E608}"/>
                </a:ext>
              </a:extLst>
            </p:cNvPr>
            <p:cNvSpPr>
              <a:spLocks noChangeShapeType="1"/>
            </p:cNvSpPr>
            <p:nvPr/>
          </p:nvSpPr>
          <p:spPr bwMode="auto">
            <a:xfrm>
              <a:off x="3325205" y="2438215"/>
              <a:ext cx="183929"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57" name="Line 98">
              <a:extLst>
                <a:ext uri="{FF2B5EF4-FFF2-40B4-BE49-F238E27FC236}">
                  <a16:creationId xmlns:a16="http://schemas.microsoft.com/office/drawing/2014/main" id="{764F1556-D0DA-4D37-A3CA-350EB2B324A2}"/>
                </a:ext>
              </a:extLst>
            </p:cNvPr>
            <p:cNvSpPr>
              <a:spLocks noChangeShapeType="1"/>
            </p:cNvSpPr>
            <p:nvPr/>
          </p:nvSpPr>
          <p:spPr bwMode="auto">
            <a:xfrm>
              <a:off x="3224762" y="2426619"/>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58" name="Line 99">
              <a:extLst>
                <a:ext uri="{FF2B5EF4-FFF2-40B4-BE49-F238E27FC236}">
                  <a16:creationId xmlns:a16="http://schemas.microsoft.com/office/drawing/2014/main" id="{FB19087C-3FC9-4CAD-BFCB-1962E30BF0AD}"/>
                </a:ext>
              </a:extLst>
            </p:cNvPr>
            <p:cNvSpPr>
              <a:spLocks noChangeShapeType="1"/>
            </p:cNvSpPr>
            <p:nvPr/>
          </p:nvSpPr>
          <p:spPr bwMode="auto">
            <a:xfrm>
              <a:off x="3509132" y="2426619"/>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59" name="Line 100">
              <a:extLst>
                <a:ext uri="{FF2B5EF4-FFF2-40B4-BE49-F238E27FC236}">
                  <a16:creationId xmlns:a16="http://schemas.microsoft.com/office/drawing/2014/main" id="{C8F8B6D4-6EC3-43A6-B92E-892AF1B02B47}"/>
                </a:ext>
              </a:extLst>
            </p:cNvPr>
            <p:cNvSpPr>
              <a:spLocks noChangeShapeType="1"/>
            </p:cNvSpPr>
            <p:nvPr/>
          </p:nvSpPr>
          <p:spPr bwMode="auto">
            <a:xfrm>
              <a:off x="3220847" y="2377340"/>
              <a:ext cx="82180"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60" name="Line 101">
              <a:extLst>
                <a:ext uri="{FF2B5EF4-FFF2-40B4-BE49-F238E27FC236}">
                  <a16:creationId xmlns:a16="http://schemas.microsoft.com/office/drawing/2014/main" id="{F4E6503F-A45C-478E-A132-68FBECA70F48}"/>
                </a:ext>
              </a:extLst>
            </p:cNvPr>
            <p:cNvSpPr>
              <a:spLocks noChangeShapeType="1"/>
            </p:cNvSpPr>
            <p:nvPr/>
          </p:nvSpPr>
          <p:spPr bwMode="auto">
            <a:xfrm>
              <a:off x="3303029" y="2377340"/>
              <a:ext cx="137621"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61" name="Line 102">
              <a:extLst>
                <a:ext uri="{FF2B5EF4-FFF2-40B4-BE49-F238E27FC236}">
                  <a16:creationId xmlns:a16="http://schemas.microsoft.com/office/drawing/2014/main" id="{BA4CA21B-9CF9-4076-985E-D09C9703E2A5}"/>
                </a:ext>
              </a:extLst>
            </p:cNvPr>
            <p:cNvSpPr>
              <a:spLocks noChangeShapeType="1"/>
            </p:cNvSpPr>
            <p:nvPr/>
          </p:nvSpPr>
          <p:spPr bwMode="auto">
            <a:xfrm>
              <a:off x="3220847" y="2366469"/>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62" name="Line 103">
              <a:extLst>
                <a:ext uri="{FF2B5EF4-FFF2-40B4-BE49-F238E27FC236}">
                  <a16:creationId xmlns:a16="http://schemas.microsoft.com/office/drawing/2014/main" id="{91D53F48-25A3-401A-A44B-CB9BD1F15F74}"/>
                </a:ext>
              </a:extLst>
            </p:cNvPr>
            <p:cNvSpPr>
              <a:spLocks noChangeShapeType="1"/>
            </p:cNvSpPr>
            <p:nvPr/>
          </p:nvSpPr>
          <p:spPr bwMode="auto">
            <a:xfrm>
              <a:off x="3440648" y="2366469"/>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63" name="Line 104">
              <a:extLst>
                <a:ext uri="{FF2B5EF4-FFF2-40B4-BE49-F238E27FC236}">
                  <a16:creationId xmlns:a16="http://schemas.microsoft.com/office/drawing/2014/main" id="{CDE7C25B-5A5B-4B37-A035-FCCC00292DBB}"/>
                </a:ext>
              </a:extLst>
            </p:cNvPr>
            <p:cNvSpPr>
              <a:spLocks noChangeShapeType="1"/>
            </p:cNvSpPr>
            <p:nvPr/>
          </p:nvSpPr>
          <p:spPr bwMode="auto">
            <a:xfrm>
              <a:off x="3250851" y="2317190"/>
              <a:ext cx="65875"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64" name="Line 105">
              <a:extLst>
                <a:ext uri="{FF2B5EF4-FFF2-40B4-BE49-F238E27FC236}">
                  <a16:creationId xmlns:a16="http://schemas.microsoft.com/office/drawing/2014/main" id="{F8AA08B8-F141-4F02-AF0B-767DA67E05FA}"/>
                </a:ext>
              </a:extLst>
            </p:cNvPr>
            <p:cNvSpPr>
              <a:spLocks noChangeShapeType="1"/>
            </p:cNvSpPr>
            <p:nvPr/>
          </p:nvSpPr>
          <p:spPr bwMode="auto">
            <a:xfrm>
              <a:off x="3316724" y="2317190"/>
              <a:ext cx="98487"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65" name="Line 106">
              <a:extLst>
                <a:ext uri="{FF2B5EF4-FFF2-40B4-BE49-F238E27FC236}">
                  <a16:creationId xmlns:a16="http://schemas.microsoft.com/office/drawing/2014/main" id="{C4246FC3-984C-4706-9DBF-B2C798E8AAC9}"/>
                </a:ext>
              </a:extLst>
            </p:cNvPr>
            <p:cNvSpPr>
              <a:spLocks noChangeShapeType="1"/>
            </p:cNvSpPr>
            <p:nvPr/>
          </p:nvSpPr>
          <p:spPr bwMode="auto">
            <a:xfrm>
              <a:off x="3250851" y="2305594"/>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66" name="Line 107">
              <a:extLst>
                <a:ext uri="{FF2B5EF4-FFF2-40B4-BE49-F238E27FC236}">
                  <a16:creationId xmlns:a16="http://schemas.microsoft.com/office/drawing/2014/main" id="{20BD0D38-3F76-4E4E-8256-2208BCCAC53E}"/>
                </a:ext>
              </a:extLst>
            </p:cNvPr>
            <p:cNvSpPr>
              <a:spLocks noChangeShapeType="1"/>
            </p:cNvSpPr>
            <p:nvPr/>
          </p:nvSpPr>
          <p:spPr bwMode="auto">
            <a:xfrm>
              <a:off x="3415211" y="2305594"/>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67" name="Line 108">
              <a:extLst>
                <a:ext uri="{FF2B5EF4-FFF2-40B4-BE49-F238E27FC236}">
                  <a16:creationId xmlns:a16="http://schemas.microsoft.com/office/drawing/2014/main" id="{7F9AFC7D-3F8A-48E0-B579-E366B9E90764}"/>
                </a:ext>
              </a:extLst>
            </p:cNvPr>
            <p:cNvSpPr>
              <a:spLocks noChangeShapeType="1"/>
            </p:cNvSpPr>
            <p:nvPr/>
          </p:nvSpPr>
          <p:spPr bwMode="auto">
            <a:xfrm>
              <a:off x="3246285" y="2256315"/>
              <a:ext cx="98487"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68" name="Line 109">
              <a:extLst>
                <a:ext uri="{FF2B5EF4-FFF2-40B4-BE49-F238E27FC236}">
                  <a16:creationId xmlns:a16="http://schemas.microsoft.com/office/drawing/2014/main" id="{A1F8C76B-5D94-4FCF-9982-EF2A3B431746}"/>
                </a:ext>
              </a:extLst>
            </p:cNvPr>
            <p:cNvSpPr>
              <a:spLocks noChangeShapeType="1"/>
            </p:cNvSpPr>
            <p:nvPr/>
          </p:nvSpPr>
          <p:spPr bwMode="auto">
            <a:xfrm>
              <a:off x="3344772" y="2256315"/>
              <a:ext cx="168274"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69" name="Line 110">
              <a:extLst>
                <a:ext uri="{FF2B5EF4-FFF2-40B4-BE49-F238E27FC236}">
                  <a16:creationId xmlns:a16="http://schemas.microsoft.com/office/drawing/2014/main" id="{525DEB43-34B7-4D14-8F7A-DF232F5C6466}"/>
                </a:ext>
              </a:extLst>
            </p:cNvPr>
            <p:cNvSpPr>
              <a:spLocks noChangeShapeType="1"/>
            </p:cNvSpPr>
            <p:nvPr/>
          </p:nvSpPr>
          <p:spPr bwMode="auto">
            <a:xfrm>
              <a:off x="3246285" y="2244719"/>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70" name="Line 111">
              <a:extLst>
                <a:ext uri="{FF2B5EF4-FFF2-40B4-BE49-F238E27FC236}">
                  <a16:creationId xmlns:a16="http://schemas.microsoft.com/office/drawing/2014/main" id="{7FB6568F-DC5B-4A43-8CFC-8B1CF3DEB970}"/>
                </a:ext>
              </a:extLst>
            </p:cNvPr>
            <p:cNvSpPr>
              <a:spLocks noChangeShapeType="1"/>
            </p:cNvSpPr>
            <p:nvPr/>
          </p:nvSpPr>
          <p:spPr bwMode="auto">
            <a:xfrm>
              <a:off x="3513046" y="2244719"/>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71" name="Line 112">
              <a:extLst>
                <a:ext uri="{FF2B5EF4-FFF2-40B4-BE49-F238E27FC236}">
                  <a16:creationId xmlns:a16="http://schemas.microsoft.com/office/drawing/2014/main" id="{4B556ADF-33B3-4405-B781-E88CCCDFF619}"/>
                </a:ext>
              </a:extLst>
            </p:cNvPr>
            <p:cNvSpPr>
              <a:spLocks noChangeShapeType="1"/>
            </p:cNvSpPr>
            <p:nvPr/>
          </p:nvSpPr>
          <p:spPr bwMode="auto">
            <a:xfrm>
              <a:off x="3202586" y="2141823"/>
              <a:ext cx="126532"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72" name="Line 113">
              <a:extLst>
                <a:ext uri="{FF2B5EF4-FFF2-40B4-BE49-F238E27FC236}">
                  <a16:creationId xmlns:a16="http://schemas.microsoft.com/office/drawing/2014/main" id="{B3C0D13E-B151-49F7-BA48-AE89D9CC4774}"/>
                </a:ext>
              </a:extLst>
            </p:cNvPr>
            <p:cNvSpPr>
              <a:spLocks noChangeShapeType="1"/>
            </p:cNvSpPr>
            <p:nvPr/>
          </p:nvSpPr>
          <p:spPr bwMode="auto">
            <a:xfrm>
              <a:off x="3329119" y="2141823"/>
              <a:ext cx="292197"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73" name="Line 114">
              <a:extLst>
                <a:ext uri="{FF2B5EF4-FFF2-40B4-BE49-F238E27FC236}">
                  <a16:creationId xmlns:a16="http://schemas.microsoft.com/office/drawing/2014/main" id="{ECE395F5-118D-4E63-955B-2E545FDEF97C}"/>
                </a:ext>
              </a:extLst>
            </p:cNvPr>
            <p:cNvSpPr>
              <a:spLocks noChangeShapeType="1"/>
            </p:cNvSpPr>
            <p:nvPr/>
          </p:nvSpPr>
          <p:spPr bwMode="auto">
            <a:xfrm>
              <a:off x="3202586" y="2130227"/>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74" name="Line 115">
              <a:extLst>
                <a:ext uri="{FF2B5EF4-FFF2-40B4-BE49-F238E27FC236}">
                  <a16:creationId xmlns:a16="http://schemas.microsoft.com/office/drawing/2014/main" id="{A35B144E-B48F-43AA-BF07-13133C8961ED}"/>
                </a:ext>
              </a:extLst>
            </p:cNvPr>
            <p:cNvSpPr>
              <a:spLocks noChangeShapeType="1"/>
            </p:cNvSpPr>
            <p:nvPr/>
          </p:nvSpPr>
          <p:spPr bwMode="auto">
            <a:xfrm>
              <a:off x="3621316" y="2130227"/>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75" name="Line 116">
              <a:extLst>
                <a:ext uri="{FF2B5EF4-FFF2-40B4-BE49-F238E27FC236}">
                  <a16:creationId xmlns:a16="http://schemas.microsoft.com/office/drawing/2014/main" id="{383B6523-99A5-4FCF-8974-C7EF288AD05E}"/>
                </a:ext>
              </a:extLst>
            </p:cNvPr>
            <p:cNvSpPr>
              <a:spLocks noChangeShapeType="1"/>
            </p:cNvSpPr>
            <p:nvPr/>
          </p:nvSpPr>
          <p:spPr bwMode="auto">
            <a:xfrm>
              <a:off x="3274330" y="2080948"/>
              <a:ext cx="50873"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76" name="Line 117">
              <a:extLst>
                <a:ext uri="{FF2B5EF4-FFF2-40B4-BE49-F238E27FC236}">
                  <a16:creationId xmlns:a16="http://schemas.microsoft.com/office/drawing/2014/main" id="{CF480F08-07EA-473E-A29D-93F7C3BE5F41}"/>
                </a:ext>
              </a:extLst>
            </p:cNvPr>
            <p:cNvSpPr>
              <a:spLocks noChangeShapeType="1"/>
            </p:cNvSpPr>
            <p:nvPr/>
          </p:nvSpPr>
          <p:spPr bwMode="auto">
            <a:xfrm>
              <a:off x="3325205" y="2080948"/>
              <a:ext cx="61961"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77" name="Line 118">
              <a:extLst>
                <a:ext uri="{FF2B5EF4-FFF2-40B4-BE49-F238E27FC236}">
                  <a16:creationId xmlns:a16="http://schemas.microsoft.com/office/drawing/2014/main" id="{78522369-8944-4084-A52F-66EDF7131C01}"/>
                </a:ext>
              </a:extLst>
            </p:cNvPr>
            <p:cNvSpPr>
              <a:spLocks noChangeShapeType="1"/>
            </p:cNvSpPr>
            <p:nvPr/>
          </p:nvSpPr>
          <p:spPr bwMode="auto">
            <a:xfrm>
              <a:off x="3274330" y="2069352"/>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78" name="Line 119">
              <a:extLst>
                <a:ext uri="{FF2B5EF4-FFF2-40B4-BE49-F238E27FC236}">
                  <a16:creationId xmlns:a16="http://schemas.microsoft.com/office/drawing/2014/main" id="{F6DD0A30-EC14-46D1-8A94-A93DAFB75E60}"/>
                </a:ext>
              </a:extLst>
            </p:cNvPr>
            <p:cNvSpPr>
              <a:spLocks noChangeShapeType="1"/>
            </p:cNvSpPr>
            <p:nvPr/>
          </p:nvSpPr>
          <p:spPr bwMode="auto">
            <a:xfrm>
              <a:off x="3387166" y="2069352"/>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79" name="Line 120">
              <a:extLst>
                <a:ext uri="{FF2B5EF4-FFF2-40B4-BE49-F238E27FC236}">
                  <a16:creationId xmlns:a16="http://schemas.microsoft.com/office/drawing/2014/main" id="{80448A1D-7115-4E7B-AD54-D1E5D232E568}"/>
                </a:ext>
              </a:extLst>
            </p:cNvPr>
            <p:cNvSpPr>
              <a:spLocks noChangeShapeType="1"/>
            </p:cNvSpPr>
            <p:nvPr/>
          </p:nvSpPr>
          <p:spPr bwMode="auto">
            <a:xfrm>
              <a:off x="3264547" y="1969049"/>
              <a:ext cx="54135"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80" name="Line 121">
              <a:extLst>
                <a:ext uri="{FF2B5EF4-FFF2-40B4-BE49-F238E27FC236}">
                  <a16:creationId xmlns:a16="http://schemas.microsoft.com/office/drawing/2014/main" id="{1F8142F4-A04A-440C-8602-7DEBC906FB00}"/>
                </a:ext>
              </a:extLst>
            </p:cNvPr>
            <p:cNvSpPr>
              <a:spLocks noChangeShapeType="1"/>
            </p:cNvSpPr>
            <p:nvPr/>
          </p:nvSpPr>
          <p:spPr bwMode="auto">
            <a:xfrm>
              <a:off x="3318682" y="1969049"/>
              <a:ext cx="74354"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81" name="Line 122">
              <a:extLst>
                <a:ext uri="{FF2B5EF4-FFF2-40B4-BE49-F238E27FC236}">
                  <a16:creationId xmlns:a16="http://schemas.microsoft.com/office/drawing/2014/main" id="{B95177C9-7A9C-44C8-B97E-47B795F24292}"/>
                </a:ext>
              </a:extLst>
            </p:cNvPr>
            <p:cNvSpPr>
              <a:spLocks noChangeShapeType="1"/>
            </p:cNvSpPr>
            <p:nvPr/>
          </p:nvSpPr>
          <p:spPr bwMode="auto">
            <a:xfrm>
              <a:off x="3264547" y="1957454"/>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82" name="Line 123">
              <a:extLst>
                <a:ext uri="{FF2B5EF4-FFF2-40B4-BE49-F238E27FC236}">
                  <a16:creationId xmlns:a16="http://schemas.microsoft.com/office/drawing/2014/main" id="{68ECDAB3-60FE-41B7-8A3A-1DE9B5BB4C96}"/>
                </a:ext>
              </a:extLst>
            </p:cNvPr>
            <p:cNvSpPr>
              <a:spLocks noChangeShapeType="1"/>
            </p:cNvSpPr>
            <p:nvPr/>
          </p:nvSpPr>
          <p:spPr bwMode="auto">
            <a:xfrm>
              <a:off x="3393036" y="1957454"/>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83" name="Line 124">
              <a:extLst>
                <a:ext uri="{FF2B5EF4-FFF2-40B4-BE49-F238E27FC236}">
                  <a16:creationId xmlns:a16="http://schemas.microsoft.com/office/drawing/2014/main" id="{3F04D66D-8D91-4FAF-8BC5-074EDB13664C}"/>
                </a:ext>
              </a:extLst>
            </p:cNvPr>
            <p:cNvSpPr>
              <a:spLocks noChangeShapeType="1"/>
            </p:cNvSpPr>
            <p:nvPr/>
          </p:nvSpPr>
          <p:spPr bwMode="auto">
            <a:xfrm>
              <a:off x="3256721" y="1908175"/>
              <a:ext cx="80224"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84" name="Line 125">
              <a:extLst>
                <a:ext uri="{FF2B5EF4-FFF2-40B4-BE49-F238E27FC236}">
                  <a16:creationId xmlns:a16="http://schemas.microsoft.com/office/drawing/2014/main" id="{7710A979-9B6F-481A-ABA7-76D24724AD83}"/>
                </a:ext>
              </a:extLst>
            </p:cNvPr>
            <p:cNvSpPr>
              <a:spLocks noChangeShapeType="1"/>
            </p:cNvSpPr>
            <p:nvPr/>
          </p:nvSpPr>
          <p:spPr bwMode="auto">
            <a:xfrm>
              <a:off x="3336945" y="1908175"/>
              <a:ext cx="125880"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85" name="Line 126">
              <a:extLst>
                <a:ext uri="{FF2B5EF4-FFF2-40B4-BE49-F238E27FC236}">
                  <a16:creationId xmlns:a16="http://schemas.microsoft.com/office/drawing/2014/main" id="{3F70CC7D-EF30-41EF-B5DA-E7091D88BCFE}"/>
                </a:ext>
              </a:extLst>
            </p:cNvPr>
            <p:cNvSpPr>
              <a:spLocks noChangeShapeType="1"/>
            </p:cNvSpPr>
            <p:nvPr/>
          </p:nvSpPr>
          <p:spPr bwMode="auto">
            <a:xfrm>
              <a:off x="3256721" y="1896580"/>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86" name="Line 127">
              <a:extLst>
                <a:ext uri="{FF2B5EF4-FFF2-40B4-BE49-F238E27FC236}">
                  <a16:creationId xmlns:a16="http://schemas.microsoft.com/office/drawing/2014/main" id="{2FAFCF1E-1F52-4DF5-BB08-13A503389CEA}"/>
                </a:ext>
              </a:extLst>
            </p:cNvPr>
            <p:cNvSpPr>
              <a:spLocks noChangeShapeType="1"/>
            </p:cNvSpPr>
            <p:nvPr/>
          </p:nvSpPr>
          <p:spPr bwMode="auto">
            <a:xfrm>
              <a:off x="3462824" y="1896580"/>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87" name="Line 128">
              <a:extLst>
                <a:ext uri="{FF2B5EF4-FFF2-40B4-BE49-F238E27FC236}">
                  <a16:creationId xmlns:a16="http://schemas.microsoft.com/office/drawing/2014/main" id="{3792A6BC-BA00-40C6-90F1-99C6B288395B}"/>
                </a:ext>
              </a:extLst>
            </p:cNvPr>
            <p:cNvSpPr>
              <a:spLocks noChangeShapeType="1"/>
            </p:cNvSpPr>
            <p:nvPr/>
          </p:nvSpPr>
          <p:spPr bwMode="auto">
            <a:xfrm>
              <a:off x="3224762" y="1681672"/>
              <a:ext cx="67831"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88" name="Line 129">
              <a:extLst>
                <a:ext uri="{FF2B5EF4-FFF2-40B4-BE49-F238E27FC236}">
                  <a16:creationId xmlns:a16="http://schemas.microsoft.com/office/drawing/2014/main" id="{9842D48A-753B-45D7-952A-E55CA148A4A5}"/>
                </a:ext>
              </a:extLst>
            </p:cNvPr>
            <p:cNvSpPr>
              <a:spLocks noChangeShapeType="1"/>
            </p:cNvSpPr>
            <p:nvPr/>
          </p:nvSpPr>
          <p:spPr bwMode="auto">
            <a:xfrm>
              <a:off x="3292593" y="1681672"/>
              <a:ext cx="106313"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89" name="Line 130">
              <a:extLst>
                <a:ext uri="{FF2B5EF4-FFF2-40B4-BE49-F238E27FC236}">
                  <a16:creationId xmlns:a16="http://schemas.microsoft.com/office/drawing/2014/main" id="{14092FBD-5311-4CEF-81DE-EBAA6AE52842}"/>
                </a:ext>
              </a:extLst>
            </p:cNvPr>
            <p:cNvSpPr>
              <a:spLocks noChangeShapeType="1"/>
            </p:cNvSpPr>
            <p:nvPr/>
          </p:nvSpPr>
          <p:spPr bwMode="auto">
            <a:xfrm>
              <a:off x="3224762" y="1670077"/>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90" name="Line 131">
              <a:extLst>
                <a:ext uri="{FF2B5EF4-FFF2-40B4-BE49-F238E27FC236}">
                  <a16:creationId xmlns:a16="http://schemas.microsoft.com/office/drawing/2014/main" id="{D2A69B52-96EF-44F5-9854-DAF44D16E6EA}"/>
                </a:ext>
              </a:extLst>
            </p:cNvPr>
            <p:cNvSpPr>
              <a:spLocks noChangeShapeType="1"/>
            </p:cNvSpPr>
            <p:nvPr/>
          </p:nvSpPr>
          <p:spPr bwMode="auto">
            <a:xfrm>
              <a:off x="3398906" y="1670077"/>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91" name="Line 132">
              <a:extLst>
                <a:ext uri="{FF2B5EF4-FFF2-40B4-BE49-F238E27FC236}">
                  <a16:creationId xmlns:a16="http://schemas.microsoft.com/office/drawing/2014/main" id="{1C2452B6-4A39-4CFE-94CF-BE2032C5AB96}"/>
                </a:ext>
              </a:extLst>
            </p:cNvPr>
            <p:cNvSpPr>
              <a:spLocks noChangeShapeType="1"/>
            </p:cNvSpPr>
            <p:nvPr/>
          </p:nvSpPr>
          <p:spPr bwMode="auto">
            <a:xfrm>
              <a:off x="3250851" y="1620798"/>
              <a:ext cx="120010"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92" name="Line 133">
              <a:extLst>
                <a:ext uri="{FF2B5EF4-FFF2-40B4-BE49-F238E27FC236}">
                  <a16:creationId xmlns:a16="http://schemas.microsoft.com/office/drawing/2014/main" id="{6ABD73B1-EF64-4BB5-AC49-E196AF70C8FD}"/>
                </a:ext>
              </a:extLst>
            </p:cNvPr>
            <p:cNvSpPr>
              <a:spLocks noChangeShapeType="1"/>
            </p:cNvSpPr>
            <p:nvPr/>
          </p:nvSpPr>
          <p:spPr bwMode="auto">
            <a:xfrm>
              <a:off x="3370861" y="1620798"/>
              <a:ext cx="222409"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93" name="Line 134">
              <a:extLst>
                <a:ext uri="{FF2B5EF4-FFF2-40B4-BE49-F238E27FC236}">
                  <a16:creationId xmlns:a16="http://schemas.microsoft.com/office/drawing/2014/main" id="{8B2712DC-F542-4A5F-8238-9F8CDEC57CF1}"/>
                </a:ext>
              </a:extLst>
            </p:cNvPr>
            <p:cNvSpPr>
              <a:spLocks noChangeShapeType="1"/>
            </p:cNvSpPr>
            <p:nvPr/>
          </p:nvSpPr>
          <p:spPr bwMode="auto">
            <a:xfrm>
              <a:off x="3250851" y="1609203"/>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94" name="Line 135">
              <a:extLst>
                <a:ext uri="{FF2B5EF4-FFF2-40B4-BE49-F238E27FC236}">
                  <a16:creationId xmlns:a16="http://schemas.microsoft.com/office/drawing/2014/main" id="{74B9326D-6728-4F19-9E2E-97B61D9E8CF2}"/>
                </a:ext>
              </a:extLst>
            </p:cNvPr>
            <p:cNvSpPr>
              <a:spLocks noChangeShapeType="1"/>
            </p:cNvSpPr>
            <p:nvPr/>
          </p:nvSpPr>
          <p:spPr bwMode="auto">
            <a:xfrm>
              <a:off x="3593270" y="1609203"/>
              <a:ext cx="0" cy="2319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95" name="Line 136">
              <a:extLst>
                <a:ext uri="{FF2B5EF4-FFF2-40B4-BE49-F238E27FC236}">
                  <a16:creationId xmlns:a16="http://schemas.microsoft.com/office/drawing/2014/main" id="{83EC100E-CF95-4BAA-82FC-0D5A75A7BDD6}"/>
                </a:ext>
              </a:extLst>
            </p:cNvPr>
            <p:cNvSpPr>
              <a:spLocks noChangeShapeType="1"/>
            </p:cNvSpPr>
            <p:nvPr/>
          </p:nvSpPr>
          <p:spPr bwMode="auto">
            <a:xfrm>
              <a:off x="3254763" y="1559922"/>
              <a:ext cx="65875"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96" name="Line 137">
              <a:extLst>
                <a:ext uri="{FF2B5EF4-FFF2-40B4-BE49-F238E27FC236}">
                  <a16:creationId xmlns:a16="http://schemas.microsoft.com/office/drawing/2014/main" id="{0F8DF6ED-9202-46AB-815C-2664D2A478EF}"/>
                </a:ext>
              </a:extLst>
            </p:cNvPr>
            <p:cNvSpPr>
              <a:spLocks noChangeShapeType="1"/>
            </p:cNvSpPr>
            <p:nvPr/>
          </p:nvSpPr>
          <p:spPr bwMode="auto">
            <a:xfrm>
              <a:off x="3320638" y="1559922"/>
              <a:ext cx="94573"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97" name="Line 138">
              <a:extLst>
                <a:ext uri="{FF2B5EF4-FFF2-40B4-BE49-F238E27FC236}">
                  <a16:creationId xmlns:a16="http://schemas.microsoft.com/office/drawing/2014/main" id="{79222ACB-F5B8-45DA-AFB6-7E688963A62C}"/>
                </a:ext>
              </a:extLst>
            </p:cNvPr>
            <p:cNvSpPr>
              <a:spLocks noChangeShapeType="1"/>
            </p:cNvSpPr>
            <p:nvPr/>
          </p:nvSpPr>
          <p:spPr bwMode="auto">
            <a:xfrm>
              <a:off x="3254763" y="1549052"/>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98" name="Line 139">
              <a:extLst>
                <a:ext uri="{FF2B5EF4-FFF2-40B4-BE49-F238E27FC236}">
                  <a16:creationId xmlns:a16="http://schemas.microsoft.com/office/drawing/2014/main" id="{4EBD4C3D-3B3F-4B86-A0E9-9348D5FB3B60}"/>
                </a:ext>
              </a:extLst>
            </p:cNvPr>
            <p:cNvSpPr>
              <a:spLocks noChangeShapeType="1"/>
            </p:cNvSpPr>
            <p:nvPr/>
          </p:nvSpPr>
          <p:spPr bwMode="auto">
            <a:xfrm>
              <a:off x="3415211" y="1549052"/>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999" name="Line 140">
              <a:extLst>
                <a:ext uri="{FF2B5EF4-FFF2-40B4-BE49-F238E27FC236}">
                  <a16:creationId xmlns:a16="http://schemas.microsoft.com/office/drawing/2014/main" id="{4C2D0AA5-C48C-4939-B778-D9E7024415AE}"/>
                </a:ext>
              </a:extLst>
            </p:cNvPr>
            <p:cNvSpPr>
              <a:spLocks noChangeShapeType="1"/>
            </p:cNvSpPr>
            <p:nvPr/>
          </p:nvSpPr>
          <p:spPr bwMode="auto">
            <a:xfrm>
              <a:off x="3226718" y="1441801"/>
              <a:ext cx="54135"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00" name="Line 141">
              <a:extLst>
                <a:ext uri="{FF2B5EF4-FFF2-40B4-BE49-F238E27FC236}">
                  <a16:creationId xmlns:a16="http://schemas.microsoft.com/office/drawing/2014/main" id="{BF0A46ED-B765-4441-AB45-E952A79F88E6}"/>
                </a:ext>
              </a:extLst>
            </p:cNvPr>
            <p:cNvSpPr>
              <a:spLocks noChangeShapeType="1"/>
            </p:cNvSpPr>
            <p:nvPr/>
          </p:nvSpPr>
          <p:spPr bwMode="auto">
            <a:xfrm>
              <a:off x="3280852" y="1441801"/>
              <a:ext cx="80224"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01" name="Line 142">
              <a:extLst>
                <a:ext uri="{FF2B5EF4-FFF2-40B4-BE49-F238E27FC236}">
                  <a16:creationId xmlns:a16="http://schemas.microsoft.com/office/drawing/2014/main" id="{79D63AC5-2942-4566-BE3C-AD45B09D4960}"/>
                </a:ext>
              </a:extLst>
            </p:cNvPr>
            <p:cNvSpPr>
              <a:spLocks noChangeShapeType="1"/>
            </p:cNvSpPr>
            <p:nvPr/>
          </p:nvSpPr>
          <p:spPr bwMode="auto">
            <a:xfrm>
              <a:off x="3226718" y="1430930"/>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02" name="Line 143">
              <a:extLst>
                <a:ext uri="{FF2B5EF4-FFF2-40B4-BE49-F238E27FC236}">
                  <a16:creationId xmlns:a16="http://schemas.microsoft.com/office/drawing/2014/main" id="{CFBEAF0F-1115-466A-93AB-35486E2BC8A6}"/>
                </a:ext>
              </a:extLst>
            </p:cNvPr>
            <p:cNvSpPr>
              <a:spLocks noChangeShapeType="1"/>
            </p:cNvSpPr>
            <p:nvPr/>
          </p:nvSpPr>
          <p:spPr bwMode="auto">
            <a:xfrm>
              <a:off x="3361076" y="1430930"/>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03" name="Line 144">
              <a:extLst>
                <a:ext uri="{FF2B5EF4-FFF2-40B4-BE49-F238E27FC236}">
                  <a16:creationId xmlns:a16="http://schemas.microsoft.com/office/drawing/2014/main" id="{331A6F96-74A7-48BF-A0A8-2F7091CA1421}"/>
                </a:ext>
              </a:extLst>
            </p:cNvPr>
            <p:cNvSpPr>
              <a:spLocks noChangeShapeType="1"/>
            </p:cNvSpPr>
            <p:nvPr/>
          </p:nvSpPr>
          <p:spPr bwMode="auto">
            <a:xfrm>
              <a:off x="3282809" y="1380926"/>
              <a:ext cx="65875"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04" name="Line 145">
              <a:extLst>
                <a:ext uri="{FF2B5EF4-FFF2-40B4-BE49-F238E27FC236}">
                  <a16:creationId xmlns:a16="http://schemas.microsoft.com/office/drawing/2014/main" id="{847A40DB-CF2D-4A38-9DFB-F92AA212DAF0}"/>
                </a:ext>
              </a:extLst>
            </p:cNvPr>
            <p:cNvSpPr>
              <a:spLocks noChangeShapeType="1"/>
            </p:cNvSpPr>
            <p:nvPr/>
          </p:nvSpPr>
          <p:spPr bwMode="auto">
            <a:xfrm>
              <a:off x="3348684" y="1380926"/>
              <a:ext cx="90660"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05" name="Line 146">
              <a:extLst>
                <a:ext uri="{FF2B5EF4-FFF2-40B4-BE49-F238E27FC236}">
                  <a16:creationId xmlns:a16="http://schemas.microsoft.com/office/drawing/2014/main" id="{F0247404-567F-4DD8-A7FE-5D6F322AEBD7}"/>
                </a:ext>
              </a:extLst>
            </p:cNvPr>
            <p:cNvSpPr>
              <a:spLocks noChangeShapeType="1"/>
            </p:cNvSpPr>
            <p:nvPr/>
          </p:nvSpPr>
          <p:spPr bwMode="auto">
            <a:xfrm>
              <a:off x="3282809" y="1370056"/>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06" name="Line 147">
              <a:extLst>
                <a:ext uri="{FF2B5EF4-FFF2-40B4-BE49-F238E27FC236}">
                  <a16:creationId xmlns:a16="http://schemas.microsoft.com/office/drawing/2014/main" id="{BECA4BEF-D535-401A-AE4F-1C3E48A9A388}"/>
                </a:ext>
              </a:extLst>
            </p:cNvPr>
            <p:cNvSpPr>
              <a:spLocks noChangeShapeType="1"/>
            </p:cNvSpPr>
            <p:nvPr/>
          </p:nvSpPr>
          <p:spPr bwMode="auto">
            <a:xfrm>
              <a:off x="3439344" y="1370056"/>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07" name="Line 148">
              <a:extLst>
                <a:ext uri="{FF2B5EF4-FFF2-40B4-BE49-F238E27FC236}">
                  <a16:creationId xmlns:a16="http://schemas.microsoft.com/office/drawing/2014/main" id="{6F809D6C-0BFE-4F79-86AE-4777AA7F67DF}"/>
                </a:ext>
              </a:extLst>
            </p:cNvPr>
            <p:cNvSpPr>
              <a:spLocks noChangeShapeType="1"/>
            </p:cNvSpPr>
            <p:nvPr/>
          </p:nvSpPr>
          <p:spPr bwMode="auto">
            <a:xfrm>
              <a:off x="3256721" y="1202655"/>
              <a:ext cx="58049"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08" name="Line 149">
              <a:extLst>
                <a:ext uri="{FF2B5EF4-FFF2-40B4-BE49-F238E27FC236}">
                  <a16:creationId xmlns:a16="http://schemas.microsoft.com/office/drawing/2014/main" id="{9CF06019-B656-40F6-8A8D-67BEFFCCC71A}"/>
                </a:ext>
              </a:extLst>
            </p:cNvPr>
            <p:cNvSpPr>
              <a:spLocks noChangeShapeType="1"/>
            </p:cNvSpPr>
            <p:nvPr/>
          </p:nvSpPr>
          <p:spPr bwMode="auto">
            <a:xfrm>
              <a:off x="3314768" y="1202655"/>
              <a:ext cx="84138"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09" name="Line 150">
              <a:extLst>
                <a:ext uri="{FF2B5EF4-FFF2-40B4-BE49-F238E27FC236}">
                  <a16:creationId xmlns:a16="http://schemas.microsoft.com/office/drawing/2014/main" id="{AD0A2326-5C69-4858-AF6B-65CE32A5C1F0}"/>
                </a:ext>
              </a:extLst>
            </p:cNvPr>
            <p:cNvSpPr>
              <a:spLocks noChangeShapeType="1"/>
            </p:cNvSpPr>
            <p:nvPr/>
          </p:nvSpPr>
          <p:spPr bwMode="auto">
            <a:xfrm>
              <a:off x="3256721" y="1191785"/>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10" name="Line 151">
              <a:extLst>
                <a:ext uri="{FF2B5EF4-FFF2-40B4-BE49-F238E27FC236}">
                  <a16:creationId xmlns:a16="http://schemas.microsoft.com/office/drawing/2014/main" id="{E030F43F-75AE-4B1A-832E-4C8EFB131C87}"/>
                </a:ext>
              </a:extLst>
            </p:cNvPr>
            <p:cNvSpPr>
              <a:spLocks noChangeShapeType="1"/>
            </p:cNvSpPr>
            <p:nvPr/>
          </p:nvSpPr>
          <p:spPr bwMode="auto">
            <a:xfrm>
              <a:off x="3398906" y="1191785"/>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11" name="Line 152">
              <a:extLst>
                <a:ext uri="{FF2B5EF4-FFF2-40B4-BE49-F238E27FC236}">
                  <a16:creationId xmlns:a16="http://schemas.microsoft.com/office/drawing/2014/main" id="{03201C71-129B-4C24-B3BC-2699837E4B26}"/>
                </a:ext>
              </a:extLst>
            </p:cNvPr>
            <p:cNvSpPr>
              <a:spLocks noChangeShapeType="1"/>
            </p:cNvSpPr>
            <p:nvPr/>
          </p:nvSpPr>
          <p:spPr bwMode="auto">
            <a:xfrm>
              <a:off x="3268460" y="1142505"/>
              <a:ext cx="68483"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12" name="Line 153">
              <a:extLst>
                <a:ext uri="{FF2B5EF4-FFF2-40B4-BE49-F238E27FC236}">
                  <a16:creationId xmlns:a16="http://schemas.microsoft.com/office/drawing/2014/main" id="{1A14DB69-4087-4D15-ACC5-FF05A210A05C}"/>
                </a:ext>
              </a:extLst>
            </p:cNvPr>
            <p:cNvSpPr>
              <a:spLocks noChangeShapeType="1"/>
            </p:cNvSpPr>
            <p:nvPr/>
          </p:nvSpPr>
          <p:spPr bwMode="auto">
            <a:xfrm>
              <a:off x="3336945" y="1142505"/>
              <a:ext cx="97835"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13" name="Line 154">
              <a:extLst>
                <a:ext uri="{FF2B5EF4-FFF2-40B4-BE49-F238E27FC236}">
                  <a16:creationId xmlns:a16="http://schemas.microsoft.com/office/drawing/2014/main" id="{E8F0346A-D8A9-4747-97D0-B5AC720C2B14}"/>
                </a:ext>
              </a:extLst>
            </p:cNvPr>
            <p:cNvSpPr>
              <a:spLocks noChangeShapeType="1"/>
            </p:cNvSpPr>
            <p:nvPr/>
          </p:nvSpPr>
          <p:spPr bwMode="auto">
            <a:xfrm>
              <a:off x="3268460" y="1130910"/>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14" name="Line 155">
              <a:extLst>
                <a:ext uri="{FF2B5EF4-FFF2-40B4-BE49-F238E27FC236}">
                  <a16:creationId xmlns:a16="http://schemas.microsoft.com/office/drawing/2014/main" id="{4F1487FD-453F-4D3D-A405-E21874BFE53D}"/>
                </a:ext>
              </a:extLst>
            </p:cNvPr>
            <p:cNvSpPr>
              <a:spLocks noChangeShapeType="1"/>
            </p:cNvSpPr>
            <p:nvPr/>
          </p:nvSpPr>
          <p:spPr bwMode="auto">
            <a:xfrm>
              <a:off x="3434778" y="1130910"/>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15" name="Line 156">
              <a:extLst>
                <a:ext uri="{FF2B5EF4-FFF2-40B4-BE49-F238E27FC236}">
                  <a16:creationId xmlns:a16="http://schemas.microsoft.com/office/drawing/2014/main" id="{73CCB91C-BB3A-4888-BCAA-0E648E406E4A}"/>
                </a:ext>
              </a:extLst>
            </p:cNvPr>
            <p:cNvSpPr>
              <a:spLocks noChangeShapeType="1"/>
            </p:cNvSpPr>
            <p:nvPr/>
          </p:nvSpPr>
          <p:spPr bwMode="auto">
            <a:xfrm>
              <a:off x="3256721" y="1032426"/>
              <a:ext cx="56091"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16" name="Line 157">
              <a:extLst>
                <a:ext uri="{FF2B5EF4-FFF2-40B4-BE49-F238E27FC236}">
                  <a16:creationId xmlns:a16="http://schemas.microsoft.com/office/drawing/2014/main" id="{BDF5EAED-DF31-4323-A3C1-6480CC7CFDCD}"/>
                </a:ext>
              </a:extLst>
            </p:cNvPr>
            <p:cNvSpPr>
              <a:spLocks noChangeShapeType="1"/>
            </p:cNvSpPr>
            <p:nvPr/>
          </p:nvSpPr>
          <p:spPr bwMode="auto">
            <a:xfrm>
              <a:off x="3312812" y="1032426"/>
              <a:ext cx="74354"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17" name="Line 158">
              <a:extLst>
                <a:ext uri="{FF2B5EF4-FFF2-40B4-BE49-F238E27FC236}">
                  <a16:creationId xmlns:a16="http://schemas.microsoft.com/office/drawing/2014/main" id="{AA87F799-8A4C-4903-A42D-C50DEC62E7A7}"/>
                </a:ext>
              </a:extLst>
            </p:cNvPr>
            <p:cNvSpPr>
              <a:spLocks noChangeShapeType="1"/>
            </p:cNvSpPr>
            <p:nvPr/>
          </p:nvSpPr>
          <p:spPr bwMode="auto">
            <a:xfrm>
              <a:off x="3256721" y="1020829"/>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18" name="Line 159">
              <a:extLst>
                <a:ext uri="{FF2B5EF4-FFF2-40B4-BE49-F238E27FC236}">
                  <a16:creationId xmlns:a16="http://schemas.microsoft.com/office/drawing/2014/main" id="{9F4E48F4-3863-4DDA-BCF1-AAC2420E37A5}"/>
                </a:ext>
              </a:extLst>
            </p:cNvPr>
            <p:cNvSpPr>
              <a:spLocks noChangeShapeType="1"/>
            </p:cNvSpPr>
            <p:nvPr/>
          </p:nvSpPr>
          <p:spPr bwMode="auto">
            <a:xfrm>
              <a:off x="3387166" y="1020829"/>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19" name="Line 160">
              <a:extLst>
                <a:ext uri="{FF2B5EF4-FFF2-40B4-BE49-F238E27FC236}">
                  <a16:creationId xmlns:a16="http://schemas.microsoft.com/office/drawing/2014/main" id="{16BC1AA2-F619-4A26-9CDF-92BBDDDFCE43}"/>
                </a:ext>
              </a:extLst>
            </p:cNvPr>
            <p:cNvSpPr>
              <a:spLocks noChangeShapeType="1"/>
            </p:cNvSpPr>
            <p:nvPr/>
          </p:nvSpPr>
          <p:spPr bwMode="auto">
            <a:xfrm>
              <a:off x="3288681" y="971550"/>
              <a:ext cx="92617"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20" name="Line 161">
              <a:extLst>
                <a:ext uri="{FF2B5EF4-FFF2-40B4-BE49-F238E27FC236}">
                  <a16:creationId xmlns:a16="http://schemas.microsoft.com/office/drawing/2014/main" id="{D35965F3-83AE-4831-8AE1-D8EC285AE42B}"/>
                </a:ext>
              </a:extLst>
            </p:cNvPr>
            <p:cNvSpPr>
              <a:spLocks noChangeShapeType="1"/>
            </p:cNvSpPr>
            <p:nvPr/>
          </p:nvSpPr>
          <p:spPr bwMode="auto">
            <a:xfrm>
              <a:off x="3381295" y="971550"/>
              <a:ext cx="139577"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21" name="Line 162">
              <a:extLst>
                <a:ext uri="{FF2B5EF4-FFF2-40B4-BE49-F238E27FC236}">
                  <a16:creationId xmlns:a16="http://schemas.microsoft.com/office/drawing/2014/main" id="{1068F862-F1F1-4FD7-B8F9-88C3F78DE950}"/>
                </a:ext>
              </a:extLst>
            </p:cNvPr>
            <p:cNvSpPr>
              <a:spLocks noChangeShapeType="1"/>
            </p:cNvSpPr>
            <p:nvPr/>
          </p:nvSpPr>
          <p:spPr bwMode="auto">
            <a:xfrm>
              <a:off x="3288681" y="959955"/>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22" name="Line 163">
              <a:extLst>
                <a:ext uri="{FF2B5EF4-FFF2-40B4-BE49-F238E27FC236}">
                  <a16:creationId xmlns:a16="http://schemas.microsoft.com/office/drawing/2014/main" id="{E0C370F7-0280-481F-BF47-36EF8D39FBD0}"/>
                </a:ext>
              </a:extLst>
            </p:cNvPr>
            <p:cNvSpPr>
              <a:spLocks noChangeShapeType="1"/>
            </p:cNvSpPr>
            <p:nvPr/>
          </p:nvSpPr>
          <p:spPr bwMode="auto">
            <a:xfrm>
              <a:off x="3520872" y="959955"/>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23" name="Line 164">
              <a:extLst>
                <a:ext uri="{FF2B5EF4-FFF2-40B4-BE49-F238E27FC236}">
                  <a16:creationId xmlns:a16="http://schemas.microsoft.com/office/drawing/2014/main" id="{F46AF661-4477-489D-8ACA-3F60B3FEC294}"/>
                </a:ext>
              </a:extLst>
            </p:cNvPr>
            <p:cNvSpPr>
              <a:spLocks noChangeShapeType="1"/>
            </p:cNvSpPr>
            <p:nvPr/>
          </p:nvSpPr>
          <p:spPr bwMode="auto">
            <a:xfrm>
              <a:off x="3336945" y="857781"/>
              <a:ext cx="102399"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24" name="Line 165">
              <a:extLst>
                <a:ext uri="{FF2B5EF4-FFF2-40B4-BE49-F238E27FC236}">
                  <a16:creationId xmlns:a16="http://schemas.microsoft.com/office/drawing/2014/main" id="{EF12AFE9-9CF3-4C20-8CCC-468EF7DCF549}"/>
                </a:ext>
              </a:extLst>
            </p:cNvPr>
            <p:cNvSpPr>
              <a:spLocks noChangeShapeType="1"/>
            </p:cNvSpPr>
            <p:nvPr/>
          </p:nvSpPr>
          <p:spPr bwMode="auto">
            <a:xfrm>
              <a:off x="3439344" y="857781"/>
              <a:ext cx="150012"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25" name="Line 166">
              <a:extLst>
                <a:ext uri="{FF2B5EF4-FFF2-40B4-BE49-F238E27FC236}">
                  <a16:creationId xmlns:a16="http://schemas.microsoft.com/office/drawing/2014/main" id="{454FDF6A-6E6A-4DFF-9E6E-A086B7EEEA79}"/>
                </a:ext>
              </a:extLst>
            </p:cNvPr>
            <p:cNvSpPr>
              <a:spLocks noChangeShapeType="1"/>
            </p:cNvSpPr>
            <p:nvPr/>
          </p:nvSpPr>
          <p:spPr bwMode="auto">
            <a:xfrm>
              <a:off x="3336945" y="846185"/>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26" name="Line 167">
              <a:extLst>
                <a:ext uri="{FF2B5EF4-FFF2-40B4-BE49-F238E27FC236}">
                  <a16:creationId xmlns:a16="http://schemas.microsoft.com/office/drawing/2014/main" id="{A8337850-E07C-45FC-A9B8-E34E712F95A7}"/>
                </a:ext>
              </a:extLst>
            </p:cNvPr>
            <p:cNvSpPr>
              <a:spLocks noChangeShapeType="1"/>
            </p:cNvSpPr>
            <p:nvPr/>
          </p:nvSpPr>
          <p:spPr bwMode="auto">
            <a:xfrm>
              <a:off x="3589356" y="846185"/>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27" name="Line 168">
              <a:extLst>
                <a:ext uri="{FF2B5EF4-FFF2-40B4-BE49-F238E27FC236}">
                  <a16:creationId xmlns:a16="http://schemas.microsoft.com/office/drawing/2014/main" id="{DE6E6646-5F86-40D4-B250-FDEEAF20BC18}"/>
                </a:ext>
              </a:extLst>
            </p:cNvPr>
            <p:cNvSpPr>
              <a:spLocks noChangeShapeType="1"/>
            </p:cNvSpPr>
            <p:nvPr/>
          </p:nvSpPr>
          <p:spPr bwMode="auto">
            <a:xfrm>
              <a:off x="3238458" y="796906"/>
              <a:ext cx="52179"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28" name="Line 169">
              <a:extLst>
                <a:ext uri="{FF2B5EF4-FFF2-40B4-BE49-F238E27FC236}">
                  <a16:creationId xmlns:a16="http://schemas.microsoft.com/office/drawing/2014/main" id="{E839207A-61CD-4A4C-BA06-81F7DD7958F4}"/>
                </a:ext>
              </a:extLst>
            </p:cNvPr>
            <p:cNvSpPr>
              <a:spLocks noChangeShapeType="1"/>
            </p:cNvSpPr>
            <p:nvPr/>
          </p:nvSpPr>
          <p:spPr bwMode="auto">
            <a:xfrm>
              <a:off x="3290637" y="796906"/>
              <a:ext cx="72398" cy="0"/>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29" name="Line 170">
              <a:extLst>
                <a:ext uri="{FF2B5EF4-FFF2-40B4-BE49-F238E27FC236}">
                  <a16:creationId xmlns:a16="http://schemas.microsoft.com/office/drawing/2014/main" id="{EF657688-33A4-4F16-8893-E62F6C2BD038}"/>
                </a:ext>
              </a:extLst>
            </p:cNvPr>
            <p:cNvSpPr>
              <a:spLocks noChangeShapeType="1"/>
            </p:cNvSpPr>
            <p:nvPr/>
          </p:nvSpPr>
          <p:spPr bwMode="auto">
            <a:xfrm>
              <a:off x="3238458" y="785311"/>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1030" name="Line 171">
              <a:extLst>
                <a:ext uri="{FF2B5EF4-FFF2-40B4-BE49-F238E27FC236}">
                  <a16:creationId xmlns:a16="http://schemas.microsoft.com/office/drawing/2014/main" id="{02D6806A-26FC-481D-AE97-21C7F00AB71C}"/>
                </a:ext>
              </a:extLst>
            </p:cNvPr>
            <p:cNvSpPr>
              <a:spLocks noChangeShapeType="1"/>
            </p:cNvSpPr>
            <p:nvPr/>
          </p:nvSpPr>
          <p:spPr bwMode="auto">
            <a:xfrm>
              <a:off x="3363034" y="785311"/>
              <a:ext cx="0" cy="22466"/>
            </a:xfrm>
            <a:prstGeom prst="line">
              <a:avLst/>
            </a:prstGeom>
            <a:solidFill>
              <a:srgbClr val="595959"/>
            </a:solidFill>
            <a:ln w="9525" cap="flat">
              <a:solidFill>
                <a:srgbClr val="595959"/>
              </a:solidFill>
              <a:prstDash val="solid"/>
              <a:miter lim="800000"/>
              <a:headEnd/>
              <a:tailEnd/>
            </a:ln>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grpSp>
      <p:grpSp>
        <p:nvGrpSpPr>
          <p:cNvPr id="787" name="Group 786">
            <a:extLst>
              <a:ext uri="{FF2B5EF4-FFF2-40B4-BE49-F238E27FC236}">
                <a16:creationId xmlns:a16="http://schemas.microsoft.com/office/drawing/2014/main" id="{88AFBD98-1066-430A-9BB6-35A6C4291FDE}"/>
              </a:ext>
            </a:extLst>
          </p:cNvPr>
          <p:cNvGrpSpPr/>
          <p:nvPr/>
        </p:nvGrpSpPr>
        <p:grpSpPr>
          <a:xfrm>
            <a:off x="3159698" y="891827"/>
            <a:ext cx="2462252" cy="3439956"/>
            <a:chOff x="2317401" y="589554"/>
            <a:chExt cx="1985047" cy="2773263"/>
          </a:xfrm>
        </p:grpSpPr>
        <p:sp>
          <p:nvSpPr>
            <p:cNvPr id="794" name="Rectangle 219">
              <a:extLst>
                <a:ext uri="{FF2B5EF4-FFF2-40B4-BE49-F238E27FC236}">
                  <a16:creationId xmlns:a16="http://schemas.microsoft.com/office/drawing/2014/main" id="{5DC99358-B276-450D-A484-C6935EE07C17}"/>
                </a:ext>
              </a:extLst>
            </p:cNvPr>
            <p:cNvSpPr>
              <a:spLocks noChangeArrowheads="1"/>
            </p:cNvSpPr>
            <p:nvPr/>
          </p:nvSpPr>
          <p:spPr bwMode="auto">
            <a:xfrm>
              <a:off x="2317401" y="715614"/>
              <a:ext cx="920137" cy="264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lnSpc>
                  <a:spcPct val="85000"/>
                </a:lnSpc>
              </a:pPr>
              <a:r>
                <a:rPr lang="en-GB"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Presence of ascites</a:t>
              </a:r>
            </a:p>
            <a:p>
              <a:pPr marL="44658" defTabSz="1134319">
                <a:lnSpc>
                  <a:spcPct val="85000"/>
                </a:lnSpc>
              </a:pPr>
              <a:r>
                <a:rPr lang="en-GB"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Yes</a:t>
              </a:r>
            </a:p>
            <a:p>
              <a:pPr marL="44658" defTabSz="1134319">
                <a:lnSpc>
                  <a:spcPct val="85000"/>
                </a:lnSpc>
              </a:pPr>
              <a:r>
                <a:rPr lang="en-GB"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No</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Site of metastasis (peritoneum)</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No</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Yes</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Site of metastasis (lymph node)</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No</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Yes</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Site of metastasis (lung, bone, liver,</a:t>
              </a:r>
              <a:b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b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brain, bone marrow, peritoneum, skin)</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No</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Yes</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Completion of first surgery</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Complete removal</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Residual tumor (&lt;1 cm)</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Residual tumor (1–2 cm or &gt;2 cm)</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Unknown</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Time from last administration of platinum</a:t>
              </a:r>
              <a:b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b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drug to diagnosis of resistance (months)</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&lt;1</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History of radiation therapy</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No</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Yes</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Number of regimens</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3</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≥4</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Number of regimens</a:t>
              </a:r>
              <a:b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b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after diagnosis of resistance</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Histological type (IWRS)</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CCC</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Others</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PD-L1</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Positive (≥1%)</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Negative (&lt;1%)</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Others</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BRCA1/2 genetic test</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Positive</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Negative</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Unknown</a:t>
              </a:r>
            </a:p>
          </p:txBody>
        </p:sp>
        <p:sp>
          <p:nvSpPr>
            <p:cNvPr id="799" name="Rectangle 222">
              <a:extLst>
                <a:ext uri="{FF2B5EF4-FFF2-40B4-BE49-F238E27FC236}">
                  <a16:creationId xmlns:a16="http://schemas.microsoft.com/office/drawing/2014/main" id="{B3F82630-802F-40A0-A3B1-54820E04896F}"/>
                </a:ext>
              </a:extLst>
            </p:cNvPr>
            <p:cNvSpPr>
              <a:spLocks noChangeArrowheads="1"/>
            </p:cNvSpPr>
            <p:nvPr/>
          </p:nvSpPr>
          <p:spPr bwMode="auto">
            <a:xfrm>
              <a:off x="3844932" y="589554"/>
              <a:ext cx="28431"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b="1" dirty="0">
                  <a:solidFill>
                    <a:srgbClr val="418E97"/>
                  </a:solidFill>
                  <a:latin typeface="Arial Narrow" panose="020B0606020202030204" pitchFamily="34" charset="0"/>
                  <a:ea typeface="Arial Unicode MS" panose="020B0604020202020204" pitchFamily="34" charset="-128"/>
                  <a:cs typeface="Arial" panose="020B0604020202020204" pitchFamily="34" charset="0"/>
                </a:rPr>
                <a:t>n</a:t>
              </a:r>
            </a:p>
          </p:txBody>
        </p:sp>
        <p:sp>
          <p:nvSpPr>
            <p:cNvPr id="801" name="Line 223">
              <a:extLst>
                <a:ext uri="{FF2B5EF4-FFF2-40B4-BE49-F238E27FC236}">
                  <a16:creationId xmlns:a16="http://schemas.microsoft.com/office/drawing/2014/main" id="{D9C1FE72-763F-4396-B061-26E60EB8A89C}"/>
                </a:ext>
              </a:extLst>
            </p:cNvPr>
            <p:cNvSpPr>
              <a:spLocks noChangeShapeType="1"/>
            </p:cNvSpPr>
            <p:nvPr/>
          </p:nvSpPr>
          <p:spPr bwMode="auto">
            <a:xfrm>
              <a:off x="3823631" y="666835"/>
              <a:ext cx="62747"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05" name="Rectangle 224">
              <a:extLst>
                <a:ext uri="{FF2B5EF4-FFF2-40B4-BE49-F238E27FC236}">
                  <a16:creationId xmlns:a16="http://schemas.microsoft.com/office/drawing/2014/main" id="{0E972F02-02B1-4685-BABE-89CEB7B9B268}"/>
                </a:ext>
              </a:extLst>
            </p:cNvPr>
            <p:cNvSpPr>
              <a:spLocks noChangeArrowheads="1"/>
            </p:cNvSpPr>
            <p:nvPr/>
          </p:nvSpPr>
          <p:spPr bwMode="auto">
            <a:xfrm>
              <a:off x="3832108" y="2333123"/>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65</a:t>
              </a:r>
            </a:p>
          </p:txBody>
        </p:sp>
        <p:sp>
          <p:nvSpPr>
            <p:cNvPr id="807" name="Rectangle 225">
              <a:extLst>
                <a:ext uri="{FF2B5EF4-FFF2-40B4-BE49-F238E27FC236}">
                  <a16:creationId xmlns:a16="http://schemas.microsoft.com/office/drawing/2014/main" id="{00A58FCA-3420-455F-8C7D-67C1D0CCE574}"/>
                </a:ext>
              </a:extLst>
            </p:cNvPr>
            <p:cNvSpPr>
              <a:spLocks noChangeArrowheads="1"/>
            </p:cNvSpPr>
            <p:nvPr/>
          </p:nvSpPr>
          <p:spPr bwMode="auto">
            <a:xfrm>
              <a:off x="3832108" y="2396301"/>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50</a:t>
              </a:r>
            </a:p>
          </p:txBody>
        </p:sp>
        <p:sp>
          <p:nvSpPr>
            <p:cNvPr id="808" name="Rectangle 226">
              <a:extLst>
                <a:ext uri="{FF2B5EF4-FFF2-40B4-BE49-F238E27FC236}">
                  <a16:creationId xmlns:a16="http://schemas.microsoft.com/office/drawing/2014/main" id="{7B09E32B-87E6-4918-8CB2-1B15C8173AD6}"/>
                </a:ext>
              </a:extLst>
            </p:cNvPr>
            <p:cNvSpPr>
              <a:spLocks noChangeArrowheads="1"/>
            </p:cNvSpPr>
            <p:nvPr/>
          </p:nvSpPr>
          <p:spPr bwMode="auto">
            <a:xfrm>
              <a:off x="3819284" y="2558063"/>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217</a:t>
              </a:r>
            </a:p>
          </p:txBody>
        </p:sp>
        <p:sp>
          <p:nvSpPr>
            <p:cNvPr id="809" name="Rectangle 227">
              <a:extLst>
                <a:ext uri="{FF2B5EF4-FFF2-40B4-BE49-F238E27FC236}">
                  <a16:creationId xmlns:a16="http://schemas.microsoft.com/office/drawing/2014/main" id="{A664725B-8525-4AD4-9D0D-5169008F798F}"/>
                </a:ext>
              </a:extLst>
            </p:cNvPr>
            <p:cNvSpPr>
              <a:spLocks noChangeArrowheads="1"/>
            </p:cNvSpPr>
            <p:nvPr/>
          </p:nvSpPr>
          <p:spPr bwMode="auto">
            <a:xfrm>
              <a:off x="3832108" y="2627313"/>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99</a:t>
              </a:r>
            </a:p>
          </p:txBody>
        </p:sp>
        <p:sp>
          <p:nvSpPr>
            <p:cNvPr id="810" name="Rectangle 228">
              <a:extLst>
                <a:ext uri="{FF2B5EF4-FFF2-40B4-BE49-F238E27FC236}">
                  <a16:creationId xmlns:a16="http://schemas.microsoft.com/office/drawing/2014/main" id="{FBBCE756-9DFA-4EC3-9BDD-998DC3B9C30E}"/>
                </a:ext>
              </a:extLst>
            </p:cNvPr>
            <p:cNvSpPr>
              <a:spLocks noChangeArrowheads="1"/>
            </p:cNvSpPr>
            <p:nvPr/>
          </p:nvSpPr>
          <p:spPr bwMode="auto">
            <a:xfrm>
              <a:off x="3832108" y="2737627"/>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67</a:t>
              </a:r>
            </a:p>
          </p:txBody>
        </p:sp>
        <p:sp>
          <p:nvSpPr>
            <p:cNvPr id="811" name="Rectangle 229">
              <a:extLst>
                <a:ext uri="{FF2B5EF4-FFF2-40B4-BE49-F238E27FC236}">
                  <a16:creationId xmlns:a16="http://schemas.microsoft.com/office/drawing/2014/main" id="{3B0BBEB7-0EDD-4AE9-9DB1-45860837BAF9}"/>
                </a:ext>
              </a:extLst>
            </p:cNvPr>
            <p:cNvSpPr>
              <a:spLocks noChangeArrowheads="1"/>
            </p:cNvSpPr>
            <p:nvPr/>
          </p:nvSpPr>
          <p:spPr bwMode="auto">
            <a:xfrm>
              <a:off x="3832108" y="2102934"/>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27</a:t>
              </a:r>
            </a:p>
          </p:txBody>
        </p:sp>
        <p:sp>
          <p:nvSpPr>
            <p:cNvPr id="812" name="Rectangle 230">
              <a:extLst>
                <a:ext uri="{FF2B5EF4-FFF2-40B4-BE49-F238E27FC236}">
                  <a16:creationId xmlns:a16="http://schemas.microsoft.com/office/drawing/2014/main" id="{9E25B695-AE20-4D65-B520-CA82342295AB}"/>
                </a:ext>
              </a:extLst>
            </p:cNvPr>
            <p:cNvSpPr>
              <a:spLocks noChangeArrowheads="1"/>
            </p:cNvSpPr>
            <p:nvPr/>
          </p:nvSpPr>
          <p:spPr bwMode="auto">
            <a:xfrm>
              <a:off x="3819284" y="2045380"/>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289</a:t>
              </a:r>
            </a:p>
          </p:txBody>
        </p:sp>
        <p:sp>
          <p:nvSpPr>
            <p:cNvPr id="813" name="Rectangle 231">
              <a:extLst>
                <a:ext uri="{FF2B5EF4-FFF2-40B4-BE49-F238E27FC236}">
                  <a16:creationId xmlns:a16="http://schemas.microsoft.com/office/drawing/2014/main" id="{5C050E09-8D0D-4ABA-B9B4-260DAA8825DB}"/>
                </a:ext>
              </a:extLst>
            </p:cNvPr>
            <p:cNvSpPr>
              <a:spLocks noChangeArrowheads="1"/>
            </p:cNvSpPr>
            <p:nvPr/>
          </p:nvSpPr>
          <p:spPr bwMode="auto">
            <a:xfrm>
              <a:off x="3819284" y="2269310"/>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131</a:t>
              </a:r>
            </a:p>
          </p:txBody>
        </p:sp>
        <p:sp>
          <p:nvSpPr>
            <p:cNvPr id="814" name="Rectangle 232">
              <a:extLst>
                <a:ext uri="{FF2B5EF4-FFF2-40B4-BE49-F238E27FC236}">
                  <a16:creationId xmlns:a16="http://schemas.microsoft.com/office/drawing/2014/main" id="{FB156251-848D-40F5-ABAE-55CBE88DED9D}"/>
                </a:ext>
              </a:extLst>
            </p:cNvPr>
            <p:cNvSpPr>
              <a:spLocks noChangeArrowheads="1"/>
            </p:cNvSpPr>
            <p:nvPr/>
          </p:nvSpPr>
          <p:spPr bwMode="auto">
            <a:xfrm>
              <a:off x="3832108" y="2209127"/>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a:solidFill>
                    <a:srgbClr val="595959"/>
                  </a:solidFill>
                  <a:latin typeface="Arial Narrow" panose="020B0606020202030204" pitchFamily="34" charset="0"/>
                  <a:ea typeface="Arial Unicode MS" panose="020B0604020202020204" pitchFamily="34" charset="-128"/>
                  <a:cs typeface="Arial" panose="020B0604020202020204" pitchFamily="34" charset="0"/>
                </a:rPr>
                <a:t>70</a:t>
              </a:r>
            </a:p>
          </p:txBody>
        </p:sp>
        <p:sp>
          <p:nvSpPr>
            <p:cNvPr id="815" name="Rectangle 233">
              <a:extLst>
                <a:ext uri="{FF2B5EF4-FFF2-40B4-BE49-F238E27FC236}">
                  <a16:creationId xmlns:a16="http://schemas.microsoft.com/office/drawing/2014/main" id="{BD43C8B6-F965-47D4-9227-7ED60250C6BE}"/>
                </a:ext>
              </a:extLst>
            </p:cNvPr>
            <p:cNvSpPr>
              <a:spLocks noChangeArrowheads="1"/>
            </p:cNvSpPr>
            <p:nvPr/>
          </p:nvSpPr>
          <p:spPr bwMode="auto">
            <a:xfrm>
              <a:off x="3819284" y="2915252"/>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123</a:t>
              </a:r>
            </a:p>
          </p:txBody>
        </p:sp>
        <p:sp>
          <p:nvSpPr>
            <p:cNvPr id="816" name="Rectangle 234">
              <a:extLst>
                <a:ext uri="{FF2B5EF4-FFF2-40B4-BE49-F238E27FC236}">
                  <a16:creationId xmlns:a16="http://schemas.microsoft.com/office/drawing/2014/main" id="{8B43B1F1-D540-40DD-9D76-99FED57CCA8D}"/>
                </a:ext>
              </a:extLst>
            </p:cNvPr>
            <p:cNvSpPr>
              <a:spLocks noChangeArrowheads="1"/>
            </p:cNvSpPr>
            <p:nvPr/>
          </p:nvSpPr>
          <p:spPr bwMode="auto">
            <a:xfrm>
              <a:off x="3819284" y="2976433"/>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189</a:t>
              </a:r>
            </a:p>
          </p:txBody>
        </p:sp>
        <p:sp>
          <p:nvSpPr>
            <p:cNvPr id="817" name="Rectangle 235">
              <a:extLst>
                <a:ext uri="{FF2B5EF4-FFF2-40B4-BE49-F238E27FC236}">
                  <a16:creationId xmlns:a16="http://schemas.microsoft.com/office/drawing/2014/main" id="{C46936C1-0223-457A-9C5C-EFBF57BDA012}"/>
                </a:ext>
              </a:extLst>
            </p:cNvPr>
            <p:cNvSpPr>
              <a:spLocks noChangeArrowheads="1"/>
            </p:cNvSpPr>
            <p:nvPr/>
          </p:nvSpPr>
          <p:spPr bwMode="auto">
            <a:xfrm>
              <a:off x="3844932" y="3036579"/>
              <a:ext cx="25846"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4</a:t>
              </a:r>
            </a:p>
          </p:txBody>
        </p:sp>
        <p:sp>
          <p:nvSpPr>
            <p:cNvPr id="818" name="Rectangle 236">
              <a:extLst>
                <a:ext uri="{FF2B5EF4-FFF2-40B4-BE49-F238E27FC236}">
                  <a16:creationId xmlns:a16="http://schemas.microsoft.com/office/drawing/2014/main" id="{42E1A1CB-9376-40BF-8595-3868E0A416E8}"/>
                </a:ext>
              </a:extLst>
            </p:cNvPr>
            <p:cNvSpPr>
              <a:spLocks noChangeArrowheads="1"/>
            </p:cNvSpPr>
            <p:nvPr/>
          </p:nvSpPr>
          <p:spPr bwMode="auto">
            <a:xfrm>
              <a:off x="3819284" y="3204629"/>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159</a:t>
              </a:r>
            </a:p>
          </p:txBody>
        </p:sp>
        <p:sp>
          <p:nvSpPr>
            <p:cNvPr id="819" name="Rectangle 237">
              <a:extLst>
                <a:ext uri="{FF2B5EF4-FFF2-40B4-BE49-F238E27FC236}">
                  <a16:creationId xmlns:a16="http://schemas.microsoft.com/office/drawing/2014/main" id="{C7FC4CC0-7830-49DE-A1F9-871D82646D1F}"/>
                </a:ext>
              </a:extLst>
            </p:cNvPr>
            <p:cNvSpPr>
              <a:spLocks noChangeArrowheads="1"/>
            </p:cNvSpPr>
            <p:nvPr/>
          </p:nvSpPr>
          <p:spPr bwMode="auto">
            <a:xfrm>
              <a:off x="3819284" y="2805408"/>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249</a:t>
              </a:r>
            </a:p>
          </p:txBody>
        </p:sp>
        <p:sp>
          <p:nvSpPr>
            <p:cNvPr id="820" name="Rectangle 238">
              <a:extLst>
                <a:ext uri="{FF2B5EF4-FFF2-40B4-BE49-F238E27FC236}">
                  <a16:creationId xmlns:a16="http://schemas.microsoft.com/office/drawing/2014/main" id="{3EBABDB5-EDC4-47EB-AEC5-ADFF2E11AD35}"/>
                </a:ext>
              </a:extLst>
            </p:cNvPr>
            <p:cNvSpPr>
              <a:spLocks noChangeArrowheads="1"/>
            </p:cNvSpPr>
            <p:nvPr/>
          </p:nvSpPr>
          <p:spPr bwMode="auto">
            <a:xfrm>
              <a:off x="3832108" y="3131562"/>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26</a:t>
              </a:r>
            </a:p>
          </p:txBody>
        </p:sp>
        <p:sp>
          <p:nvSpPr>
            <p:cNvPr id="821" name="Rectangle 239">
              <a:extLst>
                <a:ext uri="{FF2B5EF4-FFF2-40B4-BE49-F238E27FC236}">
                  <a16:creationId xmlns:a16="http://schemas.microsoft.com/office/drawing/2014/main" id="{A78CFC1E-CCF7-4A8B-91E5-C76DE677DFF3}"/>
                </a:ext>
              </a:extLst>
            </p:cNvPr>
            <p:cNvSpPr>
              <a:spLocks noChangeArrowheads="1"/>
            </p:cNvSpPr>
            <p:nvPr/>
          </p:nvSpPr>
          <p:spPr bwMode="auto">
            <a:xfrm>
              <a:off x="3819284" y="936925"/>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125</a:t>
              </a:r>
            </a:p>
          </p:txBody>
        </p:sp>
        <p:sp>
          <p:nvSpPr>
            <p:cNvPr id="822" name="Rectangle 240">
              <a:extLst>
                <a:ext uri="{FF2B5EF4-FFF2-40B4-BE49-F238E27FC236}">
                  <a16:creationId xmlns:a16="http://schemas.microsoft.com/office/drawing/2014/main" id="{EF835C59-96EF-4437-A3B2-D4A2E51DB36E}"/>
                </a:ext>
              </a:extLst>
            </p:cNvPr>
            <p:cNvSpPr>
              <a:spLocks noChangeArrowheads="1"/>
            </p:cNvSpPr>
            <p:nvPr/>
          </p:nvSpPr>
          <p:spPr bwMode="auto">
            <a:xfrm>
              <a:off x="3819284" y="1001579"/>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191</a:t>
              </a:r>
            </a:p>
          </p:txBody>
        </p:sp>
        <p:sp>
          <p:nvSpPr>
            <p:cNvPr id="823" name="Rectangle 241">
              <a:extLst>
                <a:ext uri="{FF2B5EF4-FFF2-40B4-BE49-F238E27FC236}">
                  <a16:creationId xmlns:a16="http://schemas.microsoft.com/office/drawing/2014/main" id="{7499918A-3C6B-40FF-885D-B73AEA3B4E17}"/>
                </a:ext>
              </a:extLst>
            </p:cNvPr>
            <p:cNvSpPr>
              <a:spLocks noChangeArrowheads="1"/>
            </p:cNvSpPr>
            <p:nvPr/>
          </p:nvSpPr>
          <p:spPr bwMode="auto">
            <a:xfrm>
              <a:off x="3819284" y="1119215"/>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150</a:t>
              </a:r>
            </a:p>
          </p:txBody>
        </p:sp>
        <p:sp>
          <p:nvSpPr>
            <p:cNvPr id="824" name="Rectangle 242">
              <a:extLst>
                <a:ext uri="{FF2B5EF4-FFF2-40B4-BE49-F238E27FC236}">
                  <a16:creationId xmlns:a16="http://schemas.microsoft.com/office/drawing/2014/main" id="{146B9F88-019F-4B2D-9760-EB955B50A67A}"/>
                </a:ext>
              </a:extLst>
            </p:cNvPr>
            <p:cNvSpPr>
              <a:spLocks noChangeArrowheads="1"/>
            </p:cNvSpPr>
            <p:nvPr/>
          </p:nvSpPr>
          <p:spPr bwMode="auto">
            <a:xfrm>
              <a:off x="3819284" y="1183127"/>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166</a:t>
              </a:r>
            </a:p>
          </p:txBody>
        </p:sp>
        <p:sp>
          <p:nvSpPr>
            <p:cNvPr id="825" name="Rectangle 243">
              <a:extLst>
                <a:ext uri="{FF2B5EF4-FFF2-40B4-BE49-F238E27FC236}">
                  <a16:creationId xmlns:a16="http://schemas.microsoft.com/office/drawing/2014/main" id="{CEB0CB1A-7C24-4879-AAEB-77AEAFB53CE6}"/>
                </a:ext>
              </a:extLst>
            </p:cNvPr>
            <p:cNvSpPr>
              <a:spLocks noChangeArrowheads="1"/>
            </p:cNvSpPr>
            <p:nvPr/>
          </p:nvSpPr>
          <p:spPr bwMode="auto">
            <a:xfrm>
              <a:off x="3819284" y="1350502"/>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191</a:t>
              </a:r>
            </a:p>
          </p:txBody>
        </p:sp>
        <p:sp>
          <p:nvSpPr>
            <p:cNvPr id="826" name="Rectangle 244">
              <a:extLst>
                <a:ext uri="{FF2B5EF4-FFF2-40B4-BE49-F238E27FC236}">
                  <a16:creationId xmlns:a16="http://schemas.microsoft.com/office/drawing/2014/main" id="{B499B610-E4C3-4963-9ECF-ED9B1976AD02}"/>
                </a:ext>
              </a:extLst>
            </p:cNvPr>
            <p:cNvSpPr>
              <a:spLocks noChangeArrowheads="1"/>
            </p:cNvSpPr>
            <p:nvPr/>
          </p:nvSpPr>
          <p:spPr bwMode="auto">
            <a:xfrm>
              <a:off x="3819284" y="1410606"/>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125</a:t>
              </a:r>
            </a:p>
          </p:txBody>
        </p:sp>
        <p:sp>
          <p:nvSpPr>
            <p:cNvPr id="827" name="Rectangle 245">
              <a:extLst>
                <a:ext uri="{FF2B5EF4-FFF2-40B4-BE49-F238E27FC236}">
                  <a16:creationId xmlns:a16="http://schemas.microsoft.com/office/drawing/2014/main" id="{C7912289-391B-40C8-986D-0C929A9972AD}"/>
                </a:ext>
              </a:extLst>
            </p:cNvPr>
            <p:cNvSpPr>
              <a:spLocks noChangeArrowheads="1"/>
            </p:cNvSpPr>
            <p:nvPr/>
          </p:nvSpPr>
          <p:spPr bwMode="auto">
            <a:xfrm>
              <a:off x="3819284" y="1530737"/>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137</a:t>
              </a:r>
            </a:p>
          </p:txBody>
        </p:sp>
        <p:sp>
          <p:nvSpPr>
            <p:cNvPr id="828" name="Rectangle 246">
              <a:extLst>
                <a:ext uri="{FF2B5EF4-FFF2-40B4-BE49-F238E27FC236}">
                  <a16:creationId xmlns:a16="http://schemas.microsoft.com/office/drawing/2014/main" id="{1F85E545-479B-45DF-9EBD-0BCCECE4EAA2}"/>
                </a:ext>
              </a:extLst>
            </p:cNvPr>
            <p:cNvSpPr>
              <a:spLocks noChangeArrowheads="1"/>
            </p:cNvSpPr>
            <p:nvPr/>
          </p:nvSpPr>
          <p:spPr bwMode="auto">
            <a:xfrm>
              <a:off x="3832108" y="1584325"/>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59</a:t>
              </a:r>
            </a:p>
          </p:txBody>
        </p:sp>
        <p:sp>
          <p:nvSpPr>
            <p:cNvPr id="829" name="Rectangle 247">
              <a:extLst>
                <a:ext uri="{FF2B5EF4-FFF2-40B4-BE49-F238E27FC236}">
                  <a16:creationId xmlns:a16="http://schemas.microsoft.com/office/drawing/2014/main" id="{1D7541A3-7EC7-46C4-AFBA-80C068C2112C}"/>
                </a:ext>
              </a:extLst>
            </p:cNvPr>
            <p:cNvSpPr>
              <a:spLocks noChangeArrowheads="1"/>
            </p:cNvSpPr>
            <p:nvPr/>
          </p:nvSpPr>
          <p:spPr bwMode="auto">
            <a:xfrm>
              <a:off x="3832108" y="1640558"/>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95</a:t>
              </a:r>
            </a:p>
          </p:txBody>
        </p:sp>
        <p:sp>
          <p:nvSpPr>
            <p:cNvPr id="830" name="Rectangle 248">
              <a:extLst>
                <a:ext uri="{FF2B5EF4-FFF2-40B4-BE49-F238E27FC236}">
                  <a16:creationId xmlns:a16="http://schemas.microsoft.com/office/drawing/2014/main" id="{A4916A63-CA6E-42EC-BE94-A4732F180622}"/>
                </a:ext>
              </a:extLst>
            </p:cNvPr>
            <p:cNvSpPr>
              <a:spLocks noChangeArrowheads="1"/>
            </p:cNvSpPr>
            <p:nvPr/>
          </p:nvSpPr>
          <p:spPr bwMode="auto">
            <a:xfrm>
              <a:off x="3832108" y="1703055"/>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23</a:t>
              </a:r>
            </a:p>
          </p:txBody>
        </p:sp>
        <p:sp>
          <p:nvSpPr>
            <p:cNvPr id="831" name="Rectangle 249">
              <a:extLst>
                <a:ext uri="{FF2B5EF4-FFF2-40B4-BE49-F238E27FC236}">
                  <a16:creationId xmlns:a16="http://schemas.microsoft.com/office/drawing/2014/main" id="{240EE2AC-ABC7-4B45-9509-2DD4E4B3AB8C}"/>
                </a:ext>
              </a:extLst>
            </p:cNvPr>
            <p:cNvSpPr>
              <a:spLocks noChangeArrowheads="1"/>
            </p:cNvSpPr>
            <p:nvPr/>
          </p:nvSpPr>
          <p:spPr bwMode="auto">
            <a:xfrm>
              <a:off x="3832108" y="1857596"/>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97</a:t>
              </a:r>
            </a:p>
          </p:txBody>
        </p:sp>
        <p:sp>
          <p:nvSpPr>
            <p:cNvPr id="832" name="Rectangle 250">
              <a:extLst>
                <a:ext uri="{FF2B5EF4-FFF2-40B4-BE49-F238E27FC236}">
                  <a16:creationId xmlns:a16="http://schemas.microsoft.com/office/drawing/2014/main" id="{8CF9DC6E-7CF5-4CB5-B43C-32FD46E466F4}"/>
                </a:ext>
              </a:extLst>
            </p:cNvPr>
            <p:cNvSpPr>
              <a:spLocks noChangeArrowheads="1"/>
            </p:cNvSpPr>
            <p:nvPr/>
          </p:nvSpPr>
          <p:spPr bwMode="auto">
            <a:xfrm>
              <a:off x="3819284" y="1918756"/>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219</a:t>
              </a:r>
            </a:p>
          </p:txBody>
        </p:sp>
        <p:sp>
          <p:nvSpPr>
            <p:cNvPr id="833" name="Rectangle 251">
              <a:extLst>
                <a:ext uri="{FF2B5EF4-FFF2-40B4-BE49-F238E27FC236}">
                  <a16:creationId xmlns:a16="http://schemas.microsoft.com/office/drawing/2014/main" id="{8438F119-C8CC-4538-97FE-467C5DDAC522}"/>
                </a:ext>
              </a:extLst>
            </p:cNvPr>
            <p:cNvSpPr>
              <a:spLocks noChangeArrowheads="1"/>
            </p:cNvSpPr>
            <p:nvPr/>
          </p:nvSpPr>
          <p:spPr bwMode="auto">
            <a:xfrm>
              <a:off x="3832108" y="3271434"/>
              <a:ext cx="51693"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16</a:t>
              </a:r>
            </a:p>
          </p:txBody>
        </p:sp>
        <p:sp>
          <p:nvSpPr>
            <p:cNvPr id="834" name="Rectangle 252">
              <a:extLst>
                <a:ext uri="{FF2B5EF4-FFF2-40B4-BE49-F238E27FC236}">
                  <a16:creationId xmlns:a16="http://schemas.microsoft.com/office/drawing/2014/main" id="{ADCDCCF2-3978-48E0-A9D6-5C3EC2BCE024}"/>
                </a:ext>
              </a:extLst>
            </p:cNvPr>
            <p:cNvSpPr>
              <a:spLocks noChangeArrowheads="1"/>
            </p:cNvSpPr>
            <p:nvPr/>
          </p:nvSpPr>
          <p:spPr bwMode="auto">
            <a:xfrm>
              <a:off x="3819284" y="757538"/>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187</a:t>
              </a:r>
            </a:p>
          </p:txBody>
        </p:sp>
        <p:sp>
          <p:nvSpPr>
            <p:cNvPr id="835" name="Rectangle 253">
              <a:extLst>
                <a:ext uri="{FF2B5EF4-FFF2-40B4-BE49-F238E27FC236}">
                  <a16:creationId xmlns:a16="http://schemas.microsoft.com/office/drawing/2014/main" id="{ED27DA4E-4802-44C9-8025-9928ABD6B6FD}"/>
                </a:ext>
              </a:extLst>
            </p:cNvPr>
            <p:cNvSpPr>
              <a:spLocks noChangeArrowheads="1"/>
            </p:cNvSpPr>
            <p:nvPr/>
          </p:nvSpPr>
          <p:spPr bwMode="auto">
            <a:xfrm>
              <a:off x="3819284" y="825972"/>
              <a:ext cx="77539"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129</a:t>
              </a:r>
            </a:p>
          </p:txBody>
        </p:sp>
        <p:sp>
          <p:nvSpPr>
            <p:cNvPr id="836" name="Line 254">
              <a:extLst>
                <a:ext uri="{FF2B5EF4-FFF2-40B4-BE49-F238E27FC236}">
                  <a16:creationId xmlns:a16="http://schemas.microsoft.com/office/drawing/2014/main" id="{127C3D69-B700-4908-82C5-CA2D4E662EDE}"/>
                </a:ext>
              </a:extLst>
            </p:cNvPr>
            <p:cNvSpPr>
              <a:spLocks noChangeShapeType="1"/>
            </p:cNvSpPr>
            <p:nvPr/>
          </p:nvSpPr>
          <p:spPr bwMode="auto">
            <a:xfrm>
              <a:off x="3960224" y="666835"/>
              <a:ext cx="321490" cy="0"/>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837" name="Rectangle 255">
              <a:extLst>
                <a:ext uri="{FF2B5EF4-FFF2-40B4-BE49-F238E27FC236}">
                  <a16:creationId xmlns:a16="http://schemas.microsoft.com/office/drawing/2014/main" id="{8DB31BE9-BCC7-4AA9-B222-99A06AAD52DA}"/>
                </a:ext>
              </a:extLst>
            </p:cNvPr>
            <p:cNvSpPr>
              <a:spLocks noChangeArrowheads="1"/>
            </p:cNvSpPr>
            <p:nvPr/>
          </p:nvSpPr>
          <p:spPr bwMode="auto">
            <a:xfrm>
              <a:off x="3977033" y="589554"/>
              <a:ext cx="26492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b="1" dirty="0">
                  <a:solidFill>
                    <a:srgbClr val="418E97"/>
                  </a:solidFill>
                  <a:latin typeface="Arial Narrow" panose="020B0606020202030204" pitchFamily="34" charset="0"/>
                  <a:ea typeface="Arial Unicode MS" panose="020B0604020202020204" pitchFamily="34" charset="-128"/>
                  <a:cs typeface="Arial" panose="020B0604020202020204" pitchFamily="34" charset="0"/>
                </a:rPr>
                <a:t>HR (95% CI)</a:t>
              </a:r>
            </a:p>
          </p:txBody>
        </p:sp>
        <p:sp>
          <p:nvSpPr>
            <p:cNvPr id="838" name="Rectangle 256">
              <a:extLst>
                <a:ext uri="{FF2B5EF4-FFF2-40B4-BE49-F238E27FC236}">
                  <a16:creationId xmlns:a16="http://schemas.microsoft.com/office/drawing/2014/main" id="{212690D0-E98C-4C56-9DC0-D1377FF41F17}"/>
                </a:ext>
              </a:extLst>
            </p:cNvPr>
            <p:cNvSpPr>
              <a:spLocks noChangeArrowheads="1"/>
            </p:cNvSpPr>
            <p:nvPr/>
          </p:nvSpPr>
          <p:spPr bwMode="auto">
            <a:xfrm>
              <a:off x="3961273" y="1002236"/>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1.02 (0.74–1.39)</a:t>
              </a:r>
            </a:p>
          </p:txBody>
        </p:sp>
        <p:sp>
          <p:nvSpPr>
            <p:cNvPr id="839" name="Rectangle 257">
              <a:extLst>
                <a:ext uri="{FF2B5EF4-FFF2-40B4-BE49-F238E27FC236}">
                  <a16:creationId xmlns:a16="http://schemas.microsoft.com/office/drawing/2014/main" id="{C3881989-9CEF-4D8F-B9EC-48F323976A44}"/>
                </a:ext>
              </a:extLst>
            </p:cNvPr>
            <p:cNvSpPr>
              <a:spLocks noChangeArrowheads="1"/>
            </p:cNvSpPr>
            <p:nvPr/>
          </p:nvSpPr>
          <p:spPr bwMode="auto">
            <a:xfrm>
              <a:off x="3961273" y="936925"/>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1.36 (0.90–2.06)</a:t>
              </a:r>
            </a:p>
          </p:txBody>
        </p:sp>
        <p:sp>
          <p:nvSpPr>
            <p:cNvPr id="840" name="Rectangle 258">
              <a:extLst>
                <a:ext uri="{FF2B5EF4-FFF2-40B4-BE49-F238E27FC236}">
                  <a16:creationId xmlns:a16="http://schemas.microsoft.com/office/drawing/2014/main" id="{8A08652F-0CB1-4B7B-9314-40874CE91596}"/>
                </a:ext>
              </a:extLst>
            </p:cNvPr>
            <p:cNvSpPr>
              <a:spLocks noChangeArrowheads="1"/>
            </p:cNvSpPr>
            <p:nvPr/>
          </p:nvSpPr>
          <p:spPr bwMode="auto">
            <a:xfrm>
              <a:off x="3961273" y="1183785"/>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1.03 (0.74–1.45)</a:t>
              </a:r>
            </a:p>
          </p:txBody>
        </p:sp>
        <p:sp>
          <p:nvSpPr>
            <p:cNvPr id="841" name="Rectangle 259">
              <a:extLst>
                <a:ext uri="{FF2B5EF4-FFF2-40B4-BE49-F238E27FC236}">
                  <a16:creationId xmlns:a16="http://schemas.microsoft.com/office/drawing/2014/main" id="{A4CFD359-E685-49E3-8163-18D5DD5E4FE1}"/>
                </a:ext>
              </a:extLst>
            </p:cNvPr>
            <p:cNvSpPr>
              <a:spLocks noChangeArrowheads="1"/>
            </p:cNvSpPr>
            <p:nvPr/>
          </p:nvSpPr>
          <p:spPr bwMode="auto">
            <a:xfrm>
              <a:off x="3961273" y="1349844"/>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1.20 (0.87–1.65)</a:t>
              </a:r>
            </a:p>
          </p:txBody>
        </p:sp>
        <p:sp>
          <p:nvSpPr>
            <p:cNvPr id="842" name="Rectangle 260">
              <a:extLst>
                <a:ext uri="{FF2B5EF4-FFF2-40B4-BE49-F238E27FC236}">
                  <a16:creationId xmlns:a16="http://schemas.microsoft.com/office/drawing/2014/main" id="{AF942BBF-D038-496D-A443-4EE822989CDC}"/>
                </a:ext>
              </a:extLst>
            </p:cNvPr>
            <p:cNvSpPr>
              <a:spLocks noChangeArrowheads="1"/>
            </p:cNvSpPr>
            <p:nvPr/>
          </p:nvSpPr>
          <p:spPr bwMode="auto">
            <a:xfrm>
              <a:off x="3961273" y="1117900"/>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1.14 (0.80–1.63)</a:t>
              </a:r>
            </a:p>
          </p:txBody>
        </p:sp>
        <p:sp>
          <p:nvSpPr>
            <p:cNvPr id="843" name="Rectangle 261">
              <a:extLst>
                <a:ext uri="{FF2B5EF4-FFF2-40B4-BE49-F238E27FC236}">
                  <a16:creationId xmlns:a16="http://schemas.microsoft.com/office/drawing/2014/main" id="{9FAD33AB-ABCB-4E19-B3A3-0B145969EF31}"/>
                </a:ext>
              </a:extLst>
            </p:cNvPr>
            <p:cNvSpPr>
              <a:spLocks noChangeArrowheads="1"/>
            </p:cNvSpPr>
            <p:nvPr/>
          </p:nvSpPr>
          <p:spPr bwMode="auto">
            <a:xfrm>
              <a:off x="3961273" y="1411922"/>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0.86 (0.59–1.26)</a:t>
              </a:r>
            </a:p>
          </p:txBody>
        </p:sp>
        <p:sp>
          <p:nvSpPr>
            <p:cNvPr id="844" name="Rectangle 262">
              <a:extLst>
                <a:ext uri="{FF2B5EF4-FFF2-40B4-BE49-F238E27FC236}">
                  <a16:creationId xmlns:a16="http://schemas.microsoft.com/office/drawing/2014/main" id="{BF42A97E-1E45-4EF1-96C5-D11255313626}"/>
                </a:ext>
              </a:extLst>
            </p:cNvPr>
            <p:cNvSpPr>
              <a:spLocks noChangeArrowheads="1"/>
            </p:cNvSpPr>
            <p:nvPr/>
          </p:nvSpPr>
          <p:spPr bwMode="auto">
            <a:xfrm>
              <a:off x="3961273" y="1530737"/>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1.06 (0.73–1.53)</a:t>
              </a:r>
            </a:p>
          </p:txBody>
        </p:sp>
        <p:sp>
          <p:nvSpPr>
            <p:cNvPr id="845" name="Rectangle 263">
              <a:extLst>
                <a:ext uri="{FF2B5EF4-FFF2-40B4-BE49-F238E27FC236}">
                  <a16:creationId xmlns:a16="http://schemas.microsoft.com/office/drawing/2014/main" id="{11EDD47E-9734-486A-8594-168FB9B5A856}"/>
                </a:ext>
              </a:extLst>
            </p:cNvPr>
            <p:cNvSpPr>
              <a:spLocks noChangeArrowheads="1"/>
            </p:cNvSpPr>
            <p:nvPr/>
          </p:nvSpPr>
          <p:spPr bwMode="auto">
            <a:xfrm>
              <a:off x="3961273" y="1585640"/>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1.31 (0.71–2.42)</a:t>
              </a:r>
            </a:p>
          </p:txBody>
        </p:sp>
        <p:sp>
          <p:nvSpPr>
            <p:cNvPr id="846" name="Rectangle 264">
              <a:extLst>
                <a:ext uri="{FF2B5EF4-FFF2-40B4-BE49-F238E27FC236}">
                  <a16:creationId xmlns:a16="http://schemas.microsoft.com/office/drawing/2014/main" id="{9D76BF27-778A-4D47-A79D-8DFA3BF51F42}"/>
                </a:ext>
              </a:extLst>
            </p:cNvPr>
            <p:cNvSpPr>
              <a:spLocks noChangeArrowheads="1"/>
            </p:cNvSpPr>
            <p:nvPr/>
          </p:nvSpPr>
          <p:spPr bwMode="auto">
            <a:xfrm>
              <a:off x="3961273" y="1642531"/>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0.92 (0.58–1.45)</a:t>
              </a:r>
            </a:p>
          </p:txBody>
        </p:sp>
        <p:sp>
          <p:nvSpPr>
            <p:cNvPr id="847" name="Rectangle 265">
              <a:extLst>
                <a:ext uri="{FF2B5EF4-FFF2-40B4-BE49-F238E27FC236}">
                  <a16:creationId xmlns:a16="http://schemas.microsoft.com/office/drawing/2014/main" id="{D3B25F29-164E-4B6F-8EB2-94046E9FB2CE}"/>
                </a:ext>
              </a:extLst>
            </p:cNvPr>
            <p:cNvSpPr>
              <a:spLocks noChangeArrowheads="1"/>
            </p:cNvSpPr>
            <p:nvPr/>
          </p:nvSpPr>
          <p:spPr bwMode="auto">
            <a:xfrm>
              <a:off x="3955367" y="1858911"/>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1.14 (0.74–1.77)</a:t>
              </a:r>
            </a:p>
          </p:txBody>
        </p:sp>
        <p:sp>
          <p:nvSpPr>
            <p:cNvPr id="848" name="Rectangle 266">
              <a:extLst>
                <a:ext uri="{FF2B5EF4-FFF2-40B4-BE49-F238E27FC236}">
                  <a16:creationId xmlns:a16="http://schemas.microsoft.com/office/drawing/2014/main" id="{D5CE841F-0BDA-4772-8BE1-E9143A1A8E37}"/>
                </a:ext>
              </a:extLst>
            </p:cNvPr>
            <p:cNvSpPr>
              <a:spLocks noChangeArrowheads="1"/>
            </p:cNvSpPr>
            <p:nvPr/>
          </p:nvSpPr>
          <p:spPr bwMode="auto">
            <a:xfrm>
              <a:off x="3955367" y="2045380"/>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1.08 (0.83–1.39)</a:t>
              </a:r>
            </a:p>
          </p:txBody>
        </p:sp>
        <p:sp>
          <p:nvSpPr>
            <p:cNvPr id="849" name="Rectangle 267">
              <a:extLst>
                <a:ext uri="{FF2B5EF4-FFF2-40B4-BE49-F238E27FC236}">
                  <a16:creationId xmlns:a16="http://schemas.microsoft.com/office/drawing/2014/main" id="{E599D4C5-B2D9-472C-BF2E-4AD488E693EA}"/>
                </a:ext>
              </a:extLst>
            </p:cNvPr>
            <p:cNvSpPr>
              <a:spLocks noChangeArrowheads="1"/>
            </p:cNvSpPr>
            <p:nvPr/>
          </p:nvSpPr>
          <p:spPr bwMode="auto">
            <a:xfrm>
              <a:off x="3955367" y="1920071"/>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1.05 (0.78–1.42)</a:t>
              </a:r>
            </a:p>
          </p:txBody>
        </p:sp>
        <p:sp>
          <p:nvSpPr>
            <p:cNvPr id="850" name="Rectangle 268">
              <a:extLst>
                <a:ext uri="{FF2B5EF4-FFF2-40B4-BE49-F238E27FC236}">
                  <a16:creationId xmlns:a16="http://schemas.microsoft.com/office/drawing/2014/main" id="{03662C3F-BCD6-4F19-BF7B-8142230733D3}"/>
                </a:ext>
              </a:extLst>
            </p:cNvPr>
            <p:cNvSpPr>
              <a:spLocks noChangeArrowheads="1"/>
            </p:cNvSpPr>
            <p:nvPr/>
          </p:nvSpPr>
          <p:spPr bwMode="auto">
            <a:xfrm>
              <a:off x="3955367" y="2102934"/>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1.10 (0.47–2.56)</a:t>
              </a:r>
            </a:p>
          </p:txBody>
        </p:sp>
        <p:sp>
          <p:nvSpPr>
            <p:cNvPr id="851" name="Rectangle 269">
              <a:extLst>
                <a:ext uri="{FF2B5EF4-FFF2-40B4-BE49-F238E27FC236}">
                  <a16:creationId xmlns:a16="http://schemas.microsoft.com/office/drawing/2014/main" id="{8E4A774B-A40B-4FB8-AD76-3C3D482B765C}"/>
                </a:ext>
              </a:extLst>
            </p:cNvPr>
            <p:cNvSpPr>
              <a:spLocks noChangeArrowheads="1"/>
            </p:cNvSpPr>
            <p:nvPr/>
          </p:nvSpPr>
          <p:spPr bwMode="auto">
            <a:xfrm>
              <a:off x="3955367" y="2207811"/>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1.18 (0.69–2.02)</a:t>
              </a:r>
            </a:p>
          </p:txBody>
        </p:sp>
        <p:sp>
          <p:nvSpPr>
            <p:cNvPr id="852" name="Rectangle 270">
              <a:extLst>
                <a:ext uri="{FF2B5EF4-FFF2-40B4-BE49-F238E27FC236}">
                  <a16:creationId xmlns:a16="http://schemas.microsoft.com/office/drawing/2014/main" id="{6D8CF6BB-E513-483C-82BA-0824A6CF6BA3}"/>
                </a:ext>
              </a:extLst>
            </p:cNvPr>
            <p:cNvSpPr>
              <a:spLocks noChangeArrowheads="1"/>
            </p:cNvSpPr>
            <p:nvPr/>
          </p:nvSpPr>
          <p:spPr bwMode="auto">
            <a:xfrm>
              <a:off x="3955367" y="2331808"/>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0.97 (0.56–1.66)</a:t>
              </a:r>
            </a:p>
          </p:txBody>
        </p:sp>
        <p:sp>
          <p:nvSpPr>
            <p:cNvPr id="853" name="Rectangle 271">
              <a:extLst>
                <a:ext uri="{FF2B5EF4-FFF2-40B4-BE49-F238E27FC236}">
                  <a16:creationId xmlns:a16="http://schemas.microsoft.com/office/drawing/2014/main" id="{81CD49CC-F2BB-45F9-B2C1-24E44FAB0FCE}"/>
                </a:ext>
              </a:extLst>
            </p:cNvPr>
            <p:cNvSpPr>
              <a:spLocks noChangeArrowheads="1"/>
            </p:cNvSpPr>
            <p:nvPr/>
          </p:nvSpPr>
          <p:spPr bwMode="auto">
            <a:xfrm>
              <a:off x="3955367" y="2270625"/>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1.04 (0.71–1.53)</a:t>
              </a:r>
            </a:p>
          </p:txBody>
        </p:sp>
        <p:sp>
          <p:nvSpPr>
            <p:cNvPr id="854" name="Rectangle 272">
              <a:extLst>
                <a:ext uri="{FF2B5EF4-FFF2-40B4-BE49-F238E27FC236}">
                  <a16:creationId xmlns:a16="http://schemas.microsoft.com/office/drawing/2014/main" id="{15F90DB0-CEFA-40CD-9D8D-8FC13324940D}"/>
                </a:ext>
              </a:extLst>
            </p:cNvPr>
            <p:cNvSpPr>
              <a:spLocks noChangeArrowheads="1"/>
            </p:cNvSpPr>
            <p:nvPr/>
          </p:nvSpPr>
          <p:spPr bwMode="auto">
            <a:xfrm>
              <a:off x="3955367" y="2397616"/>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1.08 (0.58–2.00)</a:t>
              </a:r>
            </a:p>
          </p:txBody>
        </p:sp>
        <p:sp>
          <p:nvSpPr>
            <p:cNvPr id="855" name="Rectangle 273">
              <a:extLst>
                <a:ext uri="{FF2B5EF4-FFF2-40B4-BE49-F238E27FC236}">
                  <a16:creationId xmlns:a16="http://schemas.microsoft.com/office/drawing/2014/main" id="{E24CD1A1-33BE-4732-A281-F9F0D5E73503}"/>
                </a:ext>
              </a:extLst>
            </p:cNvPr>
            <p:cNvSpPr>
              <a:spLocks noChangeArrowheads="1"/>
            </p:cNvSpPr>
            <p:nvPr/>
          </p:nvSpPr>
          <p:spPr bwMode="auto">
            <a:xfrm>
              <a:off x="3955367" y="2558063"/>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1.32 (0.97–1.78)</a:t>
              </a:r>
            </a:p>
          </p:txBody>
        </p:sp>
        <p:sp>
          <p:nvSpPr>
            <p:cNvPr id="856" name="Rectangle 274">
              <a:extLst>
                <a:ext uri="{FF2B5EF4-FFF2-40B4-BE49-F238E27FC236}">
                  <a16:creationId xmlns:a16="http://schemas.microsoft.com/office/drawing/2014/main" id="{85CBCD05-12B4-48A9-94A4-E798360333EB}"/>
                </a:ext>
              </a:extLst>
            </p:cNvPr>
            <p:cNvSpPr>
              <a:spLocks noChangeArrowheads="1"/>
            </p:cNvSpPr>
            <p:nvPr/>
          </p:nvSpPr>
          <p:spPr bwMode="auto">
            <a:xfrm>
              <a:off x="3955367" y="2627313"/>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0.74 (0.48–1.14)</a:t>
              </a:r>
            </a:p>
          </p:txBody>
        </p:sp>
        <p:sp>
          <p:nvSpPr>
            <p:cNvPr id="857" name="Rectangle 275">
              <a:extLst>
                <a:ext uri="{FF2B5EF4-FFF2-40B4-BE49-F238E27FC236}">
                  <a16:creationId xmlns:a16="http://schemas.microsoft.com/office/drawing/2014/main" id="{A97CB442-EE16-43BC-92FA-459C114F5670}"/>
                </a:ext>
              </a:extLst>
            </p:cNvPr>
            <p:cNvSpPr>
              <a:spLocks noChangeArrowheads="1"/>
            </p:cNvSpPr>
            <p:nvPr/>
          </p:nvSpPr>
          <p:spPr bwMode="auto">
            <a:xfrm>
              <a:off x="3955367" y="2736312"/>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0.80 (0.47–1.36)</a:t>
              </a:r>
            </a:p>
          </p:txBody>
        </p:sp>
        <p:sp>
          <p:nvSpPr>
            <p:cNvPr id="858" name="Rectangle 276">
              <a:extLst>
                <a:ext uri="{FF2B5EF4-FFF2-40B4-BE49-F238E27FC236}">
                  <a16:creationId xmlns:a16="http://schemas.microsoft.com/office/drawing/2014/main" id="{87EDCD7E-3E98-409B-8BF1-264A9B2D34B0}"/>
                </a:ext>
              </a:extLst>
            </p:cNvPr>
            <p:cNvSpPr>
              <a:spLocks noChangeArrowheads="1"/>
            </p:cNvSpPr>
            <p:nvPr/>
          </p:nvSpPr>
          <p:spPr bwMode="auto">
            <a:xfrm>
              <a:off x="3955367" y="2916567"/>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1.09 (0.73–1.64)</a:t>
              </a:r>
            </a:p>
          </p:txBody>
        </p:sp>
        <p:sp>
          <p:nvSpPr>
            <p:cNvPr id="859" name="Rectangle 277">
              <a:extLst>
                <a:ext uri="{FF2B5EF4-FFF2-40B4-BE49-F238E27FC236}">
                  <a16:creationId xmlns:a16="http://schemas.microsoft.com/office/drawing/2014/main" id="{89DF0332-4D68-4955-998E-7D4EDA052F71}"/>
                </a:ext>
              </a:extLst>
            </p:cNvPr>
            <p:cNvSpPr>
              <a:spLocks noChangeArrowheads="1"/>
            </p:cNvSpPr>
            <p:nvPr/>
          </p:nvSpPr>
          <p:spPr bwMode="auto">
            <a:xfrm>
              <a:off x="3955367" y="2975776"/>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1.07 (0.78–1.46)</a:t>
              </a:r>
            </a:p>
          </p:txBody>
        </p:sp>
        <p:sp>
          <p:nvSpPr>
            <p:cNvPr id="860" name="Rectangle 278">
              <a:extLst>
                <a:ext uri="{FF2B5EF4-FFF2-40B4-BE49-F238E27FC236}">
                  <a16:creationId xmlns:a16="http://schemas.microsoft.com/office/drawing/2014/main" id="{37008AEE-F1F7-499C-8EA9-47D1D15ACA35}"/>
                </a:ext>
              </a:extLst>
            </p:cNvPr>
            <p:cNvSpPr>
              <a:spLocks noChangeArrowheads="1"/>
            </p:cNvSpPr>
            <p:nvPr/>
          </p:nvSpPr>
          <p:spPr bwMode="auto">
            <a:xfrm>
              <a:off x="3955367" y="2806066"/>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1.12 (0.85–1.49)</a:t>
              </a:r>
            </a:p>
          </p:txBody>
        </p:sp>
        <p:sp>
          <p:nvSpPr>
            <p:cNvPr id="861" name="Rectangle 279">
              <a:extLst>
                <a:ext uri="{FF2B5EF4-FFF2-40B4-BE49-F238E27FC236}">
                  <a16:creationId xmlns:a16="http://schemas.microsoft.com/office/drawing/2014/main" id="{3E6507C7-B889-4019-BE58-E606C193332B}"/>
                </a:ext>
              </a:extLst>
            </p:cNvPr>
            <p:cNvSpPr>
              <a:spLocks noChangeArrowheads="1"/>
            </p:cNvSpPr>
            <p:nvPr/>
          </p:nvSpPr>
          <p:spPr bwMode="auto">
            <a:xfrm>
              <a:off x="3955367" y="3207917"/>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1.16 (0.82–1.65)</a:t>
              </a:r>
            </a:p>
          </p:txBody>
        </p:sp>
        <p:sp>
          <p:nvSpPr>
            <p:cNvPr id="862" name="Rectangle 280">
              <a:extLst>
                <a:ext uri="{FF2B5EF4-FFF2-40B4-BE49-F238E27FC236}">
                  <a16:creationId xmlns:a16="http://schemas.microsoft.com/office/drawing/2014/main" id="{D62AEE7B-72E6-4AE1-A3BE-3B5A83480B7A}"/>
                </a:ext>
              </a:extLst>
            </p:cNvPr>
            <p:cNvSpPr>
              <a:spLocks noChangeArrowheads="1"/>
            </p:cNvSpPr>
            <p:nvPr/>
          </p:nvSpPr>
          <p:spPr bwMode="auto">
            <a:xfrm>
              <a:off x="4033985" y="1699109"/>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863" name="Rectangle 281">
              <a:extLst>
                <a:ext uri="{FF2B5EF4-FFF2-40B4-BE49-F238E27FC236}">
                  <a16:creationId xmlns:a16="http://schemas.microsoft.com/office/drawing/2014/main" id="{F9833BEE-589A-43A5-93F9-2CBF4ECD79C1}"/>
                </a:ext>
              </a:extLst>
            </p:cNvPr>
            <p:cNvSpPr>
              <a:spLocks noChangeArrowheads="1"/>
            </p:cNvSpPr>
            <p:nvPr/>
          </p:nvSpPr>
          <p:spPr bwMode="auto">
            <a:xfrm>
              <a:off x="4033985" y="3130905"/>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864" name="Rectangle 282">
              <a:extLst>
                <a:ext uri="{FF2B5EF4-FFF2-40B4-BE49-F238E27FC236}">
                  <a16:creationId xmlns:a16="http://schemas.microsoft.com/office/drawing/2014/main" id="{35B2C915-15CB-4F1D-8730-70CFFBB055CF}"/>
                </a:ext>
              </a:extLst>
            </p:cNvPr>
            <p:cNvSpPr>
              <a:spLocks noChangeArrowheads="1"/>
            </p:cNvSpPr>
            <p:nvPr/>
          </p:nvSpPr>
          <p:spPr bwMode="auto">
            <a:xfrm>
              <a:off x="4033985" y="3266831"/>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865" name="Rectangle 283">
              <a:extLst>
                <a:ext uri="{FF2B5EF4-FFF2-40B4-BE49-F238E27FC236}">
                  <a16:creationId xmlns:a16="http://schemas.microsoft.com/office/drawing/2014/main" id="{C195D15E-DEF2-4AEF-8320-C8B9A63408A0}"/>
                </a:ext>
              </a:extLst>
            </p:cNvPr>
            <p:cNvSpPr>
              <a:spLocks noChangeArrowheads="1"/>
            </p:cNvSpPr>
            <p:nvPr/>
          </p:nvSpPr>
          <p:spPr bwMode="auto">
            <a:xfrm>
              <a:off x="4033985" y="3036579"/>
              <a:ext cx="25847"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t>
              </a:r>
            </a:p>
          </p:txBody>
        </p:sp>
        <p:sp>
          <p:nvSpPr>
            <p:cNvPr id="866" name="Rectangle 284">
              <a:extLst>
                <a:ext uri="{FF2B5EF4-FFF2-40B4-BE49-F238E27FC236}">
                  <a16:creationId xmlns:a16="http://schemas.microsoft.com/office/drawing/2014/main" id="{6022A888-D4AC-48DF-BFC2-86C4CC9FC140}"/>
                </a:ext>
              </a:extLst>
            </p:cNvPr>
            <p:cNvSpPr>
              <a:spLocks noChangeArrowheads="1"/>
            </p:cNvSpPr>
            <p:nvPr/>
          </p:nvSpPr>
          <p:spPr bwMode="auto">
            <a:xfrm>
              <a:off x="3955367" y="827944"/>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1.65 (1.14–2.40)</a:t>
              </a:r>
            </a:p>
          </p:txBody>
        </p:sp>
        <p:sp>
          <p:nvSpPr>
            <p:cNvPr id="867" name="Rectangle 285">
              <a:extLst>
                <a:ext uri="{FF2B5EF4-FFF2-40B4-BE49-F238E27FC236}">
                  <a16:creationId xmlns:a16="http://schemas.microsoft.com/office/drawing/2014/main" id="{F4FAC9A6-248D-4947-ACCF-99225273B064}"/>
                </a:ext>
              </a:extLst>
            </p:cNvPr>
            <p:cNvSpPr>
              <a:spLocks noChangeArrowheads="1"/>
            </p:cNvSpPr>
            <p:nvPr/>
          </p:nvSpPr>
          <p:spPr bwMode="auto">
            <a:xfrm>
              <a:off x="3955367" y="754907"/>
              <a:ext cx="341175" cy="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0.91 (0.65–1.27)</a:t>
              </a:r>
            </a:p>
          </p:txBody>
        </p:sp>
      </p:grpSp>
      <p:sp>
        <p:nvSpPr>
          <p:cNvPr id="788" name="Rectangle 162">
            <a:extLst>
              <a:ext uri="{FF2B5EF4-FFF2-40B4-BE49-F238E27FC236}">
                <a16:creationId xmlns:a16="http://schemas.microsoft.com/office/drawing/2014/main" id="{A13AC5B9-C1FA-40BA-A8E9-E97DA38DB7EB}"/>
              </a:ext>
            </a:extLst>
          </p:cNvPr>
          <p:cNvSpPr>
            <a:spLocks noChangeArrowheads="1"/>
          </p:cNvSpPr>
          <p:nvPr/>
        </p:nvSpPr>
        <p:spPr bwMode="auto">
          <a:xfrm>
            <a:off x="723783" y="1017963"/>
            <a:ext cx="865595" cy="335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Total</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Age (years)</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&lt;65</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≥65</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ECOG PS</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0</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1</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Duration of disease (years)</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&lt;2</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≥2</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Primary tumor site</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Ovary</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Fallopian tube</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Peritoneum</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Classification</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FIGO</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I</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II</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III</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IV</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NA</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TNM classification (tumor)</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TX/unknown</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T0</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T1</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T2</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T3</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TNM classification (node)</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NX/unknown</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N0</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N1</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TNM classification (metastatic)</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MX/unknown</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M0</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M1</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Histological type</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CCC</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Serous carcinoma</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Mucinous carcinoma</a:t>
            </a:r>
          </a:p>
          <a:p>
            <a:pPr marL="44658" defTabSz="1134319">
              <a:lnSpc>
                <a:spcPct val="85000"/>
              </a:lnSpc>
            </a:pPr>
            <a:r>
              <a:rPr lang="en-US" altLang="en-US" sz="558" dirty="0" err="1">
                <a:solidFill>
                  <a:srgbClr val="595959"/>
                </a:solidFill>
                <a:latin typeface="Arial Narrow" panose="020B0606020202030204" pitchFamily="34" charset="0"/>
                <a:ea typeface="Arial Unicode MS" panose="020B0604020202020204" pitchFamily="34" charset="-128"/>
                <a:cs typeface="Arial" panose="020B0604020202020204" pitchFamily="34" charset="0"/>
              </a:rPr>
              <a:t>Endometrioid</a:t>
            </a: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 carcinoma</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Others</a:t>
            </a:r>
          </a:p>
          <a:p>
            <a:pPr defTabSz="1134319">
              <a:lnSpc>
                <a:spcPct val="85000"/>
              </a:lnSpc>
            </a:pPr>
            <a:r>
              <a:rPr lang="en-US" altLang="en-US" sz="558" b="1"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Histological grade</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Grade 1</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Grade 2</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Grade 3</a:t>
            </a:r>
          </a:p>
          <a:p>
            <a:pPr marL="44658" defTabSz="1134319">
              <a:lnSpc>
                <a:spcPct val="85000"/>
              </a:lnSpc>
            </a:pPr>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Unknown</a:t>
            </a:r>
          </a:p>
        </p:txBody>
      </p:sp>
      <p:sp>
        <p:nvSpPr>
          <p:cNvPr id="789" name="Line 157">
            <a:extLst>
              <a:ext uri="{FF2B5EF4-FFF2-40B4-BE49-F238E27FC236}">
                <a16:creationId xmlns:a16="http://schemas.microsoft.com/office/drawing/2014/main" id="{EDC29569-ECE0-4646-BD40-F0C493EB1B2D}"/>
              </a:ext>
            </a:extLst>
          </p:cNvPr>
          <p:cNvSpPr>
            <a:spLocks noChangeShapeType="1"/>
          </p:cNvSpPr>
          <p:nvPr/>
        </p:nvSpPr>
        <p:spPr bwMode="auto">
          <a:xfrm>
            <a:off x="1709743" y="1084285"/>
            <a:ext cx="0" cy="25357"/>
          </a:xfrm>
          <a:prstGeom prst="line">
            <a:avLst/>
          </a:prstGeom>
          <a:noFill/>
          <a:ln w="9525"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113422" tIns="56711" rIns="113422" bIns="56711" numCol="1" anchor="t" anchorCtr="0" compatLnSpc="1">
            <a:prstTxWarp prst="textNoShape">
              <a:avLst/>
            </a:prstTxWarp>
          </a:bodyPr>
          <a:lstStyle/>
          <a:p>
            <a:pPr defTabSz="567160" eaLnBrk="0" fontAlgn="base" hangingPunct="0">
              <a:spcBef>
                <a:spcPct val="0"/>
              </a:spcBef>
              <a:spcAft>
                <a:spcPct val="0"/>
              </a:spcAft>
            </a:pPr>
            <a:endParaRPr lang="en-AU" sz="558">
              <a:solidFill>
                <a:srgbClr val="FFFFFF"/>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90" name="Rectangle 288">
            <a:extLst>
              <a:ext uri="{FF2B5EF4-FFF2-40B4-BE49-F238E27FC236}">
                <a16:creationId xmlns:a16="http://schemas.microsoft.com/office/drawing/2014/main" id="{2E134FF0-BD10-4D15-AA0C-7672D8D7171A}"/>
              </a:ext>
            </a:extLst>
          </p:cNvPr>
          <p:cNvSpPr>
            <a:spLocks noChangeArrowheads="1"/>
          </p:cNvSpPr>
          <p:nvPr/>
        </p:nvSpPr>
        <p:spPr bwMode="auto">
          <a:xfrm>
            <a:off x="3916130" y="4492587"/>
            <a:ext cx="455253" cy="8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Favors </a:t>
            </a:r>
            <a:r>
              <a:rPr lang="en-US" altLang="en-US" sz="558" dirty="0" err="1">
                <a:solidFill>
                  <a:srgbClr val="595959"/>
                </a:solidFill>
                <a:latin typeface="Arial Narrow" panose="020B0606020202030204" pitchFamily="34" charset="0"/>
                <a:ea typeface="Arial Unicode MS" panose="020B0604020202020204" pitchFamily="34" charset="-128"/>
                <a:cs typeface="Arial" panose="020B0604020202020204" pitchFamily="34" charset="0"/>
              </a:rPr>
              <a:t>nivolumab</a:t>
            </a:r>
            <a:endPar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791" name="Rectangle 289">
            <a:extLst>
              <a:ext uri="{FF2B5EF4-FFF2-40B4-BE49-F238E27FC236}">
                <a16:creationId xmlns:a16="http://schemas.microsoft.com/office/drawing/2014/main" id="{F4C26196-9136-44BB-A554-0E3AE03405CA}"/>
              </a:ext>
            </a:extLst>
          </p:cNvPr>
          <p:cNvSpPr>
            <a:spLocks noChangeArrowheads="1"/>
          </p:cNvSpPr>
          <p:nvPr/>
        </p:nvSpPr>
        <p:spPr bwMode="auto">
          <a:xfrm>
            <a:off x="4427742" y="4492587"/>
            <a:ext cx="452047" cy="8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134319"/>
            <a:r>
              <a:rPr lang="en-US" altLang="en-US" sz="558" dirty="0">
                <a:solidFill>
                  <a:srgbClr val="595959"/>
                </a:solidFill>
                <a:latin typeface="Arial Narrow" panose="020B0606020202030204" pitchFamily="34" charset="0"/>
                <a:ea typeface="Arial Unicode MS" panose="020B0604020202020204" pitchFamily="34" charset="-128"/>
                <a:cs typeface="Arial" panose="020B0604020202020204" pitchFamily="34" charset="0"/>
              </a:rPr>
              <a:t>Favors GEM/PLD</a:t>
            </a:r>
          </a:p>
        </p:txBody>
      </p:sp>
      <p:cxnSp>
        <p:nvCxnSpPr>
          <p:cNvPr id="792" name="Straight Arrow Connector 791">
            <a:extLst>
              <a:ext uri="{FF2B5EF4-FFF2-40B4-BE49-F238E27FC236}">
                <a16:creationId xmlns:a16="http://schemas.microsoft.com/office/drawing/2014/main" id="{2F33BDDF-920B-47E9-9659-A5C5AEA3785C}"/>
              </a:ext>
            </a:extLst>
          </p:cNvPr>
          <p:cNvCxnSpPr/>
          <p:nvPr/>
        </p:nvCxnSpPr>
        <p:spPr>
          <a:xfrm>
            <a:off x="4897380" y="4546268"/>
            <a:ext cx="253265" cy="0"/>
          </a:xfrm>
          <a:prstGeom prst="straightConnector1">
            <a:avLst/>
          </a:prstGeom>
          <a:ln w="12700">
            <a:solidFill>
              <a:srgbClr val="595959"/>
            </a:solidFill>
            <a:headEnd type="none" w="sm" len="lg"/>
            <a:tailEnd type="triangle" w="sm" len="sm"/>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ADD53FD3-2282-43DF-BEA8-8000240898FC}"/>
              </a:ext>
            </a:extLst>
          </p:cNvPr>
          <p:cNvCxnSpPr>
            <a:cxnSpLocks/>
          </p:cNvCxnSpPr>
          <p:nvPr/>
        </p:nvCxnSpPr>
        <p:spPr>
          <a:xfrm flipH="1">
            <a:off x="3509231" y="4540360"/>
            <a:ext cx="380043" cy="0"/>
          </a:xfrm>
          <a:prstGeom prst="straightConnector1">
            <a:avLst/>
          </a:prstGeom>
          <a:ln w="12700">
            <a:solidFill>
              <a:srgbClr val="595959"/>
            </a:solidFill>
            <a:headEnd type="none" w="sm" len="med"/>
            <a:tailEnd type="triangle" w="sm" len="sm"/>
          </a:ln>
        </p:spPr>
        <p:style>
          <a:lnRef idx="1">
            <a:schemeClr val="accent1"/>
          </a:lnRef>
          <a:fillRef idx="0">
            <a:schemeClr val="accent1"/>
          </a:fillRef>
          <a:effectRef idx="0">
            <a:schemeClr val="accent1"/>
          </a:effectRef>
          <a:fontRef idx="minor">
            <a:schemeClr val="tx1"/>
          </a:fontRef>
        </p:style>
      </p:cxnSp>
      <p:sp>
        <p:nvSpPr>
          <p:cNvPr id="560" name="Rectangle 559">
            <a:extLst>
              <a:ext uri="{FF2B5EF4-FFF2-40B4-BE49-F238E27FC236}">
                <a16:creationId xmlns:a16="http://schemas.microsoft.com/office/drawing/2014/main" id="{3E54C114-F1D5-4DFA-ACBD-07FEC7E96BEB}"/>
              </a:ext>
            </a:extLst>
          </p:cNvPr>
          <p:cNvSpPr/>
          <p:nvPr/>
        </p:nvSpPr>
        <p:spPr bwMode="auto">
          <a:xfrm>
            <a:off x="5818966" y="1749482"/>
            <a:ext cx="2804011" cy="1496616"/>
          </a:xfrm>
          <a:prstGeom prst="rect">
            <a:avLst/>
          </a:prstGeom>
          <a:noFill/>
          <a:ln w="101600" cap="flat" cmpd="sng" algn="ctr">
            <a:solidFill>
              <a:schemeClr val="accent1">
                <a:lumMod val="50000"/>
              </a:schemeClr>
            </a:solidFill>
            <a:prstDash val="solid"/>
            <a:round/>
            <a:headEnd type="none" w="med" len="med"/>
            <a:tailEnd type="none" w="med" len="med"/>
          </a:ln>
          <a:effectLst/>
        </p:spPr>
        <p:txBody>
          <a:bodyPr vert="horz" wrap="square" lIns="85736" tIns="42868" rIns="85736" bIns="42868" numCol="1" rtlCol="0" anchor="t" anchorCtr="0" compatLnSpc="1">
            <a:prstTxWarp prst="textNoShape">
              <a:avLst/>
            </a:prstTxWarp>
          </a:bodyPr>
          <a:lstStyle/>
          <a:p>
            <a:pPr defTabSz="428724" fontAlgn="base" hangingPunct="0">
              <a:lnSpc>
                <a:spcPct val="93000"/>
              </a:lnSpc>
              <a:spcBef>
                <a:spcPct val="0"/>
              </a:spcBef>
              <a:spcAft>
                <a:spcPct val="0"/>
              </a:spcAft>
              <a:buClr>
                <a:srgbClr val="000000"/>
              </a:buClr>
              <a:buSzPct val="100000"/>
            </a:pPr>
            <a:endParaRPr lang="en-US" sz="1688">
              <a:solidFill>
                <a:srgbClr val="FFFFFF"/>
              </a:solidFill>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892177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9C6-278E-41F7-9928-2705F050348E}"/>
              </a:ext>
            </a:extLst>
          </p:cNvPr>
          <p:cNvSpPr>
            <a:spLocks noGrp="1"/>
          </p:cNvSpPr>
          <p:nvPr>
            <p:ph type="ctrTitle"/>
          </p:nvPr>
        </p:nvSpPr>
        <p:spPr>
          <a:xfrm>
            <a:off x="285192" y="1597820"/>
            <a:ext cx="8626636" cy="1102519"/>
          </a:xfrm>
        </p:spPr>
        <p:txBody>
          <a:bodyPr/>
          <a:lstStyle/>
          <a:p>
            <a:r>
              <a:rPr lang="en-US" sz="3375" dirty="0">
                <a:latin typeface="Calibri" panose="020F0502020204030204" pitchFamily="34" charset="0"/>
                <a:cs typeface="Calibri" panose="020F0502020204030204" pitchFamily="34" charset="0"/>
              </a:rPr>
              <a:t>Ovarian Cancer:</a:t>
            </a:r>
            <a:br>
              <a:rPr lang="en-US" sz="3375" dirty="0">
                <a:latin typeface="Calibri" panose="020F0502020204030204" pitchFamily="34" charset="0"/>
                <a:cs typeface="Calibri" panose="020F0502020204030204" pitchFamily="34" charset="0"/>
              </a:rPr>
            </a:br>
            <a:r>
              <a:rPr lang="en-US" sz="3375" dirty="0">
                <a:latin typeface="Calibri" panose="020F0502020204030204" pitchFamily="34" charset="0"/>
                <a:cs typeface="Calibri" panose="020F0502020204030204" pitchFamily="34" charset="0"/>
              </a:rPr>
              <a:t>Oral Cyclophosphamide and Bevacizumab</a:t>
            </a:r>
          </a:p>
        </p:txBody>
      </p:sp>
      <p:sp>
        <p:nvSpPr>
          <p:cNvPr id="3" name="Subtitle 2">
            <a:extLst>
              <a:ext uri="{FF2B5EF4-FFF2-40B4-BE49-F238E27FC236}">
                <a16:creationId xmlns:a16="http://schemas.microsoft.com/office/drawing/2014/main" id="{A553567C-B299-4864-8C00-562AB3AA6B4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95168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Oral cyclophosphamide plus bevacizumab in recurrent ovarian, fallopian tube and primary peritoneal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48820"/>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defRPr/>
            </a:pPr>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Methods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48820"/>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defRPr/>
            </a:pPr>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Slide 7</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96A3CBC-138F-47B6-8306-543BFF499AE1}"/>
              </a:ext>
            </a:extLst>
          </p:cNvPr>
          <p:cNvSpPr txBox="1"/>
          <p:nvPr/>
        </p:nvSpPr>
        <p:spPr>
          <a:xfrm>
            <a:off x="5375672" y="241101"/>
            <a:ext cx="829073" cy="352084"/>
          </a:xfrm>
          <a:prstGeom prst="rect">
            <a:avLst/>
          </a:prstGeom>
          <a:noFill/>
        </p:spPr>
        <p:txBody>
          <a:bodyPr wrap="none" rtlCol="0">
            <a:spAutoFit/>
          </a:bodyPr>
          <a:lstStyle/>
          <a:p>
            <a:pPr defTabSz="321503" eaLnBrk="0" fontAlgn="base" hangingPunct="0">
              <a:spcBef>
                <a:spcPct val="0"/>
              </a:spcBef>
              <a:spcAft>
                <a:spcPct val="0"/>
              </a:spcAft>
            </a:pPr>
            <a:r>
              <a:rPr lang="en-US" sz="1688" b="1" dirty="0">
                <a:solidFill>
                  <a:srgbClr val="C00000"/>
                </a:solidFill>
                <a:latin typeface="Arial" panose="020B0604020202020204" pitchFamily="34" charset="0"/>
                <a:cs typeface="Arial" panose="020B0604020202020204" pitchFamily="34" charset="0"/>
              </a:rPr>
              <a:t>N=100</a:t>
            </a:r>
          </a:p>
        </p:txBody>
      </p:sp>
      <p:sp>
        <p:nvSpPr>
          <p:cNvPr id="6" name="Rectangle 5">
            <a:extLst>
              <a:ext uri="{FF2B5EF4-FFF2-40B4-BE49-F238E27FC236}">
                <a16:creationId xmlns:a16="http://schemas.microsoft.com/office/drawing/2014/main" id="{AC1472D6-D14D-4557-8B68-06B30BD05835}"/>
              </a:ext>
            </a:extLst>
          </p:cNvPr>
          <p:cNvSpPr/>
          <p:nvPr/>
        </p:nvSpPr>
        <p:spPr bwMode="auto">
          <a:xfrm>
            <a:off x="6768703" y="227859"/>
            <a:ext cx="937617" cy="441868"/>
          </a:xfrm>
          <a:prstGeom prst="rect">
            <a:avLst/>
          </a:prstGeom>
          <a:noFill/>
          <a:ln w="63500" cap="flat" cmpd="sng" algn="ctr">
            <a:solidFill>
              <a:srgbClr val="C00000"/>
            </a:solidFill>
            <a:prstDash val="solid"/>
            <a:round/>
            <a:headEnd type="none" w="med" len="med"/>
            <a:tailEnd type="none" w="med" len="med"/>
          </a:ln>
          <a:effectLst/>
        </p:spPr>
        <p:txBody>
          <a:bodyPr vert="horz" wrap="square" lIns="32147" tIns="16073" rIns="32147" bIns="16073" numCol="1" rtlCol="0" anchor="t" anchorCtr="0" compatLnSpc="1">
            <a:prstTxWarp prst="textNoShape">
              <a:avLst/>
            </a:prstTxWarp>
          </a:bodyPr>
          <a:lstStyle/>
          <a:p>
            <a:pPr defTabSz="321503" eaLnBrk="0" fontAlgn="base" hangingPunct="0">
              <a:spcBef>
                <a:spcPct val="0"/>
              </a:spcBef>
              <a:spcAft>
                <a:spcPct val="0"/>
              </a:spcAft>
            </a:pPr>
            <a:endParaRPr lang="en-US" sz="844">
              <a:solidFill>
                <a:srgbClr val="FFFFFF"/>
              </a:solidFill>
              <a:latin typeface="Times New Roman" pitchFamily="16" charset="0"/>
              <a:cs typeface="Lucida Sans Unicode"/>
            </a:endParaRPr>
          </a:p>
        </p:txBody>
      </p:sp>
      <p:sp>
        <p:nvSpPr>
          <p:cNvPr id="8" name="Rectangle 7">
            <a:extLst>
              <a:ext uri="{FF2B5EF4-FFF2-40B4-BE49-F238E27FC236}">
                <a16:creationId xmlns:a16="http://schemas.microsoft.com/office/drawing/2014/main" id="{0F38FEB1-77AC-4EFD-ADEE-EC8A8557CDD7}"/>
              </a:ext>
            </a:extLst>
          </p:cNvPr>
          <p:cNvSpPr/>
          <p:nvPr/>
        </p:nvSpPr>
        <p:spPr bwMode="auto">
          <a:xfrm>
            <a:off x="6474023" y="3804047"/>
            <a:ext cx="348258" cy="516731"/>
          </a:xfrm>
          <a:prstGeom prst="rect">
            <a:avLst/>
          </a:prstGeom>
          <a:noFill/>
          <a:ln w="63500" cap="flat" cmpd="sng" algn="ctr">
            <a:solidFill>
              <a:srgbClr val="C00000"/>
            </a:solidFill>
            <a:prstDash val="solid"/>
            <a:round/>
            <a:headEnd type="none" w="med" len="med"/>
            <a:tailEnd type="none" w="med" len="med"/>
          </a:ln>
          <a:effectLst/>
        </p:spPr>
        <p:txBody>
          <a:bodyPr vert="horz" wrap="square" lIns="32147" tIns="16073" rIns="32147" bIns="16073" numCol="1" rtlCol="0" anchor="t" anchorCtr="0" compatLnSpc="1">
            <a:prstTxWarp prst="textNoShape">
              <a:avLst/>
            </a:prstTxWarp>
          </a:bodyPr>
          <a:lstStyle/>
          <a:p>
            <a:pPr defTabSz="321503" eaLnBrk="0" fontAlgn="base" hangingPunct="0">
              <a:spcBef>
                <a:spcPct val="0"/>
              </a:spcBef>
              <a:spcAft>
                <a:spcPct val="0"/>
              </a:spcAft>
            </a:pPr>
            <a:endParaRPr lang="en-US" sz="844">
              <a:solidFill>
                <a:srgbClr val="FFFFFF"/>
              </a:solidFill>
              <a:latin typeface="Times New Roman" pitchFamily="16" charset="0"/>
              <a:cs typeface="Lucida Sans Unicode"/>
            </a:endParaRPr>
          </a:p>
        </p:txBody>
      </p:sp>
      <p:sp>
        <p:nvSpPr>
          <p:cNvPr id="9" name="TextBox 8">
            <a:extLst>
              <a:ext uri="{FF2B5EF4-FFF2-40B4-BE49-F238E27FC236}">
                <a16:creationId xmlns:a16="http://schemas.microsoft.com/office/drawing/2014/main" id="{6B843959-A459-4611-8938-8D3488733FB2}"/>
              </a:ext>
            </a:extLst>
          </p:cNvPr>
          <p:cNvSpPr txBox="1"/>
          <p:nvPr/>
        </p:nvSpPr>
        <p:spPr>
          <a:xfrm>
            <a:off x="6902648" y="2600919"/>
            <a:ext cx="617477" cy="352084"/>
          </a:xfrm>
          <a:prstGeom prst="rect">
            <a:avLst/>
          </a:prstGeom>
          <a:noFill/>
        </p:spPr>
        <p:txBody>
          <a:bodyPr wrap="none" rtlCol="0">
            <a:spAutoFit/>
          </a:bodyPr>
          <a:lstStyle/>
          <a:p>
            <a:pPr defTabSz="321503" eaLnBrk="0" fontAlgn="base" hangingPunct="0">
              <a:spcBef>
                <a:spcPct val="0"/>
              </a:spcBef>
              <a:spcAft>
                <a:spcPct val="0"/>
              </a:spcAft>
            </a:pPr>
            <a:r>
              <a:rPr lang="en-US" sz="1688" b="1" dirty="0">
                <a:solidFill>
                  <a:srgbClr val="C00000"/>
                </a:solidFill>
                <a:latin typeface="Arial" panose="020B0604020202020204" pitchFamily="34" charset="0"/>
                <a:cs typeface="Arial" panose="020B0604020202020204" pitchFamily="34" charset="0"/>
              </a:rPr>
              <a:t>40%</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Slide 9</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40E2E6A-DEDA-4044-BCBE-192E2017791A}"/>
              </a:ext>
            </a:extLst>
          </p:cNvPr>
          <p:cNvSpPr txBox="1"/>
          <p:nvPr/>
        </p:nvSpPr>
        <p:spPr>
          <a:xfrm>
            <a:off x="5777508" y="0"/>
            <a:ext cx="829073" cy="352084"/>
          </a:xfrm>
          <a:prstGeom prst="rect">
            <a:avLst/>
          </a:prstGeom>
          <a:noFill/>
        </p:spPr>
        <p:txBody>
          <a:bodyPr wrap="none" rtlCol="0">
            <a:spAutoFit/>
          </a:bodyPr>
          <a:lstStyle/>
          <a:p>
            <a:pPr defTabSz="321503" eaLnBrk="0" fontAlgn="base" hangingPunct="0">
              <a:spcBef>
                <a:spcPct val="0"/>
              </a:spcBef>
              <a:spcAft>
                <a:spcPct val="0"/>
              </a:spcAft>
            </a:pPr>
            <a:r>
              <a:rPr lang="en-US" sz="1688" b="1" dirty="0">
                <a:solidFill>
                  <a:srgbClr val="C00000"/>
                </a:solidFill>
                <a:latin typeface="Arial" panose="020B0604020202020204" pitchFamily="34" charset="0"/>
                <a:cs typeface="Arial" panose="020B0604020202020204" pitchFamily="34" charset="0"/>
              </a:rPr>
              <a:t>N=100</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1E7F-A68D-7506-73C7-3460D0FEA8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144A72-B9F7-79DF-BE7B-0474ADF47E12}"/>
              </a:ext>
            </a:extLst>
          </p:cNvPr>
          <p:cNvSpPr>
            <a:spLocks noGrp="1"/>
          </p:cNvSpPr>
          <p:nvPr>
            <p:ph type="ctrTitle"/>
          </p:nvPr>
        </p:nvSpPr>
        <p:spPr>
          <a:xfrm>
            <a:off x="4043361" y="87938"/>
            <a:ext cx="4855163" cy="528026"/>
          </a:xfrm>
        </p:spPr>
        <p:txBody>
          <a:bodyPr/>
          <a:lstStyle/>
          <a:p>
            <a:r>
              <a:rPr lang="en-US" dirty="0"/>
              <a:t>Deb Armstrong, MD</a:t>
            </a:r>
          </a:p>
        </p:txBody>
      </p:sp>
      <p:sp>
        <p:nvSpPr>
          <p:cNvPr id="4" name="Subtitle 3">
            <a:extLst>
              <a:ext uri="{FF2B5EF4-FFF2-40B4-BE49-F238E27FC236}">
                <a16:creationId xmlns:a16="http://schemas.microsoft.com/office/drawing/2014/main" id="{4E090B15-686A-952C-6FE9-8D1C5BE20BB6}"/>
              </a:ext>
            </a:extLst>
          </p:cNvPr>
          <p:cNvSpPr>
            <a:spLocks noGrp="1"/>
          </p:cNvSpPr>
          <p:nvPr>
            <p:ph type="subTitle" idx="1"/>
          </p:nvPr>
        </p:nvSpPr>
        <p:spPr>
          <a:xfrm>
            <a:off x="4043362" y="724923"/>
            <a:ext cx="4855163" cy="4053673"/>
          </a:xfrm>
        </p:spPr>
        <p:txBody>
          <a:bodyPr/>
          <a:lstStyle/>
          <a:p>
            <a:pPr>
              <a:lnSpc>
                <a:spcPct val="90000"/>
              </a:lnSpc>
            </a:pPr>
            <a:r>
              <a:rPr lang="en-US" sz="975" dirty="0"/>
              <a:t>Dr. Armstrong works primarily in the area of women's malignancies, with a particular emphasis on breast cancer, ovarian cancer and other gynecologic malignancies, and the genetics of breast and ovarian cancer. She directs the medical gynecologic oncology clinical service and oversees therapeutic clinical trials in gynecologic cancers. Dr. Armstrong's clinical focus is on the development of new therapeutic approaches to the treatment of breast cancer and gynecologic malignancies. Particular areas of interest are intraperitoneal therapy in ovarian cancer and targeted biologic therapies. Dr. Armstrong also directs the Kimmel Cancer Center's Breast and Ovarian Cancer Screening Service, a genetic counseling service that focuses on identifying patients at risk for cancer and examination of new strategies for cancer screening and prevention.</a:t>
            </a:r>
          </a:p>
          <a:p>
            <a:pPr>
              <a:lnSpc>
                <a:spcPct val="90000"/>
              </a:lnSpc>
            </a:pPr>
            <a:r>
              <a:rPr lang="en-US" sz="975" dirty="0"/>
              <a:t>Dr. Armstrong has lectured locally, nationally and internationally. She is active in the Gynecologic Oncology Group, serving on the Medical Oncology, Developmental Therapeutics and Phase I GOG committees and as chair of several clinical trials through this group. She is a representative of the Southwest Oncology Group to the Gynecologic Cancer Steering Committee of the National Cancer Institute. Dr. Armstrong also serves as a representative of Johns Hopkins to the National Cooperative Cancer Network serving on the ovarian cancer and breast cancer risk reduction panels. She has participated as a member of the Cancer Working Group for the Office of Research on Women's Health for the National Institutes of Health, as a scientific reviewer for the breast and ovarian cancer research programs of the Department of Defense and the National Cancer Institute, as a reviewer for the NCI Special Emphasis Panel for Insight Awards to Stamp Out Breast Cancer and as a member of the NCI SPORE Program parent committee.</a:t>
            </a:r>
          </a:p>
          <a:p>
            <a:pPr>
              <a:lnSpc>
                <a:spcPct val="90000"/>
              </a:lnSpc>
            </a:pPr>
            <a:r>
              <a:rPr lang="en-US" sz="975" dirty="0"/>
              <a:t>Dr. Armstrong also is co-principal investigator for the NCI National Clinical Trials Network (NCTN) Lead Academic Participating Site (LAPS) at Johns Hopkins, now the major avenue for adult oncology clinical trials in the country. Recent work includes immune checkpoint inhibitor therapy in endometrial cancers with microsatellite instability and PARP inhibition in ovarian cancer.</a:t>
            </a:r>
          </a:p>
          <a:p>
            <a:endParaRPr lang="en-US" sz="900" dirty="0"/>
          </a:p>
        </p:txBody>
      </p:sp>
      <p:pic>
        <p:nvPicPr>
          <p:cNvPr id="7" name="Picture Placeholder 6" descr="A person smiling for a picture&#10;&#10;Description automatically generated">
            <a:extLst>
              <a:ext uri="{FF2B5EF4-FFF2-40B4-BE49-F238E27FC236}">
                <a16:creationId xmlns:a16="http://schemas.microsoft.com/office/drawing/2014/main" id="{B575C2B9-CA12-6908-2A54-A4F469149E6A}"/>
              </a:ext>
            </a:extLst>
          </p:cNvPr>
          <p:cNvPicPr>
            <a:picLocks noGrp="1" noChangeAspect="1"/>
          </p:cNvPicPr>
          <p:nvPr>
            <p:ph type="pic" sz="quarter" idx="13"/>
          </p:nvPr>
        </p:nvPicPr>
        <p:blipFill>
          <a:blip r:embed="rId2"/>
          <a:srcRect l="8027" r="8027"/>
          <a:stretch>
            <a:fillRect/>
          </a:stretch>
        </p:blipFill>
        <p:spPr/>
      </p:pic>
    </p:spTree>
    <p:extLst>
      <p:ext uri="{BB962C8B-B14F-4D97-AF65-F5344CB8AC3E}">
        <p14:creationId xmlns:p14="http://schemas.microsoft.com/office/powerpoint/2010/main" val="922649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8FBB45C5-D0FE-4ADF-B99E-68F43CEE7DF7}"/>
              </a:ext>
            </a:extLst>
          </p:cNvPr>
          <p:cNvSpPr>
            <a:spLocks noGrp="1" noChangeArrowheads="1"/>
          </p:cNvSpPr>
          <p:nvPr>
            <p:ph type="title"/>
          </p:nvPr>
        </p:nvSpPr>
        <p:spPr>
          <a:xfrm>
            <a:off x="1485900" y="0"/>
            <a:ext cx="6115050" cy="921544"/>
          </a:xfrm>
        </p:spPr>
        <p:txBody>
          <a:bodyPr/>
          <a:lstStyle/>
          <a:p>
            <a:pPr>
              <a:defRPr/>
            </a:pPr>
            <a:r>
              <a:rPr lang="en-US" sz="3000" dirty="0" err="1"/>
              <a:t>Bevacizumab</a:t>
            </a:r>
            <a:r>
              <a:rPr lang="en-US" sz="3000" dirty="0"/>
              <a:t> in </a:t>
            </a:r>
            <a:br>
              <a:rPr lang="en-US" sz="3000" dirty="0"/>
            </a:br>
            <a:r>
              <a:rPr lang="en-US" sz="3000" dirty="0"/>
              <a:t>Relapsed Ovarian Cancer</a:t>
            </a:r>
            <a:endParaRPr lang="en-US" dirty="0"/>
          </a:p>
        </p:txBody>
      </p:sp>
      <p:graphicFrame>
        <p:nvGraphicFramePr>
          <p:cNvPr id="791555" name="Group 3">
            <a:extLst>
              <a:ext uri="{FF2B5EF4-FFF2-40B4-BE49-F238E27FC236}">
                <a16:creationId xmlns:a16="http://schemas.microsoft.com/office/drawing/2014/main" id="{0DCDE616-F2A6-4950-B4A4-3B0FF6BBEEFC}"/>
              </a:ext>
            </a:extLst>
          </p:cNvPr>
          <p:cNvGraphicFramePr>
            <a:graphicFrameLocks noGrp="1"/>
          </p:cNvGraphicFramePr>
          <p:nvPr>
            <p:ph idx="1"/>
          </p:nvPr>
        </p:nvGraphicFramePr>
        <p:xfrm>
          <a:off x="1273969" y="921544"/>
          <a:ext cx="6588918" cy="3680729"/>
        </p:xfrm>
        <a:graphic>
          <a:graphicData uri="http://schemas.openxmlformats.org/drawingml/2006/table">
            <a:tbl>
              <a:tblPr/>
              <a:tblGrid>
                <a:gridCol w="1202674">
                  <a:extLst>
                    <a:ext uri="{9D8B030D-6E8A-4147-A177-3AD203B41FA5}">
                      <a16:colId xmlns:a16="http://schemas.microsoft.com/office/drawing/2014/main" val="20000"/>
                    </a:ext>
                  </a:extLst>
                </a:gridCol>
                <a:gridCol w="1689217">
                  <a:extLst>
                    <a:ext uri="{9D8B030D-6E8A-4147-A177-3AD203B41FA5}">
                      <a16:colId xmlns:a16="http://schemas.microsoft.com/office/drawing/2014/main" val="20001"/>
                    </a:ext>
                  </a:extLst>
                </a:gridCol>
                <a:gridCol w="1722463">
                  <a:extLst>
                    <a:ext uri="{9D8B030D-6E8A-4147-A177-3AD203B41FA5}">
                      <a16:colId xmlns:a16="http://schemas.microsoft.com/office/drawing/2014/main" val="20002"/>
                    </a:ext>
                  </a:extLst>
                </a:gridCol>
                <a:gridCol w="1974564">
                  <a:extLst>
                    <a:ext uri="{9D8B030D-6E8A-4147-A177-3AD203B41FA5}">
                      <a16:colId xmlns:a16="http://schemas.microsoft.com/office/drawing/2014/main" val="20003"/>
                    </a:ext>
                  </a:extLst>
                </a:gridCol>
              </a:tblGrid>
              <a:tr h="512035">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300" b="1" i="0" u="none" strike="noStrike" cap="none" normalizeH="0" baseline="0" dirty="0">
                        <a:ln>
                          <a:noFill/>
                        </a:ln>
                        <a:solidFill>
                          <a:schemeClr val="tx1"/>
                        </a:solidFill>
                        <a:effectLst/>
                        <a:latin typeface="Arial" pitchFamily="34" charset="0"/>
                      </a:endParaRPr>
                    </a:p>
                  </a:txBody>
                  <a:tcPr marL="68584" marR="68584" marT="34295" marB="34295"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GOG 170-D*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(N = 62)</a:t>
                      </a:r>
                    </a:p>
                  </a:txBody>
                  <a:tcPr marL="68584" marR="68584" marT="34295" marB="34295" anchor="b"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NCI 5789**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(N = 70)</a:t>
                      </a:r>
                    </a:p>
                  </a:txBody>
                  <a:tcPr marL="68584" marR="68584" marT="34295" marB="34295" anchor="b"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chemeClr val="tx1"/>
                          </a:solidFill>
                          <a:effectLst/>
                          <a:latin typeface="Arial" pitchFamily="34" charset="0"/>
                        </a:rPr>
                        <a:t>Genentech Study***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chemeClr val="tx1"/>
                          </a:solidFill>
                          <a:effectLst/>
                          <a:latin typeface="Arial" pitchFamily="34" charset="0"/>
                        </a:rPr>
                        <a:t>(N = 44)</a:t>
                      </a:r>
                    </a:p>
                  </a:txBody>
                  <a:tcPr marL="68584" marR="68584" marT="34295" marB="34295" anchor="b"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495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chemeClr val="tx1"/>
                          </a:solidFill>
                          <a:effectLst/>
                          <a:latin typeface="Arial" pitchFamily="34" charset="0"/>
                        </a:rPr>
                        <a:t>Study Treatment</a:t>
                      </a:r>
                    </a:p>
                  </a:txBody>
                  <a:tcPr marL="68584" marR="68584" marT="34295" marB="34295" anchor="ctr" horzOverflow="overflow">
                    <a:lnL w="28575" cap="flat" cmpd="sng" algn="ctr">
                      <a:solidFill>
                        <a:schemeClr val="tx1"/>
                      </a:solidFill>
                      <a:prstDash val="solid"/>
                      <a:round/>
                      <a:headEnd type="none" w="med" len="med"/>
                      <a:tailEnd type="none" w="med" len="med"/>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chemeClr val="tx1"/>
                          </a:solidFill>
                          <a:effectLst/>
                          <a:latin typeface="Arial" pitchFamily="34" charset="0"/>
                        </a:rPr>
                        <a:t>Single agent BV 15 mg/kg q 3 wk</a:t>
                      </a:r>
                    </a:p>
                  </a:txBody>
                  <a:tcPr marL="68584" marR="68584" marT="34295" marB="34295" anchor="ctr"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BV 10 mg/kg q 2 wks + low dose oral </a:t>
                      </a:r>
                      <a:r>
                        <a:rPr kumimoji="0" lang="en-US" sz="1300" b="1" i="0" u="none" strike="noStrike" cap="none" normalizeH="0" baseline="0" dirty="0" err="1">
                          <a:ln>
                            <a:noFill/>
                          </a:ln>
                          <a:solidFill>
                            <a:schemeClr val="tx1"/>
                          </a:solidFill>
                          <a:effectLst/>
                          <a:latin typeface="Arial" pitchFamily="34" charset="0"/>
                        </a:rPr>
                        <a:t>cyclophos</a:t>
                      </a:r>
                      <a:r>
                        <a:rPr kumimoji="0" lang="en-US" sz="1300" b="1" i="0" u="none" strike="noStrike" cap="none" normalizeH="0" baseline="0" dirty="0">
                          <a:ln>
                            <a:noFill/>
                          </a:ln>
                          <a:solidFill>
                            <a:schemeClr val="tx1"/>
                          </a:solidFill>
                          <a:effectLst/>
                          <a:latin typeface="Arial" pitchFamily="34" charset="0"/>
                        </a:rPr>
                        <a:t>.</a:t>
                      </a:r>
                    </a:p>
                  </a:txBody>
                  <a:tcPr marL="68584" marR="68584" marT="34295" marB="34295" anchor="ctr"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chemeClr val="tx1"/>
                          </a:solidFill>
                          <a:effectLst/>
                          <a:latin typeface="Arial" pitchFamily="34" charset="0"/>
                        </a:rPr>
                        <a:t>Single agent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chemeClr val="tx1"/>
                          </a:solidFill>
                          <a:effectLst/>
                          <a:latin typeface="Arial" pitchFamily="34" charset="0"/>
                        </a:rPr>
                        <a:t>BV 15 mg/kg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chemeClr val="tx1"/>
                          </a:solidFill>
                          <a:effectLst/>
                          <a:latin typeface="Arial" pitchFamily="34" charset="0"/>
                        </a:rPr>
                        <a:t> q 3 wk</a:t>
                      </a:r>
                    </a:p>
                  </a:txBody>
                  <a:tcPr marL="68584" marR="68584" marT="34295" marB="34295"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932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Prior Regimens</a:t>
                      </a:r>
                    </a:p>
                  </a:txBody>
                  <a:tcPr marL="68584" marR="68584" marT="34295" marB="34295" anchor="ctr" horzOverflow="overflow">
                    <a:lnL w="28575"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1 – 21/62 (34%)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2 - 41/62 (62%)</a:t>
                      </a:r>
                    </a:p>
                  </a:txBody>
                  <a:tcPr marL="68584" marR="68584" marT="34295" marB="34295"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Median = 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Range 1-3</a:t>
                      </a:r>
                    </a:p>
                  </a:txBody>
                  <a:tcPr marL="68584" marR="68584" marT="34295" marB="34295"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2 - 23/44 (52%)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3 - 21/44 (48%)</a:t>
                      </a:r>
                    </a:p>
                  </a:txBody>
                  <a:tcPr marL="68584" marR="68584" marT="34295" marB="34295" anchor="ctr" horzOverflow="overflow">
                    <a:lnL>
                      <a:noFill/>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52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Platinum Resistant</a:t>
                      </a:r>
                    </a:p>
                  </a:txBody>
                  <a:tcPr marL="68584" marR="68584" marT="34295" marB="34295" anchor="ctr" horzOverflow="overflow">
                    <a:lnL w="28575"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42%</a:t>
                      </a:r>
                    </a:p>
                  </a:txBody>
                  <a:tcPr marL="68584" marR="68584" marT="34295" marB="34295"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40%</a:t>
                      </a:r>
                    </a:p>
                  </a:txBody>
                  <a:tcPr marL="68584" marR="68584" marT="34295" marB="34295"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100%</a:t>
                      </a:r>
                    </a:p>
                  </a:txBody>
                  <a:tcPr marL="68584" marR="68584" marT="34295" marB="34295" anchor="ctr" horzOverflow="overflow">
                    <a:lnL>
                      <a:noFill/>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974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Efficacy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    ORR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    6-mo PFS</a:t>
                      </a:r>
                    </a:p>
                  </a:txBody>
                  <a:tcPr marL="68584" marR="68584" marT="34295" marB="34295" anchor="ctr" horzOverflow="overflow">
                    <a:lnL w="28575"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pitchFamily="34" charset="0"/>
                        </a:rPr>
                        <a:t>21%</a:t>
                      </a:r>
                      <a:endParaRPr kumimoji="0" lang="en-US" sz="1500" b="1"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39%</a:t>
                      </a:r>
                    </a:p>
                  </a:txBody>
                  <a:tcPr marL="68584" marR="68584" marT="34295" marB="34295"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56%</a:t>
                      </a:r>
                    </a:p>
                  </a:txBody>
                  <a:tcPr marL="68584" marR="68584" marT="34295" marB="34295"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16%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27%</a:t>
                      </a:r>
                    </a:p>
                  </a:txBody>
                  <a:tcPr marL="68584" marR="68584" marT="34295" marB="34295" anchor="ctr" horzOverflow="overflow">
                    <a:lnL>
                      <a:noFill/>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942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rPr>
                        <a:t>GIP or fistula</a:t>
                      </a:r>
                    </a:p>
                  </a:txBody>
                  <a:tcPr marL="68584" marR="68584" marT="34295" marB="34295" anchor="ctr" horzOverflow="overflow">
                    <a:lnL w="28575"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0</a:t>
                      </a:r>
                    </a:p>
                  </a:txBody>
                  <a:tcPr marL="68584" marR="68584" marT="34295" marB="34295" anchor="ctr"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4 (6%)</a:t>
                      </a:r>
                    </a:p>
                  </a:txBody>
                  <a:tcPr marL="68584" marR="68584" marT="34295" marB="34295" anchor="ctr"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4" charset="0"/>
                        </a:rPr>
                        <a:t>5 (11%) </a:t>
                      </a:r>
                    </a:p>
                  </a:txBody>
                  <a:tcPr marL="68584" marR="68584" marT="34295" marB="34295" anchor="ctr" horzOverflow="overflow">
                    <a:lnL>
                      <a:noFill/>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57061" name="Rectangle 45">
            <a:extLst>
              <a:ext uri="{FF2B5EF4-FFF2-40B4-BE49-F238E27FC236}">
                <a16:creationId xmlns:a16="http://schemas.microsoft.com/office/drawing/2014/main" id="{B4597FAF-551C-4A4A-A20F-5E5AC7DF7B47}"/>
              </a:ext>
            </a:extLst>
          </p:cNvPr>
          <p:cNvSpPr>
            <a:spLocks noChangeArrowheads="1"/>
          </p:cNvSpPr>
          <p:nvPr/>
        </p:nvSpPr>
        <p:spPr bwMode="auto">
          <a:xfrm>
            <a:off x="1590675" y="4674394"/>
            <a:ext cx="6010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defTabSz="685863" fontAlgn="base">
              <a:spcBef>
                <a:spcPct val="0"/>
              </a:spcBef>
              <a:spcAft>
                <a:spcPct val="0"/>
              </a:spcAft>
            </a:pPr>
            <a:r>
              <a:rPr lang="it-IT" altLang="en-US" sz="1200">
                <a:solidFill>
                  <a:srgbClr val="FFFFFF"/>
                </a:solidFill>
                <a:cs typeface="Arial" panose="020B0604020202020204" pitchFamily="34" charset="0"/>
              </a:rPr>
              <a:t>*Burger RA, </a:t>
            </a:r>
            <a:r>
              <a:rPr lang="it-IT" altLang="en-US" sz="1200" i="1">
                <a:solidFill>
                  <a:srgbClr val="FFFFFF"/>
                </a:solidFill>
                <a:cs typeface="Arial" panose="020B0604020202020204" pitchFamily="34" charset="0"/>
              </a:rPr>
              <a:t>et al</a:t>
            </a:r>
            <a:r>
              <a:rPr lang="it-IT" altLang="en-US" sz="1200">
                <a:solidFill>
                  <a:srgbClr val="FFFFFF"/>
                </a:solidFill>
                <a:cs typeface="Arial" panose="020B0604020202020204" pitchFamily="34" charset="0"/>
              </a:rPr>
              <a:t>. </a:t>
            </a:r>
            <a:r>
              <a:rPr lang="it-IT" altLang="en-US" sz="1200" i="1">
                <a:solidFill>
                  <a:srgbClr val="FFFFFF"/>
                </a:solidFill>
                <a:cs typeface="Arial" panose="020B0604020202020204" pitchFamily="34" charset="0"/>
              </a:rPr>
              <a:t>J Clin Oncol</a:t>
            </a:r>
            <a:r>
              <a:rPr lang="it-IT" altLang="en-US" sz="1200">
                <a:solidFill>
                  <a:srgbClr val="FFFFFF"/>
                </a:solidFill>
                <a:cs typeface="Arial" panose="020B0604020202020204" pitchFamily="34" charset="0"/>
              </a:rPr>
              <a:t> 2007; 25: 5165–5171;  **Garcia AA, </a:t>
            </a:r>
            <a:r>
              <a:rPr lang="it-IT" altLang="en-US" sz="1200" i="1">
                <a:solidFill>
                  <a:srgbClr val="FFFFFF"/>
                </a:solidFill>
                <a:cs typeface="Arial" panose="020B0604020202020204" pitchFamily="34" charset="0"/>
              </a:rPr>
              <a:t>et al</a:t>
            </a:r>
            <a:r>
              <a:rPr lang="it-IT" altLang="en-US" sz="1200">
                <a:solidFill>
                  <a:srgbClr val="FFFFFF"/>
                </a:solidFill>
                <a:cs typeface="Arial" panose="020B0604020202020204" pitchFamily="34" charset="0"/>
              </a:rPr>
              <a:t>. </a:t>
            </a:r>
            <a:r>
              <a:rPr lang="it-IT" altLang="en-US" sz="1200" i="1">
                <a:solidFill>
                  <a:srgbClr val="FFFFFF"/>
                </a:solidFill>
                <a:cs typeface="Arial" panose="020B0604020202020204" pitchFamily="34" charset="0"/>
              </a:rPr>
              <a:t>J Clin Oncol</a:t>
            </a:r>
            <a:r>
              <a:rPr lang="it-IT" altLang="en-US" sz="1200">
                <a:solidFill>
                  <a:srgbClr val="FFFFFF"/>
                </a:solidFill>
                <a:cs typeface="Arial" panose="020B0604020202020204" pitchFamily="34" charset="0"/>
              </a:rPr>
              <a:t> 2008; 26: 76–82, ***</a:t>
            </a:r>
            <a:r>
              <a:rPr lang="en-US" altLang="en-US" sz="1200">
                <a:solidFill>
                  <a:srgbClr val="FFFFFF"/>
                </a:solidFill>
                <a:cs typeface="Arial" panose="020B0604020202020204" pitchFamily="34" charset="0"/>
              </a:rPr>
              <a:t>Cannistra SA, </a:t>
            </a:r>
            <a:r>
              <a:rPr lang="en-US" altLang="en-US" sz="1200" i="1">
                <a:solidFill>
                  <a:srgbClr val="FFFFFF"/>
                </a:solidFill>
                <a:cs typeface="Arial" panose="020B0604020202020204" pitchFamily="34" charset="0"/>
              </a:rPr>
              <a:t>et al</a:t>
            </a:r>
            <a:r>
              <a:rPr lang="en-US" altLang="en-US" sz="1200">
                <a:solidFill>
                  <a:srgbClr val="FFFFFF"/>
                </a:solidFill>
                <a:cs typeface="Arial" panose="020B0604020202020204" pitchFamily="34" charset="0"/>
              </a:rPr>
              <a:t>. </a:t>
            </a:r>
            <a:r>
              <a:rPr lang="it-IT" altLang="en-US" sz="1200" i="1">
                <a:solidFill>
                  <a:srgbClr val="FFFFFF"/>
                </a:solidFill>
                <a:cs typeface="Arial" panose="020B0604020202020204" pitchFamily="34" charset="0"/>
              </a:rPr>
              <a:t>J Clin Oncol</a:t>
            </a:r>
            <a:r>
              <a:rPr lang="it-IT" altLang="en-US" sz="1200">
                <a:solidFill>
                  <a:srgbClr val="FFFFFF"/>
                </a:solidFill>
                <a:cs typeface="Arial" panose="020B0604020202020204" pitchFamily="34" charset="0"/>
              </a:rPr>
              <a:t> 2007; 25: 5180–5186</a:t>
            </a:r>
            <a:endParaRPr lang="en-US" altLang="en-US" sz="1200">
              <a:solidFill>
                <a:srgbClr val="FFFFFF"/>
              </a:solidFill>
              <a:cs typeface="Arial" panose="020B0604020202020204" pitchFamily="34"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6EEFE5F-0A94-4105-88BB-FB71DDA56A51}"/>
              </a:ext>
            </a:extLst>
          </p:cNvPr>
          <p:cNvSpPr txBox="1"/>
          <p:nvPr>
            <p:custDataLst>
              <p:tags r:id="rId1"/>
            </p:custDataLst>
          </p:nvPr>
        </p:nvSpPr>
        <p:spPr bwMode="auto">
          <a:xfrm>
            <a:off x="344185" y="242437"/>
            <a:ext cx="8435966" cy="413522"/>
          </a:xfrm>
          <a:prstGeom prst="rect">
            <a:avLst/>
          </a:prstGeom>
          <a:noFill/>
          <a:ln w="9525" cap="flat" cmpd="sng" algn="ctr">
            <a:noFill/>
            <a:prstDash val="solid"/>
            <a:miter lim="800000"/>
            <a:headEnd type="none" w="med" len="med"/>
            <a:tailEnd type="none" w="med" len="med"/>
          </a:ln>
        </p:spPr>
        <p:txBody>
          <a:bodyPr lIns="178617" tIns="44654" rIns="89308" bIns="0"/>
          <a:lstStyle/>
          <a:p>
            <a:pPr algn="ctr" defTabSz="643102">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66"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Pembrolizumab With Bevacizumab and Oral Metronomic Cyclophosphamide in Recurrent Ovarian Cancer</a:t>
            </a:r>
          </a:p>
          <a:p>
            <a:pPr algn="ctr" defTabSz="643102">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984"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Zsiros</a:t>
            </a:r>
            <a:r>
              <a:rPr lang="en-US" sz="984"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E et al. JAMA Oncol. 2021;7(1):78-85</a:t>
            </a:r>
            <a:endParaRPr lang="en-US" sz="914"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endParaRPr>
          </a:p>
        </p:txBody>
      </p:sp>
      <p:pic>
        <p:nvPicPr>
          <p:cNvPr id="3" name="New picture">
            <a:extLst>
              <a:ext uri="{FF2B5EF4-FFF2-40B4-BE49-F238E27FC236}">
                <a16:creationId xmlns:a16="http://schemas.microsoft.com/office/drawing/2014/main" id="{93FD1356-089E-4801-83F3-6064511AE887}"/>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a:stretch/>
        </p:blipFill>
        <p:spPr bwMode="auto">
          <a:xfrm>
            <a:off x="1400551" y="599673"/>
            <a:ext cx="6342900" cy="257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4" name="New picture">
            <a:extLst>
              <a:ext uri="{FF2B5EF4-FFF2-40B4-BE49-F238E27FC236}">
                <a16:creationId xmlns:a16="http://schemas.microsoft.com/office/drawing/2014/main" id="{00F55335-8D7C-41B9-965B-3D0E76BA884E}"/>
              </a:ext>
            </a:extLst>
          </p:cNvPr>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a:stretch/>
        </p:blipFill>
        <p:spPr bwMode="auto">
          <a:xfrm>
            <a:off x="1068250" y="3123673"/>
            <a:ext cx="4050977" cy="185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3AF8DE5F-2688-4590-BBB0-01094972BDD6}"/>
              </a:ext>
            </a:extLst>
          </p:cNvPr>
          <p:cNvSpPr txBox="1"/>
          <p:nvPr/>
        </p:nvSpPr>
        <p:spPr>
          <a:xfrm>
            <a:off x="5617579" y="3339145"/>
            <a:ext cx="2363276" cy="1455911"/>
          </a:xfrm>
          <a:prstGeom prst="rect">
            <a:avLst/>
          </a:prstGeom>
          <a:noFill/>
        </p:spPr>
        <p:txBody>
          <a:bodyPr wrap="none" rtlCol="0">
            <a:spAutoFit/>
          </a:bodyPr>
          <a:lstStyle/>
          <a:p>
            <a:pPr defTabSz="643102"/>
            <a:r>
              <a:rPr lang="en-US" sz="1266" dirty="0">
                <a:solidFill>
                  <a:srgbClr val="333333"/>
                </a:solidFill>
                <a:latin typeface="Guardian TextSans Web"/>
              </a:rPr>
              <a:t>30/40 (75.0%) platinum-resistant</a:t>
            </a:r>
          </a:p>
          <a:p>
            <a:pPr defTabSz="643102"/>
            <a:r>
              <a:rPr lang="en-US" sz="1266" dirty="0">
                <a:solidFill>
                  <a:srgbClr val="333333"/>
                </a:solidFill>
                <a:latin typeface="Guardian TextSans Web"/>
              </a:rPr>
              <a:t>10/40 (25.0%) platinum-sensitive</a:t>
            </a:r>
          </a:p>
          <a:p>
            <a:pPr defTabSz="643102"/>
            <a:r>
              <a:rPr lang="en-US" sz="1266" dirty="0">
                <a:solidFill>
                  <a:srgbClr val="333333"/>
                </a:solidFill>
                <a:latin typeface="Guardian TextSans Web"/>
              </a:rPr>
              <a:t>ORR 19/40 (47.5%)</a:t>
            </a:r>
          </a:p>
          <a:p>
            <a:pPr defTabSz="643102"/>
            <a:r>
              <a:rPr lang="en-US" sz="1266" dirty="0">
                <a:solidFill>
                  <a:srgbClr val="333333"/>
                </a:solidFill>
                <a:latin typeface="Guardian TextSans Web"/>
              </a:rPr>
              <a:t>      3/40 (7.5%) CR</a:t>
            </a:r>
          </a:p>
          <a:p>
            <a:pPr defTabSz="643102"/>
            <a:r>
              <a:rPr lang="en-US" sz="1266" dirty="0">
                <a:solidFill>
                  <a:srgbClr val="333333"/>
                </a:solidFill>
                <a:latin typeface="Guardian TextSans Web"/>
              </a:rPr>
              <a:t>      16/40 (40.0%) PR</a:t>
            </a:r>
          </a:p>
          <a:p>
            <a:pPr defTabSz="643102"/>
            <a:r>
              <a:rPr lang="en-US" sz="1266" dirty="0">
                <a:solidFill>
                  <a:srgbClr val="333333"/>
                </a:solidFill>
                <a:latin typeface="Guardian TextSans Web"/>
              </a:rPr>
              <a:t>19/40 (47.5%) SD 47.5%</a:t>
            </a:r>
          </a:p>
          <a:p>
            <a:pPr defTabSz="643102"/>
            <a:r>
              <a:rPr lang="en-US" sz="1266" dirty="0">
                <a:solidFill>
                  <a:srgbClr val="333333"/>
                </a:solidFill>
                <a:latin typeface="Guardian TextSans Web"/>
              </a:rPr>
              <a:t>38/40 (95.0%) clinical benefit</a:t>
            </a:r>
            <a:endParaRPr lang="en-US" sz="1266" dirty="0">
              <a:solidFill>
                <a:prstClr val="black"/>
              </a:solidFill>
              <a:latin typeface="Calibri" panose="020F0502020204030204"/>
            </a:endParaRPr>
          </a:p>
        </p:txBody>
      </p:sp>
    </p:spTree>
    <p:extLst>
      <p:ext uri="{BB962C8B-B14F-4D97-AF65-F5344CB8AC3E}">
        <p14:creationId xmlns:p14="http://schemas.microsoft.com/office/powerpoint/2010/main" val="1671195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9C6-278E-41F7-9928-2705F050348E}"/>
              </a:ext>
            </a:extLst>
          </p:cNvPr>
          <p:cNvSpPr>
            <a:spLocks noGrp="1"/>
          </p:cNvSpPr>
          <p:nvPr>
            <p:ph type="ctrTitle"/>
          </p:nvPr>
        </p:nvSpPr>
        <p:spPr/>
        <p:txBody>
          <a:bodyPr/>
          <a:lstStyle/>
          <a:p>
            <a:r>
              <a:rPr lang="en-US" sz="3375" dirty="0">
                <a:latin typeface="Calibri" panose="020F0502020204030204" pitchFamily="34" charset="0"/>
                <a:cs typeface="Calibri" panose="020F0502020204030204" pitchFamily="34" charset="0"/>
              </a:rPr>
              <a:t>Ovarian Cancer:</a:t>
            </a:r>
            <a:br>
              <a:rPr lang="en-US" sz="3375" dirty="0">
                <a:latin typeface="Calibri" panose="020F0502020204030204" pitchFamily="34" charset="0"/>
                <a:cs typeface="Calibri" panose="020F0502020204030204" pitchFamily="34" charset="0"/>
              </a:rPr>
            </a:br>
            <a:r>
              <a:rPr lang="en-US" sz="3375" dirty="0">
                <a:latin typeface="Calibri" panose="020F0502020204030204" pitchFamily="34" charset="0"/>
                <a:cs typeface="Calibri" panose="020F0502020204030204" pitchFamily="34" charset="0"/>
              </a:rPr>
              <a:t>PARP Inhibitor Therapy</a:t>
            </a:r>
          </a:p>
        </p:txBody>
      </p:sp>
      <p:sp>
        <p:nvSpPr>
          <p:cNvPr id="3" name="Subtitle 2">
            <a:extLst>
              <a:ext uri="{FF2B5EF4-FFF2-40B4-BE49-F238E27FC236}">
                <a16:creationId xmlns:a16="http://schemas.microsoft.com/office/drawing/2014/main" id="{A553567C-B299-4864-8C00-562AB3AA6B4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53493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Combination ATR ​and  PARP Inhibition (CAPRI) Phase I/II 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Ceralasertib + Olaparib demonstrate clinical activity in HR deficient HGSOCs with acquired PARPi resistance (Cohort 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Combination ATR ​and  PARP Inhibition (CAPRI) Phase I/II, Cohort 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Slide 9</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Ceralasertib + olaparib demonstrates activity in platinum sensitive recurrent HGSOC patients (Cohort A CAPRI)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Activity in HRD negative and positive HGSOC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Conclusions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114" y="882759"/>
            <a:ext cx="5489124" cy="1260366"/>
          </a:xfrm>
        </p:spPr>
        <p:txBody>
          <a:bodyPr/>
          <a:lstStyle/>
          <a:p>
            <a:r>
              <a:rPr lang="en-US" sz="3375" b="1" dirty="0">
                <a:solidFill>
                  <a:schemeClr val="accent3">
                    <a:lumMod val="60000"/>
                    <a:lumOff val="40000"/>
                  </a:schemeClr>
                </a:solidFill>
                <a:latin typeface="Calibri" panose="020F0502020204030204" pitchFamily="34" charset="0"/>
                <a:cs typeface="Calibri" panose="020F0502020204030204" pitchFamily="34" charset="0"/>
              </a:rPr>
              <a:t>ASCO 2024 Presentations in Gynecologic Cancers</a:t>
            </a:r>
          </a:p>
        </p:txBody>
      </p:sp>
      <p:sp>
        <p:nvSpPr>
          <p:cNvPr id="3" name="Content Placeholder 2"/>
          <p:cNvSpPr>
            <a:spLocks noGrp="1"/>
          </p:cNvSpPr>
          <p:nvPr>
            <p:ph idx="1"/>
          </p:nvPr>
        </p:nvSpPr>
        <p:spPr>
          <a:xfrm>
            <a:off x="1818675" y="2571751"/>
            <a:ext cx="5489124" cy="1552851"/>
          </a:xfrm>
        </p:spPr>
        <p:txBody>
          <a:bodyPr/>
          <a:lstStyle/>
          <a:p>
            <a:pPr marL="74804" indent="0" algn="ctr">
              <a:buNone/>
            </a:pPr>
            <a:r>
              <a:rPr lang="en-US" dirty="0">
                <a:latin typeface="Calibri" panose="020F0502020204030204" pitchFamily="34" charset="0"/>
                <a:cs typeface="Calibri" panose="020F0502020204030204" pitchFamily="34" charset="0"/>
              </a:rPr>
              <a:t>Deborah K. Armstrong, MD</a:t>
            </a:r>
          </a:p>
          <a:p>
            <a:pPr marL="74804" indent="0" algn="ctr">
              <a:buNone/>
            </a:pPr>
            <a:r>
              <a:rPr lang="en-US" dirty="0">
                <a:latin typeface="Calibri" panose="020F0502020204030204" pitchFamily="34" charset="0"/>
                <a:cs typeface="Calibri" panose="020F0502020204030204" pitchFamily="34" charset="0"/>
              </a:rPr>
              <a:t>Professor of Oncology</a:t>
            </a:r>
          </a:p>
          <a:p>
            <a:pPr marL="74804" indent="0" algn="ctr">
              <a:buNone/>
            </a:pPr>
            <a:r>
              <a:rPr lang="en-US" dirty="0">
                <a:latin typeface="Calibri" panose="020F0502020204030204" pitchFamily="34" charset="0"/>
                <a:cs typeface="Calibri" panose="020F0502020204030204" pitchFamily="34" charset="0"/>
              </a:rPr>
              <a:t>Professor of Gynecology and Obstetrics</a:t>
            </a:r>
          </a:p>
          <a:p>
            <a:pPr marL="74804" indent="0" algn="ctr">
              <a:buNone/>
            </a:pPr>
            <a:r>
              <a:rPr lang="en-US" dirty="0">
                <a:latin typeface="Calibri" panose="020F0502020204030204" pitchFamily="34" charset="0"/>
                <a:cs typeface="Calibri" panose="020F0502020204030204" pitchFamily="34" charset="0"/>
              </a:rPr>
              <a:t>Johns Hopkins Kimmel Cancer Center</a:t>
            </a:r>
          </a:p>
          <a:p>
            <a:pPr marL="74804" indent="0" algn="ctr">
              <a:buNone/>
            </a:pPr>
            <a:r>
              <a:rPr lang="en-US" dirty="0">
                <a:latin typeface="Calibri" panose="020F0502020204030204" pitchFamily="34" charset="0"/>
                <a:cs typeface="Calibri" panose="020F0502020204030204" pitchFamily="34" charset="0"/>
              </a:rPr>
              <a:t>Baltimore, MD</a:t>
            </a:r>
          </a:p>
        </p:txBody>
      </p:sp>
    </p:spTree>
    <p:extLst>
      <p:ext uri="{BB962C8B-B14F-4D97-AF65-F5344CB8AC3E}">
        <p14:creationId xmlns:p14="http://schemas.microsoft.com/office/powerpoint/2010/main" val="3127508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Rationale for combining PARP inhibitors with other agents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BB88947F-A0B5-420E-9E36-F15336A1C015}"/>
              </a:ext>
            </a:extLst>
          </p:cNvPr>
          <p:cNvSpPr txBox="1"/>
          <p:nvPr/>
        </p:nvSpPr>
        <p:spPr>
          <a:xfrm>
            <a:off x="4662562" y="412574"/>
            <a:ext cx="1145250" cy="741357"/>
          </a:xfrm>
          <a:prstGeom prst="rect">
            <a:avLst/>
          </a:prstGeom>
          <a:noFill/>
        </p:spPr>
        <p:txBody>
          <a:bodyPr wrap="none" rtlCol="0">
            <a:spAutoFit/>
          </a:bodyPr>
          <a:lstStyle/>
          <a:p>
            <a:pPr defTabSz="321503" eaLnBrk="0" fontAlgn="base" hangingPunct="0">
              <a:spcBef>
                <a:spcPct val="0"/>
              </a:spcBef>
              <a:spcAft>
                <a:spcPct val="0"/>
              </a:spcAft>
            </a:pPr>
            <a:r>
              <a:rPr lang="en-US" sz="1406" dirty="0" err="1">
                <a:solidFill>
                  <a:srgbClr val="000000"/>
                </a:solidFill>
                <a:latin typeface="Calibri" panose="020F0502020204030204" pitchFamily="34" charset="0"/>
                <a:cs typeface="Calibri" panose="020F0502020204030204" pitchFamily="34" charset="0"/>
              </a:rPr>
              <a:t>Alpelisib</a:t>
            </a:r>
            <a:endParaRPr lang="en-US" sz="1406" dirty="0">
              <a:solidFill>
                <a:srgbClr val="000000"/>
              </a:solidFill>
              <a:latin typeface="Calibri" panose="020F0502020204030204" pitchFamily="34" charset="0"/>
              <a:cs typeface="Calibri" panose="020F0502020204030204" pitchFamily="34" charset="0"/>
            </a:endParaRPr>
          </a:p>
          <a:p>
            <a:pPr defTabSz="321503" eaLnBrk="0" fontAlgn="base" hangingPunct="0">
              <a:spcBef>
                <a:spcPct val="0"/>
              </a:spcBef>
              <a:spcAft>
                <a:spcPct val="0"/>
              </a:spcAft>
            </a:pPr>
            <a:r>
              <a:rPr lang="en-US" sz="1406" dirty="0">
                <a:solidFill>
                  <a:srgbClr val="000000"/>
                </a:solidFill>
                <a:latin typeface="Calibri" panose="020F0502020204030204" pitchFamily="34" charset="0"/>
                <a:cs typeface="Calibri" panose="020F0502020204030204" pitchFamily="34" charset="0"/>
              </a:rPr>
              <a:t>Bevacizumab</a:t>
            </a:r>
          </a:p>
          <a:p>
            <a:pPr defTabSz="321503" eaLnBrk="0" fontAlgn="base" hangingPunct="0">
              <a:spcBef>
                <a:spcPct val="0"/>
              </a:spcBef>
              <a:spcAft>
                <a:spcPct val="0"/>
              </a:spcAft>
            </a:pPr>
            <a:r>
              <a:rPr lang="en-US" sz="1406" dirty="0" err="1">
                <a:solidFill>
                  <a:srgbClr val="000000"/>
                </a:solidFill>
                <a:latin typeface="Calibri" panose="020F0502020204030204" pitchFamily="34" charset="0"/>
                <a:cs typeface="Calibri" panose="020F0502020204030204" pitchFamily="34" charset="0"/>
              </a:rPr>
              <a:t>Cediranib</a:t>
            </a:r>
            <a:endParaRPr lang="en-US" sz="1406"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445FCE8-E5AB-4FBB-BD72-4AEB2BB678FF}"/>
              </a:ext>
            </a:extLst>
          </p:cNvPr>
          <p:cNvSpPr txBox="1"/>
          <p:nvPr/>
        </p:nvSpPr>
        <p:spPr>
          <a:xfrm>
            <a:off x="7667145" y="826579"/>
            <a:ext cx="1087990" cy="308674"/>
          </a:xfrm>
          <a:prstGeom prst="rect">
            <a:avLst/>
          </a:prstGeom>
          <a:noFill/>
        </p:spPr>
        <p:txBody>
          <a:bodyPr wrap="none" rtlCol="0">
            <a:spAutoFit/>
          </a:bodyPr>
          <a:lstStyle/>
          <a:p>
            <a:pPr defTabSz="321503" eaLnBrk="0" fontAlgn="base" hangingPunct="0">
              <a:spcBef>
                <a:spcPct val="0"/>
              </a:spcBef>
              <a:spcAft>
                <a:spcPct val="0"/>
              </a:spcAft>
            </a:pPr>
            <a:r>
              <a:rPr lang="en-US" sz="1406" b="1" dirty="0" err="1">
                <a:solidFill>
                  <a:srgbClr val="FF0000"/>
                </a:solidFill>
                <a:latin typeface="Calibri" panose="020F0502020204030204" pitchFamily="34" charset="0"/>
                <a:cs typeface="Calibri" panose="020F0502020204030204" pitchFamily="34" charset="0"/>
              </a:rPr>
              <a:t>Ceralasertib</a:t>
            </a:r>
            <a:endParaRPr lang="en-US" sz="1406"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4143976-FEBF-4CCA-86BC-D723BCA98CC9}"/>
              </a:ext>
            </a:extLst>
          </p:cNvPr>
          <p:cNvSpPr txBox="1"/>
          <p:nvPr/>
        </p:nvSpPr>
        <p:spPr>
          <a:xfrm>
            <a:off x="6736227" y="833277"/>
            <a:ext cx="769506" cy="308674"/>
          </a:xfrm>
          <a:prstGeom prst="rect">
            <a:avLst/>
          </a:prstGeom>
          <a:noFill/>
        </p:spPr>
        <p:txBody>
          <a:bodyPr wrap="none" rtlCol="0">
            <a:spAutoFit/>
          </a:bodyPr>
          <a:lstStyle/>
          <a:p>
            <a:pPr algn="ctr" defTabSz="321503" eaLnBrk="0" fontAlgn="base" hangingPunct="0">
              <a:spcBef>
                <a:spcPct val="0"/>
              </a:spcBef>
              <a:spcAft>
                <a:spcPct val="0"/>
              </a:spcAft>
            </a:pPr>
            <a:r>
              <a:rPr lang="en-US" sz="1406" b="1" dirty="0" err="1">
                <a:solidFill>
                  <a:srgbClr val="00CC99">
                    <a:lumMod val="75000"/>
                  </a:srgbClr>
                </a:solidFill>
                <a:latin typeface="Calibri" panose="020F0502020204030204" pitchFamily="34" charset="0"/>
                <a:cs typeface="Calibri" panose="020F0502020204030204" pitchFamily="34" charset="0"/>
              </a:rPr>
              <a:t>Pembro</a:t>
            </a:r>
            <a:endParaRPr lang="en-US" sz="1406" b="1" dirty="0">
              <a:solidFill>
                <a:srgbClr val="00CC99">
                  <a:lumMod val="75000"/>
                </a:srgbClr>
              </a:solidFill>
              <a:latin typeface="Calibri" panose="020F0502020204030204" pitchFamily="34" charset="0"/>
              <a:cs typeface="Calibri" panose="020F050202020403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Phase II randomized multi-centre study of neoadjuvant olaparib in patients with platinum sensitive relapsed high grade serous ovarian cancer: The NEO Trial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59265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88141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Patient Disposition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Neo-adjuvant olaparib – Safety &amp; Efficacy (N=36)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Survival Outcomes – ITT population (N=36)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Limitations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30488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Key takeaways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9C6-278E-41F7-9928-2705F050348E}"/>
              </a:ext>
            </a:extLst>
          </p:cNvPr>
          <p:cNvSpPr>
            <a:spLocks noGrp="1"/>
          </p:cNvSpPr>
          <p:nvPr>
            <p:ph type="ctrTitle"/>
          </p:nvPr>
        </p:nvSpPr>
        <p:spPr/>
        <p:txBody>
          <a:bodyPr/>
          <a:lstStyle/>
          <a:p>
            <a:r>
              <a:rPr lang="en-US" sz="3375" dirty="0">
                <a:latin typeface="Calibri" panose="020F0502020204030204" pitchFamily="34" charset="0"/>
                <a:cs typeface="Calibri" panose="020F0502020204030204" pitchFamily="34" charset="0"/>
              </a:rPr>
              <a:t>Ovarian Cancer:</a:t>
            </a:r>
            <a:br>
              <a:rPr lang="en-US" sz="3375" dirty="0">
                <a:latin typeface="Calibri" panose="020F0502020204030204" pitchFamily="34" charset="0"/>
                <a:cs typeface="Calibri" panose="020F0502020204030204" pitchFamily="34" charset="0"/>
              </a:rPr>
            </a:br>
            <a:r>
              <a:rPr lang="en-US" sz="3375" dirty="0">
                <a:latin typeface="Calibri" panose="020F0502020204030204" pitchFamily="34" charset="0"/>
                <a:cs typeface="Calibri" panose="020F0502020204030204" pitchFamily="34" charset="0"/>
              </a:rPr>
              <a:t>FOLR1 Expression</a:t>
            </a:r>
          </a:p>
        </p:txBody>
      </p:sp>
      <p:sp>
        <p:nvSpPr>
          <p:cNvPr id="3" name="Subtitle 2">
            <a:extLst>
              <a:ext uri="{FF2B5EF4-FFF2-40B4-BE49-F238E27FC236}">
                <a16:creationId xmlns:a16="http://schemas.microsoft.com/office/drawing/2014/main" id="{A553567C-B299-4864-8C00-562AB3AA6B4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70102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D5F39-D787-458D-B791-3D954529E781}"/>
              </a:ext>
            </a:extLst>
          </p:cNvPr>
          <p:cNvSpPr>
            <a:spLocks noGrp="1"/>
          </p:cNvSpPr>
          <p:nvPr>
            <p:ph type="title"/>
          </p:nvPr>
        </p:nvSpPr>
        <p:spPr/>
        <p:txBody>
          <a:bodyPr/>
          <a:lstStyle/>
          <a:p>
            <a:r>
              <a:rPr lang="en-US" dirty="0"/>
              <a:t>FOLR1 in LGSOC</a:t>
            </a:r>
          </a:p>
        </p:txBody>
      </p:sp>
      <p:pic>
        <p:nvPicPr>
          <p:cNvPr id="7" name="table">
            <a:extLst>
              <a:ext uri="{FF2B5EF4-FFF2-40B4-BE49-F238E27FC236}">
                <a16:creationId xmlns:a16="http://schemas.microsoft.com/office/drawing/2014/main" id="{EF7833CC-7E9F-41D9-B6EB-DBCB9D13AA68}"/>
              </a:ext>
            </a:extLst>
          </p:cNvPr>
          <p:cNvPicPr>
            <a:picLocks noChangeAspect="1"/>
          </p:cNvPicPr>
          <p:nvPr/>
        </p:nvPicPr>
        <p:blipFill>
          <a:blip r:embed="rId2"/>
          <a:stretch>
            <a:fillRect/>
          </a:stretch>
        </p:blipFill>
        <p:spPr>
          <a:xfrm>
            <a:off x="436334" y="1473399"/>
            <a:ext cx="8271332" cy="2705695"/>
          </a:xfrm>
          <a:prstGeom prst="rect">
            <a:avLst/>
          </a:prstGeom>
        </p:spPr>
      </p:pic>
      <p:sp>
        <p:nvSpPr>
          <p:cNvPr id="3" name="TextBox 2">
            <a:extLst>
              <a:ext uri="{FF2B5EF4-FFF2-40B4-BE49-F238E27FC236}">
                <a16:creationId xmlns:a16="http://schemas.microsoft.com/office/drawing/2014/main" id="{3AABE1BF-179D-40A9-913D-B29EC2E2EA7C}"/>
              </a:ext>
            </a:extLst>
          </p:cNvPr>
          <p:cNvSpPr txBox="1"/>
          <p:nvPr/>
        </p:nvSpPr>
        <p:spPr>
          <a:xfrm>
            <a:off x="5670674" y="4540226"/>
            <a:ext cx="2599879" cy="352084"/>
          </a:xfrm>
          <a:prstGeom prst="rect">
            <a:avLst/>
          </a:prstGeom>
          <a:noFill/>
        </p:spPr>
        <p:txBody>
          <a:bodyPr wrap="none" rtlCol="0">
            <a:spAutoFit/>
          </a:bodyPr>
          <a:lstStyle/>
          <a:p>
            <a:pPr defTabSz="321503" eaLnBrk="0" fontAlgn="base" hangingPunct="0">
              <a:spcBef>
                <a:spcPct val="0"/>
              </a:spcBef>
              <a:spcAft>
                <a:spcPct val="0"/>
              </a:spcAft>
              <a:defRPr/>
            </a:pPr>
            <a:r>
              <a:rPr lang="en-US" sz="1688" dirty="0">
                <a:solidFill>
                  <a:srgbClr val="FFFFFF">
                    <a:lumMod val="95000"/>
                  </a:srgbClr>
                </a:solidFill>
                <a:latin typeface="Calibri" panose="020F0502020204030204" pitchFamily="34" charset="0"/>
                <a:cs typeface="Calibri" panose="020F0502020204030204" pitchFamily="34" charset="0"/>
              </a:rPr>
              <a:t>Rushton T, et al. ASCO 2024</a:t>
            </a:r>
          </a:p>
        </p:txBody>
      </p:sp>
    </p:spTree>
    <p:extLst>
      <p:ext uri="{BB962C8B-B14F-4D97-AF65-F5344CB8AC3E}">
        <p14:creationId xmlns:p14="http://schemas.microsoft.com/office/powerpoint/2010/main" val="1233468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1328-D216-408E-9DE9-C58380F78777}"/>
              </a:ext>
            </a:extLst>
          </p:cNvPr>
          <p:cNvSpPr>
            <a:spLocks noGrp="1"/>
          </p:cNvSpPr>
          <p:nvPr>
            <p:ph type="title"/>
          </p:nvPr>
        </p:nvSpPr>
        <p:spPr>
          <a:xfrm>
            <a:off x="713873" y="428625"/>
            <a:ext cx="7716255" cy="914126"/>
          </a:xfrm>
        </p:spPr>
        <p:txBody>
          <a:bodyPr/>
          <a:lstStyle/>
          <a:p>
            <a:r>
              <a:rPr lang="en-US" dirty="0"/>
              <a:t>Outline</a:t>
            </a:r>
          </a:p>
        </p:txBody>
      </p:sp>
      <p:sp>
        <p:nvSpPr>
          <p:cNvPr id="3" name="Content Placeholder 2">
            <a:extLst>
              <a:ext uri="{FF2B5EF4-FFF2-40B4-BE49-F238E27FC236}">
                <a16:creationId xmlns:a16="http://schemas.microsoft.com/office/drawing/2014/main" id="{A14E96CF-54E1-4709-9428-294329CEE7DC}"/>
              </a:ext>
            </a:extLst>
          </p:cNvPr>
          <p:cNvSpPr>
            <a:spLocks noGrp="1"/>
          </p:cNvSpPr>
          <p:nvPr>
            <p:ph idx="1"/>
          </p:nvPr>
        </p:nvSpPr>
        <p:spPr>
          <a:xfrm>
            <a:off x="2053828" y="1259086"/>
            <a:ext cx="6376300" cy="3509367"/>
          </a:xfrm>
        </p:spPr>
        <p:txBody>
          <a:bodyPr/>
          <a:lstStyle/>
          <a:p>
            <a:r>
              <a:rPr lang="en-US" dirty="0"/>
              <a:t>Ovarian cancer</a:t>
            </a:r>
          </a:p>
          <a:p>
            <a:pPr lvl="1"/>
            <a:r>
              <a:rPr lang="en-US" dirty="0"/>
              <a:t>Immunotherapy in clear cell</a:t>
            </a:r>
          </a:p>
          <a:p>
            <a:pPr lvl="1"/>
            <a:r>
              <a:rPr lang="en-US" dirty="0"/>
              <a:t>Oral cyclophosphamide and bevacizumab</a:t>
            </a:r>
          </a:p>
          <a:p>
            <a:pPr lvl="1"/>
            <a:r>
              <a:rPr lang="en-US" dirty="0"/>
              <a:t>PARP inhibitor treatment</a:t>
            </a:r>
          </a:p>
          <a:p>
            <a:pPr lvl="1"/>
            <a:r>
              <a:rPr lang="en-US" dirty="0"/>
              <a:t>FOLR1 expression</a:t>
            </a:r>
          </a:p>
          <a:p>
            <a:r>
              <a:rPr lang="en-US" dirty="0"/>
              <a:t>Endometrial cancer</a:t>
            </a:r>
          </a:p>
          <a:p>
            <a:pPr lvl="1"/>
            <a:r>
              <a:rPr lang="en-US" dirty="0"/>
              <a:t>Hormonal therapy </a:t>
            </a:r>
          </a:p>
          <a:p>
            <a:pPr lvl="1"/>
            <a:r>
              <a:rPr lang="en-US" dirty="0"/>
              <a:t>Immunotherapy</a:t>
            </a:r>
          </a:p>
          <a:p>
            <a:r>
              <a:rPr lang="en-US" dirty="0"/>
              <a:t>Cervical cancer</a:t>
            </a:r>
          </a:p>
          <a:p>
            <a:r>
              <a:rPr lang="en-US" dirty="0"/>
              <a:t>General Gyn</a:t>
            </a:r>
          </a:p>
        </p:txBody>
      </p:sp>
    </p:spTree>
    <p:extLst>
      <p:ext uri="{BB962C8B-B14F-4D97-AF65-F5344CB8AC3E}">
        <p14:creationId xmlns:p14="http://schemas.microsoft.com/office/powerpoint/2010/main" val="3540851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9C6-278E-41F7-9928-2705F050348E}"/>
              </a:ext>
            </a:extLst>
          </p:cNvPr>
          <p:cNvSpPr>
            <a:spLocks noGrp="1"/>
          </p:cNvSpPr>
          <p:nvPr>
            <p:ph type="ctrTitle"/>
          </p:nvPr>
        </p:nvSpPr>
        <p:spPr/>
        <p:txBody>
          <a:bodyPr/>
          <a:lstStyle/>
          <a:p>
            <a:r>
              <a:rPr lang="en-US" sz="3375" dirty="0">
                <a:latin typeface="Calibri" panose="020F0502020204030204" pitchFamily="34" charset="0"/>
                <a:cs typeface="Calibri" panose="020F0502020204030204" pitchFamily="34" charset="0"/>
              </a:rPr>
              <a:t>Endometrial Cancer</a:t>
            </a:r>
          </a:p>
        </p:txBody>
      </p:sp>
      <p:sp>
        <p:nvSpPr>
          <p:cNvPr id="3" name="Subtitle 2">
            <a:extLst>
              <a:ext uri="{FF2B5EF4-FFF2-40B4-BE49-F238E27FC236}">
                <a16:creationId xmlns:a16="http://schemas.microsoft.com/office/drawing/2014/main" id="{A553567C-B299-4864-8C00-562AB3AA6B4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47098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9C6-278E-41F7-9928-2705F050348E}"/>
              </a:ext>
            </a:extLst>
          </p:cNvPr>
          <p:cNvSpPr>
            <a:spLocks noGrp="1"/>
          </p:cNvSpPr>
          <p:nvPr>
            <p:ph type="ctrTitle"/>
          </p:nvPr>
        </p:nvSpPr>
        <p:spPr>
          <a:xfrm>
            <a:off x="392906" y="1597820"/>
            <a:ext cx="8384977" cy="1102519"/>
          </a:xfrm>
        </p:spPr>
        <p:txBody>
          <a:bodyPr/>
          <a:lstStyle/>
          <a:p>
            <a:r>
              <a:rPr lang="en-US" sz="3375" dirty="0">
                <a:latin typeface="Calibri" panose="020F0502020204030204" pitchFamily="34" charset="0"/>
                <a:cs typeface="Calibri" panose="020F0502020204030204" pitchFamily="34" charset="0"/>
              </a:rPr>
              <a:t>Endometrial Cancer:</a:t>
            </a:r>
            <a:br>
              <a:rPr lang="en-US" sz="3375" dirty="0">
                <a:latin typeface="Calibri" panose="020F0502020204030204" pitchFamily="34" charset="0"/>
                <a:cs typeface="Calibri" panose="020F0502020204030204" pitchFamily="34" charset="0"/>
              </a:rPr>
            </a:br>
            <a:r>
              <a:rPr lang="en-US" sz="3375" dirty="0" err="1">
                <a:latin typeface="Calibri" panose="020F0502020204030204" pitchFamily="34" charset="0"/>
                <a:cs typeface="Calibri" panose="020F0502020204030204" pitchFamily="34" charset="0"/>
              </a:rPr>
              <a:t>Fulvestrant</a:t>
            </a:r>
            <a:r>
              <a:rPr lang="en-US" sz="3375" dirty="0">
                <a:latin typeface="Calibri" panose="020F0502020204030204" pitchFamily="34" charset="0"/>
                <a:cs typeface="Calibri" panose="020F0502020204030204" pitchFamily="34" charset="0"/>
              </a:rPr>
              <a:t> and </a:t>
            </a:r>
            <a:r>
              <a:rPr lang="en-US" sz="3375" dirty="0" err="1">
                <a:latin typeface="Calibri" panose="020F0502020204030204" pitchFamily="34" charset="0"/>
                <a:cs typeface="Calibri" panose="020F0502020204030204" pitchFamily="34" charset="0"/>
              </a:rPr>
              <a:t>Abemaciclib</a:t>
            </a:r>
            <a:r>
              <a:rPr lang="en-US" sz="3375" dirty="0">
                <a:latin typeface="Calibri" panose="020F0502020204030204" pitchFamily="34" charset="0"/>
                <a:cs typeface="Calibri" panose="020F0502020204030204" pitchFamily="34" charset="0"/>
              </a:rPr>
              <a:t> </a:t>
            </a:r>
            <a:br>
              <a:rPr lang="en-US" sz="3375" dirty="0">
                <a:latin typeface="Calibri" panose="020F0502020204030204" pitchFamily="34" charset="0"/>
                <a:cs typeface="Calibri" panose="020F0502020204030204" pitchFamily="34" charset="0"/>
              </a:rPr>
            </a:br>
            <a:r>
              <a:rPr lang="en-US" sz="3375" dirty="0">
                <a:latin typeface="Calibri" panose="020F0502020204030204" pitchFamily="34" charset="0"/>
                <a:cs typeface="Calibri" panose="020F0502020204030204" pitchFamily="34" charset="0"/>
              </a:rPr>
              <a:t>(Hormonal Therapy)</a:t>
            </a:r>
          </a:p>
        </p:txBody>
      </p:sp>
    </p:spTree>
    <p:extLst>
      <p:ext uri="{BB962C8B-B14F-4D97-AF65-F5344CB8AC3E}">
        <p14:creationId xmlns:p14="http://schemas.microsoft.com/office/powerpoint/2010/main" val="1503021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Results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Responses across EC Molecular Subtypes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48820"/>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defRPr/>
            </a:pPr>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Abemaciclib and Letrozole in Recurrent Endometrial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83E248A-94C0-4CA6-B574-43EB04400660}"/>
              </a:ext>
            </a:extLst>
          </p:cNvPr>
          <p:cNvSpPr txBox="1"/>
          <p:nvPr/>
        </p:nvSpPr>
        <p:spPr>
          <a:xfrm>
            <a:off x="2000250" y="991195"/>
            <a:ext cx="998991" cy="352084"/>
          </a:xfrm>
          <a:prstGeom prst="rect">
            <a:avLst/>
          </a:prstGeom>
          <a:noFill/>
        </p:spPr>
        <p:txBody>
          <a:bodyPr wrap="none" rtlCol="0">
            <a:spAutoFit/>
          </a:bodyPr>
          <a:lstStyle/>
          <a:p>
            <a:pPr defTabSz="321503" eaLnBrk="0" fontAlgn="base" hangingPunct="0">
              <a:spcBef>
                <a:spcPct val="0"/>
              </a:spcBef>
              <a:spcAft>
                <a:spcPct val="0"/>
              </a:spcAft>
            </a:pPr>
            <a:r>
              <a:rPr lang="en-US" sz="1688" b="1" dirty="0">
                <a:solidFill>
                  <a:srgbClr val="C00000"/>
                </a:solidFill>
                <a:latin typeface="Calibri" panose="020F0502020204030204" pitchFamily="34" charset="0"/>
                <a:cs typeface="Calibri" panose="020F0502020204030204" pitchFamily="34" charset="0"/>
              </a:rPr>
              <a:t>ORR 30%</a:t>
            </a:r>
          </a:p>
        </p:txBody>
      </p:sp>
      <p:sp>
        <p:nvSpPr>
          <p:cNvPr id="6" name="TextBox 5">
            <a:extLst>
              <a:ext uri="{FF2B5EF4-FFF2-40B4-BE49-F238E27FC236}">
                <a16:creationId xmlns:a16="http://schemas.microsoft.com/office/drawing/2014/main" id="{F39D9098-9D98-48FD-ADEB-B6C39BF82856}"/>
              </a:ext>
            </a:extLst>
          </p:cNvPr>
          <p:cNvSpPr txBox="1"/>
          <p:nvPr/>
        </p:nvSpPr>
        <p:spPr>
          <a:xfrm>
            <a:off x="2069187" y="4744196"/>
            <a:ext cx="4337598" cy="352084"/>
          </a:xfrm>
          <a:prstGeom prst="rect">
            <a:avLst/>
          </a:prstGeom>
          <a:noFill/>
        </p:spPr>
        <p:txBody>
          <a:bodyPr wrap="none" rtlCol="0">
            <a:spAutoFit/>
          </a:bodyPr>
          <a:lstStyle/>
          <a:p>
            <a:pPr defTabSz="321503" eaLnBrk="0" fontAlgn="base" hangingPunct="0">
              <a:spcBef>
                <a:spcPct val="0"/>
              </a:spcBef>
              <a:spcAft>
                <a:spcPct val="0"/>
              </a:spcAft>
            </a:pPr>
            <a:r>
              <a:rPr lang="en-US" sz="1688" b="1" dirty="0" err="1">
                <a:solidFill>
                  <a:srgbClr val="C00000"/>
                </a:solidFill>
                <a:latin typeface="Calibri" panose="020F0502020204030204" pitchFamily="34" charset="0"/>
                <a:cs typeface="Calibri" panose="020F0502020204030204" pitchFamily="34" charset="0"/>
              </a:rPr>
              <a:t>Abema</a:t>
            </a:r>
            <a:r>
              <a:rPr lang="en-US" sz="1688" b="1" dirty="0">
                <a:solidFill>
                  <a:srgbClr val="C00000"/>
                </a:solidFill>
                <a:latin typeface="Calibri" panose="020F0502020204030204" pitchFamily="34" charset="0"/>
                <a:cs typeface="Calibri" panose="020F0502020204030204" pitchFamily="34" charset="0"/>
              </a:rPr>
              <a:t>/Letrozole included in NCCN Guidelines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Slide 10</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ENGOT-EN3/NSGO-PALEO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FC0336F1-2B3D-4337-95C9-005CE1F9E2AB}"/>
              </a:ext>
            </a:extLst>
          </p:cNvPr>
          <p:cNvSpPr txBox="1"/>
          <p:nvPr/>
        </p:nvSpPr>
        <p:spPr>
          <a:xfrm>
            <a:off x="1919883" y="4815182"/>
            <a:ext cx="5504007" cy="352084"/>
          </a:xfrm>
          <a:prstGeom prst="rect">
            <a:avLst/>
          </a:prstGeom>
          <a:noFill/>
        </p:spPr>
        <p:txBody>
          <a:bodyPr wrap="none" rtlCol="0">
            <a:spAutoFit/>
          </a:bodyPr>
          <a:lstStyle/>
          <a:p>
            <a:pPr defTabSz="321503" eaLnBrk="0" fontAlgn="base" hangingPunct="0">
              <a:spcBef>
                <a:spcPct val="0"/>
              </a:spcBef>
              <a:spcAft>
                <a:spcPct val="0"/>
              </a:spcAft>
            </a:pPr>
            <a:r>
              <a:rPr lang="en-US" sz="1688" b="1" dirty="0" err="1">
                <a:solidFill>
                  <a:srgbClr val="C00000"/>
                </a:solidFill>
                <a:latin typeface="Calibri" panose="020F0502020204030204" pitchFamily="34" charset="0"/>
                <a:cs typeface="Calibri" panose="020F0502020204030204" pitchFamily="34" charset="0"/>
              </a:rPr>
              <a:t>Palbo</a:t>
            </a:r>
            <a:r>
              <a:rPr lang="en-US" sz="1688" b="1" dirty="0">
                <a:solidFill>
                  <a:srgbClr val="C00000"/>
                </a:solidFill>
                <a:latin typeface="Calibri" panose="020F0502020204030204" pitchFamily="34" charset="0"/>
                <a:cs typeface="Calibri" panose="020F0502020204030204" pitchFamily="34" charset="0"/>
              </a:rPr>
              <a:t>/Letrozole currently NOT included in NCCN Guidelines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a:extLst>
              <a:ext uri="{FF2B5EF4-FFF2-40B4-BE49-F238E27FC236}">
                <a16:creationId xmlns:a16="http://schemas.microsoft.com/office/drawing/2014/main" id="{1E6878D1-6530-4088-ADA9-3E9CEDF0180E}"/>
              </a:ext>
            </a:extLst>
          </p:cNvPr>
          <p:cNvSpPr>
            <a:spLocks noGrp="1" noChangeArrowheads="1"/>
          </p:cNvSpPr>
          <p:nvPr>
            <p:ph idx="1"/>
          </p:nvPr>
        </p:nvSpPr>
        <p:spPr>
          <a:xfrm>
            <a:off x="1400175" y="4057650"/>
            <a:ext cx="6343650" cy="952500"/>
          </a:xfrm>
        </p:spPr>
        <p:txBody>
          <a:bodyPr/>
          <a:lstStyle/>
          <a:p>
            <a:r>
              <a:rPr lang="en-US" altLang="en-US" sz="1200">
                <a:latin typeface="Arial" panose="020B0604020202020204" pitchFamily="34" charset="0"/>
                <a:cs typeface="Arial" panose="020B0604020202020204" pitchFamily="34" charset="0"/>
              </a:rPr>
              <a:t>Three of 20 OC patients had LGSOC</a:t>
            </a:r>
          </a:p>
          <a:p>
            <a:r>
              <a:rPr lang="en-US" altLang="en-US" sz="1200">
                <a:latin typeface="Arial" panose="020B0604020202020204" pitchFamily="34" charset="0"/>
                <a:cs typeface="Arial" panose="020B0604020202020204" pitchFamily="34" charset="0"/>
              </a:rPr>
              <a:t>All three patients with LGSOC responded for </a:t>
            </a:r>
            <a:r>
              <a:rPr lang="en-US" altLang="en-US" sz="1200" u="sng">
                <a:latin typeface="Arial" panose="020B0604020202020204" pitchFamily="34" charset="0"/>
                <a:cs typeface="Arial" panose="020B0604020202020204" pitchFamily="34" charset="0"/>
              </a:rPr>
              <a:t>&gt;</a:t>
            </a:r>
            <a:r>
              <a:rPr lang="en-US" altLang="en-US" sz="1200">
                <a:latin typeface="Arial" panose="020B0604020202020204" pitchFamily="34" charset="0"/>
                <a:cs typeface="Arial" panose="020B0604020202020204" pitchFamily="34" charset="0"/>
              </a:rPr>
              <a:t> 2 years</a:t>
            </a:r>
            <a:r>
              <a:rPr lang="en-US" altLang="en-US"/>
              <a:t> </a:t>
            </a:r>
            <a:endParaRPr lang="en-US" altLang="en-US" sz="1200">
              <a:latin typeface="Arial" panose="020B0604020202020204" pitchFamily="34" charset="0"/>
              <a:cs typeface="Arial" panose="020B0604020202020204" pitchFamily="34" charset="0"/>
            </a:endParaRPr>
          </a:p>
          <a:p>
            <a:pPr lvl="1"/>
            <a:r>
              <a:rPr lang="en-US" altLang="en-US" sz="975">
                <a:latin typeface="Arial" panose="020B0604020202020204" pitchFamily="34" charset="0"/>
                <a:cs typeface="Arial" panose="020B0604020202020204" pitchFamily="34" charset="0"/>
              </a:rPr>
              <a:t>1 CR, 2 PR &gt; 2 years, 2/3 remained on treatment for &gt;30 months</a:t>
            </a:r>
          </a:p>
        </p:txBody>
      </p:sp>
      <p:sp>
        <p:nvSpPr>
          <p:cNvPr id="51203" name="Title 1">
            <a:extLst>
              <a:ext uri="{FF2B5EF4-FFF2-40B4-BE49-F238E27FC236}">
                <a16:creationId xmlns:a16="http://schemas.microsoft.com/office/drawing/2014/main" id="{3F84C370-9CF1-4BB2-99B8-006E9A34BD54}"/>
              </a:ext>
            </a:extLst>
          </p:cNvPr>
          <p:cNvSpPr>
            <a:spLocks noGrp="1" noChangeArrowheads="1"/>
          </p:cNvSpPr>
          <p:nvPr>
            <p:ph type="title"/>
          </p:nvPr>
        </p:nvSpPr>
        <p:spPr>
          <a:xfrm>
            <a:off x="1200150" y="171450"/>
            <a:ext cx="6743700" cy="457200"/>
          </a:xfrm>
        </p:spPr>
        <p:txBody>
          <a:bodyPr/>
          <a:lstStyle/>
          <a:p>
            <a:r>
              <a:rPr lang="en-US" altLang="en-US" sz="1350" b="1">
                <a:latin typeface="Arial" panose="020B0604020202020204" pitchFamily="34" charset="0"/>
                <a:cs typeface="Arial" panose="020B0604020202020204" pitchFamily="34" charset="0"/>
              </a:rPr>
              <a:t>Phase II trial of ribociclib and letrozole in ER+ ovarian or endometrial cancer</a:t>
            </a:r>
            <a:br>
              <a:rPr lang="en-US" altLang="en-US" sz="1350" b="1">
                <a:latin typeface="Arial" panose="020B0604020202020204" pitchFamily="34" charset="0"/>
                <a:cs typeface="Arial" panose="020B0604020202020204" pitchFamily="34" charset="0"/>
              </a:rPr>
            </a:br>
            <a:r>
              <a:rPr lang="en-US" altLang="en-US" sz="1200" b="1">
                <a:latin typeface="Arial" panose="020B0604020202020204" pitchFamily="34" charset="0"/>
                <a:cs typeface="Arial" panose="020B0604020202020204" pitchFamily="34" charset="0"/>
              </a:rPr>
              <a:t>Otero-Colon G. et al. 2020</a:t>
            </a:r>
            <a:endParaRPr lang="en-US" altLang="en-US" sz="1500">
              <a:latin typeface="Arial" panose="020B0604020202020204" pitchFamily="34" charset="0"/>
              <a:cs typeface="Arial" panose="020B0604020202020204" pitchFamily="34" charset="0"/>
            </a:endParaRPr>
          </a:p>
        </p:txBody>
      </p:sp>
      <p:pic>
        <p:nvPicPr>
          <p:cNvPr id="51204" name="Picture 2" descr="Stephanie Sullivan (@StephASullivan) / Twitter">
            <a:extLst>
              <a:ext uri="{FF2B5EF4-FFF2-40B4-BE49-F238E27FC236}">
                <a16:creationId xmlns:a16="http://schemas.microsoft.com/office/drawing/2014/main" id="{A2815D90-B1EA-439D-8D6E-33FA344CB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394" y="740569"/>
            <a:ext cx="6654403" cy="314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E85900B-A5E8-4E4A-92BF-8D697C13E2C0}"/>
              </a:ext>
            </a:extLst>
          </p:cNvPr>
          <p:cNvSpPr txBox="1"/>
          <p:nvPr/>
        </p:nvSpPr>
        <p:spPr>
          <a:xfrm>
            <a:off x="4491633" y="4044255"/>
            <a:ext cx="4105163" cy="352084"/>
          </a:xfrm>
          <a:prstGeom prst="rect">
            <a:avLst/>
          </a:prstGeom>
          <a:noFill/>
        </p:spPr>
        <p:txBody>
          <a:bodyPr wrap="none" rtlCol="0">
            <a:spAutoFit/>
          </a:bodyPr>
          <a:lstStyle/>
          <a:p>
            <a:pPr defTabSz="321503" eaLnBrk="0" fontAlgn="base" hangingPunct="0">
              <a:spcBef>
                <a:spcPct val="0"/>
              </a:spcBef>
              <a:spcAft>
                <a:spcPct val="0"/>
              </a:spcAft>
            </a:pPr>
            <a:r>
              <a:rPr lang="en-US" sz="1688" b="1" dirty="0" err="1">
                <a:solidFill>
                  <a:srgbClr val="C00000"/>
                </a:solidFill>
                <a:latin typeface="Calibri" panose="020F0502020204030204" pitchFamily="34" charset="0"/>
                <a:cs typeface="Calibri" panose="020F0502020204030204" pitchFamily="34" charset="0"/>
              </a:rPr>
              <a:t>Ribo</a:t>
            </a:r>
            <a:r>
              <a:rPr lang="en-US" sz="1688" b="1" dirty="0">
                <a:solidFill>
                  <a:srgbClr val="C00000"/>
                </a:solidFill>
                <a:latin typeface="Calibri" panose="020F0502020204030204" pitchFamily="34" charset="0"/>
                <a:cs typeface="Calibri" panose="020F0502020204030204" pitchFamily="34" charset="0"/>
              </a:rPr>
              <a:t>/Letrozole included in NCCN Guidelines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9C6-278E-41F7-9928-2705F050348E}"/>
              </a:ext>
            </a:extLst>
          </p:cNvPr>
          <p:cNvSpPr>
            <a:spLocks noGrp="1"/>
          </p:cNvSpPr>
          <p:nvPr>
            <p:ph type="ctrTitle"/>
          </p:nvPr>
        </p:nvSpPr>
        <p:spPr>
          <a:xfrm>
            <a:off x="392906" y="1597820"/>
            <a:ext cx="8384977" cy="1102519"/>
          </a:xfrm>
        </p:spPr>
        <p:txBody>
          <a:bodyPr/>
          <a:lstStyle/>
          <a:p>
            <a:r>
              <a:rPr lang="en-US" sz="3375" dirty="0">
                <a:latin typeface="Calibri" panose="020F0502020204030204" pitchFamily="34" charset="0"/>
                <a:cs typeface="Calibri" panose="020F0502020204030204" pitchFamily="34" charset="0"/>
              </a:rPr>
              <a:t>Endometrial Cancer:</a:t>
            </a:r>
            <a:br>
              <a:rPr lang="en-US" sz="3375" dirty="0">
                <a:latin typeface="Calibri" panose="020F0502020204030204" pitchFamily="34" charset="0"/>
                <a:cs typeface="Calibri" panose="020F0502020204030204" pitchFamily="34" charset="0"/>
              </a:rPr>
            </a:br>
            <a:r>
              <a:rPr lang="en-US" sz="3375" dirty="0">
                <a:latin typeface="Calibri" panose="020F0502020204030204" pitchFamily="34" charset="0"/>
                <a:cs typeface="Calibri" panose="020F0502020204030204" pitchFamily="34" charset="0"/>
              </a:rPr>
              <a:t>Immunotherapy</a:t>
            </a:r>
          </a:p>
        </p:txBody>
      </p:sp>
    </p:spTree>
    <p:extLst>
      <p:ext uri="{BB962C8B-B14F-4D97-AF65-F5344CB8AC3E}">
        <p14:creationId xmlns:p14="http://schemas.microsoft.com/office/powerpoint/2010/main" val="3279251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9C6-278E-41F7-9928-2705F050348E}"/>
              </a:ext>
            </a:extLst>
          </p:cNvPr>
          <p:cNvSpPr>
            <a:spLocks noGrp="1"/>
          </p:cNvSpPr>
          <p:nvPr>
            <p:ph type="ctrTitle"/>
          </p:nvPr>
        </p:nvSpPr>
        <p:spPr/>
        <p:txBody>
          <a:bodyPr/>
          <a:lstStyle/>
          <a:p>
            <a:r>
              <a:rPr lang="en-US" sz="3375" dirty="0">
                <a:latin typeface="Calibri" panose="020F0502020204030204" pitchFamily="34" charset="0"/>
                <a:cs typeface="Calibri" panose="020F0502020204030204" pitchFamily="34" charset="0"/>
              </a:rPr>
              <a:t>Ovarian Cancer</a:t>
            </a:r>
          </a:p>
        </p:txBody>
      </p:sp>
      <p:sp>
        <p:nvSpPr>
          <p:cNvPr id="3" name="Subtitle 2">
            <a:extLst>
              <a:ext uri="{FF2B5EF4-FFF2-40B4-BE49-F238E27FC236}">
                <a16:creationId xmlns:a16="http://schemas.microsoft.com/office/drawing/2014/main" id="{A553567C-B299-4864-8C00-562AB3AA6B4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01926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Single Agent IO in “biomarker” Selected Endometrial Cancer Populations (dMMR)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Study 309/KEYNOTE-775: Lenvatinib + Pembrolizumab</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Benefit of IO + Chemo in the dMMR EC population: PFS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FC0BA9F-0863-4F4F-9AA8-FA14C8F0684E}"/>
              </a:ext>
            </a:extLst>
          </p:cNvPr>
          <p:cNvSpPr txBox="1"/>
          <p:nvPr/>
        </p:nvSpPr>
        <p:spPr>
          <a:xfrm>
            <a:off x="279893" y="3187898"/>
            <a:ext cx="2242280" cy="525016"/>
          </a:xfrm>
          <a:prstGeom prst="rect">
            <a:avLst/>
          </a:prstGeom>
          <a:noFill/>
        </p:spPr>
        <p:txBody>
          <a:bodyPr wrap="none" rtlCol="0">
            <a:spAutoFit/>
          </a:bodyPr>
          <a:lstStyle/>
          <a:p>
            <a:pPr algn="ctr" defTabSz="321503" eaLnBrk="0" fontAlgn="base" hangingPunct="0">
              <a:spcBef>
                <a:spcPct val="0"/>
              </a:spcBef>
              <a:spcAft>
                <a:spcPct val="0"/>
              </a:spcAft>
            </a:pPr>
            <a:r>
              <a:rPr lang="en-US" sz="1406" b="1" dirty="0">
                <a:solidFill>
                  <a:srgbClr val="3333CC">
                    <a:lumMod val="50000"/>
                  </a:srgbClr>
                </a:solidFill>
                <a:latin typeface="Calibri" panose="020F0502020204030204" pitchFamily="34" charset="0"/>
                <a:cs typeface="Calibri" panose="020F0502020204030204" pitchFamily="34" charset="0"/>
              </a:rPr>
              <a:t>2/2024 FDA Priority Review</a:t>
            </a:r>
          </a:p>
          <a:p>
            <a:pPr algn="ctr" defTabSz="321503" eaLnBrk="0" fontAlgn="base" hangingPunct="0">
              <a:spcBef>
                <a:spcPct val="0"/>
              </a:spcBef>
              <a:spcAft>
                <a:spcPct val="0"/>
              </a:spcAft>
            </a:pPr>
            <a:r>
              <a:rPr lang="en-US" sz="1406" b="1" dirty="0">
                <a:solidFill>
                  <a:srgbClr val="3333CC">
                    <a:lumMod val="50000"/>
                  </a:srgbClr>
                </a:solidFill>
                <a:latin typeface="Calibri" panose="020F0502020204030204" pitchFamily="34" charset="0"/>
                <a:cs typeface="Calibri" panose="020F0502020204030204" pitchFamily="34" charset="0"/>
              </a:rPr>
              <a:t>PDUFA date 6/21/24</a:t>
            </a:r>
          </a:p>
        </p:txBody>
      </p:sp>
      <p:sp>
        <p:nvSpPr>
          <p:cNvPr id="5" name="TextBox 4">
            <a:extLst>
              <a:ext uri="{FF2B5EF4-FFF2-40B4-BE49-F238E27FC236}">
                <a16:creationId xmlns:a16="http://schemas.microsoft.com/office/drawing/2014/main" id="{977D850E-1047-42F8-A8E0-AAA79022DA31}"/>
              </a:ext>
            </a:extLst>
          </p:cNvPr>
          <p:cNvSpPr txBox="1"/>
          <p:nvPr/>
        </p:nvSpPr>
        <p:spPr>
          <a:xfrm>
            <a:off x="2303783" y="535781"/>
            <a:ext cx="2059475" cy="957698"/>
          </a:xfrm>
          <a:prstGeom prst="rect">
            <a:avLst/>
          </a:prstGeom>
          <a:noFill/>
        </p:spPr>
        <p:txBody>
          <a:bodyPr wrap="none" rtlCol="0">
            <a:spAutoFit/>
          </a:bodyPr>
          <a:lstStyle/>
          <a:p>
            <a:pPr algn="ctr" defTabSz="321503" eaLnBrk="0" fontAlgn="base" hangingPunct="0">
              <a:spcBef>
                <a:spcPct val="0"/>
              </a:spcBef>
              <a:spcAft>
                <a:spcPct val="0"/>
              </a:spcAft>
            </a:pPr>
            <a:r>
              <a:rPr lang="en-US" sz="1406" b="1" dirty="0" err="1">
                <a:solidFill>
                  <a:srgbClr val="3333CC">
                    <a:lumMod val="50000"/>
                  </a:srgbClr>
                </a:solidFill>
                <a:latin typeface="Calibri" panose="020F0502020204030204" pitchFamily="34" charset="0"/>
                <a:cs typeface="Calibri" panose="020F0502020204030204" pitchFamily="34" charset="0"/>
              </a:rPr>
              <a:t>Dostarlamib</a:t>
            </a:r>
            <a:r>
              <a:rPr lang="en-US" sz="1406" b="1" dirty="0">
                <a:solidFill>
                  <a:srgbClr val="3333CC">
                    <a:lumMod val="50000"/>
                  </a:srgbClr>
                </a:solidFill>
                <a:latin typeface="Calibri" panose="020F0502020204030204" pitchFamily="34" charset="0"/>
                <a:cs typeface="Calibri" panose="020F0502020204030204" pitchFamily="34" charset="0"/>
              </a:rPr>
              <a:t> plus CT FDA </a:t>
            </a:r>
          </a:p>
          <a:p>
            <a:pPr algn="ctr" defTabSz="321503" eaLnBrk="0" fontAlgn="base" hangingPunct="0">
              <a:spcBef>
                <a:spcPct val="0"/>
              </a:spcBef>
              <a:spcAft>
                <a:spcPct val="0"/>
              </a:spcAft>
            </a:pPr>
            <a:r>
              <a:rPr lang="en-US" sz="1406" b="1" dirty="0">
                <a:solidFill>
                  <a:srgbClr val="3333CC">
                    <a:lumMod val="50000"/>
                  </a:srgbClr>
                </a:solidFill>
                <a:latin typeface="Calibri" panose="020F0502020204030204" pitchFamily="34" charset="0"/>
                <a:cs typeface="Calibri" panose="020F0502020204030204" pitchFamily="34" charset="0"/>
              </a:rPr>
              <a:t>Approved for </a:t>
            </a:r>
            <a:r>
              <a:rPr lang="en-US" sz="1406" b="1" dirty="0" err="1">
                <a:solidFill>
                  <a:srgbClr val="3333CC">
                    <a:lumMod val="50000"/>
                  </a:srgbClr>
                </a:solidFill>
                <a:latin typeface="Calibri" panose="020F0502020204030204" pitchFamily="34" charset="0"/>
                <a:cs typeface="Calibri" panose="020F0502020204030204" pitchFamily="34" charset="0"/>
              </a:rPr>
              <a:t>dMMR</a:t>
            </a:r>
            <a:endParaRPr lang="en-US" sz="1406" b="1" dirty="0">
              <a:solidFill>
                <a:srgbClr val="3333CC">
                  <a:lumMod val="50000"/>
                </a:srgbClr>
              </a:solidFill>
              <a:latin typeface="Calibri" panose="020F0502020204030204" pitchFamily="34" charset="0"/>
              <a:cs typeface="Calibri" panose="020F0502020204030204" pitchFamily="34" charset="0"/>
            </a:endParaRPr>
          </a:p>
          <a:p>
            <a:pPr algn="ctr" defTabSz="321503" eaLnBrk="0" fontAlgn="base" hangingPunct="0">
              <a:spcBef>
                <a:spcPct val="0"/>
              </a:spcBef>
              <a:spcAft>
                <a:spcPct val="0"/>
              </a:spcAft>
            </a:pPr>
            <a:r>
              <a:rPr lang="en-US" sz="1406" b="1" dirty="0">
                <a:solidFill>
                  <a:srgbClr val="3333CC">
                    <a:lumMod val="50000"/>
                  </a:srgbClr>
                </a:solidFill>
                <a:latin typeface="Calibri" panose="020F0502020204030204" pitchFamily="34" charset="0"/>
                <a:cs typeface="Calibri" panose="020F0502020204030204" pitchFamily="34" charset="0"/>
              </a:rPr>
              <a:t>Priority review for all</a:t>
            </a:r>
          </a:p>
          <a:p>
            <a:pPr algn="ctr" defTabSz="321503" eaLnBrk="0" fontAlgn="base" hangingPunct="0">
              <a:spcBef>
                <a:spcPct val="0"/>
              </a:spcBef>
              <a:spcAft>
                <a:spcPct val="0"/>
              </a:spcAft>
            </a:pPr>
            <a:r>
              <a:rPr lang="en-US" sz="1406" b="1" dirty="0">
                <a:solidFill>
                  <a:srgbClr val="3333CC">
                    <a:lumMod val="50000"/>
                  </a:srgbClr>
                </a:solidFill>
                <a:latin typeface="Calibri" panose="020F0502020204030204" pitchFamily="34" charset="0"/>
                <a:cs typeface="Calibri" panose="020F0502020204030204" pitchFamily="34" charset="0"/>
              </a:rPr>
              <a:t>PDUFA 8/23/24</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Benefit of IO + Chemo in the pMMR EC population: PFS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Vibostolimab Coformulated With Pembrolizumab for Previously Treated Advanced Mismatch Repair–Deficient Endometrial Cancer: Results From Cohort B1 of the Phase 2 KEYVIBE-005 Study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116573" y="431412"/>
            <a:ext cx="4156904" cy="451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TextBox 2"/>
          <p:cNvSpPr txBox="1">
            <a:spLocks noChangeArrowheads="1"/>
          </p:cNvSpPr>
          <p:nvPr/>
        </p:nvSpPr>
        <p:spPr bwMode="auto">
          <a:xfrm>
            <a:off x="5461832" y="428625"/>
            <a:ext cx="3342839" cy="442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defTabSz="643087" eaLnBrk="0" fontAlgn="base" hangingPunct="0">
              <a:spcBef>
                <a:spcPct val="0"/>
              </a:spcBef>
              <a:spcAft>
                <a:spcPct val="0"/>
              </a:spcAft>
              <a:buNone/>
            </a:pPr>
            <a:r>
              <a:rPr lang="en-US" altLang="en-US" sz="1407" u="sng" dirty="0">
                <a:solidFill>
                  <a:srgbClr val="C3D69B"/>
                </a:solidFill>
                <a:ea typeface="ＭＳ Ｐゴシック" charset="0"/>
                <a:cs typeface="Arial" panose="020B0604020202020204" pitchFamily="34" charset="0"/>
              </a:rPr>
              <a:t>Anti-PD-1</a:t>
            </a:r>
            <a:r>
              <a:rPr lang="en-US" altLang="en-US" sz="1407" dirty="0">
                <a:solidFill>
                  <a:srgbClr val="C3D69B"/>
                </a:solidFill>
                <a:ea typeface="ＭＳ Ｐゴシック" charset="0"/>
                <a:cs typeface="Arial" panose="020B0604020202020204" pitchFamily="34" charset="0"/>
              </a:rPr>
              <a:t> (T-cell)</a:t>
            </a: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      Nivolumab (</a:t>
            </a:r>
            <a:r>
              <a:rPr lang="en-US" altLang="en-US" sz="1407" dirty="0" err="1">
                <a:solidFill>
                  <a:srgbClr val="C3D69B"/>
                </a:solidFill>
                <a:ea typeface="ＭＳ Ｐゴシック" charset="0"/>
                <a:cs typeface="Arial" panose="020B0604020202020204" pitchFamily="34" charset="0"/>
              </a:rPr>
              <a:t>Opdivo</a:t>
            </a:r>
            <a:r>
              <a:rPr lang="en-US" altLang="en-US" sz="1407" dirty="0">
                <a:solidFill>
                  <a:srgbClr val="C3D69B"/>
                </a:solidFill>
                <a:ea typeface="ＭＳ Ｐゴシック" charset="0"/>
                <a:cs typeface="Arial" panose="020B0604020202020204" pitchFamily="34" charset="0"/>
              </a:rPr>
              <a:t>®)</a:t>
            </a: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Pembrolizumab</a:t>
            </a: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Keytruda</a:t>
            </a:r>
            <a:r>
              <a:rPr lang="en-US" altLang="en-US" sz="1407" dirty="0">
                <a:solidFill>
                  <a:srgbClr val="C3D69B"/>
                </a:solidFill>
                <a:ea typeface="ＭＳ Ｐゴシック" charset="0"/>
                <a:cs typeface="Arial" panose="020B0604020202020204" pitchFamily="34" charset="0"/>
              </a:rPr>
              <a:t>®)</a:t>
            </a: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Cemiplimab</a:t>
            </a: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Libtayo</a:t>
            </a:r>
            <a:r>
              <a:rPr lang="en-US" altLang="en-US" sz="1407" dirty="0">
                <a:solidFill>
                  <a:srgbClr val="C3D69B"/>
                </a:solidFill>
                <a:ea typeface="ＭＳ Ｐゴシック" charset="0"/>
                <a:cs typeface="Arial" panose="020B0604020202020204" pitchFamily="34" charset="0"/>
              </a:rPr>
              <a:t>®)</a:t>
            </a: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Dostarlimab</a:t>
            </a: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Jemperli</a:t>
            </a:r>
            <a:r>
              <a:rPr lang="en-US" altLang="en-US" sz="1407" dirty="0">
                <a:solidFill>
                  <a:srgbClr val="C3D69B"/>
                </a:solidFill>
                <a:ea typeface="ＭＳ Ｐゴシック" charset="0"/>
                <a:cs typeface="Arial" panose="020B0604020202020204" pitchFamily="34" charset="0"/>
              </a:rPr>
              <a:t>®)</a:t>
            </a: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Toripalimab</a:t>
            </a:r>
            <a:r>
              <a:rPr lang="en-US" altLang="en-US" sz="1407" dirty="0">
                <a:solidFill>
                  <a:srgbClr val="C3D69B"/>
                </a:solidFill>
                <a:ea typeface="ＭＳ Ｐゴシック" charset="0"/>
                <a:cs typeface="Arial" panose="020B0604020202020204" pitchFamily="34" charset="0"/>
              </a:rPr>
              <a:t> (</a:t>
            </a:r>
            <a:r>
              <a:rPr lang="en-US" sz="1407" dirty="0" err="1">
                <a:solidFill>
                  <a:srgbClr val="9BBB59">
                    <a:lumMod val="60000"/>
                    <a:lumOff val="40000"/>
                  </a:srgbClr>
                </a:solidFill>
                <a:latin typeface="Google Sans"/>
                <a:ea typeface="ＭＳ Ｐゴシック" charset="0"/>
              </a:rPr>
              <a:t>Loqtorzi</a:t>
            </a:r>
            <a:r>
              <a:rPr lang="en-US" altLang="en-US" sz="1407" dirty="0">
                <a:solidFill>
                  <a:srgbClr val="C3D69B"/>
                </a:solidFill>
                <a:ea typeface="ＭＳ Ｐゴシック" charset="0"/>
                <a:cs typeface="Arial" panose="020B0604020202020204" pitchFamily="34" charset="0"/>
              </a:rPr>
              <a:t>®</a:t>
            </a:r>
            <a:r>
              <a:rPr lang="en-US" sz="1407" dirty="0">
                <a:solidFill>
                  <a:srgbClr val="9BBB59">
                    <a:lumMod val="60000"/>
                    <a:lumOff val="40000"/>
                  </a:srgbClr>
                </a:solidFill>
                <a:latin typeface="Google Sans"/>
                <a:ea typeface="ＭＳ Ｐゴシック" charset="0"/>
              </a:rPr>
              <a:t>)</a:t>
            </a:r>
            <a:endParaRPr lang="en-US" altLang="en-US" sz="1407" dirty="0">
              <a:solidFill>
                <a:srgbClr val="9BBB59">
                  <a:lumMod val="60000"/>
                  <a:lumOff val="40000"/>
                </a:srgbClr>
              </a:solidFill>
              <a:ea typeface="ＭＳ Ｐゴシック" charset="0"/>
              <a:cs typeface="Arial" panose="020B0604020202020204" pitchFamily="34" charset="0"/>
            </a:endParaRPr>
          </a:p>
          <a:p>
            <a:pPr defTabSz="643087" eaLnBrk="0" fontAlgn="base" hangingPunct="0">
              <a:spcBef>
                <a:spcPct val="0"/>
              </a:spcBef>
              <a:spcAft>
                <a:spcPct val="0"/>
              </a:spcAft>
              <a:buNone/>
            </a:pPr>
            <a:r>
              <a:rPr lang="en-US" altLang="en-US" sz="1407" u="sng" dirty="0">
                <a:solidFill>
                  <a:srgbClr val="C3D69B"/>
                </a:solidFill>
                <a:ea typeface="ＭＳ Ｐゴシック" charset="0"/>
                <a:cs typeface="Arial" panose="020B0604020202020204" pitchFamily="34" charset="0"/>
              </a:rPr>
              <a:t>Anti-PD-L1</a:t>
            </a:r>
            <a:r>
              <a:rPr lang="en-US" altLang="en-US" sz="1407" dirty="0">
                <a:solidFill>
                  <a:srgbClr val="C3D69B"/>
                </a:solidFill>
                <a:ea typeface="ＭＳ Ｐゴシック" charset="0"/>
                <a:cs typeface="Arial" panose="020B0604020202020204" pitchFamily="34" charset="0"/>
              </a:rPr>
              <a:t> (Tumor, TM, Dendritic cell)</a:t>
            </a: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Durvalumab</a:t>
            </a: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Imfinzi</a:t>
            </a:r>
            <a:r>
              <a:rPr lang="en-US" altLang="en-US" sz="1407" dirty="0">
                <a:solidFill>
                  <a:srgbClr val="C3D69B"/>
                </a:solidFill>
                <a:ea typeface="ＭＳ Ｐゴシック" charset="0"/>
                <a:cs typeface="Arial" panose="020B0604020202020204" pitchFamily="34" charset="0"/>
              </a:rPr>
              <a:t>®)</a:t>
            </a: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Avelumab</a:t>
            </a: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Bavencio</a:t>
            </a:r>
            <a:r>
              <a:rPr lang="en-US" altLang="en-US" sz="1407" dirty="0">
                <a:solidFill>
                  <a:srgbClr val="C3D69B"/>
                </a:solidFill>
                <a:ea typeface="ＭＳ Ｐゴシック" charset="0"/>
                <a:cs typeface="Arial" panose="020B0604020202020204" pitchFamily="34" charset="0"/>
              </a:rPr>
              <a:t>®)</a:t>
            </a: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Atezolizumab</a:t>
            </a: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Tecentriq</a:t>
            </a:r>
            <a:r>
              <a:rPr lang="en-US" altLang="en-US" sz="1407" dirty="0">
                <a:solidFill>
                  <a:srgbClr val="C3D69B"/>
                </a:solidFill>
                <a:ea typeface="ＭＳ Ｐゴシック" charset="0"/>
                <a:cs typeface="Arial" panose="020B0604020202020204" pitchFamily="34" charset="0"/>
              </a:rPr>
              <a:t>®)</a:t>
            </a:r>
          </a:p>
          <a:p>
            <a:pPr defTabSz="643087" eaLnBrk="0" fontAlgn="base" hangingPunct="0">
              <a:spcBef>
                <a:spcPct val="0"/>
              </a:spcBef>
              <a:spcAft>
                <a:spcPct val="0"/>
              </a:spcAft>
              <a:buNone/>
            </a:pPr>
            <a:r>
              <a:rPr lang="en-US" altLang="en-US" sz="1407" u="sng" dirty="0">
                <a:solidFill>
                  <a:srgbClr val="C3D69B"/>
                </a:solidFill>
                <a:ea typeface="ＭＳ Ｐゴシック" charset="0"/>
                <a:cs typeface="Arial" panose="020B0604020202020204" pitchFamily="34" charset="0"/>
              </a:rPr>
              <a:t>Anti-CTLA-4</a:t>
            </a:r>
            <a:r>
              <a:rPr lang="en-US" altLang="en-US" sz="1407" dirty="0">
                <a:solidFill>
                  <a:srgbClr val="C3D69B"/>
                </a:solidFill>
                <a:ea typeface="ＭＳ Ｐゴシック" charset="0"/>
                <a:cs typeface="Arial" panose="020B0604020202020204" pitchFamily="34" charset="0"/>
              </a:rPr>
              <a:t> (T-cell)</a:t>
            </a: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      Ipilimumab (</a:t>
            </a:r>
            <a:r>
              <a:rPr lang="en-US" altLang="en-US" sz="1407" dirty="0" err="1">
                <a:solidFill>
                  <a:srgbClr val="C3D69B"/>
                </a:solidFill>
                <a:ea typeface="ＭＳ Ｐゴシック" charset="0"/>
                <a:cs typeface="Arial" panose="020B0604020202020204" pitchFamily="34" charset="0"/>
              </a:rPr>
              <a:t>Yervoy</a:t>
            </a:r>
            <a:r>
              <a:rPr lang="en-US" altLang="en-US" sz="1407" dirty="0">
                <a:solidFill>
                  <a:srgbClr val="C3D69B"/>
                </a:solidFill>
                <a:ea typeface="ＭＳ Ｐゴシック" charset="0"/>
                <a:cs typeface="Arial" panose="020B0604020202020204" pitchFamily="34" charset="0"/>
              </a:rPr>
              <a:t>®)</a:t>
            </a: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Tremelimumab</a:t>
            </a: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Imjudo</a:t>
            </a:r>
            <a:r>
              <a:rPr lang="en-US" altLang="en-US" sz="1407" dirty="0">
                <a:solidFill>
                  <a:srgbClr val="C3D69B"/>
                </a:solidFill>
                <a:ea typeface="ＭＳ Ｐゴシック" charset="0"/>
                <a:cs typeface="Arial" panose="020B0604020202020204" pitchFamily="34" charset="0"/>
              </a:rPr>
              <a:t>®)</a:t>
            </a:r>
          </a:p>
          <a:p>
            <a:pPr defTabSz="643087" eaLnBrk="0" fontAlgn="base" hangingPunct="0">
              <a:spcBef>
                <a:spcPct val="0"/>
              </a:spcBef>
              <a:spcAft>
                <a:spcPct val="0"/>
              </a:spcAft>
              <a:buNone/>
            </a:pPr>
            <a:r>
              <a:rPr lang="en-US" altLang="en-US" sz="1407" u="sng" dirty="0">
                <a:solidFill>
                  <a:srgbClr val="C3D69B"/>
                </a:solidFill>
                <a:ea typeface="ＭＳ Ｐゴシック" charset="0"/>
                <a:cs typeface="Arial" panose="020B0604020202020204" pitchFamily="34" charset="0"/>
              </a:rPr>
              <a:t>LAG-3</a:t>
            </a:r>
            <a:r>
              <a:rPr lang="en-US" altLang="en-US" sz="1407" dirty="0">
                <a:solidFill>
                  <a:srgbClr val="C3D69B"/>
                </a:solidFill>
                <a:ea typeface="ＭＳ Ｐゴシック" charset="0"/>
                <a:cs typeface="Arial" panose="020B0604020202020204" pitchFamily="34" charset="0"/>
              </a:rPr>
              <a:t> (T-cell) </a:t>
            </a:r>
            <a:r>
              <a:rPr lang="en-US" altLang="en-US" sz="1407" dirty="0" err="1">
                <a:solidFill>
                  <a:srgbClr val="C3D69B"/>
                </a:solidFill>
                <a:ea typeface="ＭＳ Ｐゴシック" charset="0"/>
                <a:cs typeface="Arial" panose="020B0604020202020204" pitchFamily="34" charset="0"/>
              </a:rPr>
              <a:t>Relatinib</a:t>
            </a: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Opdualag</a:t>
            </a:r>
            <a:r>
              <a:rPr lang="en-US" altLang="en-US" sz="1407" dirty="0">
                <a:solidFill>
                  <a:srgbClr val="C3D69B"/>
                </a:solidFill>
                <a:ea typeface="ＭＳ Ｐゴシック" charset="0"/>
                <a:cs typeface="Arial" panose="020B0604020202020204" pitchFamily="34" charset="0"/>
              </a:rPr>
              <a:t>®) + Nivolumab</a:t>
            </a:r>
          </a:p>
          <a:p>
            <a:pPr defTabSz="643087" eaLnBrk="0" fontAlgn="base" hangingPunct="0">
              <a:spcBef>
                <a:spcPct val="0"/>
              </a:spcBef>
              <a:spcAft>
                <a:spcPct val="0"/>
              </a:spcAft>
              <a:buNone/>
            </a:pPr>
            <a:r>
              <a:rPr lang="en-US" altLang="en-US" sz="1407" u="sng" dirty="0">
                <a:solidFill>
                  <a:srgbClr val="C3D69B"/>
                </a:solidFill>
                <a:ea typeface="ＭＳ Ｐゴシック" charset="0"/>
                <a:cs typeface="Arial" panose="020B0604020202020204" pitchFamily="34" charset="0"/>
              </a:rPr>
              <a:t>TIGIT</a:t>
            </a:r>
            <a:r>
              <a:rPr lang="en-US" altLang="en-US" sz="1407" dirty="0">
                <a:solidFill>
                  <a:srgbClr val="C3D69B"/>
                </a:solidFill>
                <a:ea typeface="ＭＳ Ｐゴシック" charset="0"/>
                <a:cs typeface="Arial" panose="020B0604020202020204" pitchFamily="34" charset="0"/>
              </a:rPr>
              <a:t>  (T-cell) </a:t>
            </a:r>
            <a:r>
              <a:rPr lang="en-US" altLang="en-US" sz="1407" dirty="0" err="1">
                <a:solidFill>
                  <a:srgbClr val="C3D69B"/>
                </a:solidFill>
                <a:ea typeface="ＭＳ Ｐゴシック" charset="0"/>
                <a:cs typeface="Arial" panose="020B0604020202020204" pitchFamily="34" charset="0"/>
              </a:rPr>
              <a:t>Tiragolumab</a:t>
            </a:r>
            <a:r>
              <a:rPr lang="en-US" altLang="en-US" sz="1407" dirty="0">
                <a:solidFill>
                  <a:srgbClr val="C3D69B"/>
                </a:solidFill>
                <a:ea typeface="ＭＳ Ｐゴシック" charset="0"/>
                <a:cs typeface="Arial" panose="020B0604020202020204" pitchFamily="34" charset="0"/>
              </a:rPr>
              <a:t>, </a:t>
            </a:r>
            <a:r>
              <a:rPr lang="en-US" altLang="en-US" sz="1407" dirty="0" err="1">
                <a:solidFill>
                  <a:srgbClr val="C3D69B"/>
                </a:solidFill>
                <a:ea typeface="ＭＳ Ｐゴシック" charset="0"/>
                <a:cs typeface="Arial" panose="020B0604020202020204" pitchFamily="34" charset="0"/>
              </a:rPr>
              <a:t>Vibostolimab</a:t>
            </a:r>
            <a:r>
              <a:rPr lang="en-US" altLang="en-US" sz="1407" dirty="0">
                <a:solidFill>
                  <a:srgbClr val="C3D69B"/>
                </a:solidFill>
                <a:ea typeface="ＭＳ Ｐゴシック" charset="0"/>
                <a:cs typeface="Arial" panose="020B0604020202020204" pitchFamily="34" charset="0"/>
              </a:rPr>
              <a:t>, others</a:t>
            </a:r>
          </a:p>
          <a:p>
            <a:pPr defTabSz="643087" eaLnBrk="0" fontAlgn="base" hangingPunct="0">
              <a:spcBef>
                <a:spcPct val="0"/>
              </a:spcBef>
              <a:spcAft>
                <a:spcPct val="0"/>
              </a:spcAft>
              <a:buNone/>
            </a:pPr>
            <a:r>
              <a:rPr lang="en-US" altLang="en-US" sz="1407" u="sng" dirty="0">
                <a:solidFill>
                  <a:srgbClr val="C3D69B"/>
                </a:solidFill>
                <a:ea typeface="ＭＳ Ｐゴシック" charset="0"/>
                <a:cs typeface="Arial" panose="020B0604020202020204" pitchFamily="34" charset="0"/>
              </a:rPr>
              <a:t>B7-H3</a:t>
            </a:r>
            <a:r>
              <a:rPr lang="en-US" altLang="en-US" sz="1407" dirty="0">
                <a:solidFill>
                  <a:srgbClr val="C3D69B"/>
                </a:solidFill>
                <a:ea typeface="ＭＳ Ｐゴシック" charset="0"/>
                <a:cs typeface="Arial" panose="020B0604020202020204" pitchFamily="34" charset="0"/>
              </a:rPr>
              <a:t> (Tumor cell) </a:t>
            </a:r>
            <a:r>
              <a:rPr lang="en-US" altLang="en-US" sz="1407" dirty="0" err="1">
                <a:solidFill>
                  <a:srgbClr val="C3D69B"/>
                </a:solidFill>
                <a:ea typeface="ＭＳ Ｐゴシック" charset="0"/>
                <a:cs typeface="Arial" panose="020B0604020202020204" pitchFamily="34" charset="0"/>
              </a:rPr>
              <a:t>Enoblituzumab</a:t>
            </a:r>
            <a:endParaRPr lang="en-US" altLang="en-US" sz="1407" dirty="0">
              <a:solidFill>
                <a:srgbClr val="C3D69B"/>
              </a:solidFill>
              <a:ea typeface="ＭＳ Ｐゴシック" charset="0"/>
              <a:cs typeface="Arial" panose="020B0604020202020204" pitchFamily="34" charset="0"/>
            </a:endParaRPr>
          </a:p>
          <a:p>
            <a:pPr defTabSz="643087" eaLnBrk="0" fontAlgn="base" hangingPunct="0">
              <a:spcBef>
                <a:spcPct val="0"/>
              </a:spcBef>
              <a:spcAft>
                <a:spcPct val="0"/>
              </a:spcAft>
              <a:buNone/>
            </a:pPr>
            <a:r>
              <a:rPr lang="en-US" altLang="en-US" sz="1407" u="sng" dirty="0">
                <a:solidFill>
                  <a:srgbClr val="C3D69B"/>
                </a:solidFill>
                <a:ea typeface="ＭＳ Ｐゴシック" charset="0"/>
                <a:cs typeface="Arial" panose="020B0604020202020204" pitchFamily="34" charset="0"/>
              </a:rPr>
              <a:t>TIM-3</a:t>
            </a:r>
            <a:r>
              <a:rPr lang="en-US" altLang="en-US" sz="1407" dirty="0">
                <a:solidFill>
                  <a:srgbClr val="C3D69B"/>
                </a:solidFill>
                <a:ea typeface="ＭＳ Ｐゴシック" charset="0"/>
                <a:cs typeface="Arial" panose="020B0604020202020204" pitchFamily="34" charset="0"/>
              </a:rPr>
              <a:t> (T-cell)</a:t>
            </a:r>
            <a:endParaRPr lang="en-US" altLang="en-US" sz="1407" u="sng" dirty="0">
              <a:solidFill>
                <a:srgbClr val="C3D69B"/>
              </a:solidFill>
              <a:ea typeface="ＭＳ Ｐゴシック" charset="0"/>
              <a:cs typeface="Arial" panose="020B0604020202020204" pitchFamily="34" charset="0"/>
            </a:endParaRPr>
          </a:p>
          <a:p>
            <a:pPr defTabSz="643087" eaLnBrk="0" fontAlgn="base" hangingPunct="0">
              <a:spcBef>
                <a:spcPct val="0"/>
              </a:spcBef>
              <a:spcAft>
                <a:spcPct val="0"/>
              </a:spcAft>
              <a:buNone/>
            </a:pPr>
            <a:r>
              <a:rPr lang="en-US" altLang="en-US" sz="1407" dirty="0">
                <a:solidFill>
                  <a:srgbClr val="C3D69B"/>
                </a:solidFill>
                <a:ea typeface="ＭＳ Ｐゴシック" charset="0"/>
                <a:cs typeface="Arial" panose="020B0604020202020204" pitchFamily="34" charset="0"/>
              </a:rPr>
              <a:t>Others</a:t>
            </a:r>
          </a:p>
        </p:txBody>
      </p:sp>
      <p:sp>
        <p:nvSpPr>
          <p:cNvPr id="2" name="Oval 1"/>
          <p:cNvSpPr/>
          <p:nvPr/>
        </p:nvSpPr>
        <p:spPr>
          <a:xfrm>
            <a:off x="4503800" y="1517910"/>
            <a:ext cx="405949" cy="1900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3087"/>
            <a:endParaRPr lang="en-US" sz="1266">
              <a:solidFill>
                <a:prstClr val="white"/>
              </a:solidFill>
              <a:latin typeface="Calibri"/>
            </a:endParaRPr>
          </a:p>
        </p:txBody>
      </p:sp>
      <p:sp>
        <p:nvSpPr>
          <p:cNvPr id="5" name="Oval 4"/>
          <p:cNvSpPr/>
          <p:nvPr/>
        </p:nvSpPr>
        <p:spPr>
          <a:xfrm>
            <a:off x="3951711" y="1953129"/>
            <a:ext cx="321512" cy="2646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3087"/>
            <a:endParaRPr lang="en-US" sz="1266">
              <a:solidFill>
                <a:prstClr val="white"/>
              </a:solidFill>
              <a:latin typeface="Calibri"/>
            </a:endParaRPr>
          </a:p>
        </p:txBody>
      </p:sp>
      <p:sp>
        <p:nvSpPr>
          <p:cNvPr id="7" name="Oval 6"/>
          <p:cNvSpPr/>
          <p:nvPr/>
        </p:nvSpPr>
        <p:spPr>
          <a:xfrm>
            <a:off x="3685409" y="3346298"/>
            <a:ext cx="334502" cy="2030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3087"/>
            <a:endParaRPr lang="en-US" sz="1266">
              <a:solidFill>
                <a:prstClr val="white"/>
              </a:solidFill>
              <a:latin typeface="Calibri"/>
            </a:endParaRPr>
          </a:p>
        </p:txBody>
      </p:sp>
      <p:sp>
        <p:nvSpPr>
          <p:cNvPr id="8" name="Oval 7"/>
          <p:cNvSpPr/>
          <p:nvPr/>
        </p:nvSpPr>
        <p:spPr>
          <a:xfrm>
            <a:off x="3448340" y="3492438"/>
            <a:ext cx="334502" cy="2030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3087"/>
            <a:endParaRPr lang="en-US" sz="1266">
              <a:solidFill>
                <a:prstClr val="white"/>
              </a:solidFill>
              <a:latin typeface="Calibri"/>
            </a:endParaRPr>
          </a:p>
        </p:txBody>
      </p:sp>
      <p:sp>
        <p:nvSpPr>
          <p:cNvPr id="9" name="Oval 8"/>
          <p:cNvSpPr/>
          <p:nvPr/>
        </p:nvSpPr>
        <p:spPr>
          <a:xfrm>
            <a:off x="2051876" y="2329804"/>
            <a:ext cx="448167" cy="2143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3087"/>
            <a:endParaRPr lang="en-US" sz="1266">
              <a:solidFill>
                <a:prstClr val="white"/>
              </a:solidFill>
              <a:latin typeface="Calibri"/>
            </a:endParaRPr>
          </a:p>
        </p:txBody>
      </p:sp>
      <p:sp>
        <p:nvSpPr>
          <p:cNvPr id="10" name="Oval 9"/>
          <p:cNvSpPr/>
          <p:nvPr/>
        </p:nvSpPr>
        <p:spPr>
          <a:xfrm>
            <a:off x="4136821" y="3768490"/>
            <a:ext cx="405949" cy="1900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3087"/>
            <a:endParaRPr lang="en-US" sz="1266">
              <a:solidFill>
                <a:prstClr val="white"/>
              </a:solidFill>
              <a:latin typeface="Calibri"/>
            </a:endParaRPr>
          </a:p>
        </p:txBody>
      </p:sp>
      <p:sp>
        <p:nvSpPr>
          <p:cNvPr id="11" name="Oval 10"/>
          <p:cNvSpPr/>
          <p:nvPr/>
        </p:nvSpPr>
        <p:spPr>
          <a:xfrm>
            <a:off x="2220746" y="1202892"/>
            <a:ext cx="405949" cy="1900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3087"/>
            <a:endParaRPr lang="en-US" sz="1266">
              <a:solidFill>
                <a:prstClr val="white"/>
              </a:solidFill>
              <a:latin typeface="Calibri"/>
            </a:endParaRPr>
          </a:p>
        </p:txBody>
      </p:sp>
      <p:sp>
        <p:nvSpPr>
          <p:cNvPr id="12" name="Oval 11"/>
          <p:cNvSpPr/>
          <p:nvPr/>
        </p:nvSpPr>
        <p:spPr>
          <a:xfrm>
            <a:off x="2526019" y="1707955"/>
            <a:ext cx="487142" cy="3117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3087"/>
            <a:endParaRPr lang="en-US" sz="1266">
              <a:solidFill>
                <a:prstClr val="white"/>
              </a:solidFill>
              <a:latin typeface="Calibri"/>
            </a:endParaRPr>
          </a:p>
        </p:txBody>
      </p:sp>
      <p:sp>
        <p:nvSpPr>
          <p:cNvPr id="6" name="Oval 5">
            <a:extLst>
              <a:ext uri="{FF2B5EF4-FFF2-40B4-BE49-F238E27FC236}">
                <a16:creationId xmlns:a16="http://schemas.microsoft.com/office/drawing/2014/main" id="{203984EE-5466-4104-A2B1-DD7D5E00625E}"/>
              </a:ext>
            </a:extLst>
          </p:cNvPr>
          <p:cNvSpPr/>
          <p:nvPr/>
        </p:nvSpPr>
        <p:spPr>
          <a:xfrm>
            <a:off x="4120201" y="2155281"/>
            <a:ext cx="473298" cy="23382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449" fontAlgn="base">
              <a:spcBef>
                <a:spcPct val="0"/>
              </a:spcBef>
              <a:spcAft>
                <a:spcPct val="0"/>
              </a:spcAft>
            </a:pPr>
            <a:endParaRPr lang="en-US" sz="2251">
              <a:solidFill>
                <a:prstClr val="white"/>
              </a:solidFill>
              <a:latin typeface="Calibri"/>
            </a:endParaRPr>
          </a:p>
        </p:txBody>
      </p:sp>
      <p:sp>
        <p:nvSpPr>
          <p:cNvPr id="15" name="Oval 14">
            <a:extLst>
              <a:ext uri="{FF2B5EF4-FFF2-40B4-BE49-F238E27FC236}">
                <a16:creationId xmlns:a16="http://schemas.microsoft.com/office/drawing/2014/main" id="{DA16209F-AC32-4C65-AC19-43295ECB38F3}"/>
              </a:ext>
            </a:extLst>
          </p:cNvPr>
          <p:cNvSpPr/>
          <p:nvPr/>
        </p:nvSpPr>
        <p:spPr>
          <a:xfrm>
            <a:off x="2976099" y="3695475"/>
            <a:ext cx="473298" cy="23382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449" fontAlgn="base">
              <a:spcBef>
                <a:spcPct val="0"/>
              </a:spcBef>
              <a:spcAft>
                <a:spcPct val="0"/>
              </a:spcAft>
            </a:pPr>
            <a:endParaRPr lang="en-US" sz="2251">
              <a:solidFill>
                <a:prstClr val="white"/>
              </a:solidFill>
              <a:latin typeface="Calibri"/>
            </a:endParaRPr>
          </a:p>
        </p:txBody>
      </p:sp>
      <p:sp>
        <p:nvSpPr>
          <p:cNvPr id="3" name="TextBox 2">
            <a:extLst>
              <a:ext uri="{FF2B5EF4-FFF2-40B4-BE49-F238E27FC236}">
                <a16:creationId xmlns:a16="http://schemas.microsoft.com/office/drawing/2014/main" id="{16A68D77-B88C-4BFB-A17A-93F637E6091E}"/>
              </a:ext>
            </a:extLst>
          </p:cNvPr>
          <p:cNvSpPr txBox="1"/>
          <p:nvPr/>
        </p:nvSpPr>
        <p:spPr>
          <a:xfrm>
            <a:off x="4136821" y="1055882"/>
            <a:ext cx="498855" cy="222240"/>
          </a:xfrm>
          <a:prstGeom prst="rect">
            <a:avLst/>
          </a:prstGeom>
          <a:noFill/>
        </p:spPr>
        <p:txBody>
          <a:bodyPr wrap="none" rtlCol="0">
            <a:spAutoFit/>
          </a:bodyPr>
          <a:lstStyle/>
          <a:p>
            <a:pPr defTabSz="857449" fontAlgn="base">
              <a:spcBef>
                <a:spcPct val="0"/>
              </a:spcBef>
              <a:spcAft>
                <a:spcPct val="0"/>
              </a:spcAft>
            </a:pPr>
            <a:r>
              <a:rPr lang="en-US" sz="844" b="1" dirty="0">
                <a:solidFill>
                  <a:prstClr val="black"/>
                </a:solidFill>
                <a:latin typeface="Arial" charset="0"/>
                <a:ea typeface="ＭＳ Ｐゴシック" charset="0"/>
              </a:rPr>
              <a:t>B7-H3</a:t>
            </a:r>
          </a:p>
        </p:txBody>
      </p:sp>
      <p:sp>
        <p:nvSpPr>
          <p:cNvPr id="16" name="Oval 15">
            <a:extLst>
              <a:ext uri="{FF2B5EF4-FFF2-40B4-BE49-F238E27FC236}">
                <a16:creationId xmlns:a16="http://schemas.microsoft.com/office/drawing/2014/main" id="{E3967127-41A4-4ED6-9E62-F637CA52AE6F}"/>
              </a:ext>
            </a:extLst>
          </p:cNvPr>
          <p:cNvSpPr/>
          <p:nvPr/>
        </p:nvSpPr>
        <p:spPr>
          <a:xfrm>
            <a:off x="4136821" y="1055121"/>
            <a:ext cx="502696" cy="23382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449" fontAlgn="base">
              <a:spcBef>
                <a:spcPct val="0"/>
              </a:spcBef>
              <a:spcAft>
                <a:spcPct val="0"/>
              </a:spcAft>
            </a:pPr>
            <a:endParaRPr lang="en-US" sz="2251">
              <a:solidFill>
                <a:prstClr val="white"/>
              </a:solidFill>
              <a:latin typeface="Calibri"/>
            </a:endParaRPr>
          </a:p>
        </p:txBody>
      </p:sp>
      <p:sp>
        <p:nvSpPr>
          <p:cNvPr id="17" name="TextBox 16">
            <a:extLst>
              <a:ext uri="{FF2B5EF4-FFF2-40B4-BE49-F238E27FC236}">
                <a16:creationId xmlns:a16="http://schemas.microsoft.com/office/drawing/2014/main" id="{804F792B-E842-4F20-B620-51F0BA39BBD7}"/>
              </a:ext>
            </a:extLst>
          </p:cNvPr>
          <p:cNvSpPr txBox="1"/>
          <p:nvPr/>
        </p:nvSpPr>
        <p:spPr>
          <a:xfrm>
            <a:off x="3694289" y="2760415"/>
            <a:ext cx="461986" cy="222240"/>
          </a:xfrm>
          <a:prstGeom prst="rect">
            <a:avLst/>
          </a:prstGeom>
          <a:noFill/>
        </p:spPr>
        <p:txBody>
          <a:bodyPr wrap="none" rtlCol="0">
            <a:spAutoFit/>
          </a:bodyPr>
          <a:lstStyle/>
          <a:p>
            <a:pPr defTabSz="857449" fontAlgn="base">
              <a:spcBef>
                <a:spcPct val="0"/>
              </a:spcBef>
              <a:spcAft>
                <a:spcPct val="0"/>
              </a:spcAft>
            </a:pPr>
            <a:r>
              <a:rPr lang="en-US" sz="844" b="1" dirty="0">
                <a:solidFill>
                  <a:prstClr val="black"/>
                </a:solidFill>
                <a:latin typeface="Arial" charset="0"/>
                <a:ea typeface="ＭＳ Ｐゴシック" charset="0"/>
              </a:rPr>
              <a:t>TIGIT</a:t>
            </a:r>
          </a:p>
        </p:txBody>
      </p:sp>
      <p:sp>
        <p:nvSpPr>
          <p:cNvPr id="18" name="Oval 17">
            <a:extLst>
              <a:ext uri="{FF2B5EF4-FFF2-40B4-BE49-F238E27FC236}">
                <a16:creationId xmlns:a16="http://schemas.microsoft.com/office/drawing/2014/main" id="{589A07D5-C9C6-4D35-9EC2-9E5FFB5E1A4A}"/>
              </a:ext>
            </a:extLst>
          </p:cNvPr>
          <p:cNvSpPr/>
          <p:nvPr/>
        </p:nvSpPr>
        <p:spPr>
          <a:xfrm>
            <a:off x="3694289" y="2743029"/>
            <a:ext cx="449700" cy="23382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449" fontAlgn="base">
              <a:spcBef>
                <a:spcPct val="0"/>
              </a:spcBef>
              <a:spcAft>
                <a:spcPct val="0"/>
              </a:spcAft>
            </a:pPr>
            <a:endParaRPr lang="en-US" sz="2251">
              <a:solidFill>
                <a:prstClr val="white"/>
              </a:solidFill>
              <a:latin typeface="Calibri"/>
            </a:endParaRPr>
          </a:p>
        </p:txBody>
      </p:sp>
      <p:sp>
        <p:nvSpPr>
          <p:cNvPr id="4" name="TextBox 3">
            <a:extLst>
              <a:ext uri="{FF2B5EF4-FFF2-40B4-BE49-F238E27FC236}">
                <a16:creationId xmlns:a16="http://schemas.microsoft.com/office/drawing/2014/main" id="{AE60AAF1-4263-48AD-A38B-2E42660EC294}"/>
              </a:ext>
            </a:extLst>
          </p:cNvPr>
          <p:cNvSpPr txBox="1"/>
          <p:nvPr/>
        </p:nvSpPr>
        <p:spPr>
          <a:xfrm>
            <a:off x="4388169" y="6697"/>
            <a:ext cx="4193136" cy="417037"/>
          </a:xfrm>
          <a:prstGeom prst="rect">
            <a:avLst/>
          </a:prstGeom>
          <a:noFill/>
        </p:spPr>
        <p:txBody>
          <a:bodyPr wrap="none" rtlCol="0">
            <a:spAutoFit/>
          </a:bodyPr>
          <a:lstStyle/>
          <a:p>
            <a:pPr defTabSz="321503" eaLnBrk="0" fontAlgn="base" hangingPunct="0">
              <a:spcBef>
                <a:spcPct val="0"/>
              </a:spcBef>
              <a:spcAft>
                <a:spcPct val="0"/>
              </a:spcAft>
            </a:pPr>
            <a:r>
              <a:rPr lang="en-US" sz="2110" dirty="0">
                <a:solidFill>
                  <a:prstClr val="black"/>
                </a:solidFill>
                <a:latin typeface="Calibri"/>
              </a:rPr>
              <a:t>Immune Checkpoint Inhibiting </a:t>
            </a:r>
            <a:r>
              <a:rPr lang="en-US" sz="2110" dirty="0" err="1">
                <a:solidFill>
                  <a:prstClr val="black"/>
                </a:solidFill>
                <a:latin typeface="Calibri"/>
              </a:rPr>
              <a:t>mAbs</a:t>
            </a:r>
            <a:endParaRPr lang="en-US" sz="2110" dirty="0">
              <a:solidFill>
                <a:prstClr val="black"/>
              </a:solidFill>
              <a:latin typeface="Calibri"/>
            </a:endParaRPr>
          </a:p>
        </p:txBody>
      </p:sp>
    </p:spTree>
    <p:extLst>
      <p:ext uri="{BB962C8B-B14F-4D97-AF65-F5344CB8AC3E}">
        <p14:creationId xmlns:p14="http://schemas.microsoft.com/office/powerpoint/2010/main" val="2057216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KEYVIBE-005 Study Design (NCT05007106)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48820"/>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defRPr/>
            </a:pPr>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PFS per RECIST v1.1 by Investigator Assessment and OS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BA55ADC-FEA9-4AA0-9578-E408B9615C76}"/>
              </a:ext>
            </a:extLst>
          </p:cNvPr>
          <p:cNvSpPr txBox="1"/>
          <p:nvPr/>
        </p:nvSpPr>
        <p:spPr>
          <a:xfrm>
            <a:off x="2214562" y="2322884"/>
            <a:ext cx="849913" cy="308674"/>
          </a:xfrm>
          <a:prstGeom prst="rect">
            <a:avLst/>
          </a:prstGeom>
          <a:noFill/>
        </p:spPr>
        <p:txBody>
          <a:bodyPr wrap="none" rtlCol="0">
            <a:spAutoFit/>
          </a:bodyPr>
          <a:lstStyle/>
          <a:p>
            <a:pPr defTabSz="321503" eaLnBrk="0" fontAlgn="base" hangingPunct="0">
              <a:spcBef>
                <a:spcPct val="0"/>
              </a:spcBef>
              <a:spcAft>
                <a:spcPct val="0"/>
              </a:spcAft>
            </a:pPr>
            <a:r>
              <a:rPr lang="en-US" sz="1406" dirty="0">
                <a:solidFill>
                  <a:srgbClr val="3333CC">
                    <a:lumMod val="50000"/>
                  </a:srgbClr>
                </a:solidFill>
                <a:latin typeface="Calibri" panose="020F0502020204030204" pitchFamily="34" charset="0"/>
                <a:cs typeface="Calibri" panose="020F0502020204030204" pitchFamily="34" charset="0"/>
              </a:rPr>
              <a:t>ORR 65%</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Adverse Event Summary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48820"/>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defRPr/>
            </a:pPr>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Key takeaways: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48820"/>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defRPr/>
            </a:pPr>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9C6-278E-41F7-9928-2705F050348E}"/>
              </a:ext>
            </a:extLst>
          </p:cNvPr>
          <p:cNvSpPr>
            <a:spLocks noGrp="1"/>
          </p:cNvSpPr>
          <p:nvPr>
            <p:ph type="ctrTitle"/>
          </p:nvPr>
        </p:nvSpPr>
        <p:spPr/>
        <p:txBody>
          <a:bodyPr/>
          <a:lstStyle/>
          <a:p>
            <a:r>
              <a:rPr lang="en-US" sz="3375" dirty="0">
                <a:latin typeface="Calibri" panose="020F0502020204030204" pitchFamily="34" charset="0"/>
                <a:cs typeface="Calibri" panose="020F0502020204030204" pitchFamily="34" charset="0"/>
              </a:rPr>
              <a:t>Ovarian Cancer:</a:t>
            </a:r>
            <a:br>
              <a:rPr lang="en-US" sz="3375" dirty="0">
                <a:latin typeface="Calibri" panose="020F0502020204030204" pitchFamily="34" charset="0"/>
                <a:cs typeface="Calibri" panose="020F0502020204030204" pitchFamily="34" charset="0"/>
              </a:rPr>
            </a:br>
            <a:r>
              <a:rPr lang="en-US" sz="3375" dirty="0">
                <a:latin typeface="Calibri" panose="020F0502020204030204" pitchFamily="34" charset="0"/>
                <a:cs typeface="Calibri" panose="020F0502020204030204" pitchFamily="34" charset="0"/>
              </a:rPr>
              <a:t>Immunotherapy in Clear Cell Carcinoma</a:t>
            </a:r>
          </a:p>
        </p:txBody>
      </p:sp>
      <p:sp>
        <p:nvSpPr>
          <p:cNvPr id="3" name="Subtitle 2">
            <a:extLst>
              <a:ext uri="{FF2B5EF4-FFF2-40B4-BE49-F238E27FC236}">
                <a16:creationId xmlns:a16="http://schemas.microsoft.com/office/drawing/2014/main" id="{A553567C-B299-4864-8C00-562AB3AA6B4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776451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9C6-278E-41F7-9928-2705F050348E}"/>
              </a:ext>
            </a:extLst>
          </p:cNvPr>
          <p:cNvSpPr>
            <a:spLocks noGrp="1"/>
          </p:cNvSpPr>
          <p:nvPr>
            <p:ph type="ctrTitle"/>
          </p:nvPr>
        </p:nvSpPr>
        <p:spPr/>
        <p:txBody>
          <a:bodyPr/>
          <a:lstStyle/>
          <a:p>
            <a:r>
              <a:rPr lang="en-US" sz="3375" dirty="0">
                <a:latin typeface="Calibri" panose="020F0502020204030204" pitchFamily="34" charset="0"/>
                <a:cs typeface="Calibri" panose="020F0502020204030204" pitchFamily="34" charset="0"/>
              </a:rPr>
              <a:t>Cervical Cancer</a:t>
            </a:r>
          </a:p>
        </p:txBody>
      </p:sp>
      <p:sp>
        <p:nvSpPr>
          <p:cNvPr id="3" name="Subtitle 2">
            <a:extLst>
              <a:ext uri="{FF2B5EF4-FFF2-40B4-BE49-F238E27FC236}">
                <a16:creationId xmlns:a16="http://schemas.microsoft.com/office/drawing/2014/main" id="{A553567C-B299-4864-8C00-562AB3AA6B4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33771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Phase I/2 study of the TORC1/2 inhibitor onatasertib combined with toripalimab in patients with advanced solid tumors:  cervical cancer cohort (NCT04337463)&lt;br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$Title$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$Title$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F0B5506-A57D-4F83-A80F-214543606461}"/>
              </a:ext>
            </a:extLst>
          </p:cNvPr>
          <p:cNvSpPr/>
          <p:nvPr/>
        </p:nvSpPr>
        <p:spPr bwMode="auto">
          <a:xfrm>
            <a:off x="6152555" y="2275955"/>
            <a:ext cx="696516" cy="242217"/>
          </a:xfrm>
          <a:prstGeom prst="rect">
            <a:avLst/>
          </a:prstGeom>
          <a:noFill/>
          <a:ln w="76200" cap="flat" cmpd="sng" algn="ctr">
            <a:solidFill>
              <a:schemeClr val="accent2">
                <a:lumMod val="50000"/>
              </a:schemeClr>
            </a:solidFill>
            <a:prstDash val="solid"/>
            <a:round/>
            <a:headEnd type="none" w="med" len="med"/>
            <a:tailEnd type="none" w="med" len="med"/>
          </a:ln>
          <a:effectLst/>
        </p:spPr>
        <p:txBody>
          <a:bodyPr vert="horz" wrap="square" lIns="32147" tIns="16073" rIns="32147" bIns="16073" numCol="1" rtlCol="0" anchor="t" anchorCtr="0" compatLnSpc="1">
            <a:prstTxWarp prst="textNoShape">
              <a:avLst/>
            </a:prstTxWarp>
          </a:bodyPr>
          <a:lstStyle/>
          <a:p>
            <a:pPr defTabSz="321503" eaLnBrk="0" fontAlgn="base" hangingPunct="0">
              <a:spcBef>
                <a:spcPct val="0"/>
              </a:spcBef>
              <a:spcAft>
                <a:spcPct val="0"/>
              </a:spcAft>
            </a:pPr>
            <a:endParaRPr lang="en-US" sz="844">
              <a:solidFill>
                <a:srgbClr val="FFFFFF"/>
              </a:solidFill>
              <a:latin typeface="Times New Roman" pitchFamily="16" charset="0"/>
              <a:cs typeface="Lucida Sans Unicode"/>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$Title$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C2EE04A-5F10-4C59-817C-60E3DA049FDD}"/>
              </a:ext>
            </a:extLst>
          </p:cNvPr>
          <p:cNvSpPr txBox="1"/>
          <p:nvPr/>
        </p:nvSpPr>
        <p:spPr>
          <a:xfrm>
            <a:off x="5670352" y="830461"/>
            <a:ext cx="2574744" cy="871585"/>
          </a:xfrm>
          <a:prstGeom prst="rect">
            <a:avLst/>
          </a:prstGeom>
          <a:noFill/>
        </p:spPr>
        <p:txBody>
          <a:bodyPr wrap="none" rtlCol="0">
            <a:spAutoFit/>
          </a:bodyPr>
          <a:lstStyle/>
          <a:p>
            <a:pPr defTabSz="321503" eaLnBrk="0" fontAlgn="base" hangingPunct="0">
              <a:spcBef>
                <a:spcPct val="0"/>
              </a:spcBef>
              <a:spcAft>
                <a:spcPct val="0"/>
              </a:spcAft>
            </a:pPr>
            <a:r>
              <a:rPr lang="en-US" sz="1688" b="1" dirty="0">
                <a:solidFill>
                  <a:srgbClr val="C00000"/>
                </a:solidFill>
                <a:latin typeface="Arial" panose="020B0604020202020204" pitchFamily="34" charset="0"/>
                <a:cs typeface="Arial" panose="020B0604020202020204" pitchFamily="34" charset="0"/>
              </a:rPr>
              <a:t>ORR 53% (16/30)</a:t>
            </a:r>
          </a:p>
          <a:p>
            <a:pPr defTabSz="321503" eaLnBrk="0" fontAlgn="base" hangingPunct="0">
              <a:spcBef>
                <a:spcPct val="0"/>
              </a:spcBef>
              <a:spcAft>
                <a:spcPct val="0"/>
              </a:spcAft>
            </a:pPr>
            <a:r>
              <a:rPr lang="en-US" sz="1688" b="1" dirty="0">
                <a:solidFill>
                  <a:srgbClr val="C00000"/>
                </a:solidFill>
                <a:latin typeface="Arial" panose="020B0604020202020204" pitchFamily="34" charset="0"/>
                <a:cs typeface="Arial" panose="020B0604020202020204" pitchFamily="34" charset="0"/>
              </a:rPr>
              <a:t>10% CR</a:t>
            </a:r>
          </a:p>
          <a:p>
            <a:pPr defTabSz="321503" eaLnBrk="0" fontAlgn="base" hangingPunct="0">
              <a:spcBef>
                <a:spcPct val="0"/>
              </a:spcBef>
              <a:spcAft>
                <a:spcPct val="0"/>
              </a:spcAft>
            </a:pPr>
            <a:r>
              <a:rPr lang="en-US" sz="1688" b="1" dirty="0">
                <a:solidFill>
                  <a:srgbClr val="C00000"/>
                </a:solidFill>
                <a:latin typeface="Arial" panose="020B0604020202020204" pitchFamily="34" charset="0"/>
                <a:cs typeface="Arial" panose="020B0604020202020204" pitchFamily="34" charset="0"/>
              </a:rPr>
              <a:t>50% ongoing treatment</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Immune Checkpoint Inhibitors in recurrent, metastatic Cervical Cancer (prior platinum)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What are Current Clinical Practice Options?&lt;br /&gt;-recurrent or metastatic cervical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9C6-278E-41F7-9928-2705F050348E}"/>
              </a:ext>
            </a:extLst>
          </p:cNvPr>
          <p:cNvSpPr>
            <a:spLocks noGrp="1"/>
          </p:cNvSpPr>
          <p:nvPr>
            <p:ph type="ctrTitle"/>
          </p:nvPr>
        </p:nvSpPr>
        <p:spPr/>
        <p:txBody>
          <a:bodyPr/>
          <a:lstStyle/>
          <a:p>
            <a:r>
              <a:rPr lang="en-US" sz="3375" dirty="0">
                <a:latin typeface="Calibri" panose="020F0502020204030204" pitchFamily="34" charset="0"/>
                <a:cs typeface="Calibri" panose="020F0502020204030204" pitchFamily="34" charset="0"/>
              </a:rPr>
              <a:t>General Gyn</a:t>
            </a:r>
          </a:p>
        </p:txBody>
      </p:sp>
      <p:sp>
        <p:nvSpPr>
          <p:cNvPr id="3" name="Subtitle 2">
            <a:extLst>
              <a:ext uri="{FF2B5EF4-FFF2-40B4-BE49-F238E27FC236}">
                <a16:creationId xmlns:a16="http://schemas.microsoft.com/office/drawing/2014/main" id="{A553567C-B299-4864-8C00-562AB3AA6B4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95845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FDA-Approved ADCs in Gynecologic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C8BF-C507-4353-B414-F5F4DCDC003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6410966-679C-4443-A41C-9405B93951D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7E13575-9206-4A71-A1F8-B3926B560416}"/>
              </a:ext>
            </a:extLst>
          </p:cNvPr>
          <p:cNvPicPr>
            <a:picLocks noChangeAspect="1"/>
          </p:cNvPicPr>
          <p:nvPr/>
        </p:nvPicPr>
        <p:blipFill rotWithShape="1">
          <a:blip r:embed="rId3"/>
          <a:srcRect l="26284" t="23864" r="11583" b="22308"/>
          <a:stretch/>
        </p:blipFill>
        <p:spPr>
          <a:xfrm>
            <a:off x="345543" y="886032"/>
            <a:ext cx="8498130" cy="3987911"/>
          </a:xfrm>
          <a:prstGeom prst="rect">
            <a:avLst/>
          </a:prstGeom>
        </p:spPr>
      </p:pic>
      <p:sp>
        <p:nvSpPr>
          <p:cNvPr id="7" name="TextBox 6">
            <a:extLst>
              <a:ext uri="{FF2B5EF4-FFF2-40B4-BE49-F238E27FC236}">
                <a16:creationId xmlns:a16="http://schemas.microsoft.com/office/drawing/2014/main" id="{A0BC4CD0-ACBF-4A42-84E4-E7745DB19088}"/>
              </a:ext>
            </a:extLst>
          </p:cNvPr>
          <p:cNvSpPr txBox="1"/>
          <p:nvPr/>
        </p:nvSpPr>
        <p:spPr>
          <a:xfrm>
            <a:off x="397279" y="269558"/>
            <a:ext cx="8388772" cy="568617"/>
          </a:xfrm>
          <a:prstGeom prst="rect">
            <a:avLst/>
          </a:prstGeom>
          <a:noFill/>
        </p:spPr>
        <p:txBody>
          <a:bodyPr wrap="square" rtlCol="0">
            <a:spAutoFit/>
          </a:bodyPr>
          <a:lstStyle/>
          <a:p>
            <a:pPr algn="ctr" defTabSz="643102"/>
            <a:r>
              <a:rPr lang="en-US" sz="1688" b="1" dirty="0">
                <a:solidFill>
                  <a:srgbClr val="008080"/>
                </a:solidFill>
                <a:latin typeface="Calibri" panose="020F0502020204030204"/>
              </a:rPr>
              <a:t>DESTINY-PanTumor02 Study: Trastuzumab </a:t>
            </a:r>
            <a:r>
              <a:rPr lang="en-US" sz="1688" b="1" dirty="0" err="1">
                <a:solidFill>
                  <a:srgbClr val="008080"/>
                </a:solidFill>
                <a:latin typeface="Calibri" panose="020F0502020204030204"/>
              </a:rPr>
              <a:t>deruxtecan</a:t>
            </a:r>
            <a:r>
              <a:rPr lang="en-US" sz="1688" b="1" dirty="0">
                <a:solidFill>
                  <a:srgbClr val="008080"/>
                </a:solidFill>
                <a:latin typeface="Calibri" panose="020F0502020204030204"/>
              </a:rPr>
              <a:t> in HER2-expressing solid tumors</a:t>
            </a:r>
          </a:p>
          <a:p>
            <a:pPr algn="ctr" defTabSz="643102"/>
            <a:r>
              <a:rPr lang="en-US" sz="1407" dirty="0" err="1">
                <a:solidFill>
                  <a:prstClr val="black"/>
                </a:solidFill>
                <a:latin typeface="Calibri" panose="020F0502020204030204"/>
              </a:rPr>
              <a:t>Meric</a:t>
            </a:r>
            <a:r>
              <a:rPr lang="en-US" sz="1407" dirty="0">
                <a:solidFill>
                  <a:prstClr val="black"/>
                </a:solidFill>
                <a:latin typeface="Calibri" panose="020F0502020204030204"/>
              </a:rPr>
              <a:t>-Bernstam, et al. J Clin Oncol October 23, 2023 </a:t>
            </a:r>
          </a:p>
        </p:txBody>
      </p:sp>
    </p:spTree>
    <p:extLst>
      <p:ext uri="{BB962C8B-B14F-4D97-AF65-F5344CB8AC3E}">
        <p14:creationId xmlns:p14="http://schemas.microsoft.com/office/powerpoint/2010/main" val="2076119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BrUOG 354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48820"/>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defRPr/>
            </a:pPr>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NCCN Guidelines for ADCs in Gynecologic Cancers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28814"/>
            <a:ext cx="5488409" cy="242217"/>
          </a:xfrm>
        </p:spPr>
        <p:txBody>
          <a:bodyPr/>
          <a:lstStyle/>
          <a:p>
            <a:r>
              <a:rPr lang="en-US" sz="492" b="1" kern="1200" dirty="0">
                <a:solidFill>
                  <a:schemeClr val="tx1"/>
                </a:solidFill>
                <a:latin typeface="Arial" charset="0"/>
                <a:ea typeface="+mn-ea"/>
                <a:cs typeface="+mn-cs"/>
              </a:rPr>
              <a:t>Response Data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48820"/>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defRPr/>
            </a:pPr>
            <a:r>
              <a:rPr lang="en-US" sz="844" dirty="0">
                <a:latin typeface="Arial" charset="0"/>
                <a:ea typeface="+mn-ea"/>
                <a:cs typeface="Lucida Sans Unicode"/>
              </a:rPr>
              <a:t>Content of this presentation is the property of the author, licensed by ASCO. Permission required for reuse.</a:t>
            </a:r>
          </a:p>
        </p:txBody>
      </p:sp>
      <p:sp>
        <p:nvSpPr>
          <p:cNvPr id="5" name="Rectangle 4">
            <a:extLst>
              <a:ext uri="{FF2B5EF4-FFF2-40B4-BE49-F238E27FC236}">
                <a16:creationId xmlns:a16="http://schemas.microsoft.com/office/drawing/2014/main" id="{1234B2AA-2A93-4897-BAFA-DA061B2196BD}"/>
              </a:ext>
            </a:extLst>
          </p:cNvPr>
          <p:cNvSpPr/>
          <p:nvPr/>
        </p:nvSpPr>
        <p:spPr bwMode="auto">
          <a:xfrm>
            <a:off x="3312914" y="2411015"/>
            <a:ext cx="5116711" cy="294680"/>
          </a:xfrm>
          <a:prstGeom prst="rect">
            <a:avLst/>
          </a:prstGeom>
          <a:noFill/>
          <a:ln w="92075" cap="flat" cmpd="sng" algn="ctr">
            <a:solidFill>
              <a:schemeClr val="accent5">
                <a:lumMod val="50000"/>
              </a:schemeClr>
            </a:solidFill>
            <a:prstDash val="solid"/>
            <a:round/>
            <a:headEnd type="none" w="med" len="med"/>
            <a:tailEnd type="none" w="med" len="med"/>
          </a:ln>
          <a:effectLst/>
        </p:spPr>
        <p:txBody>
          <a:bodyPr vert="horz" wrap="square" lIns="32147" tIns="16073" rIns="32147" bIns="16073" numCol="1" rtlCol="0" anchor="t" anchorCtr="0" compatLnSpc="1">
            <a:prstTxWarp prst="textNoShape">
              <a:avLst/>
            </a:prstTxWarp>
          </a:bodyPr>
          <a:lstStyle/>
          <a:p>
            <a:pPr defTabSz="321503" eaLnBrk="0" fontAlgn="base" hangingPunct="0">
              <a:spcBef>
                <a:spcPct val="0"/>
              </a:spcBef>
              <a:spcAft>
                <a:spcPct val="0"/>
              </a:spcAft>
            </a:pPr>
            <a:endParaRPr lang="en-US" sz="844">
              <a:solidFill>
                <a:srgbClr val="FFFFFF"/>
              </a:solidFill>
              <a:latin typeface="Times New Roman" pitchFamily="16" charset="0"/>
              <a:cs typeface="Lucida Sans Unicode"/>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1">
            <a:extLst>
              <a:ext uri="{FF2B5EF4-FFF2-40B4-BE49-F238E27FC236}">
                <a16:creationId xmlns:a16="http://schemas.microsoft.com/office/drawing/2014/main" id="{31E73EE3-2A5B-4F56-9106-992157FCA4EA}"/>
              </a:ext>
            </a:extLst>
          </p:cNvPr>
          <p:cNvSpPr>
            <a:spLocks noGrp="1"/>
          </p:cNvSpPr>
          <p:nvPr>
            <p:ph type="body" sz="quarter" idx="10"/>
          </p:nvPr>
        </p:nvSpPr>
        <p:spPr bwMode="auto">
          <a:xfrm>
            <a:off x="642426" y="214006"/>
            <a:ext cx="7073233" cy="4822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736" tIns="42868" rIns="85736" bIns="42868" numCol="1" anchor="t" anchorCtr="0" compatLnSpc="1">
            <a:prstTxWarp prst="textNoShape">
              <a:avLst/>
            </a:prstTxWarp>
          </a:bodyPr>
          <a:lstStyle/>
          <a:p>
            <a:pPr algn="l"/>
            <a:r>
              <a:rPr lang="en-US" altLang="en-US" sz="2626" b="1"/>
              <a:t>NRG GY003: Response* by Imaging</a:t>
            </a:r>
          </a:p>
        </p:txBody>
      </p:sp>
      <p:graphicFrame>
        <p:nvGraphicFramePr>
          <p:cNvPr id="2" name="Table 1">
            <a:extLst>
              <a:ext uri="{FF2B5EF4-FFF2-40B4-BE49-F238E27FC236}">
                <a16:creationId xmlns:a16="http://schemas.microsoft.com/office/drawing/2014/main" id="{1DB287DB-8144-4180-937D-02341FE60B29}"/>
              </a:ext>
            </a:extLst>
          </p:cNvPr>
          <p:cNvGraphicFramePr>
            <a:graphicFrameLocks noGrp="1"/>
          </p:cNvGraphicFramePr>
          <p:nvPr/>
        </p:nvGraphicFramePr>
        <p:xfrm>
          <a:off x="642426" y="807908"/>
          <a:ext cx="7644809" cy="1269513"/>
        </p:xfrm>
        <a:graphic>
          <a:graphicData uri="http://schemas.openxmlformats.org/drawingml/2006/table">
            <a:tbl>
              <a:tblPr firstRow="1" bandRow="1">
                <a:tableStyleId>{5C22544A-7EE6-4342-B048-85BDC9FD1C3A}</a:tableStyleId>
              </a:tblPr>
              <a:tblGrid>
                <a:gridCol w="1953405">
                  <a:extLst>
                    <a:ext uri="{9D8B030D-6E8A-4147-A177-3AD203B41FA5}">
                      <a16:colId xmlns:a16="http://schemas.microsoft.com/office/drawing/2014/main" val="20000"/>
                    </a:ext>
                  </a:extLst>
                </a:gridCol>
                <a:gridCol w="1261701">
                  <a:extLst>
                    <a:ext uri="{9D8B030D-6E8A-4147-A177-3AD203B41FA5}">
                      <a16:colId xmlns:a16="http://schemas.microsoft.com/office/drawing/2014/main" val="20001"/>
                    </a:ext>
                  </a:extLst>
                </a:gridCol>
                <a:gridCol w="1571830">
                  <a:extLst>
                    <a:ext uri="{9D8B030D-6E8A-4147-A177-3AD203B41FA5}">
                      <a16:colId xmlns:a16="http://schemas.microsoft.com/office/drawing/2014/main" val="20002"/>
                    </a:ext>
                  </a:extLst>
                </a:gridCol>
                <a:gridCol w="2000511">
                  <a:extLst>
                    <a:ext uri="{9D8B030D-6E8A-4147-A177-3AD203B41FA5}">
                      <a16:colId xmlns:a16="http://schemas.microsoft.com/office/drawing/2014/main" val="20003"/>
                    </a:ext>
                  </a:extLst>
                </a:gridCol>
                <a:gridCol w="857362">
                  <a:extLst>
                    <a:ext uri="{9D8B030D-6E8A-4147-A177-3AD203B41FA5}">
                      <a16:colId xmlns:a16="http://schemas.microsoft.com/office/drawing/2014/main" val="20004"/>
                    </a:ext>
                  </a:extLst>
                </a:gridCol>
              </a:tblGrid>
              <a:tr h="546510">
                <a:tc>
                  <a:txBody>
                    <a:bodyPr/>
                    <a:lstStyle/>
                    <a:p>
                      <a:r>
                        <a:rPr lang="en-US" sz="1500" b="0" dirty="0"/>
                        <a:t>Response Within 6 months**</a:t>
                      </a:r>
                    </a:p>
                  </a:txBody>
                  <a:tcPr marL="85736" marR="85736" marT="42869" marB="42869"/>
                </a:tc>
                <a:tc>
                  <a:txBody>
                    <a:bodyPr/>
                    <a:lstStyle/>
                    <a:p>
                      <a:pPr algn="ctr"/>
                      <a:r>
                        <a:rPr lang="en-US" altLang="en-US" sz="1500" b="0" kern="1200" dirty="0" err="1">
                          <a:solidFill>
                            <a:schemeClr val="bg1"/>
                          </a:solidFill>
                          <a:latin typeface="+mn-lt"/>
                          <a:ea typeface="+mn-ea"/>
                          <a:cs typeface="+mn-cs"/>
                        </a:rPr>
                        <a:t>Nivo→Nivo</a:t>
                      </a:r>
                      <a:r>
                        <a:rPr lang="en-US" altLang="en-US" sz="1500" b="0" kern="1200" dirty="0">
                          <a:solidFill>
                            <a:schemeClr val="bg1"/>
                          </a:solidFill>
                          <a:latin typeface="+mn-lt"/>
                          <a:ea typeface="+mn-ea"/>
                          <a:cs typeface="+mn-cs"/>
                        </a:rPr>
                        <a:t> </a:t>
                      </a:r>
                    </a:p>
                    <a:p>
                      <a:pPr algn="ctr"/>
                      <a:r>
                        <a:rPr lang="en-US" sz="1500" b="0" kern="1200" baseline="0" dirty="0">
                          <a:solidFill>
                            <a:schemeClr val="bg1"/>
                          </a:solidFill>
                          <a:latin typeface="+mn-lt"/>
                          <a:ea typeface="+mn-ea"/>
                          <a:cs typeface="+mn-cs"/>
                        </a:rPr>
                        <a:t>N (%)</a:t>
                      </a:r>
                      <a:endParaRPr lang="en-US" sz="1500" b="0" dirty="0">
                        <a:solidFill>
                          <a:schemeClr val="bg1"/>
                        </a:solidFill>
                      </a:endParaRPr>
                    </a:p>
                  </a:txBody>
                  <a:tcPr marL="85736" marR="85736" marT="42842" marB="42842"/>
                </a:tc>
                <a:tc>
                  <a:txBody>
                    <a:bodyPr/>
                    <a:lstStyle/>
                    <a:p>
                      <a:pPr algn="ctr"/>
                      <a:r>
                        <a:rPr lang="en-US" altLang="en-US" sz="1500" b="0" kern="1200" dirty="0" err="1">
                          <a:solidFill>
                            <a:schemeClr val="bg1"/>
                          </a:solidFill>
                          <a:latin typeface="+mn-lt"/>
                          <a:ea typeface="+mn-ea"/>
                          <a:cs typeface="+mn-cs"/>
                        </a:rPr>
                        <a:t>Nivo-Ipi→Nivo</a:t>
                      </a:r>
                      <a:endParaRPr lang="en-US" altLang="en-US" sz="1500" b="0" kern="1200" dirty="0">
                        <a:solidFill>
                          <a:schemeClr val="bg1"/>
                        </a:solidFill>
                        <a:latin typeface="+mn-lt"/>
                        <a:ea typeface="+mn-ea"/>
                        <a:cs typeface="+mn-cs"/>
                      </a:endParaRPr>
                    </a:p>
                    <a:p>
                      <a:pPr algn="ctr"/>
                      <a:r>
                        <a:rPr lang="en-US" sz="1500" b="0" kern="1200" baseline="0" dirty="0">
                          <a:solidFill>
                            <a:schemeClr val="bg1"/>
                          </a:solidFill>
                          <a:latin typeface="+mn-lt"/>
                          <a:ea typeface="+mn-ea"/>
                          <a:cs typeface="+mn-cs"/>
                        </a:rPr>
                        <a:t>N (%)</a:t>
                      </a:r>
                      <a:endParaRPr lang="en-US" sz="1500" b="0" dirty="0">
                        <a:solidFill>
                          <a:schemeClr val="bg1"/>
                        </a:solidFill>
                      </a:endParaRPr>
                    </a:p>
                  </a:txBody>
                  <a:tcPr marL="85736" marR="85736" marT="42842" marB="42842"/>
                </a:tc>
                <a:tc>
                  <a:txBody>
                    <a:bodyPr/>
                    <a:lstStyle/>
                    <a:p>
                      <a:pPr algn="ctr"/>
                      <a:r>
                        <a:rPr lang="en-US" sz="1500" b="0" dirty="0"/>
                        <a:t>Odds</a:t>
                      </a:r>
                      <a:r>
                        <a:rPr lang="en-US" sz="1500" b="0" baseline="0" dirty="0"/>
                        <a:t> ratio (85% CI)</a:t>
                      </a:r>
                      <a:endParaRPr lang="en-US" sz="1500" b="0" dirty="0"/>
                    </a:p>
                  </a:txBody>
                  <a:tcPr marL="85736" marR="85736" marT="42869" marB="42869"/>
                </a:tc>
                <a:tc>
                  <a:txBody>
                    <a:bodyPr/>
                    <a:lstStyle/>
                    <a:p>
                      <a:pPr algn="ctr"/>
                      <a:r>
                        <a:rPr lang="en-US" sz="1500" b="0" dirty="0"/>
                        <a:t>p-value</a:t>
                      </a:r>
                    </a:p>
                  </a:txBody>
                  <a:tcPr marL="85736" marR="85736" marT="42869" marB="42869"/>
                </a:tc>
                <a:extLst>
                  <a:ext uri="{0D108BD9-81ED-4DB2-BD59-A6C34878D82A}">
                    <a16:rowId xmlns:a16="http://schemas.microsoft.com/office/drawing/2014/main" val="10000"/>
                  </a:ext>
                </a:extLst>
              </a:tr>
              <a:tr h="371525">
                <a:tc>
                  <a:txBody>
                    <a:bodyPr/>
                    <a:lstStyle/>
                    <a:p>
                      <a:r>
                        <a:rPr lang="en-US" sz="1500" b="0" dirty="0"/>
                        <a:t>Yes</a:t>
                      </a:r>
                    </a:p>
                  </a:txBody>
                  <a:tcPr marL="85736" marR="85736" marT="42869" marB="42869"/>
                </a:tc>
                <a:tc>
                  <a:txBody>
                    <a:bodyPr/>
                    <a:lstStyle/>
                    <a:p>
                      <a:r>
                        <a:rPr lang="en-US" sz="1500" b="0" dirty="0"/>
                        <a:t>6 (12.2)</a:t>
                      </a:r>
                    </a:p>
                  </a:txBody>
                  <a:tcPr marL="85736" marR="85736" marT="42869" marB="42869"/>
                </a:tc>
                <a:tc>
                  <a:txBody>
                    <a:bodyPr/>
                    <a:lstStyle/>
                    <a:p>
                      <a:r>
                        <a:rPr lang="en-US" sz="1500" b="0" dirty="0"/>
                        <a:t>16 (31.4)</a:t>
                      </a:r>
                    </a:p>
                  </a:txBody>
                  <a:tcPr marL="85736" marR="85736" marT="42869" marB="42869"/>
                </a:tc>
                <a:tc>
                  <a:txBody>
                    <a:bodyPr/>
                    <a:lstStyle/>
                    <a:p>
                      <a:pPr algn="ctr"/>
                      <a:r>
                        <a:rPr lang="en-US" sz="1500" b="0" dirty="0"/>
                        <a:t>3.28 (1.90</a:t>
                      </a:r>
                      <a:r>
                        <a:rPr lang="en-US" sz="1500" b="0" baseline="0" dirty="0"/>
                        <a:t> - </a:t>
                      </a:r>
                      <a:r>
                        <a:rPr lang="en-US" sz="1900" b="0" baseline="0" dirty="0">
                          <a:sym typeface="Symbol" panose="05050102010706020507" pitchFamily="18" charset="2"/>
                        </a:rPr>
                        <a:t>)</a:t>
                      </a:r>
                      <a:endParaRPr lang="en-US" sz="1900" b="0" dirty="0"/>
                    </a:p>
                  </a:txBody>
                  <a:tcPr marL="85736" marR="85736" marT="42869" marB="42869" anchor="ctr"/>
                </a:tc>
                <a:tc rowSpan="2">
                  <a:txBody>
                    <a:bodyPr/>
                    <a:lstStyle/>
                    <a:p>
                      <a:pPr algn="ctr"/>
                      <a:r>
                        <a:rPr lang="en-US" sz="1500" b="0" dirty="0"/>
                        <a:t>0.034</a:t>
                      </a:r>
                    </a:p>
                  </a:txBody>
                  <a:tcPr marL="85736" marR="85736" marT="42869" marB="42869" anchor="ctr"/>
                </a:tc>
                <a:extLst>
                  <a:ext uri="{0D108BD9-81ED-4DB2-BD59-A6C34878D82A}">
                    <a16:rowId xmlns:a16="http://schemas.microsoft.com/office/drawing/2014/main" val="10001"/>
                  </a:ext>
                </a:extLst>
              </a:tr>
              <a:tr h="347705">
                <a:tc>
                  <a:txBody>
                    <a:bodyPr/>
                    <a:lstStyle/>
                    <a:p>
                      <a:r>
                        <a:rPr lang="en-US" sz="1500" b="0" dirty="0"/>
                        <a:t>No</a:t>
                      </a:r>
                    </a:p>
                  </a:txBody>
                  <a:tcPr marL="85736" marR="85736" marT="42869" marB="42869"/>
                </a:tc>
                <a:tc>
                  <a:txBody>
                    <a:bodyPr/>
                    <a:lstStyle/>
                    <a:p>
                      <a:r>
                        <a:rPr lang="en-US" sz="1500" b="0" dirty="0"/>
                        <a:t>43 (87.8)</a:t>
                      </a:r>
                    </a:p>
                  </a:txBody>
                  <a:tcPr marL="85736" marR="85736" marT="42869" marB="42869"/>
                </a:tc>
                <a:tc>
                  <a:txBody>
                    <a:bodyPr/>
                    <a:lstStyle/>
                    <a:p>
                      <a:r>
                        <a:rPr lang="en-US" sz="1500" b="0" dirty="0"/>
                        <a:t>35 (68.6)</a:t>
                      </a:r>
                    </a:p>
                  </a:txBody>
                  <a:tcPr marL="85736" marR="85736" marT="42869" marB="42869"/>
                </a:tc>
                <a:tc>
                  <a:txBody>
                    <a:bodyPr/>
                    <a:lstStyle/>
                    <a:p>
                      <a:endParaRPr lang="en-US" sz="1700" dirty="0"/>
                    </a:p>
                  </a:txBody>
                  <a:tcPr marL="85736" marR="85736" marT="42867" marB="42867"/>
                </a:tc>
                <a:tc vMerge="1">
                  <a:txBody>
                    <a:bodyPr/>
                    <a:lstStyle/>
                    <a:p>
                      <a:endParaRPr lang="en-US" sz="1600" b="0" dirty="0"/>
                    </a:p>
                  </a:txBody>
                  <a:tcPr/>
                </a:tc>
                <a:extLst>
                  <a:ext uri="{0D108BD9-81ED-4DB2-BD59-A6C34878D82A}">
                    <a16:rowId xmlns:a16="http://schemas.microsoft.com/office/drawing/2014/main" val="10002"/>
                  </a:ext>
                </a:extLst>
              </a:tr>
            </a:tbl>
          </a:graphicData>
        </a:graphic>
      </p:graphicFrame>
      <p:sp>
        <p:nvSpPr>
          <p:cNvPr id="64540" name="Text Box 57">
            <a:extLst>
              <a:ext uri="{FF2B5EF4-FFF2-40B4-BE49-F238E27FC236}">
                <a16:creationId xmlns:a16="http://schemas.microsoft.com/office/drawing/2014/main" id="{290A9F21-DB6A-4B01-A563-7812808F9138}"/>
              </a:ext>
            </a:extLst>
          </p:cNvPr>
          <p:cNvSpPr txBox="1">
            <a:spLocks noChangeArrowheads="1"/>
          </p:cNvSpPr>
          <p:nvPr/>
        </p:nvSpPr>
        <p:spPr bwMode="auto">
          <a:xfrm>
            <a:off x="5359404" y="4279291"/>
            <a:ext cx="337464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57449" fontAlgn="base">
              <a:spcBef>
                <a:spcPct val="0"/>
              </a:spcBef>
              <a:spcAft>
                <a:spcPct val="0"/>
              </a:spcAft>
              <a:defRPr/>
            </a:pPr>
            <a:r>
              <a:rPr lang="en-US" altLang="en-US" sz="1125">
                <a:solidFill>
                  <a:srgbClr val="565656"/>
                </a:solidFill>
                <a:ea typeface="MS PGothic" panose="020B0600070205080204" pitchFamily="34" charset="-128"/>
              </a:rPr>
              <a:t>* RESIST 1.1, pre-treatment imaging as reference</a:t>
            </a:r>
          </a:p>
          <a:p>
            <a:pPr defTabSz="857449" fontAlgn="base">
              <a:spcBef>
                <a:spcPct val="0"/>
              </a:spcBef>
              <a:spcAft>
                <a:spcPct val="0"/>
              </a:spcAft>
              <a:defRPr/>
            </a:pPr>
            <a:r>
              <a:rPr lang="en-US" altLang="en-US" sz="1125">
                <a:solidFill>
                  <a:srgbClr val="565656"/>
                </a:solidFill>
                <a:ea typeface="MS PGothic" panose="020B0600070205080204" pitchFamily="34" charset="-128"/>
              </a:rPr>
              <a:t>** Primary analysis</a:t>
            </a:r>
          </a:p>
        </p:txBody>
      </p:sp>
      <p:graphicFrame>
        <p:nvGraphicFramePr>
          <p:cNvPr id="6" name="Table 5">
            <a:extLst>
              <a:ext uri="{FF2B5EF4-FFF2-40B4-BE49-F238E27FC236}">
                <a16:creationId xmlns:a16="http://schemas.microsoft.com/office/drawing/2014/main" id="{EA588D57-6DE2-4B0F-9EED-847D528BBB1F}"/>
              </a:ext>
            </a:extLst>
          </p:cNvPr>
          <p:cNvGraphicFramePr>
            <a:graphicFrameLocks noGrp="1"/>
          </p:cNvGraphicFramePr>
          <p:nvPr/>
        </p:nvGraphicFramePr>
        <p:xfrm>
          <a:off x="658800" y="2296383"/>
          <a:ext cx="5358510" cy="1590039"/>
        </p:xfrm>
        <a:graphic>
          <a:graphicData uri="http://schemas.openxmlformats.org/drawingml/2006/table">
            <a:tbl>
              <a:tblPr firstRow="1" bandRow="1">
                <a:tableStyleId>{5C22544A-7EE6-4342-B048-85BDC9FD1C3A}</a:tableStyleId>
              </a:tblPr>
              <a:tblGrid>
                <a:gridCol w="2500638">
                  <a:extLst>
                    <a:ext uri="{9D8B030D-6E8A-4147-A177-3AD203B41FA5}">
                      <a16:colId xmlns:a16="http://schemas.microsoft.com/office/drawing/2014/main" val="20000"/>
                    </a:ext>
                  </a:extLst>
                </a:gridCol>
                <a:gridCol w="1428936">
                  <a:extLst>
                    <a:ext uri="{9D8B030D-6E8A-4147-A177-3AD203B41FA5}">
                      <a16:colId xmlns:a16="http://schemas.microsoft.com/office/drawing/2014/main" val="20001"/>
                    </a:ext>
                  </a:extLst>
                </a:gridCol>
                <a:gridCol w="1428936">
                  <a:extLst>
                    <a:ext uri="{9D8B030D-6E8A-4147-A177-3AD203B41FA5}">
                      <a16:colId xmlns:a16="http://schemas.microsoft.com/office/drawing/2014/main" val="20002"/>
                    </a:ext>
                  </a:extLst>
                </a:gridCol>
              </a:tblGrid>
              <a:tr h="546489">
                <a:tc>
                  <a:txBody>
                    <a:bodyPr/>
                    <a:lstStyle/>
                    <a:p>
                      <a:r>
                        <a:rPr lang="en-US" sz="1500" b="0" dirty="0"/>
                        <a:t>Response</a:t>
                      </a:r>
                      <a:r>
                        <a:rPr lang="en-US" sz="1500" b="0" baseline="0" dirty="0"/>
                        <a:t> Total</a:t>
                      </a:r>
                      <a:endParaRPr lang="en-US" sz="1500" b="0" dirty="0"/>
                    </a:p>
                  </a:txBody>
                  <a:tcPr marL="85736" marR="85736" marT="42886" marB="42886"/>
                </a:tc>
                <a:tc>
                  <a:txBody>
                    <a:bodyPr/>
                    <a:lstStyle/>
                    <a:p>
                      <a:pPr algn="ctr"/>
                      <a:r>
                        <a:rPr lang="en-US" altLang="en-US" sz="1500" b="0" kern="1200" dirty="0" err="1">
                          <a:solidFill>
                            <a:schemeClr val="bg1"/>
                          </a:solidFill>
                          <a:latin typeface="+mn-lt"/>
                          <a:ea typeface="+mn-ea"/>
                          <a:cs typeface="+mn-cs"/>
                        </a:rPr>
                        <a:t>Nivo→Nivo</a:t>
                      </a:r>
                      <a:r>
                        <a:rPr lang="en-US" altLang="en-US" sz="1500" b="0" kern="1200" dirty="0">
                          <a:solidFill>
                            <a:schemeClr val="bg1"/>
                          </a:solidFill>
                          <a:latin typeface="+mn-lt"/>
                          <a:ea typeface="+mn-ea"/>
                          <a:cs typeface="+mn-cs"/>
                        </a:rPr>
                        <a:t> </a:t>
                      </a:r>
                    </a:p>
                    <a:p>
                      <a:pPr algn="ctr"/>
                      <a:r>
                        <a:rPr lang="en-US" sz="1500" b="0" kern="1200" baseline="0" dirty="0">
                          <a:solidFill>
                            <a:schemeClr val="bg1"/>
                          </a:solidFill>
                          <a:latin typeface="+mn-lt"/>
                          <a:ea typeface="+mn-ea"/>
                          <a:cs typeface="+mn-cs"/>
                        </a:rPr>
                        <a:t>N (%)</a:t>
                      </a:r>
                      <a:endParaRPr lang="en-US" sz="1500" b="0" dirty="0">
                        <a:solidFill>
                          <a:schemeClr val="bg1"/>
                        </a:solidFill>
                      </a:endParaRPr>
                    </a:p>
                  </a:txBody>
                  <a:tcPr marL="85736" marR="85736" marT="42859" marB="42859"/>
                </a:tc>
                <a:tc>
                  <a:txBody>
                    <a:bodyPr/>
                    <a:lstStyle/>
                    <a:p>
                      <a:pPr algn="ctr"/>
                      <a:r>
                        <a:rPr lang="en-US" altLang="en-US" sz="1500" b="0" kern="1200" dirty="0" err="1">
                          <a:solidFill>
                            <a:schemeClr val="bg1"/>
                          </a:solidFill>
                          <a:latin typeface="+mn-lt"/>
                          <a:ea typeface="+mn-ea"/>
                          <a:cs typeface="+mn-cs"/>
                        </a:rPr>
                        <a:t>Nivo-Ipi→Nivo</a:t>
                      </a:r>
                      <a:endParaRPr lang="en-US" altLang="en-US" sz="1500" b="0" kern="1200" dirty="0">
                        <a:solidFill>
                          <a:schemeClr val="bg1"/>
                        </a:solidFill>
                        <a:latin typeface="+mn-lt"/>
                        <a:ea typeface="+mn-ea"/>
                        <a:cs typeface="+mn-cs"/>
                      </a:endParaRPr>
                    </a:p>
                    <a:p>
                      <a:pPr algn="ctr"/>
                      <a:r>
                        <a:rPr lang="en-US" sz="1500" b="0" kern="1200" baseline="0" dirty="0">
                          <a:solidFill>
                            <a:schemeClr val="bg1"/>
                          </a:solidFill>
                          <a:latin typeface="+mn-lt"/>
                          <a:ea typeface="+mn-ea"/>
                          <a:cs typeface="+mn-cs"/>
                        </a:rPr>
                        <a:t>N (%)</a:t>
                      </a:r>
                      <a:endParaRPr lang="en-US" sz="1500" b="0" dirty="0">
                        <a:solidFill>
                          <a:schemeClr val="bg1"/>
                        </a:solidFill>
                      </a:endParaRPr>
                    </a:p>
                  </a:txBody>
                  <a:tcPr marL="85736" marR="85736" marT="42859" marB="42859"/>
                </a:tc>
                <a:extLst>
                  <a:ext uri="{0D108BD9-81ED-4DB2-BD59-A6C34878D82A}">
                    <a16:rowId xmlns:a16="http://schemas.microsoft.com/office/drawing/2014/main" val="10000"/>
                  </a:ext>
                </a:extLst>
              </a:tr>
              <a:tr h="347850">
                <a:tc>
                  <a:txBody>
                    <a:bodyPr/>
                    <a:lstStyle/>
                    <a:p>
                      <a:r>
                        <a:rPr lang="en-US" sz="1500" b="0" dirty="0"/>
                        <a:t>Overall</a:t>
                      </a:r>
                    </a:p>
                  </a:txBody>
                  <a:tcPr marL="85736" marR="85736" marT="42886" marB="42886"/>
                </a:tc>
                <a:tc>
                  <a:txBody>
                    <a:bodyPr/>
                    <a:lstStyle/>
                    <a:p>
                      <a:r>
                        <a:rPr lang="en-US" sz="1500" b="0" dirty="0"/>
                        <a:t>6 (12.2)</a:t>
                      </a:r>
                    </a:p>
                  </a:txBody>
                  <a:tcPr marL="85736" marR="85736" marT="42886" marB="42886"/>
                </a:tc>
                <a:tc>
                  <a:txBody>
                    <a:bodyPr/>
                    <a:lstStyle/>
                    <a:p>
                      <a:r>
                        <a:rPr lang="en-US" sz="1500" b="0" dirty="0"/>
                        <a:t>17 (33.3)</a:t>
                      </a:r>
                    </a:p>
                  </a:txBody>
                  <a:tcPr marL="85736" marR="85736" marT="42886" marB="42886"/>
                </a:tc>
                <a:extLst>
                  <a:ext uri="{0D108BD9-81ED-4DB2-BD59-A6C34878D82A}">
                    <a16:rowId xmlns:a16="http://schemas.microsoft.com/office/drawing/2014/main" val="10001"/>
                  </a:ext>
                </a:extLst>
              </a:tr>
              <a:tr h="347850">
                <a:tc>
                  <a:txBody>
                    <a:bodyPr/>
                    <a:lstStyle/>
                    <a:p>
                      <a:r>
                        <a:rPr lang="en-US" sz="1500" b="0" dirty="0"/>
                        <a:t>Complete</a:t>
                      </a:r>
                    </a:p>
                  </a:txBody>
                  <a:tcPr marL="85736" marR="85736" marT="42886" marB="42886"/>
                </a:tc>
                <a:tc>
                  <a:txBody>
                    <a:bodyPr/>
                    <a:lstStyle/>
                    <a:p>
                      <a:r>
                        <a:rPr lang="en-US" sz="1500" b="0" dirty="0"/>
                        <a:t>3 (6.1)</a:t>
                      </a:r>
                    </a:p>
                  </a:txBody>
                  <a:tcPr marL="85736" marR="85736" marT="42886" marB="42886"/>
                </a:tc>
                <a:tc>
                  <a:txBody>
                    <a:bodyPr/>
                    <a:lstStyle/>
                    <a:p>
                      <a:r>
                        <a:rPr lang="en-US" sz="1500" b="0" dirty="0"/>
                        <a:t>3 (5.9)</a:t>
                      </a:r>
                    </a:p>
                  </a:txBody>
                  <a:tcPr marL="85736" marR="85736" marT="42886" marB="42886"/>
                </a:tc>
                <a:extLst>
                  <a:ext uri="{0D108BD9-81ED-4DB2-BD59-A6C34878D82A}">
                    <a16:rowId xmlns:a16="http://schemas.microsoft.com/office/drawing/2014/main" val="10002"/>
                  </a:ext>
                </a:extLst>
              </a:tr>
              <a:tr h="347850">
                <a:tc>
                  <a:txBody>
                    <a:bodyPr/>
                    <a:lstStyle/>
                    <a:p>
                      <a:r>
                        <a:rPr lang="en-US" sz="1500" b="0" dirty="0"/>
                        <a:t>Partial</a:t>
                      </a:r>
                    </a:p>
                  </a:txBody>
                  <a:tcPr marL="85736" marR="85736" marT="42886" marB="42886"/>
                </a:tc>
                <a:tc>
                  <a:txBody>
                    <a:bodyPr/>
                    <a:lstStyle/>
                    <a:p>
                      <a:r>
                        <a:rPr lang="en-US" sz="1500" b="0" dirty="0"/>
                        <a:t>3 (6.1)</a:t>
                      </a:r>
                    </a:p>
                  </a:txBody>
                  <a:tcPr marL="85736" marR="85736" marT="42886" marB="42886"/>
                </a:tc>
                <a:tc>
                  <a:txBody>
                    <a:bodyPr/>
                    <a:lstStyle/>
                    <a:p>
                      <a:r>
                        <a:rPr lang="en-US" sz="1500" b="0" dirty="0"/>
                        <a:t>14 (27.4)</a:t>
                      </a:r>
                    </a:p>
                  </a:txBody>
                  <a:tcPr marL="85736" marR="85736" marT="42886" marB="42886"/>
                </a:tc>
                <a:extLst>
                  <a:ext uri="{0D108BD9-81ED-4DB2-BD59-A6C34878D82A}">
                    <a16:rowId xmlns:a16="http://schemas.microsoft.com/office/drawing/2014/main" val="10003"/>
                  </a:ext>
                </a:extLst>
              </a:tr>
            </a:tbl>
          </a:graphicData>
        </a:graphic>
      </p:graphicFrame>
      <p:sp>
        <p:nvSpPr>
          <p:cNvPr id="8" name="Rectangle 7">
            <a:extLst>
              <a:ext uri="{FF2B5EF4-FFF2-40B4-BE49-F238E27FC236}">
                <a16:creationId xmlns:a16="http://schemas.microsoft.com/office/drawing/2014/main" id="{F713D20C-A640-4867-9D58-62E4CA669882}"/>
              </a:ext>
            </a:extLst>
          </p:cNvPr>
          <p:cNvSpPr/>
          <p:nvPr/>
        </p:nvSpPr>
        <p:spPr bwMode="auto">
          <a:xfrm>
            <a:off x="3170523" y="2839640"/>
            <a:ext cx="2846786" cy="351797"/>
          </a:xfrm>
          <a:prstGeom prst="rect">
            <a:avLst/>
          </a:prstGeom>
          <a:noFill/>
          <a:ln w="92075" cap="flat" cmpd="sng" algn="ctr">
            <a:solidFill>
              <a:srgbClr val="53ABA9"/>
            </a:solidFill>
            <a:prstDash val="solid"/>
            <a:round/>
            <a:headEnd type="none" w="med" len="med"/>
            <a:tailEnd type="none" w="med" len="med"/>
          </a:ln>
          <a:effectLst/>
        </p:spPr>
        <p:txBody>
          <a:bodyPr vert="horz" wrap="square" lIns="32147" tIns="16073" rIns="32147" bIns="16073" numCol="1" rtlCol="0" anchor="t" anchorCtr="0" compatLnSpc="1">
            <a:prstTxWarp prst="textNoShape">
              <a:avLst/>
            </a:prstTxWarp>
          </a:bodyPr>
          <a:lstStyle/>
          <a:p>
            <a:pPr defTabSz="321503" eaLnBrk="0" fontAlgn="base" hangingPunct="0">
              <a:spcBef>
                <a:spcPct val="0"/>
              </a:spcBef>
              <a:spcAft>
                <a:spcPct val="0"/>
              </a:spcAft>
            </a:pPr>
            <a:endParaRPr lang="en-US" sz="844">
              <a:solidFill>
                <a:srgbClr val="FFFFFF"/>
              </a:solidFill>
              <a:latin typeface="Times New Roman" pitchFamily="16"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AMERISOURCEBERGEN PPT MASTER" val="mphQuSyO"/>
  <p:tag name="ARTICULATE_DESIGN_ID_AMERISOURCEBERGER PPT MASTER" val="WIcAiSDQ"/>
  <p:tag name="ARTICULATE_DESIGN_ID_AB EXCHANGE LEARN" val="PQtOw2dh"/>
  <p:tag name="ARTICULATE_SLIDE_THUMBNAIL_REFRESH" val="1"/>
  <p:tag name="ARTICULATE_SLIDE_COUNT" val="16"/>
  <p:tag name="ARTICULATE_DESIGN_ID_AB EXCHANGE GROW" val="iirPYjTq"/>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S_UNIQUEID" val="83"/>
</p:tagLst>
</file>

<file path=ppt/tags/tag42.xml><?xml version="1.0" encoding="utf-8"?>
<p:tagLst xmlns:a="http://schemas.openxmlformats.org/drawingml/2006/main" xmlns:r="http://schemas.openxmlformats.org/officeDocument/2006/relationships" xmlns:p="http://schemas.openxmlformats.org/presentationml/2006/main">
  <p:tag name="AS_UNIQUEID" val="90"/>
</p:tagLst>
</file>

<file path=ppt/tags/tag43.xml><?xml version="1.0" encoding="utf-8"?>
<p:tagLst xmlns:a="http://schemas.openxmlformats.org/drawingml/2006/main" xmlns:r="http://schemas.openxmlformats.org/officeDocument/2006/relationships" xmlns:p="http://schemas.openxmlformats.org/presentationml/2006/main">
  <p:tag name="AS_UNIQUEID" val="90"/>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B exchange grow">
  <a:themeElements>
    <a:clrScheme name="AB">
      <a:dk1>
        <a:srgbClr val="3C289B"/>
      </a:dk1>
      <a:lt1>
        <a:sysClr val="window" lastClr="FFFFFF"/>
      </a:lt1>
      <a:dk2>
        <a:srgbClr val="464646"/>
      </a:dk2>
      <a:lt2>
        <a:srgbClr val="E6E6E6"/>
      </a:lt2>
      <a:accent1>
        <a:srgbClr val="3C289B"/>
      </a:accent1>
      <a:accent2>
        <a:srgbClr val="00B4E6"/>
      </a:accent2>
      <a:accent3>
        <a:srgbClr val="E6008C"/>
      </a:accent3>
      <a:accent4>
        <a:srgbClr val="00DC8C"/>
      </a:accent4>
      <a:accent5>
        <a:srgbClr val="F03200"/>
      </a:accent5>
      <a:accent6>
        <a:srgbClr val="FAEB1E"/>
      </a:accent6>
      <a:hlink>
        <a:srgbClr val="3C289B"/>
      </a:hlink>
      <a:folHlink>
        <a:srgbClr val="E6E6E6"/>
      </a:folHlink>
    </a:clrScheme>
    <a:fontScheme name="AB">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000" smtClean="0">
            <a:solidFill>
              <a:schemeClr val="tx2"/>
            </a:solidFill>
          </a:defRPr>
        </a:defPPr>
      </a:lstStyle>
    </a:txDef>
  </a:objectDefaults>
  <a:extraClrSchemeLst/>
  <a:custClrLst>
    <a:custClr name="Pine | 13 82 87">
      <a:srgbClr val="0D5257"/>
    </a:custClr>
    <a:custClr name="Teal | 39 153 137">
      <a:srgbClr val="279989"/>
    </a:custClr>
    <a:custClr name="Eggshell | 141 185 202">
      <a:srgbClr val="8DB9CA"/>
    </a:custClr>
    <a:custClr name="Mushroom | 121 110 101">
      <a:srgbClr val="796E65"/>
    </a:custClr>
    <a:custClr name="Cream | 245 225 164">
      <a:srgbClr val="F5E1A4"/>
    </a:custClr>
    <a:custClr name="Clementine | 255 164 0">
      <a:srgbClr val="FFA400"/>
    </a:custClr>
    <a:custClr name="Marshmallow | 241 189 200">
      <a:srgbClr val="F1BDC8"/>
    </a:custClr>
    <a:custClr name="Grape | 137 59 103">
      <a:srgbClr val="893B67"/>
    </a:custClr>
    <a:custClr name="Plum | 103 33 70">
      <a:srgbClr val="672146"/>
    </a:custClr>
  </a:custClrLst>
  <a:extLst>
    <a:ext uri="{05A4C25C-085E-4340-85A3-A5531E510DB2}">
      <thm15:themeFamily xmlns:thm15="http://schemas.microsoft.com/office/thememl/2012/main" name="201223_AB_PPT_16-9_Template" id="{473EA621-7291-CB48-8FD9-1142531C6066}" vid="{ADBED03F-530D-E549-BE04-50DB3E9E0ADA}"/>
    </a:ext>
  </a:ext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Office Theme">
  <a:themeElements>
    <a:clrScheme name="NRG Color Theme 2nd slide">
      <a:dk1>
        <a:srgbClr val="565656"/>
      </a:dk1>
      <a:lt1>
        <a:srgbClr val="FFFFFF"/>
      </a:lt1>
      <a:dk2>
        <a:srgbClr val="565656"/>
      </a:dk2>
      <a:lt2>
        <a:srgbClr val="FFFFFF"/>
      </a:lt2>
      <a:accent1>
        <a:srgbClr val="98012E"/>
      </a:accent1>
      <a:accent2>
        <a:srgbClr val="565656"/>
      </a:accent2>
      <a:accent3>
        <a:srgbClr val="FFFFFF"/>
      </a:accent3>
      <a:accent4>
        <a:srgbClr val="FFFFFF"/>
      </a:accent4>
      <a:accent5>
        <a:srgbClr val="FFFFFF"/>
      </a:accent5>
      <a:accent6>
        <a:srgbClr val="FFFFFF"/>
      </a:accent6>
      <a:hlink>
        <a:srgbClr val="FFFFFF"/>
      </a:hlink>
      <a:folHlink>
        <a:srgbClr val="FFFFFF"/>
      </a:folHlink>
    </a:clrScheme>
    <a:fontScheme name="NRG Slide De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encora PPT Core Master 16:9">
  <a:themeElements>
    <a:clrScheme name="Cencora 1">
      <a:dk1>
        <a:srgbClr val="461E96"/>
      </a:dk1>
      <a:lt1>
        <a:srgbClr val="FFFFFF"/>
      </a:lt1>
      <a:dk2>
        <a:srgbClr val="3B3B3B"/>
      </a:dk2>
      <a:lt2>
        <a:srgbClr val="F5F5F5"/>
      </a:lt2>
      <a:accent1>
        <a:srgbClr val="461E96"/>
      </a:accent1>
      <a:accent2>
        <a:srgbClr val="00B4E6"/>
      </a:accent2>
      <a:accent3>
        <a:srgbClr val="E6008C"/>
      </a:accent3>
      <a:accent4>
        <a:srgbClr val="00DC8C"/>
      </a:accent4>
      <a:accent5>
        <a:srgbClr val="FFA400"/>
      </a:accent5>
      <a:accent6>
        <a:srgbClr val="6E6E6E"/>
      </a:accent6>
      <a:hlink>
        <a:srgbClr val="0073BE"/>
      </a:hlink>
      <a:folHlink>
        <a:srgbClr val="3B3B3B"/>
      </a:folHlink>
    </a:clrScheme>
    <a:fontScheme name="Cencor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vert="horz" lIns="54864" tIns="54864" rIns="45720" bIns="36576" rtlCol="0" anchor="ctr" anchorCtr="0">
        <a:noAutofit/>
      </a:bodyPr>
      <a:lstStyle>
        <a:defPPr indent="0" algn="ctr" defTabSz="173736">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dirty="0" err="1" smtClean="0">
            <a:solidFill>
              <a:schemeClr val="tx2"/>
            </a:solidFill>
            <a:cs typeface="Arial" panose="020B0604020202020204" pitchFamily="34" charset="0"/>
          </a:defRPr>
        </a:defPPr>
      </a:lstStyle>
    </a:spDef>
    <a:lnDef>
      <a:spPr>
        <a:ln w="9525">
          <a:headEnd w="med" len="sm"/>
          <a:tailEnd type="none" w="med" len="sm"/>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chorCtr="0">
        <a:noAutofit/>
      </a:bodyPr>
      <a:lstStyle>
        <a:defPPr algn="l">
          <a:defRPr dirty="0" smtClean="0"/>
        </a:defPPr>
      </a:lstStyle>
    </a:txDef>
  </a:objectDefaults>
  <a:extraClrSchemeLst/>
  <a:custClrLst>
    <a:custClr name="True Blue Dark">
      <a:srgbClr val="211359"/>
    </a:custClr>
    <a:custClr name="Core Blue Dark">
      <a:srgbClr val="0073BE"/>
    </a:custClr>
    <a:custClr name="Core Blue Light">
      <a:srgbClr val="80DEFF"/>
    </a:custClr>
    <a:custClr name="Core Blue Extra Light">
      <a:srgbClr val="B7E8FE"/>
    </a:custClr>
    <a:custClr name="Core Blue Ultra Light ">
      <a:srgbClr val="E7F7FF"/>
    </a:custClr>
    <a:custClr name="Core Gray Dark">
      <a:srgbClr val="1E1E1E"/>
    </a:custClr>
    <a:custClr name="Core Gray Light">
      <a:srgbClr val="CACACA"/>
    </a:custClr>
    <a:custClr name="Core Gray Extra Light">
      <a:srgbClr val="E8E8E8"/>
    </a:custClr>
    <a:custClr name="Core Green Dark">
      <a:srgbClr val="007F50"/>
    </a:custClr>
    <a:custClr name="Core Green Light">
      <a:srgbClr val="D8FEE7"/>
    </a:custClr>
    <a:custClr name="Core Red Dark">
      <a:srgbClr val="9E2305"/>
    </a:custClr>
    <a:custClr name="Core Red">
      <a:srgbClr val="E22F00"/>
    </a:custClr>
    <a:custClr name="Core Red Light">
      <a:srgbClr val="FCD9D1"/>
    </a:custClr>
    <a:custClr name="Core Yellow">
      <a:srgbClr val="FAEB1E"/>
    </a:custClr>
    <a:custClr name="Core Yellow Light">
      <a:srgbClr val="FFF8BA"/>
    </a:custClr>
    <a:custClr name="Core Magenta Dark">
      <a:srgbClr val="750748"/>
    </a:custClr>
    <a:custClr name="Core Magenta Light">
      <a:srgbClr val="FED0E2"/>
    </a:custClr>
  </a:custClrLst>
  <a:extLst>
    <a:ext uri="{05A4C25C-085E-4340-85A3-A5531E510DB2}">
      <thm15:themeFamily xmlns:thm15="http://schemas.microsoft.com/office/thememl/2012/main" name="230224_Cencora_PPT_Core_16_9.pptx" id="{C3D4B7B8-93E1-43F2-9F0C-BEFE4A71658D}" vid="{75446E5D-326C-4595-AFB6-D173817CC0B1}"/>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merisourceberger PPT Master">
  <a:themeElements>
    <a:clrScheme name="AB">
      <a:dk1>
        <a:srgbClr val="3C289B"/>
      </a:dk1>
      <a:lt1>
        <a:sysClr val="window" lastClr="FFFFFF"/>
      </a:lt1>
      <a:dk2>
        <a:srgbClr val="464646"/>
      </a:dk2>
      <a:lt2>
        <a:srgbClr val="E6E6E6"/>
      </a:lt2>
      <a:accent1>
        <a:srgbClr val="3C289B"/>
      </a:accent1>
      <a:accent2>
        <a:srgbClr val="00B4E6"/>
      </a:accent2>
      <a:accent3>
        <a:srgbClr val="E6008C"/>
      </a:accent3>
      <a:accent4>
        <a:srgbClr val="00DC8C"/>
      </a:accent4>
      <a:accent5>
        <a:srgbClr val="F03200"/>
      </a:accent5>
      <a:accent6>
        <a:srgbClr val="FAEB1E"/>
      </a:accent6>
      <a:hlink>
        <a:srgbClr val="3C289B"/>
      </a:hlink>
      <a:folHlink>
        <a:srgbClr val="E6E6E6"/>
      </a:folHlink>
    </a:clrScheme>
    <a:fontScheme name="AB">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000" smtClean="0">
            <a:solidFill>
              <a:schemeClr val="tx2"/>
            </a:solidFill>
          </a:defRPr>
        </a:defPPr>
      </a:lstStyle>
    </a:txDef>
  </a:objectDefaults>
  <a:extraClrSchemeLst/>
  <a:extLst>
    <a:ext uri="{05A4C25C-085E-4340-85A3-A5531E510DB2}">
      <thm15:themeFamily xmlns:thm15="http://schemas.microsoft.com/office/thememl/2012/main" name="AB-AB-PPT-16-9-201110-Template" id="{F21C7462-4F5A-464B-B717-A9FC9486DFCE}" vid="{B79263E4-BB03-EA47-8ABF-A9D7EB7D7715}"/>
    </a:ext>
  </a:extLst>
</a:theme>
</file>

<file path=ppt/theme/theme6.xml><?xml version="1.0" encoding="utf-8"?>
<a:theme xmlns:a="http://schemas.openxmlformats.org/drawingml/2006/main" name="Pan Tumor Section">
  <a:themeElements>
    <a:clrScheme name="Custom 17">
      <a:dk1>
        <a:srgbClr val="70004B"/>
      </a:dk1>
      <a:lt1>
        <a:sysClr val="window" lastClr="FFFFFF"/>
      </a:lt1>
      <a:dk2>
        <a:srgbClr val="000000"/>
      </a:dk2>
      <a:lt2>
        <a:srgbClr val="EEECE1"/>
      </a:lt2>
      <a:accent1>
        <a:srgbClr val="003B5C"/>
      </a:accent1>
      <a:accent2>
        <a:srgbClr val="F26322"/>
      </a:accent2>
      <a:accent3>
        <a:srgbClr val="008FB4"/>
      </a:accent3>
      <a:accent4>
        <a:srgbClr val="6D6E6E"/>
      </a:accent4>
      <a:accent5>
        <a:srgbClr val="F5FBFC"/>
      </a:accent5>
      <a:accent6>
        <a:srgbClr val="AEAEAE"/>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solidFill>
            <a:srgbClr val="00B050"/>
          </a:solidFill>
        </a:ln>
      </a:spPr>
      <a:bodyPr wrap="square" rtlCol="0" anchor="ctr">
        <a:noAutofit/>
      </a:bodyPr>
      <a:lstStyle>
        <a:defPPr>
          <a:defRPr sz="1400" dirty="0" smtClean="0">
            <a:solidFill>
              <a:srgbClr val="FF0000"/>
            </a:solidFill>
          </a:defRPr>
        </a:defPPr>
      </a:lstStyle>
    </a:spDef>
    <a:lnDef>
      <a:spPr bwMode="auto">
        <a:xfrm>
          <a:off x="0" y="0"/>
          <a:ext cx="1" cy="1"/>
        </a:xfrm>
        <a:custGeom>
          <a:avLst/>
          <a:gdLst/>
          <a:ahLst/>
          <a:cxnLst/>
          <a:rect l="0" t="0" r="0" b="0"/>
          <a:pathLst/>
        </a:custGeom>
        <a:gradFill rotWithShape="1">
          <a:gsLst>
            <a:gs pos="0">
              <a:srgbClr val="E5FCFF"/>
            </a:gs>
            <a:gs pos="100000">
              <a:schemeClr val="hlink"/>
            </a:gs>
          </a:gsLst>
          <a:lin ang="18900000" scaled="1"/>
        </a:gradFill>
        <a:ln w="19050" cap="flat" cmpd="sng" algn="ctr">
          <a:solidFill>
            <a:schemeClr val="hlink"/>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Ipilimuma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pilimuma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pilimuma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pilimuma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pilimuma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pilimuma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pilimuma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pilimumab 8">
        <a:dk1>
          <a:srgbClr val="808080"/>
        </a:dk1>
        <a:lt1>
          <a:srgbClr val="FFFFFF"/>
        </a:lt1>
        <a:dk2>
          <a:srgbClr val="000066"/>
        </a:dk2>
        <a:lt2>
          <a:srgbClr val="FFFFFF"/>
        </a:lt2>
        <a:accent1>
          <a:srgbClr val="66CCFF"/>
        </a:accent1>
        <a:accent2>
          <a:srgbClr val="3333CC"/>
        </a:accent2>
        <a:accent3>
          <a:srgbClr val="AAAAB8"/>
        </a:accent3>
        <a:accent4>
          <a:srgbClr val="DADADA"/>
        </a:accent4>
        <a:accent5>
          <a:srgbClr val="B8E2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Ipilimumab 9">
        <a:dk1>
          <a:srgbClr val="000000"/>
        </a:dk1>
        <a:lt1>
          <a:srgbClr val="FFFFFF"/>
        </a:lt1>
        <a:dk2>
          <a:srgbClr val="000066"/>
        </a:dk2>
        <a:lt2>
          <a:srgbClr val="FFFFFF"/>
        </a:lt2>
        <a:accent1>
          <a:srgbClr val="66CCFF"/>
        </a:accent1>
        <a:accent2>
          <a:srgbClr val="3333CC"/>
        </a:accent2>
        <a:accent3>
          <a:srgbClr val="AAAAB8"/>
        </a:accent3>
        <a:accent4>
          <a:srgbClr val="DADADA"/>
        </a:accent4>
        <a:accent5>
          <a:srgbClr val="B8E2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Ipilimumab 10">
        <a:dk1>
          <a:srgbClr val="000000"/>
        </a:dk1>
        <a:lt1>
          <a:srgbClr val="FFFFFF"/>
        </a:lt1>
        <a:dk2>
          <a:srgbClr val="000066"/>
        </a:dk2>
        <a:lt2>
          <a:srgbClr val="FFFFFF"/>
        </a:lt2>
        <a:accent1>
          <a:srgbClr val="FBDF53"/>
        </a:accent1>
        <a:accent2>
          <a:srgbClr val="CC3300"/>
        </a:accent2>
        <a:accent3>
          <a:srgbClr val="AAAAB8"/>
        </a:accent3>
        <a:accent4>
          <a:srgbClr val="DADADA"/>
        </a:accent4>
        <a:accent5>
          <a:srgbClr val="FDECB3"/>
        </a:accent5>
        <a:accent6>
          <a:srgbClr val="B92D00"/>
        </a:accent6>
        <a:hlink>
          <a:srgbClr val="33CCCC"/>
        </a:hlink>
        <a:folHlink>
          <a:srgbClr val="00FF99"/>
        </a:folHlink>
      </a:clrScheme>
      <a:clrMap bg1="dk2" tx1="lt1" bg2="dk1" tx2="lt2" accent1="accent1" accent2="accent2" accent3="accent3" accent4="accent4" accent5="accent5" accent6="accent6" hlink="hlink" folHlink="folHlink"/>
    </a:extraClrScheme>
    <a:extraClrScheme>
      <a:clrScheme name="Ipilimumab 11">
        <a:dk1>
          <a:srgbClr val="000000"/>
        </a:dk1>
        <a:lt1>
          <a:srgbClr val="FFFFFF"/>
        </a:lt1>
        <a:dk2>
          <a:srgbClr val="000066"/>
        </a:dk2>
        <a:lt2>
          <a:srgbClr val="FFFFFF"/>
        </a:lt2>
        <a:accent1>
          <a:srgbClr val="FBDF53"/>
        </a:accent1>
        <a:accent2>
          <a:srgbClr val="CC3300"/>
        </a:accent2>
        <a:accent3>
          <a:srgbClr val="AAAAB8"/>
        </a:accent3>
        <a:accent4>
          <a:srgbClr val="DADADA"/>
        </a:accent4>
        <a:accent5>
          <a:srgbClr val="FDECB3"/>
        </a:accent5>
        <a:accent6>
          <a:srgbClr val="B92D00"/>
        </a:accent6>
        <a:hlink>
          <a:srgbClr val="0099CC"/>
        </a:hlink>
        <a:folHlink>
          <a:srgbClr val="00FF99"/>
        </a:folHlink>
      </a:clrScheme>
      <a:clrMap bg1="dk2" tx1="lt1" bg2="dk1" tx2="lt2" accent1="accent1" accent2="accent2" accent3="accent3" accent4="accent4" accent5="accent5" accent6="accent6" hlink="hlink" folHlink="folHlink"/>
    </a:extraClrScheme>
    <a:extraClrScheme>
      <a:clrScheme name="Ipilimumab 12">
        <a:dk1>
          <a:srgbClr val="000000"/>
        </a:dk1>
        <a:lt1>
          <a:srgbClr val="FFFFFF"/>
        </a:lt1>
        <a:dk2>
          <a:srgbClr val="000066"/>
        </a:dk2>
        <a:lt2>
          <a:srgbClr val="FFFFFF"/>
        </a:lt2>
        <a:accent1>
          <a:srgbClr val="00CCFF"/>
        </a:accent1>
        <a:accent2>
          <a:srgbClr val="FFE947"/>
        </a:accent2>
        <a:accent3>
          <a:srgbClr val="AAAAB8"/>
        </a:accent3>
        <a:accent4>
          <a:srgbClr val="DADADA"/>
        </a:accent4>
        <a:accent5>
          <a:srgbClr val="AAE2FF"/>
        </a:accent5>
        <a:accent6>
          <a:srgbClr val="E7D33F"/>
        </a:accent6>
        <a:hlink>
          <a:srgbClr val="FF7347"/>
        </a:hlink>
        <a:folHlink>
          <a:srgbClr val="00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LA Section">
  <a:themeElements>
    <a:clrScheme name="Custom 17">
      <a:dk1>
        <a:srgbClr val="70004B"/>
      </a:dk1>
      <a:lt1>
        <a:sysClr val="window" lastClr="FFFFFF"/>
      </a:lt1>
      <a:dk2>
        <a:srgbClr val="000000"/>
      </a:dk2>
      <a:lt2>
        <a:srgbClr val="EEECE1"/>
      </a:lt2>
      <a:accent1>
        <a:srgbClr val="003B5C"/>
      </a:accent1>
      <a:accent2>
        <a:srgbClr val="F26322"/>
      </a:accent2>
      <a:accent3>
        <a:srgbClr val="008FB4"/>
      </a:accent3>
      <a:accent4>
        <a:srgbClr val="6D6E6E"/>
      </a:accent4>
      <a:accent5>
        <a:srgbClr val="F5FBFC"/>
      </a:accent5>
      <a:accent6>
        <a:srgbClr val="AEAEAE"/>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solidFill>
            <a:srgbClr val="00B050"/>
          </a:solidFill>
        </a:ln>
      </a:spPr>
      <a:bodyPr wrap="square" rtlCol="0" anchor="ctr">
        <a:noAutofit/>
      </a:bodyPr>
      <a:lstStyle>
        <a:defPPr>
          <a:defRPr sz="1400" dirty="0" smtClean="0">
            <a:solidFill>
              <a:srgbClr val="FF0000"/>
            </a:solidFill>
          </a:defRPr>
        </a:defPPr>
      </a:lstStyle>
    </a:spDef>
    <a:lnDef>
      <a:spPr bwMode="auto">
        <a:xfrm>
          <a:off x="0" y="0"/>
          <a:ext cx="1" cy="1"/>
        </a:xfrm>
        <a:custGeom>
          <a:avLst/>
          <a:gdLst/>
          <a:ahLst/>
          <a:cxnLst/>
          <a:rect l="0" t="0" r="0" b="0"/>
          <a:pathLst/>
        </a:custGeom>
        <a:gradFill rotWithShape="1">
          <a:gsLst>
            <a:gs pos="0">
              <a:srgbClr val="E5FCFF"/>
            </a:gs>
            <a:gs pos="100000">
              <a:schemeClr val="hlink"/>
            </a:gs>
          </a:gsLst>
          <a:lin ang="18900000" scaled="1"/>
        </a:gradFill>
        <a:ln w="19050" cap="flat" cmpd="sng" algn="ctr">
          <a:solidFill>
            <a:schemeClr val="hlink"/>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Ipilimuma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pilimuma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pilimuma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pilimuma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pilimuma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pilimuma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pilimuma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pilimumab 8">
        <a:dk1>
          <a:srgbClr val="808080"/>
        </a:dk1>
        <a:lt1>
          <a:srgbClr val="FFFFFF"/>
        </a:lt1>
        <a:dk2>
          <a:srgbClr val="000066"/>
        </a:dk2>
        <a:lt2>
          <a:srgbClr val="FFFFFF"/>
        </a:lt2>
        <a:accent1>
          <a:srgbClr val="66CCFF"/>
        </a:accent1>
        <a:accent2>
          <a:srgbClr val="3333CC"/>
        </a:accent2>
        <a:accent3>
          <a:srgbClr val="AAAAB8"/>
        </a:accent3>
        <a:accent4>
          <a:srgbClr val="DADADA"/>
        </a:accent4>
        <a:accent5>
          <a:srgbClr val="B8E2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Ipilimumab 9">
        <a:dk1>
          <a:srgbClr val="000000"/>
        </a:dk1>
        <a:lt1>
          <a:srgbClr val="FFFFFF"/>
        </a:lt1>
        <a:dk2>
          <a:srgbClr val="000066"/>
        </a:dk2>
        <a:lt2>
          <a:srgbClr val="FFFFFF"/>
        </a:lt2>
        <a:accent1>
          <a:srgbClr val="66CCFF"/>
        </a:accent1>
        <a:accent2>
          <a:srgbClr val="3333CC"/>
        </a:accent2>
        <a:accent3>
          <a:srgbClr val="AAAAB8"/>
        </a:accent3>
        <a:accent4>
          <a:srgbClr val="DADADA"/>
        </a:accent4>
        <a:accent5>
          <a:srgbClr val="B8E2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Ipilimumab 10">
        <a:dk1>
          <a:srgbClr val="000000"/>
        </a:dk1>
        <a:lt1>
          <a:srgbClr val="FFFFFF"/>
        </a:lt1>
        <a:dk2>
          <a:srgbClr val="000066"/>
        </a:dk2>
        <a:lt2>
          <a:srgbClr val="FFFFFF"/>
        </a:lt2>
        <a:accent1>
          <a:srgbClr val="FBDF53"/>
        </a:accent1>
        <a:accent2>
          <a:srgbClr val="CC3300"/>
        </a:accent2>
        <a:accent3>
          <a:srgbClr val="AAAAB8"/>
        </a:accent3>
        <a:accent4>
          <a:srgbClr val="DADADA"/>
        </a:accent4>
        <a:accent5>
          <a:srgbClr val="FDECB3"/>
        </a:accent5>
        <a:accent6>
          <a:srgbClr val="B92D00"/>
        </a:accent6>
        <a:hlink>
          <a:srgbClr val="33CCCC"/>
        </a:hlink>
        <a:folHlink>
          <a:srgbClr val="00FF99"/>
        </a:folHlink>
      </a:clrScheme>
      <a:clrMap bg1="dk2" tx1="lt1" bg2="dk1" tx2="lt2" accent1="accent1" accent2="accent2" accent3="accent3" accent4="accent4" accent5="accent5" accent6="accent6" hlink="hlink" folHlink="folHlink"/>
    </a:extraClrScheme>
    <a:extraClrScheme>
      <a:clrScheme name="Ipilimumab 11">
        <a:dk1>
          <a:srgbClr val="000000"/>
        </a:dk1>
        <a:lt1>
          <a:srgbClr val="FFFFFF"/>
        </a:lt1>
        <a:dk2>
          <a:srgbClr val="000066"/>
        </a:dk2>
        <a:lt2>
          <a:srgbClr val="FFFFFF"/>
        </a:lt2>
        <a:accent1>
          <a:srgbClr val="FBDF53"/>
        </a:accent1>
        <a:accent2>
          <a:srgbClr val="CC3300"/>
        </a:accent2>
        <a:accent3>
          <a:srgbClr val="AAAAB8"/>
        </a:accent3>
        <a:accent4>
          <a:srgbClr val="DADADA"/>
        </a:accent4>
        <a:accent5>
          <a:srgbClr val="FDECB3"/>
        </a:accent5>
        <a:accent6>
          <a:srgbClr val="B92D00"/>
        </a:accent6>
        <a:hlink>
          <a:srgbClr val="0099CC"/>
        </a:hlink>
        <a:folHlink>
          <a:srgbClr val="00FF99"/>
        </a:folHlink>
      </a:clrScheme>
      <a:clrMap bg1="dk2" tx1="lt1" bg2="dk1" tx2="lt2" accent1="accent1" accent2="accent2" accent3="accent3" accent4="accent4" accent5="accent5" accent6="accent6" hlink="hlink" folHlink="folHlink"/>
    </a:extraClrScheme>
    <a:extraClrScheme>
      <a:clrScheme name="Ipilimumab 12">
        <a:dk1>
          <a:srgbClr val="000000"/>
        </a:dk1>
        <a:lt1>
          <a:srgbClr val="FFFFFF"/>
        </a:lt1>
        <a:dk2>
          <a:srgbClr val="000066"/>
        </a:dk2>
        <a:lt2>
          <a:srgbClr val="FFFFFF"/>
        </a:lt2>
        <a:accent1>
          <a:srgbClr val="00CCFF"/>
        </a:accent1>
        <a:accent2>
          <a:srgbClr val="FFE947"/>
        </a:accent2>
        <a:accent3>
          <a:srgbClr val="AAAAB8"/>
        </a:accent3>
        <a:accent4>
          <a:srgbClr val="DADADA"/>
        </a:accent4>
        <a:accent5>
          <a:srgbClr val="AAE2FF"/>
        </a:accent5>
        <a:accent6>
          <a:srgbClr val="E7D33F"/>
        </a:accent6>
        <a:hlink>
          <a:srgbClr val="FF7347"/>
        </a:hlink>
        <a:folHlink>
          <a:srgbClr val="00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urrent NEW TEMPLATE">
  <a:themeElements>
    <a:clrScheme name="IMF Colors">
      <a:dk1>
        <a:srgbClr val="323232"/>
      </a:dk1>
      <a:lt1>
        <a:srgbClr val="FFFFFF"/>
      </a:lt1>
      <a:dk2>
        <a:srgbClr val="323232"/>
      </a:dk2>
      <a:lt2>
        <a:srgbClr val="F1F3F0"/>
      </a:lt2>
      <a:accent1>
        <a:srgbClr val="AC182E"/>
      </a:accent1>
      <a:accent2>
        <a:srgbClr val="003261"/>
      </a:accent2>
      <a:accent3>
        <a:srgbClr val="7099D3"/>
      </a:accent3>
      <a:accent4>
        <a:srgbClr val="00AE9B"/>
      </a:accent4>
      <a:accent5>
        <a:srgbClr val="3F2A56"/>
      </a:accent5>
      <a:accent6>
        <a:srgbClr val="464646"/>
      </a:accent6>
      <a:hlink>
        <a:srgbClr val="3897A8"/>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FINAL IMFINZI Pan-Tumor PPT_Template" id="{FFD51ABC-A5D4-4812-B468-D63579EB0C32}" vid="{19E89165-B6B1-4940-BD29-6414D415071E}"/>
    </a:ext>
  </a:extLst>
</a:theme>
</file>

<file path=ppt/theme/theme9.xml><?xml version="1.0" encoding="utf-8"?>
<a:theme xmlns:a="http://schemas.openxmlformats.org/drawingml/2006/main" name="AZ External Template 16x9">
  <a:themeElements>
    <a:clrScheme name="Custom 239">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86C79A3F-0066-44F0-88EE-B28B241EEC5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dbabf1-eebe-443b-855a-a1519157840e">
      <Terms xmlns="http://schemas.microsoft.com/office/infopath/2007/PartnerControls"/>
    </lcf76f155ced4ddcb4097134ff3c332f>
    <TaxCatchAll xmlns="eab00432-e92e-437d-bd5f-93b106d6849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7F97B409F7244FBFABAEB6E3200BF2" ma:contentTypeVersion="18" ma:contentTypeDescription="Create a new document." ma:contentTypeScope="" ma:versionID="52192a95247eecf9504eef7eba86aba0">
  <xsd:schema xmlns:xsd="http://www.w3.org/2001/XMLSchema" xmlns:xs="http://www.w3.org/2001/XMLSchema" xmlns:p="http://schemas.microsoft.com/office/2006/metadata/properties" xmlns:ns2="e1dbabf1-eebe-443b-855a-a1519157840e" xmlns:ns3="eab00432-e92e-437d-bd5f-93b106d6849f" targetNamespace="http://schemas.microsoft.com/office/2006/metadata/properties" ma:root="true" ma:fieldsID="cb043580bcafcfd1f39f99727cc1c61a" ns2:_="" ns3:_="">
    <xsd:import namespace="e1dbabf1-eebe-443b-855a-a1519157840e"/>
    <xsd:import namespace="eab00432-e92e-437d-bd5f-93b106d684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dbabf1-eebe-443b-855a-a15191578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c8288c-6099-4289-a83d-50ac0de6e45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0432-e92e-437d-bd5f-93b106d6849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0e290b0-99c1-44fd-873f-52a6249ac7a0}" ma:internalName="TaxCatchAll" ma:showField="CatchAllData" ma:web="eab00432-e92e-437d-bd5f-93b106d684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BD4DAE-4AC7-4AB8-A41F-707D7C1E5A43}">
  <ds:schemaRef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terms/"/>
    <ds:schemaRef ds:uri="e1dbabf1-eebe-443b-855a-a1519157840e"/>
    <ds:schemaRef ds:uri="http://schemas.microsoft.com/office/infopath/2007/PartnerControls"/>
    <ds:schemaRef ds:uri="eab00432-e92e-437d-bd5f-93b106d6849f"/>
    <ds:schemaRef ds:uri="http://purl.org/dc/dcmitype/"/>
    <ds:schemaRef ds:uri="http://purl.org/dc/elements/1.1/"/>
  </ds:schemaRefs>
</ds:datastoreItem>
</file>

<file path=customXml/itemProps2.xml><?xml version="1.0" encoding="utf-8"?>
<ds:datastoreItem xmlns:ds="http://schemas.openxmlformats.org/officeDocument/2006/customXml" ds:itemID="{5C10F8E2-5D78-44B3-BC6A-6323E0F60163}"/>
</file>

<file path=customXml/itemProps3.xml><?xml version="1.0" encoding="utf-8"?>
<ds:datastoreItem xmlns:ds="http://schemas.openxmlformats.org/officeDocument/2006/customXml" ds:itemID="{FB88FCA1-B65F-4F6D-AA04-77CA622840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AB-AB-PPT-16-9-122320-Template</Template>
  <TotalTime>0</TotalTime>
  <Words>3068</Words>
  <Application>Microsoft Office PowerPoint</Application>
  <PresentationFormat>On-screen Show (16:9)</PresentationFormat>
  <Paragraphs>614</Paragraphs>
  <Slides>70</Slides>
  <Notes>5</Notes>
  <HiddenSlides>0</HiddenSlides>
  <MMClips>0</MMClips>
  <ScaleCrop>false</ScaleCrop>
  <HeadingPairs>
    <vt:vector size="6" baseType="variant">
      <vt:variant>
        <vt:lpstr>Fonts Used</vt:lpstr>
      </vt:variant>
      <vt:variant>
        <vt:i4>19</vt:i4>
      </vt:variant>
      <vt:variant>
        <vt:lpstr>Theme</vt:lpstr>
      </vt:variant>
      <vt:variant>
        <vt:i4>17</vt:i4>
      </vt:variant>
      <vt:variant>
        <vt:lpstr>Slide Titles</vt:lpstr>
      </vt:variant>
      <vt:variant>
        <vt:i4>70</vt:i4>
      </vt:variant>
    </vt:vector>
  </HeadingPairs>
  <TitlesOfParts>
    <vt:vector size="106" baseType="lpstr">
      <vt:lpstr>MS PGothic</vt:lpstr>
      <vt:lpstr>MS PGothic</vt:lpstr>
      <vt:lpstr>.Hiragino Kaku Gothic Interface W3</vt:lpstr>
      <vt:lpstr>Aptos</vt:lpstr>
      <vt:lpstr>Arial</vt:lpstr>
      <vt:lpstr>Arial Narrow</vt:lpstr>
      <vt:lpstr>Arial Unicode MS</vt:lpstr>
      <vt:lpstr>Calibri</vt:lpstr>
      <vt:lpstr>Calibri Light</vt:lpstr>
      <vt:lpstr>Courier New</vt:lpstr>
      <vt:lpstr>Google Sans</vt:lpstr>
      <vt:lpstr>Guardian TextSans Web</vt:lpstr>
      <vt:lpstr>Helvetica</vt:lpstr>
      <vt:lpstr>MdFago</vt:lpstr>
      <vt:lpstr>Speedee</vt:lpstr>
      <vt:lpstr>StarSymbol</vt:lpstr>
      <vt:lpstr>Symbol</vt:lpstr>
      <vt:lpstr>Times New Roman</vt:lpstr>
      <vt:lpstr>Wingdings</vt:lpstr>
      <vt:lpstr>AB exchange grow</vt:lpstr>
      <vt:lpstr>1_Cencora PPT Core Master 16:9</vt:lpstr>
      <vt:lpstr>6_Office Theme</vt:lpstr>
      <vt:lpstr>7_Office Theme</vt:lpstr>
      <vt:lpstr>Amerisourceberger PPT Master</vt:lpstr>
      <vt:lpstr>Pan Tumor Section</vt:lpstr>
      <vt:lpstr>9LA Section</vt:lpstr>
      <vt:lpstr>Current NEW TEMPLATE</vt:lpstr>
      <vt:lpstr>AZ External Template 16x9</vt:lpstr>
      <vt:lpstr>12_Office Theme</vt:lpstr>
      <vt:lpstr>1_Default Design</vt:lpstr>
      <vt:lpstr>9_Office Theme</vt:lpstr>
      <vt:lpstr>10_Office Theme</vt:lpstr>
      <vt:lpstr>6_Default Design</vt:lpstr>
      <vt:lpstr>11_Office Theme</vt:lpstr>
      <vt:lpstr>3_Default Design</vt:lpstr>
      <vt:lpstr>13_Office Theme</vt:lpstr>
      <vt:lpstr>Best of ASCO  Part 1</vt:lpstr>
      <vt:lpstr>Deb Armstrong, MD</vt:lpstr>
      <vt:lpstr>ASCO 2024 Presentations in Gynecologic Cancers</vt:lpstr>
      <vt:lpstr>Outline</vt:lpstr>
      <vt:lpstr>Ovarian Cancer</vt:lpstr>
      <vt:lpstr>Ovarian Cancer: Immunotherapy in Clear Cell Carcinoma</vt:lpstr>
      <vt:lpstr>BrUOG 354</vt:lpstr>
      <vt:lpstr>Response Data</vt:lpstr>
      <vt:lpstr>PowerPoint Presentation</vt:lpstr>
      <vt:lpstr>PowerPoint Presentation</vt:lpstr>
      <vt:lpstr>Objective Response Rate by Subgroup&lt;br /&gt;&lt;br /&gt;</vt:lpstr>
      <vt:lpstr>PowerPoint Presentation</vt:lpstr>
      <vt:lpstr>PowerPoint Presentation</vt:lpstr>
      <vt:lpstr>PowerPoint Presentation</vt:lpstr>
      <vt:lpstr>Ovarian Cancer: Oral Cyclophosphamide and Bevacizumab</vt:lpstr>
      <vt:lpstr>Oral cyclophosphamide plus bevacizumab in recurrent ovarian, fallopian tube and primary peritoneal cancer</vt:lpstr>
      <vt:lpstr>Methods</vt:lpstr>
      <vt:lpstr>Slide 7</vt:lpstr>
      <vt:lpstr>Slide 9</vt:lpstr>
      <vt:lpstr>Bevacizumab in  Relapsed Ovarian Cancer</vt:lpstr>
      <vt:lpstr>PowerPoint Presentation</vt:lpstr>
      <vt:lpstr>Ovarian Cancer: PARP Inhibitor Therapy</vt:lpstr>
      <vt:lpstr>Combination ATR ​and  PARP Inhibition (CAPRI) Phase I/II Study Design</vt:lpstr>
      <vt:lpstr>Ceralasertib + Olaparib demonstrate clinical activity in HR deficient HGSOCs with acquired PARPi resistance (Cohort C)</vt:lpstr>
      <vt:lpstr>Combination ATR ​and  PARP Inhibition (CAPRI) Phase I/II, Cohort A</vt:lpstr>
      <vt:lpstr>Slide 9</vt:lpstr>
      <vt:lpstr>Ceralasertib + olaparib demonstrates activity in platinum sensitive recurrent HGSOC patients (Cohort A CAPRI)</vt:lpstr>
      <vt:lpstr>Activity in HRD negative and positive HGSOC</vt:lpstr>
      <vt:lpstr>Conclusions</vt:lpstr>
      <vt:lpstr>Rationale for combining PARP inhibitors with other agents</vt:lpstr>
      <vt:lpstr>Phase II randomized multi-centre study of neoadjuvant olaparib in patients with platinum sensitive relapsed high grade serous ovarian cancer: The NEO Trial</vt:lpstr>
      <vt:lpstr>Study Design</vt:lpstr>
      <vt:lpstr>Patient Disposition</vt:lpstr>
      <vt:lpstr>Neo-adjuvant olaparib – Safety &amp; Efficacy (N=36)  </vt:lpstr>
      <vt:lpstr>Survival Outcomes – ITT population (N=36) </vt:lpstr>
      <vt:lpstr>Limitations</vt:lpstr>
      <vt:lpstr>Key takeaways</vt:lpstr>
      <vt:lpstr>Ovarian Cancer: FOLR1 Expression</vt:lpstr>
      <vt:lpstr>FOLR1 in LGSOC</vt:lpstr>
      <vt:lpstr>Endometrial Cancer</vt:lpstr>
      <vt:lpstr>Endometrial Cancer: Fulvestrant and Abemaciclib  (Hormonal Therapy)</vt:lpstr>
      <vt:lpstr>Study Design</vt:lpstr>
      <vt:lpstr>Results</vt:lpstr>
      <vt:lpstr>Responses across EC Molecular Subtypes </vt:lpstr>
      <vt:lpstr>Abemaciclib and Letrozole in Recurrent Endometrial Cancer</vt:lpstr>
      <vt:lpstr>Slide 10</vt:lpstr>
      <vt:lpstr>ENGOT-EN3/NSGO-PALEO</vt:lpstr>
      <vt:lpstr>Phase II trial of ribociclib and letrozole in ER+ ovarian or endometrial cancer Otero-Colon G. et al. 2020</vt:lpstr>
      <vt:lpstr>Endometrial Cancer: Immunotherapy</vt:lpstr>
      <vt:lpstr>Single Agent IO in “biomarker” Selected Endometrial Cancer Populations (dMMR)</vt:lpstr>
      <vt:lpstr>Study 309/KEYNOTE-775: Lenvatinib + Pembrolizumab</vt:lpstr>
      <vt:lpstr>Benefit of IO + Chemo in the dMMR EC population: PFS</vt:lpstr>
      <vt:lpstr>Benefit of IO + Chemo in the pMMR EC population: PFS</vt:lpstr>
      <vt:lpstr>Vibostolimab Coformulated With Pembrolizumab for Previously Treated Advanced Mismatch Repair–Deficient Endometrial Cancer: Results From Cohort B1 of the Phase 2 KEYVIBE-005 Study</vt:lpstr>
      <vt:lpstr>PowerPoint Presentation</vt:lpstr>
      <vt:lpstr>KEYVIBE-005 Study Design (NCT05007106)</vt:lpstr>
      <vt:lpstr>PFS per RECIST v1.1 by Investigator Assessment and OS</vt:lpstr>
      <vt:lpstr>Adverse Event Summary</vt:lpstr>
      <vt:lpstr>Key takeaways: </vt:lpstr>
      <vt:lpstr>Cervical Cancer</vt:lpstr>
      <vt:lpstr>Phase I/2 study of the TORC1/2 inhibitor onatasertib combined with toripalimab in patients with advanced solid tumors:  cervical cancer cohort (NCT04337463)&lt;br /&gt;</vt:lpstr>
      <vt:lpstr>$Title$</vt:lpstr>
      <vt:lpstr>$Title$</vt:lpstr>
      <vt:lpstr>$Title$</vt:lpstr>
      <vt:lpstr>Immune Checkpoint Inhibitors in recurrent, metastatic Cervical Cancer (prior platinum)</vt:lpstr>
      <vt:lpstr>What are Current Clinical Practice Options?&lt;br /&gt;-recurrent or metastatic cervical cancer</vt:lpstr>
      <vt:lpstr>General Gyn</vt:lpstr>
      <vt:lpstr>FDA-Approved ADCs in Gynecologic Cancer</vt:lpstr>
      <vt:lpstr>PowerPoint Presentation</vt:lpstr>
      <vt:lpstr>NCCN Guidelines for ADCs in Gynecologic Cancers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2023-03-25T19:56:50Z</dcterms:created>
  <dcterms:modified xsi:type="dcterms:W3CDTF">2024-06-15T16:56:08Z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3044B474-EB31-4727-A962-23320CBC369E</vt:lpwstr>
  </property>
  <property fmtid="{D5CDD505-2E9C-101B-9397-08002B2CF9AE}" pid="3" name="ArticulatePath">
    <vt:lpwstr>Exchange Connect Template_v8</vt:lpwstr>
  </property>
  <property fmtid="{D5CDD505-2E9C-101B-9397-08002B2CF9AE}" pid="4" name="ContentTypeId">
    <vt:lpwstr>0x010100CB7F97B409F7244FBFABAEB6E3200BF2</vt:lpwstr>
  </property>
</Properties>
</file>