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media/image57.jpg" ContentType="image/jpg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media/image137.jpg" ContentType="image/jpg"/>
  <Override PartName="/ppt/media/image1536.jpg" ContentType="image/jpg"/>
  <Override PartName="/ppt/notesSlides/notesSlide2.xml" ContentType="application/vnd.openxmlformats-officedocument.presentationml.notesSlide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4"/>
    <p:sldMasterId id="2147483932" r:id="rId5"/>
    <p:sldMasterId id="2147484003" r:id="rId6"/>
    <p:sldMasterId id="2147484044" r:id="rId7"/>
    <p:sldMasterId id="2147484047" r:id="rId8"/>
    <p:sldMasterId id="2147484059" r:id="rId9"/>
    <p:sldMasterId id="2147484065" r:id="rId10"/>
    <p:sldMasterId id="2147484071" r:id="rId11"/>
    <p:sldMasterId id="2147484077" r:id="rId12"/>
    <p:sldMasterId id="2147484083" r:id="rId13"/>
    <p:sldMasterId id="2147484088" r:id="rId14"/>
    <p:sldMasterId id="2147484093" r:id="rId15"/>
    <p:sldMasterId id="2147484098" r:id="rId16"/>
    <p:sldMasterId id="2147484229" r:id="rId17"/>
    <p:sldMasterId id="2147484273" r:id="rId18"/>
    <p:sldMasterId id="2147484281" r:id="rId19"/>
    <p:sldMasterId id="2147484288" r:id="rId20"/>
    <p:sldMasterId id="2147484299" r:id="rId21"/>
  </p:sldMasterIdLst>
  <p:notesMasterIdLst>
    <p:notesMasterId r:id="rId129"/>
  </p:notesMasterIdLst>
  <p:handoutMasterIdLst>
    <p:handoutMasterId r:id="rId130"/>
  </p:handoutMasterIdLst>
  <p:sldIdLst>
    <p:sldId id="2147474711" r:id="rId22"/>
    <p:sldId id="2147483350" r:id="rId23"/>
    <p:sldId id="2134806216" r:id="rId24"/>
    <p:sldId id="2147483326" r:id="rId25"/>
    <p:sldId id="2134806239" r:id="rId26"/>
    <p:sldId id="256" r:id="rId27"/>
    <p:sldId id="2147483327" r:id="rId28"/>
    <p:sldId id="259" r:id="rId29"/>
    <p:sldId id="262" r:id="rId30"/>
    <p:sldId id="263" r:id="rId31"/>
    <p:sldId id="2134806218" r:id="rId32"/>
    <p:sldId id="265" r:id="rId33"/>
    <p:sldId id="266" r:id="rId34"/>
    <p:sldId id="267" r:id="rId35"/>
    <p:sldId id="268" r:id="rId36"/>
    <p:sldId id="270" r:id="rId37"/>
    <p:sldId id="271" r:id="rId38"/>
    <p:sldId id="281" r:id="rId39"/>
    <p:sldId id="2134806250" r:id="rId40"/>
    <p:sldId id="2134806220" r:id="rId41"/>
    <p:sldId id="2134806219" r:id="rId42"/>
    <p:sldId id="260" r:id="rId43"/>
    <p:sldId id="284" r:id="rId44"/>
    <p:sldId id="2134806221" r:id="rId45"/>
    <p:sldId id="2134806222" r:id="rId46"/>
    <p:sldId id="261" r:id="rId47"/>
    <p:sldId id="2134806223" r:id="rId48"/>
    <p:sldId id="2134806224" r:id="rId49"/>
    <p:sldId id="264" r:id="rId50"/>
    <p:sldId id="2134806252" r:id="rId51"/>
    <p:sldId id="2134806225" r:id="rId52"/>
    <p:sldId id="2134806226" r:id="rId53"/>
    <p:sldId id="269" r:id="rId54"/>
    <p:sldId id="2134806227" r:id="rId55"/>
    <p:sldId id="2134806228" r:id="rId56"/>
    <p:sldId id="2134806229" r:id="rId57"/>
    <p:sldId id="2134806230" r:id="rId58"/>
    <p:sldId id="2134806231" r:id="rId59"/>
    <p:sldId id="2134806232" r:id="rId60"/>
    <p:sldId id="2134806233" r:id="rId61"/>
    <p:sldId id="257" r:id="rId62"/>
    <p:sldId id="2134806234" r:id="rId63"/>
    <p:sldId id="2134806235" r:id="rId64"/>
    <p:sldId id="2134806236" r:id="rId65"/>
    <p:sldId id="2134806237" r:id="rId66"/>
    <p:sldId id="2134806238" r:id="rId67"/>
    <p:sldId id="2147483316" r:id="rId68"/>
    <p:sldId id="272" r:id="rId69"/>
    <p:sldId id="273" r:id="rId70"/>
    <p:sldId id="275" r:id="rId71"/>
    <p:sldId id="280" r:id="rId72"/>
    <p:sldId id="320" r:id="rId73"/>
    <p:sldId id="2134806240" r:id="rId74"/>
    <p:sldId id="2134806241" r:id="rId75"/>
    <p:sldId id="2134806242" r:id="rId76"/>
    <p:sldId id="2134806243" r:id="rId77"/>
    <p:sldId id="2134806244" r:id="rId78"/>
    <p:sldId id="2134806245" r:id="rId79"/>
    <p:sldId id="2134806246" r:id="rId80"/>
    <p:sldId id="2134806247" r:id="rId81"/>
    <p:sldId id="2134806248" r:id="rId82"/>
    <p:sldId id="2134806249" r:id="rId83"/>
    <p:sldId id="2134806251" r:id="rId84"/>
    <p:sldId id="365" r:id="rId85"/>
    <p:sldId id="462" r:id="rId86"/>
    <p:sldId id="467" r:id="rId87"/>
    <p:sldId id="491" r:id="rId88"/>
    <p:sldId id="486" r:id="rId89"/>
    <p:sldId id="499" r:id="rId90"/>
    <p:sldId id="484" r:id="rId91"/>
    <p:sldId id="2134806253" r:id="rId92"/>
    <p:sldId id="369" r:id="rId93"/>
    <p:sldId id="299" r:id="rId94"/>
    <p:sldId id="506" r:id="rId95"/>
    <p:sldId id="302" r:id="rId96"/>
    <p:sldId id="2134806255" r:id="rId97"/>
    <p:sldId id="2134806256" r:id="rId98"/>
    <p:sldId id="2134806257" r:id="rId99"/>
    <p:sldId id="2134806258" r:id="rId100"/>
    <p:sldId id="2147483291" r:id="rId101"/>
    <p:sldId id="2134806260" r:id="rId102"/>
    <p:sldId id="2134806262" r:id="rId103"/>
    <p:sldId id="2134806263" r:id="rId104"/>
    <p:sldId id="2134806264" r:id="rId105"/>
    <p:sldId id="2134806265" r:id="rId106"/>
    <p:sldId id="2134806266" r:id="rId107"/>
    <p:sldId id="2134806267" r:id="rId108"/>
    <p:sldId id="2134806268" r:id="rId109"/>
    <p:sldId id="2134806269" r:id="rId110"/>
    <p:sldId id="2134806270" r:id="rId111"/>
    <p:sldId id="2147483293" r:id="rId112"/>
    <p:sldId id="2147483318" r:id="rId113"/>
    <p:sldId id="2147483319" r:id="rId114"/>
    <p:sldId id="2147483320" r:id="rId115"/>
    <p:sldId id="2147483322" r:id="rId116"/>
    <p:sldId id="2147483323" r:id="rId117"/>
    <p:sldId id="2147483325" r:id="rId118"/>
    <p:sldId id="2147483324" r:id="rId119"/>
    <p:sldId id="2147483321" r:id="rId120"/>
    <p:sldId id="2147483292" r:id="rId121"/>
    <p:sldId id="2147483294" r:id="rId122"/>
    <p:sldId id="2147483295" r:id="rId123"/>
    <p:sldId id="2147483298" r:id="rId124"/>
    <p:sldId id="2147483296" r:id="rId125"/>
    <p:sldId id="274" r:id="rId126"/>
    <p:sldId id="2147483297" r:id="rId127"/>
    <p:sldId id="2147483317" r:id="rId128"/>
  </p:sldIdLst>
  <p:sldSz cx="9144000" cy="5143500" type="screen16x9"/>
  <p:notesSz cx="6858000" cy="9144000"/>
  <p:custDataLst>
    <p:tags r:id="rId1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  <a:srgbClr val="461E96"/>
    <a:srgbClr val="8D9E9E"/>
    <a:srgbClr val="91919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5" autoAdjust="0"/>
    <p:restoredTop sz="86382" autoAdjust="0"/>
  </p:normalViewPr>
  <p:slideViewPr>
    <p:cSldViewPr snapToGrid="0">
      <p:cViewPr varScale="1">
        <p:scale>
          <a:sx n="156" d="100"/>
          <a:sy n="156" d="100"/>
        </p:scale>
        <p:origin x="1050" y="162"/>
      </p:cViewPr>
      <p:guideLst/>
    </p:cSldViewPr>
  </p:slideViewPr>
  <p:outlineViewPr>
    <p:cViewPr>
      <p:scale>
        <a:sx n="33" d="100"/>
        <a:sy n="33" d="100"/>
      </p:scale>
      <p:origin x="0" y="-93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-8916"/>
    </p:cViewPr>
  </p:sorterViewPr>
  <p:notesViewPr>
    <p:cSldViewPr snapToGrid="0" showGuides="1">
      <p:cViewPr varScale="1">
        <p:scale>
          <a:sx n="67" d="100"/>
          <a:sy n="67" d="100"/>
        </p:scale>
        <p:origin x="3568" y="53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28" Type="http://schemas.openxmlformats.org/officeDocument/2006/relationships/slide" Target="slides/slide10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134" Type="http://schemas.openxmlformats.org/officeDocument/2006/relationships/theme" Target="theme/theme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slide" Target="slides/slide10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handoutMaster" Target="handoutMasters/handoutMaster1.xml"/><Relationship Id="rId135" Type="http://schemas.openxmlformats.org/officeDocument/2006/relationships/tableStyles" Target="tableStyles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tags" Target="tags/tag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presProps" Target="presProps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62998539665819"/>
          <c:y val="6.4654607221674196E-2"/>
          <c:w val="0.81833917296997138"/>
          <c:h val="0.915950788353764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 %</c:v>
                </c:pt>
              </c:strCache>
            </c:strRef>
          </c:tx>
          <c:spPr>
            <a:solidFill>
              <a:srgbClr val="772A28"/>
            </a:solidFill>
            <a:ln>
              <a:solidFill>
                <a:srgbClr val="772A28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54-4409-8C2E-3B07BCF1365D}"/>
              </c:ext>
            </c:extLst>
          </c:dPt>
          <c:dPt>
            <c:idx val="2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54-4409-8C2E-3B07BCF1365D}"/>
              </c:ext>
            </c:extLst>
          </c:dPt>
          <c:dPt>
            <c:idx val="4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54-4409-8C2E-3B07BCF1365D}"/>
              </c:ext>
            </c:extLst>
          </c:dPt>
          <c:dPt>
            <c:idx val="5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54-4409-8C2E-3B07BCF1365D}"/>
              </c:ext>
            </c:extLst>
          </c:dPt>
          <c:dPt>
            <c:idx val="7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54-4409-8C2E-3B07BCF1365D}"/>
              </c:ext>
            </c:extLst>
          </c:dPt>
          <c:dPt>
            <c:idx val="8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54-4409-8C2E-3B07BCF1365D}"/>
              </c:ext>
            </c:extLst>
          </c:dPt>
          <c:dPt>
            <c:idx val="10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254-4409-8C2E-3B07BCF1365D}"/>
              </c:ext>
            </c:extLst>
          </c:dPt>
          <c:dPt>
            <c:idx val="11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254-4409-8C2E-3B07BCF1365D}"/>
              </c:ext>
            </c:extLst>
          </c:dPt>
          <c:dPt>
            <c:idx val="13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254-4409-8C2E-3B07BCF1365D}"/>
              </c:ext>
            </c:extLst>
          </c:dPt>
          <c:dPt>
            <c:idx val="14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254-4409-8C2E-3B07BCF1365D}"/>
              </c:ext>
            </c:extLst>
          </c:dPt>
          <c:dPt>
            <c:idx val="16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254-4409-8C2E-3B07BCF1365D}"/>
              </c:ext>
            </c:extLst>
          </c:dPt>
          <c:dPt>
            <c:idx val="17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254-4409-8C2E-3B07BCF1365D}"/>
              </c:ext>
            </c:extLst>
          </c:dPt>
          <c:dPt>
            <c:idx val="19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254-4409-8C2E-3B07BCF1365D}"/>
              </c:ext>
            </c:extLst>
          </c:dPt>
          <c:dPt>
            <c:idx val="20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254-4409-8C2E-3B07BCF1365D}"/>
              </c:ext>
            </c:extLst>
          </c:dPt>
          <c:dPt>
            <c:idx val="22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254-4409-8C2E-3B07BCF1365D}"/>
              </c:ext>
            </c:extLst>
          </c:dPt>
          <c:dPt>
            <c:idx val="23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254-4409-8C2E-3B07BCF1365D}"/>
              </c:ext>
            </c:extLst>
          </c:dPt>
          <c:dPt>
            <c:idx val="25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254-4409-8C2E-3B07BCF1365D}"/>
              </c:ext>
            </c:extLst>
          </c:dPt>
          <c:dPt>
            <c:idx val="26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254-4409-8C2E-3B07BCF1365D}"/>
              </c:ext>
            </c:extLst>
          </c:dPt>
          <c:dPt>
            <c:idx val="28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254-4409-8C2E-3B07BCF1365D}"/>
              </c:ext>
            </c:extLst>
          </c:dPt>
          <c:dPt>
            <c:idx val="29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254-4409-8C2E-3B07BCF1365D}"/>
              </c:ext>
            </c:extLst>
          </c:dPt>
          <c:dPt>
            <c:idx val="31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254-4409-8C2E-3B07BCF1365D}"/>
              </c:ext>
            </c:extLst>
          </c:dPt>
          <c:dPt>
            <c:idx val="32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254-4409-8C2E-3B07BCF1365D}"/>
              </c:ext>
            </c:extLst>
          </c:dPt>
          <c:dPt>
            <c:idx val="34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8254-4409-8C2E-3B07BCF1365D}"/>
              </c:ext>
            </c:extLst>
          </c:dPt>
          <c:dPt>
            <c:idx val="35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8254-4409-8C2E-3B07BCF1365D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Ada</c:v>
                </c:pt>
                <c:pt idx="1">
                  <c:v>Doce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 formatCode="General">
                  <c:v>32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254-4409-8C2E-3B07BCF136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461795680"/>
        <c:axId val="461796512"/>
      </c:barChart>
      <c:catAx>
        <c:axId val="4617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96512"/>
        <c:crosses val="autoZero"/>
        <c:auto val="1"/>
        <c:lblAlgn val="ctr"/>
        <c:lblOffset val="100"/>
        <c:noMultiLvlLbl val="0"/>
      </c:catAx>
      <c:valAx>
        <c:axId val="461796512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59545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9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 1 %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19937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74-43D3-91F9-354912A74C3E}"/>
              </c:ext>
            </c:extLst>
          </c:dPt>
          <c:dPt>
            <c:idx val="2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74-43D3-91F9-354912A74C3E}"/>
              </c:ext>
            </c:extLst>
          </c:dPt>
          <c:dPt>
            <c:idx val="4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74-43D3-91F9-354912A74C3E}"/>
              </c:ext>
            </c:extLst>
          </c:dPt>
          <c:dPt>
            <c:idx val="5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74-43D3-91F9-354912A74C3E}"/>
              </c:ext>
            </c:extLst>
          </c:dPt>
          <c:dPt>
            <c:idx val="7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74-43D3-91F9-354912A74C3E}"/>
              </c:ext>
            </c:extLst>
          </c:dPt>
          <c:dPt>
            <c:idx val="8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74-43D3-91F9-354912A74C3E}"/>
              </c:ext>
            </c:extLst>
          </c:dPt>
          <c:dPt>
            <c:idx val="10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D74-43D3-91F9-354912A74C3E}"/>
              </c:ext>
            </c:extLst>
          </c:dPt>
          <c:dPt>
            <c:idx val="11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D74-43D3-91F9-354912A74C3E}"/>
              </c:ext>
            </c:extLst>
          </c:dPt>
          <c:dPt>
            <c:idx val="13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D74-43D3-91F9-354912A74C3E}"/>
              </c:ext>
            </c:extLst>
          </c:dPt>
          <c:dPt>
            <c:idx val="14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D74-43D3-91F9-354912A74C3E}"/>
              </c:ext>
            </c:extLst>
          </c:dPt>
          <c:dPt>
            <c:idx val="16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D74-43D3-91F9-354912A74C3E}"/>
              </c:ext>
            </c:extLst>
          </c:dPt>
          <c:dPt>
            <c:idx val="17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D74-43D3-91F9-354912A74C3E}"/>
              </c:ext>
            </c:extLst>
          </c:dPt>
          <c:dPt>
            <c:idx val="19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D74-43D3-91F9-354912A74C3E}"/>
              </c:ext>
            </c:extLst>
          </c:dPt>
          <c:dPt>
            <c:idx val="20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D74-43D3-91F9-354912A74C3E}"/>
              </c:ext>
            </c:extLst>
          </c:dPt>
          <c:dPt>
            <c:idx val="22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D74-43D3-91F9-354912A74C3E}"/>
              </c:ext>
            </c:extLst>
          </c:dPt>
          <c:dPt>
            <c:idx val="23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D74-43D3-91F9-354912A74C3E}"/>
              </c:ext>
            </c:extLst>
          </c:dPt>
          <c:dPt>
            <c:idx val="25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D74-43D3-91F9-354912A74C3E}"/>
              </c:ext>
            </c:extLst>
          </c:dPt>
          <c:dPt>
            <c:idx val="26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ED74-43D3-91F9-354912A74C3E}"/>
              </c:ext>
            </c:extLst>
          </c:dPt>
          <c:dPt>
            <c:idx val="28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D74-43D3-91F9-354912A74C3E}"/>
              </c:ext>
            </c:extLst>
          </c:dPt>
          <c:dPt>
            <c:idx val="29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D74-43D3-91F9-354912A74C3E}"/>
              </c:ext>
            </c:extLst>
          </c:dPt>
          <c:dPt>
            <c:idx val="31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D74-43D3-91F9-354912A74C3E}"/>
              </c:ext>
            </c:extLst>
          </c:dPt>
          <c:dPt>
            <c:idx val="32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ED74-43D3-91F9-354912A74C3E}"/>
              </c:ext>
            </c:extLst>
          </c:dPt>
          <c:dPt>
            <c:idx val="34"/>
            <c:invertIfNegative val="0"/>
            <c:bubble3D val="0"/>
            <c:spPr>
              <a:solidFill>
                <a:srgbClr val="772A2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6-D8FB-43CE-B93A-0D77C1D1071E}"/>
              </c:ext>
            </c:extLst>
          </c:dPt>
          <c:dPt>
            <c:idx val="35"/>
            <c:invertIfNegative val="0"/>
            <c:bubble3D val="0"/>
            <c:spPr>
              <a:solidFill>
                <a:srgbClr val="A69F9F"/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8-D8FB-43CE-B93A-0D77C1D1071E}"/>
              </c:ext>
            </c:extLst>
          </c:dPt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74-43D3-91F9-354912A74C3E}"/>
                </c:ext>
              </c:extLst>
            </c:dLbl>
            <c:dLbl>
              <c:idx val="20"/>
              <c:layout>
                <c:manualLayout>
                  <c:x val="2.1890147564813986E-2"/>
                  <c:y val="-1.24104032403856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ln>
                          <a:noFill/>
                        </a:ln>
                        <a:solidFill>
                          <a:srgbClr val="433F3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>
                        <a:ln>
                          <a:noFill/>
                        </a:ln>
                        <a:solidFill>
                          <a:srgbClr val="433F3F"/>
                        </a:solidFill>
                      </a:rPr>
                      <a:t>&lt; 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ln>
                        <a:noFill/>
                      </a:ln>
                      <a:solidFill>
                        <a:srgbClr val="433F3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ED74-43D3-91F9-354912A74C3E}"/>
                </c:ext>
              </c:extLst>
            </c:dLbl>
            <c:dLbl>
              <c:idx val="31"/>
              <c:layout>
                <c:manualLayout>
                  <c:x val="-2.073803453508701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433F3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3934852453329443E-2"/>
                      <c:h val="4.06130446041618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7-ED74-43D3-91F9-354912A74C3E}"/>
                </c:ext>
              </c:extLst>
            </c:dLbl>
            <c:dLbl>
              <c:idx val="32"/>
              <c:layout>
                <c:manualLayout>
                  <c:x val="2.5346486653995123E-2"/>
                  <c:y val="3.20602083709961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ln>
                        <a:noFill/>
                      </a:ln>
                      <a:solidFill>
                        <a:srgbClr val="433F3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D74-43D3-91F9-354912A74C3E}"/>
                </c:ext>
              </c:extLst>
            </c:dLbl>
            <c:dLbl>
              <c:idx val="34"/>
              <c:layout>
                <c:manualLayout>
                  <c:x val="-1.6897462568400652E-16"/>
                  <c:y val="-2.79234072908674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433F3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/>
                      <a:t>&lt; 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433F3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56-D8FB-43CE-B93A-0D77C1D10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Sheet1!$A$2:$A$37</c:f>
              <c:strCache>
                <c:ptCount val="35"/>
                <c:pt idx="1">
                  <c:v>Diarrhea</c:v>
                </c:pt>
                <c:pt idx="4">
                  <c:v>Vomiting</c:v>
                </c:pt>
                <c:pt idx="7">
                  <c:v>Nausea</c:v>
                </c:pt>
                <c:pt idx="10">
                  <c:v>AST increased</c:v>
                </c:pt>
                <c:pt idx="13">
                  <c:v>ALT increased</c:v>
                </c:pt>
                <c:pt idx="16">
                  <c:v>Decreased appetite</c:v>
                </c:pt>
                <c:pt idx="19">
                  <c:v>Blood creatinine increased</c:v>
                </c:pt>
                <c:pt idx="22">
                  <c:v>Anemia</c:v>
                </c:pt>
                <c:pt idx="25">
                  <c:v>Asthenia</c:v>
                </c:pt>
                <c:pt idx="28">
                  <c:v>Fatigue</c:v>
                </c:pt>
                <c:pt idx="31">
                  <c:v>Neutrophil count decreased</c:v>
                </c:pt>
                <c:pt idx="34">
                  <c:v>Alopecia</c:v>
                </c:pt>
              </c:strCache>
            </c:strRef>
          </c:cat>
          <c:val>
            <c:numRef>
              <c:f>Sheet1!$B$2:$B$37</c:f>
              <c:numCache>
                <c:formatCode>0</c:formatCode>
                <c:ptCount val="36"/>
                <c:pt idx="1">
                  <c:v>37</c:v>
                </c:pt>
                <c:pt idx="2">
                  <c:v>16</c:v>
                </c:pt>
                <c:pt idx="4">
                  <c:v>20</c:v>
                </c:pt>
                <c:pt idx="5">
                  <c:v>5</c:v>
                </c:pt>
                <c:pt idx="7">
                  <c:v>20</c:v>
                </c:pt>
                <c:pt idx="8">
                  <c:v>15</c:v>
                </c:pt>
                <c:pt idx="10">
                  <c:v>19</c:v>
                </c:pt>
                <c:pt idx="11">
                  <c:v>0</c:v>
                </c:pt>
                <c:pt idx="13">
                  <c:v>15</c:v>
                </c:pt>
                <c:pt idx="14">
                  <c:v>3</c:v>
                </c:pt>
                <c:pt idx="16">
                  <c:v>15</c:v>
                </c:pt>
                <c:pt idx="17">
                  <c:v>12</c:v>
                </c:pt>
                <c:pt idx="19">
                  <c:v>13</c:v>
                </c:pt>
                <c:pt idx="20" formatCode="0.0">
                  <c:v>0.7</c:v>
                </c:pt>
                <c:pt idx="22">
                  <c:v>6</c:v>
                </c:pt>
                <c:pt idx="23">
                  <c:v>9</c:v>
                </c:pt>
                <c:pt idx="25">
                  <c:v>7</c:v>
                </c:pt>
                <c:pt idx="26">
                  <c:v>9</c:v>
                </c:pt>
                <c:pt idx="28">
                  <c:v>4</c:v>
                </c:pt>
                <c:pt idx="29">
                  <c:v>6</c:v>
                </c:pt>
                <c:pt idx="31">
                  <c:v>1</c:v>
                </c:pt>
                <c:pt idx="32">
                  <c:v>2</c:v>
                </c:pt>
                <c:pt idx="34" formatCode="0.0">
                  <c:v>0.7</c:v>
                </c:pt>
                <c:pt idx="3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ED74-43D3-91F9-354912A74C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 2 %</c:v>
                </c:pt>
              </c:strCache>
            </c:strRef>
          </c:tx>
          <c:spPr>
            <a:solidFill>
              <a:srgbClr val="A69F9F">
                <a:lumMod val="60000"/>
                <a:lumOff val="40000"/>
              </a:srgbClr>
            </a:solidFill>
            <a:ln>
              <a:solidFill>
                <a:srgbClr val="A69F9F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ED74-43D3-91F9-354912A74C3E}"/>
              </c:ext>
            </c:extLst>
          </c:dPt>
          <c:dPt>
            <c:idx val="2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ED74-43D3-91F9-354912A74C3E}"/>
              </c:ext>
            </c:extLst>
          </c:dPt>
          <c:dPt>
            <c:idx val="4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ED74-43D3-91F9-354912A74C3E}"/>
              </c:ext>
            </c:extLst>
          </c:dPt>
          <c:dPt>
            <c:idx val="5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ED74-43D3-91F9-354912A74C3E}"/>
              </c:ext>
            </c:extLst>
          </c:dPt>
          <c:dPt>
            <c:idx val="7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ED74-43D3-91F9-354912A74C3E}"/>
              </c:ext>
            </c:extLst>
          </c:dPt>
          <c:dPt>
            <c:idx val="8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ED74-43D3-91F9-354912A74C3E}"/>
              </c:ext>
            </c:extLst>
          </c:dPt>
          <c:dPt>
            <c:idx val="10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ED74-43D3-91F9-354912A74C3E}"/>
              </c:ext>
            </c:extLst>
          </c:dPt>
          <c:dPt>
            <c:idx val="11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ED74-43D3-91F9-354912A74C3E}"/>
              </c:ext>
            </c:extLst>
          </c:dPt>
          <c:dPt>
            <c:idx val="13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ED74-43D3-91F9-354912A74C3E}"/>
              </c:ext>
            </c:extLst>
          </c:dPt>
          <c:dPt>
            <c:idx val="14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ED74-43D3-91F9-354912A74C3E}"/>
              </c:ext>
            </c:extLst>
          </c:dPt>
          <c:dPt>
            <c:idx val="16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ED74-43D3-91F9-354912A74C3E}"/>
              </c:ext>
            </c:extLst>
          </c:dPt>
          <c:dPt>
            <c:idx val="17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ED74-43D3-91F9-354912A74C3E}"/>
              </c:ext>
            </c:extLst>
          </c:dPt>
          <c:dPt>
            <c:idx val="19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ED74-43D3-91F9-354912A74C3E}"/>
              </c:ext>
            </c:extLst>
          </c:dPt>
          <c:dPt>
            <c:idx val="20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ED74-43D3-91F9-354912A74C3E}"/>
              </c:ext>
            </c:extLst>
          </c:dPt>
          <c:dPt>
            <c:idx val="22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A-55F5-4EF5-9C92-302BE8DB0930}"/>
              </c:ext>
            </c:extLst>
          </c:dPt>
          <c:dPt>
            <c:idx val="23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C-55F5-4EF5-9C92-302BE8DB0930}"/>
              </c:ext>
            </c:extLst>
          </c:dPt>
          <c:dPt>
            <c:idx val="25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ED74-43D3-91F9-354912A74C3E}"/>
              </c:ext>
            </c:extLst>
          </c:dPt>
          <c:dPt>
            <c:idx val="26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55F5-4EF5-9C92-302BE8DB0930}"/>
              </c:ext>
            </c:extLst>
          </c:dPt>
          <c:dPt>
            <c:idx val="28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ED74-43D3-91F9-354912A74C3E}"/>
              </c:ext>
            </c:extLst>
          </c:dPt>
          <c:dPt>
            <c:idx val="29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ED74-43D3-91F9-354912A74C3E}"/>
              </c:ext>
            </c:extLst>
          </c:dPt>
          <c:dPt>
            <c:idx val="31"/>
            <c:invertIfNegative val="0"/>
            <c:bubble3D val="0"/>
            <c:spPr>
              <a:solidFill>
                <a:srgbClr val="CB7C78"/>
              </a:solidFill>
              <a:ln>
                <a:solidFill>
                  <a:srgbClr val="772A2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55F5-4EF5-9C92-302BE8DB0930}"/>
              </c:ext>
            </c:extLst>
          </c:dPt>
          <c:dPt>
            <c:idx val="32"/>
            <c:invertIfNegative val="0"/>
            <c:bubble3D val="0"/>
            <c:spPr>
              <a:solidFill>
                <a:srgbClr val="A69F9F">
                  <a:lumMod val="60000"/>
                  <a:lumOff val="40000"/>
                </a:srgbClr>
              </a:solid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E-55F5-4EF5-9C92-302BE8DB0930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455982750600001E-2"/>
                      <c:h val="6.23312502748366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D-ED74-43D3-91F9-354912A74C3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ED74-43D3-91F9-354912A74C3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ED74-43D3-91F9-354912A74C3E}"/>
                </c:ext>
              </c:extLst>
            </c:dLbl>
            <c:dLbl>
              <c:idx val="5"/>
              <c:layout>
                <c:manualLayout>
                  <c:x val="2.189014756481406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3-ED74-43D3-91F9-354912A74C3E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C-ED74-43D3-91F9-354912A74C3E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5-ED74-43D3-91F9-354912A74C3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7-ED74-43D3-91F9-354912A74C3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ED74-43D3-91F9-354912A74C3E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B-ED74-43D3-91F9-354912A74C3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ED74-43D3-91F9-354912A74C3E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F-ED74-43D3-91F9-354912A74C3E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1-ED74-43D3-91F9-354912A74C3E}"/>
                </c:ext>
              </c:extLst>
            </c:dLbl>
            <c:dLbl>
              <c:idx val="1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3-ED74-43D3-91F9-354912A74C3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ED74-43D3-91F9-354912A74C3E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A-55F5-4EF5-9C92-302BE8DB0930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C-55F5-4EF5-9C92-302BE8DB0930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7-ED74-43D3-91F9-354912A74C3E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D-55F5-4EF5-9C92-302BE8DB0930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9-ED74-43D3-91F9-354912A74C3E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B-ED74-43D3-91F9-354912A74C3E}"/>
                </c:ext>
              </c:extLst>
            </c:dLbl>
            <c:dLbl>
              <c:idx val="31"/>
              <c:layout>
                <c:manualLayout>
                  <c:x val="-2.8802825743176576E-2"/>
                  <c:y val="-2.79234072908676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B-55F5-4EF5-9C92-302BE8DB0930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4E-55F5-4EF5-9C92-302BE8DB0930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D8FB-43CE-B93A-0D77C1D1071E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D8FB-43CE-B93A-0D77C1D107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33F3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Sheet1!$A$2:$A$37</c:f>
              <c:strCache>
                <c:ptCount val="35"/>
                <c:pt idx="1">
                  <c:v>Diarrhea</c:v>
                </c:pt>
                <c:pt idx="4">
                  <c:v>Vomiting</c:v>
                </c:pt>
                <c:pt idx="7">
                  <c:v>Nausea</c:v>
                </c:pt>
                <c:pt idx="10">
                  <c:v>AST increased</c:v>
                </c:pt>
                <c:pt idx="13">
                  <c:v>ALT increased</c:v>
                </c:pt>
                <c:pt idx="16">
                  <c:v>Decreased appetite</c:v>
                </c:pt>
                <c:pt idx="19">
                  <c:v>Blood creatinine increased</c:v>
                </c:pt>
                <c:pt idx="22">
                  <c:v>Anemia</c:v>
                </c:pt>
                <c:pt idx="25">
                  <c:v>Asthenia</c:v>
                </c:pt>
                <c:pt idx="28">
                  <c:v>Fatigue</c:v>
                </c:pt>
                <c:pt idx="31">
                  <c:v>Neutrophil count decreased</c:v>
                </c:pt>
                <c:pt idx="34">
                  <c:v>Alopecia</c:v>
                </c:pt>
              </c:strCache>
            </c:strRef>
          </c:cat>
          <c:val>
            <c:numRef>
              <c:f>Sheet1!$C$2:$C$37</c:f>
              <c:numCache>
                <c:formatCode>General</c:formatCode>
                <c:ptCount val="36"/>
                <c:pt idx="1">
                  <c:v>11</c:v>
                </c:pt>
                <c:pt idx="2">
                  <c:v>10</c:v>
                </c:pt>
                <c:pt idx="4">
                  <c:v>13</c:v>
                </c:pt>
                <c:pt idx="5">
                  <c:v>0.7</c:v>
                </c:pt>
                <c:pt idx="7">
                  <c:v>11</c:v>
                </c:pt>
                <c:pt idx="8">
                  <c:v>4</c:v>
                </c:pt>
                <c:pt idx="10">
                  <c:v>5</c:v>
                </c:pt>
                <c:pt idx="11">
                  <c:v>0</c:v>
                </c:pt>
                <c:pt idx="13">
                  <c:v>7</c:v>
                </c:pt>
                <c:pt idx="14">
                  <c:v>0</c:v>
                </c:pt>
                <c:pt idx="16">
                  <c:v>7</c:v>
                </c:pt>
                <c:pt idx="17">
                  <c:v>8</c:v>
                </c:pt>
                <c:pt idx="19">
                  <c:v>7</c:v>
                </c:pt>
                <c:pt idx="20">
                  <c:v>0.7</c:v>
                </c:pt>
                <c:pt idx="22">
                  <c:v>9</c:v>
                </c:pt>
                <c:pt idx="23">
                  <c:v>16</c:v>
                </c:pt>
                <c:pt idx="25">
                  <c:v>7</c:v>
                </c:pt>
                <c:pt idx="26">
                  <c:v>9</c:v>
                </c:pt>
                <c:pt idx="28">
                  <c:v>8</c:v>
                </c:pt>
                <c:pt idx="29">
                  <c:v>6</c:v>
                </c:pt>
                <c:pt idx="31">
                  <c:v>0.7</c:v>
                </c:pt>
                <c:pt idx="32">
                  <c:v>3</c:v>
                </c:pt>
                <c:pt idx="34">
                  <c:v>0</c:v>
                </c:pt>
                <c:pt idx="3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ED74-43D3-91F9-354912A74C3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 3/4 %</c:v>
                </c:pt>
              </c:strCache>
            </c:strRef>
          </c:tx>
          <c:spPr>
            <a:pattFill prst="dkUpDiag">
              <a:fgClr>
                <a:srgbClr val="772A28"/>
              </a:fgClr>
              <a:bgClr>
                <a:srgbClr val="FFFFFF"/>
              </a:bgClr>
            </a:pattFill>
            <a:ln>
              <a:solidFill>
                <a:srgbClr val="772A28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E-E3A6-4C46-A99B-188C9A8A6C8D}"/>
              </c:ext>
            </c:extLst>
          </c:dPt>
          <c:dPt>
            <c:idx val="5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2-E3A6-4C46-A99B-188C9A8A6C8D}"/>
              </c:ext>
            </c:extLst>
          </c:dPt>
          <c:dPt>
            <c:idx val="8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E3A6-4C46-A99B-188C9A8A6C8D}"/>
              </c:ext>
            </c:extLst>
          </c:dPt>
          <c:dPt>
            <c:idx val="17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E3A6-4C46-A99B-188C9A8A6C8D}"/>
              </c:ext>
            </c:extLst>
          </c:dPt>
          <c:dPt>
            <c:idx val="23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A-E3A6-4C46-A99B-188C9A8A6C8D}"/>
              </c:ext>
            </c:extLst>
          </c:dPt>
          <c:dPt>
            <c:idx val="26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C-E3A6-4C46-A99B-188C9A8A6C8D}"/>
              </c:ext>
            </c:extLst>
          </c:dPt>
          <c:dPt>
            <c:idx val="29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E-E3A6-4C46-A99B-188C9A8A6C8D}"/>
              </c:ext>
            </c:extLst>
          </c:dPt>
          <c:dPt>
            <c:idx val="32"/>
            <c:invertIfNegative val="0"/>
            <c:bubble3D val="0"/>
            <c:spPr>
              <a:pattFill prst="dkUpDiag">
                <a:fgClr>
                  <a:srgbClr val="A69F9F"/>
                </a:fgClr>
                <a:bgClr>
                  <a:srgbClr val="FFFFFF"/>
                </a:bgClr>
              </a:pattFill>
              <a:ln>
                <a:solidFill>
                  <a:srgbClr val="A69F9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E3A6-4C46-A99B-188C9A8A6C8D}"/>
              </c:ext>
            </c:extLst>
          </c:dPt>
          <c:dLbls>
            <c:dLbl>
              <c:idx val="1"/>
              <c:layout>
                <c:manualLayout>
                  <c:x val="1.1521130297270457E-3"/>
                  <c:y val="-5.58468145817352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E3A6-4C46-A99B-188C9A8A6C8D}"/>
                </c:ext>
              </c:extLst>
            </c:dLbl>
            <c:dLbl>
              <c:idx val="2"/>
              <c:layout>
                <c:manualLayout>
                  <c:x val="-2.1121828210500815E-17"/>
                  <c:y val="-5.274421377163892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E3A6-4C46-A99B-188C9A8A6C8D}"/>
                </c:ext>
              </c:extLst>
            </c:dLbl>
            <c:dLbl>
              <c:idx val="4"/>
              <c:layout>
                <c:manualLayout>
                  <c:x val="-2.1121828210500815E-17"/>
                  <c:y val="-4.65390121514460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E3A6-4C46-A99B-188C9A8A6C8D}"/>
                </c:ext>
              </c:extLst>
            </c:dLbl>
            <c:dLbl>
              <c:idx val="5"/>
              <c:layout>
                <c:manualLayout>
                  <c:x val="1.152113029727035E-3"/>
                  <c:y val="-3.41286089110604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62-E3A6-4C46-A99B-188C9A8A6C8D}"/>
                </c:ext>
              </c:extLst>
            </c:dLbl>
            <c:dLbl>
              <c:idx val="7"/>
              <c:layout>
                <c:manualLayout>
                  <c:x val="0"/>
                  <c:y val="-4.653901215144612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E3A6-4C46-A99B-188C9A8A6C8D}"/>
                </c:ext>
              </c:extLst>
            </c:dLbl>
            <c:dLbl>
              <c:idx val="8"/>
              <c:layout>
                <c:manualLayout>
                  <c:x val="0"/>
                  <c:y val="-3.10260081009640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61-E3A6-4C46-A99B-188C9A8A6C8D}"/>
                </c:ext>
              </c:extLst>
            </c:dLbl>
            <c:dLbl>
              <c:idx val="10"/>
              <c:layout>
                <c:manualLayout>
                  <c:x val="1.1521130297270563E-3"/>
                  <c:y val="-5.89494153918317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E3A6-4C46-A99B-188C9A8A6C8D}"/>
                </c:ext>
              </c:extLst>
            </c:dLbl>
            <c:dLbl>
              <c:idx val="11"/>
              <c:layout>
                <c:manualLayout>
                  <c:x val="-1.152113029727014E-3"/>
                  <c:y val="-2.17182056706748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E3A6-4C46-A99B-188C9A8A6C8D}"/>
                </c:ext>
              </c:extLst>
            </c:dLbl>
            <c:dLbl>
              <c:idx val="13"/>
              <c:layout>
                <c:manualLayout>
                  <c:x val="0"/>
                  <c:y val="-6.82572178221208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E3A6-4C46-A99B-188C9A8A6C8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E3A6-4C46-A99B-188C9A8A6C8D}"/>
                </c:ext>
              </c:extLst>
            </c:dLbl>
            <c:dLbl>
              <c:idx val="16"/>
              <c:layout>
                <c:manualLayout>
                  <c:x val="-8.4487312842003259E-17"/>
                  <c:y val="-3.1026008100964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E3A6-4C46-A99B-188C9A8A6C8D}"/>
                </c:ext>
              </c:extLst>
            </c:dLbl>
            <c:dLbl>
              <c:idx val="17"/>
              <c:layout>
                <c:manualLayout>
                  <c:x val="0"/>
                  <c:y val="-3.7231209721156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E3A6-4C46-A99B-188C9A8A6C8D}"/>
                </c:ext>
              </c:extLst>
            </c:dLbl>
            <c:dLbl>
              <c:idx val="19"/>
              <c:layout>
                <c:manualLayout>
                  <c:x val="-2.3042260594541126E-3"/>
                  <c:y val="-3.41286089110604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68-E3A6-4C46-A99B-188C9A8A6C8D}"/>
                </c:ext>
              </c:extLst>
            </c:dLbl>
            <c:dLbl>
              <c:idx val="20"/>
              <c:layout>
                <c:manualLayout>
                  <c:x val="-1.1521130297271409E-3"/>
                  <c:y val="-2.79234072908677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&lt; 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70-E3A6-4C46-A99B-188C9A8A6C8D}"/>
                </c:ext>
              </c:extLst>
            </c:dLbl>
            <c:dLbl>
              <c:idx val="22"/>
              <c:layout>
                <c:manualLayout>
                  <c:x val="1.1521130297269717E-3"/>
                  <c:y val="-4.3436411341349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E3A6-4C46-A99B-188C9A8A6C8D}"/>
                </c:ext>
              </c:extLst>
            </c:dLbl>
            <c:dLbl>
              <c:idx val="23"/>
              <c:layout>
                <c:manualLayout>
                  <c:x val="0"/>
                  <c:y val="-5.58468145817353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E3A6-4C46-A99B-188C9A8A6C8D}"/>
                </c:ext>
              </c:extLst>
            </c:dLbl>
            <c:dLbl>
              <c:idx val="25"/>
              <c:layout>
                <c:manualLayout>
                  <c:x val="-8.4487312842003259E-17"/>
                  <c:y val="-5.5846814581735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E3A6-4C46-A99B-188C9A8A6C8D}"/>
                </c:ext>
              </c:extLst>
            </c:dLbl>
            <c:dLbl>
              <c:idx val="26"/>
              <c:layout>
                <c:manualLayout>
                  <c:x val="-1.1521130297271409E-3"/>
                  <c:y val="-8.0667621062506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E3A6-4C46-A99B-188C9A8A6C8D}"/>
                </c:ext>
              </c:extLst>
            </c:dLbl>
            <c:dLbl>
              <c:idx val="28"/>
              <c:layout>
                <c:manualLayout>
                  <c:x val="-1.1521130297270563E-3"/>
                  <c:y val="-4.9641612961542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E3A6-4C46-A99B-188C9A8A6C8D}"/>
                </c:ext>
              </c:extLst>
            </c:dLbl>
            <c:dLbl>
              <c:idx val="29"/>
              <c:layout>
                <c:manualLayout>
                  <c:x val="-1.1521130297272252E-3"/>
                  <c:y val="-4.653901215144612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E3A6-4C46-A99B-188C9A8A6C8D}"/>
                </c:ext>
              </c:extLst>
            </c:dLbl>
            <c:dLbl>
              <c:idx val="31"/>
              <c:layout>
                <c:manualLayout>
                  <c:x val="0"/>
                  <c:y val="-3.72312097211568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E3A6-4C46-A99B-188C9A8A6C8D}"/>
                </c:ext>
              </c:extLst>
            </c:dLbl>
            <c:dLbl>
              <c:idx val="32"/>
              <c:layout>
                <c:manualLayout>
                  <c:x val="0"/>
                  <c:y val="-7.756502025241013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E3A6-4C46-A99B-188C9A8A6C8D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4-E3A6-4C46-A99B-188C9A8A6C8D}"/>
                </c:ext>
              </c:extLst>
            </c:dLbl>
            <c:dLbl>
              <c:idx val="35"/>
              <c:layout>
                <c:manualLayout>
                  <c:x val="0"/>
                  <c:y val="4.343641134134960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dirty="0">
                        <a:solidFill>
                          <a:schemeClr val="bg1"/>
                        </a:solidFill>
                      </a:rPr>
                      <a:t>11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73-E3A6-4C46-A99B-188C9A8A6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Sheet1!$A$2:$A$37</c:f>
              <c:strCache>
                <c:ptCount val="35"/>
                <c:pt idx="1">
                  <c:v>Diarrhea</c:v>
                </c:pt>
                <c:pt idx="4">
                  <c:v>Vomiting</c:v>
                </c:pt>
                <c:pt idx="7">
                  <c:v>Nausea</c:v>
                </c:pt>
                <c:pt idx="10">
                  <c:v>AST increased</c:v>
                </c:pt>
                <c:pt idx="13">
                  <c:v>ALT increased</c:v>
                </c:pt>
                <c:pt idx="16">
                  <c:v>Decreased appetite</c:v>
                </c:pt>
                <c:pt idx="19">
                  <c:v>Blood creatinine increased</c:v>
                </c:pt>
                <c:pt idx="22">
                  <c:v>Anemia</c:v>
                </c:pt>
                <c:pt idx="25">
                  <c:v>Asthenia</c:v>
                </c:pt>
                <c:pt idx="28">
                  <c:v>Fatigue</c:v>
                </c:pt>
                <c:pt idx="31">
                  <c:v>Neutrophil count decreased</c:v>
                </c:pt>
                <c:pt idx="34">
                  <c:v>Alopecia</c:v>
                </c:pt>
              </c:strCache>
            </c:strRef>
          </c:cat>
          <c:val>
            <c:numRef>
              <c:f>Sheet1!$D$2:$D$37</c:f>
              <c:numCache>
                <c:formatCode>0</c:formatCode>
                <c:ptCount val="36"/>
                <c:pt idx="1">
                  <c:v>5</c:v>
                </c:pt>
                <c:pt idx="2">
                  <c:v>4</c:v>
                </c:pt>
                <c:pt idx="4">
                  <c:v>2</c:v>
                </c:pt>
                <c:pt idx="5" formatCode="0.0">
                  <c:v>0.7</c:v>
                </c:pt>
                <c:pt idx="7">
                  <c:v>3</c:v>
                </c:pt>
                <c:pt idx="8" formatCode="0.0">
                  <c:v>0.7</c:v>
                </c:pt>
                <c:pt idx="10">
                  <c:v>6</c:v>
                </c:pt>
                <c:pt idx="11">
                  <c:v>0</c:v>
                </c:pt>
                <c:pt idx="13">
                  <c:v>8</c:v>
                </c:pt>
                <c:pt idx="14">
                  <c:v>0</c:v>
                </c:pt>
                <c:pt idx="16">
                  <c:v>1</c:v>
                </c:pt>
                <c:pt idx="17">
                  <c:v>1</c:v>
                </c:pt>
                <c:pt idx="19" formatCode="0.0">
                  <c:v>0.3</c:v>
                </c:pt>
                <c:pt idx="20">
                  <c:v>0</c:v>
                </c:pt>
                <c:pt idx="22">
                  <c:v>3</c:v>
                </c:pt>
                <c:pt idx="23">
                  <c:v>4</c:v>
                </c:pt>
                <c:pt idx="25">
                  <c:v>4</c:v>
                </c:pt>
                <c:pt idx="26">
                  <c:v>10</c:v>
                </c:pt>
                <c:pt idx="28">
                  <c:v>3</c:v>
                </c:pt>
                <c:pt idx="29">
                  <c:v>2</c:v>
                </c:pt>
                <c:pt idx="31">
                  <c:v>1</c:v>
                </c:pt>
                <c:pt idx="32">
                  <c:v>11</c:v>
                </c:pt>
                <c:pt idx="34">
                  <c:v>0</c:v>
                </c:pt>
                <c:pt idx="3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E3A6-4C46-A99B-188C9A8A6C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461795680"/>
        <c:axId val="461796512"/>
      </c:barChart>
      <c:catAx>
        <c:axId val="4617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96512"/>
        <c:crosses val="autoZero"/>
        <c:auto val="1"/>
        <c:lblAlgn val="ctr"/>
        <c:lblOffset val="100"/>
        <c:noMultiLvlLbl val="0"/>
      </c:catAx>
      <c:valAx>
        <c:axId val="461796512"/>
        <c:scaling>
          <c:orientation val="minMax"/>
          <c:max val="1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>
            <a:solidFill>
              <a:srgbClr val="59545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9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44.xml"/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5B235E-C258-E564-253E-7C22929C2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8C12D-0F25-5452-07DA-EC0770C76F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CF9C8-EAFA-4158-8B90-F1D1C0CFD95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75151-E908-6419-F515-E59B7B10A7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D7D8F-2ADB-BE27-EFAE-62C9AA2A9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1984-9B9C-46CE-AD28-017948C2F76B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1390755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268E2-9F0D-42D6-A0BA-00E8FFBB509C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5040" y="457200"/>
            <a:ext cx="2438400" cy="1371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74320" y="1965960"/>
            <a:ext cx="6309360" cy="6583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C61B-9EBE-40C9-B0E4-227F47343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1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Welcome everyone to our Best of ASCO (Part 1) Virtual CME event.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97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017AC-9EA3-44AB-832F-0B40E5343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6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0E7FA-1659-4724-B04D-9C5482A442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9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7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9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51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017AC-9EA3-44AB-832F-0B40E5343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598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5675" y="457200"/>
            <a:ext cx="2438400" cy="137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13808-D083-4BDB-92BC-F201F5C0D6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48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2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2.xml"/><Relationship Id="rId4" Type="http://schemas.openxmlformats.org/officeDocument/2006/relationships/image" Target="../media/image98.jpe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3.xml"/><Relationship Id="rId4" Type="http://schemas.openxmlformats.org/officeDocument/2006/relationships/image" Target="../media/image98.jpeg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5.xml"/><Relationship Id="rId5" Type="http://schemas.openxmlformats.org/officeDocument/2006/relationships/image" Target="../media/image100.jpeg"/><Relationship Id="rId4" Type="http://schemas.openxmlformats.org/officeDocument/2006/relationships/image" Target="../media/image97.jpe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3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5.svg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0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1.xml"/><Relationship Id="rId4" Type="http://schemas.openxmlformats.org/officeDocument/2006/relationships/image" Target="../media/image10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Master" Target="../slideMasters/slideMaster16.xml"/><Relationship Id="rId1" Type="http://schemas.openxmlformats.org/officeDocument/2006/relationships/tags" Target="../tags/tag43.xml"/><Relationship Id="rId4" Type="http://schemas.openxmlformats.org/officeDocument/2006/relationships/image" Target="../media/image105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1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png"/><Relationship Id="rId4" Type="http://schemas.openxmlformats.org/officeDocument/2006/relationships/image" Target="../media/image3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KG Texture">
            <a:extLst>
              <a:ext uri="{FF2B5EF4-FFF2-40B4-BE49-F238E27FC236}">
                <a16:creationId xmlns:a16="http://schemas.microsoft.com/office/drawing/2014/main" id="{49248B60-2DD4-49D2-BE7A-6F834C8E6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op Grad">
            <a:extLst>
              <a:ext uri="{FF2B5EF4-FFF2-40B4-BE49-F238E27FC236}">
                <a16:creationId xmlns:a16="http://schemas.microsoft.com/office/drawing/2014/main" id="{ECF204ED-9969-CB30-8854-EC5D614E29AB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AB Logo">
            <a:extLst>
              <a:ext uri="{FF2B5EF4-FFF2-40B4-BE49-F238E27FC236}">
                <a16:creationId xmlns:a16="http://schemas.microsoft.com/office/drawing/2014/main" id="{CF426C20-26C4-4C06-FBAF-299753FEEE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5152" y="491361"/>
            <a:ext cx="2455164" cy="251589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D8CA47BC-16E0-8D58-B0BD-572CE5551C53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5152" y="3303270"/>
            <a:ext cx="6713696" cy="914400"/>
          </a:xfrm>
        </p:spPr>
        <p:txBody>
          <a:bodyPr lIns="0" tIns="0" rIns="0" bIns="0" anchor="ctr" anchorCtr="0">
            <a:noAutofit/>
          </a:bodyPr>
          <a:lstStyle>
            <a:lvl1pPr algn="r">
              <a:spcBef>
                <a:spcPts val="900"/>
              </a:spcBef>
              <a:defRPr sz="21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Date </a:t>
            </a:r>
            <a:r>
              <a:rPr lang="en-US" sz="2100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lang="en-US" dirty="0"/>
              <a:t> City, State</a:t>
            </a:r>
          </a:p>
        </p:txBody>
      </p:sp>
      <p:grpSp>
        <p:nvGrpSpPr>
          <p:cNvPr id="3" name="Logo Lockup">
            <a:extLst>
              <a:ext uri="{FF2B5EF4-FFF2-40B4-BE49-F238E27FC236}">
                <a16:creationId xmlns:a16="http://schemas.microsoft.com/office/drawing/2014/main" id="{D67851E9-0BAF-95FA-5B05-2A749C630E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15152" y="1794510"/>
            <a:ext cx="6722532" cy="1495881"/>
            <a:chOff x="1215152" y="1794510"/>
            <a:chExt cx="6722532" cy="1495881"/>
          </a:xfrm>
        </p:grpSpPr>
        <p:pic>
          <p:nvPicPr>
            <p:cNvPr id="7" name="2023">
              <a:extLst>
                <a:ext uri="{FF2B5EF4-FFF2-40B4-BE49-F238E27FC236}">
                  <a16:creationId xmlns:a16="http://schemas.microsoft.com/office/drawing/2014/main" id="{391B5A9A-36CB-AA32-9E79-BE27A0F09F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8" name="exchange">
              <a:extLst>
                <a:ext uri="{FF2B5EF4-FFF2-40B4-BE49-F238E27FC236}">
                  <a16:creationId xmlns:a16="http://schemas.microsoft.com/office/drawing/2014/main" id="{9752C3CA-A963-2F99-9137-7D4D78B2A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9" name="grow.">
              <a:extLst>
                <a:ext uri="{FF2B5EF4-FFF2-40B4-BE49-F238E27FC236}">
                  <a16:creationId xmlns:a16="http://schemas.microsoft.com/office/drawing/2014/main" id="{A449B261-39DA-0188-1155-849529E00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22003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potlight Grad">
            <a:extLst>
              <a:ext uri="{FF2B5EF4-FFF2-40B4-BE49-F238E27FC236}">
                <a16:creationId xmlns:a16="http://schemas.microsoft.com/office/drawing/2014/main" id="{E4CE15E1-FB1F-F096-DFEF-B26EFE194F40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1931988"/>
            <a:ext cx="8320405" cy="2925762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0" name="AB Logo">
            <a:extLst>
              <a:ext uri="{FF2B5EF4-FFF2-40B4-BE49-F238E27FC236}">
                <a16:creationId xmlns:a16="http://schemas.microsoft.com/office/drawing/2014/main" id="{BD44AE17-2499-7EBA-7BE8-25DE02ACC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40" y="285750"/>
            <a:ext cx="2011680" cy="206144"/>
          </a:xfrm>
          <a:prstGeom prst="rect">
            <a:avLst/>
          </a:prstGeom>
        </p:spPr>
      </p:pic>
      <p:grpSp>
        <p:nvGrpSpPr>
          <p:cNvPr id="8" name="Logo Lockup">
            <a:extLst>
              <a:ext uri="{FF2B5EF4-FFF2-40B4-BE49-F238E27FC236}">
                <a16:creationId xmlns:a16="http://schemas.microsoft.com/office/drawing/2014/main" id="{198B4A24-B67A-04EE-14B0-71D4F5BBDC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43800" y="285750"/>
            <a:ext cx="1280160" cy="284858"/>
            <a:chOff x="1215152" y="1794510"/>
            <a:chExt cx="6722532" cy="1495881"/>
          </a:xfrm>
        </p:grpSpPr>
        <p:pic>
          <p:nvPicPr>
            <p:cNvPr id="9" name="2023">
              <a:extLst>
                <a:ext uri="{FF2B5EF4-FFF2-40B4-BE49-F238E27FC236}">
                  <a16:creationId xmlns:a16="http://schemas.microsoft.com/office/drawing/2014/main" id="{C0C35F1D-8B58-4DE9-6006-31CB9E357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66" name="exchange">
              <a:extLst>
                <a:ext uri="{FF2B5EF4-FFF2-40B4-BE49-F238E27FC236}">
                  <a16:creationId xmlns:a16="http://schemas.microsoft.com/office/drawing/2014/main" id="{3515ECD6-1D2B-013D-8A49-9F75ACCA4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67" name="grow.">
              <a:extLst>
                <a:ext uri="{FF2B5EF4-FFF2-40B4-BE49-F238E27FC236}">
                  <a16:creationId xmlns:a16="http://schemas.microsoft.com/office/drawing/2014/main" id="{1AEB93FF-3A4F-F7A7-9772-7AC40315E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4805328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4" y="1429942"/>
            <a:ext cx="3825875" cy="3237309"/>
          </a:xfrm>
        </p:spPr>
        <p:txBody>
          <a:bodyPr/>
          <a:lstStyle>
            <a:lvl1pPr>
              <a:defRPr sz="1969"/>
            </a:lvl1pPr>
            <a:lvl2pPr>
              <a:defRPr sz="1688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90" y="1429942"/>
            <a:ext cx="3827462" cy="3237309"/>
          </a:xfrm>
        </p:spPr>
        <p:txBody>
          <a:bodyPr/>
          <a:lstStyle>
            <a:lvl1pPr>
              <a:defRPr sz="1969"/>
            </a:lvl1pPr>
            <a:lvl2pPr>
              <a:defRPr sz="1688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932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479" indent="0">
              <a:buNone/>
              <a:defRPr sz="1406" b="1"/>
            </a:lvl2pPr>
            <a:lvl3pPr marL="642958" indent="0">
              <a:buNone/>
              <a:defRPr sz="1266" b="1"/>
            </a:lvl3pPr>
            <a:lvl4pPr marL="964436" indent="0">
              <a:buNone/>
              <a:defRPr sz="1125" b="1"/>
            </a:lvl4pPr>
            <a:lvl5pPr marL="1285915" indent="0">
              <a:buNone/>
              <a:defRPr sz="1125" b="1"/>
            </a:lvl5pPr>
            <a:lvl6pPr marL="1607394" indent="0">
              <a:buNone/>
              <a:defRPr sz="1125" b="1"/>
            </a:lvl6pPr>
            <a:lvl7pPr marL="1928873" indent="0">
              <a:buNone/>
              <a:defRPr sz="1125" b="1"/>
            </a:lvl7pPr>
            <a:lvl8pPr marL="2250352" indent="0">
              <a:buNone/>
              <a:defRPr sz="1125" b="1"/>
            </a:lvl8pPr>
            <a:lvl9pPr marL="2571830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688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479" indent="0">
              <a:buNone/>
              <a:defRPr sz="1406" b="1"/>
            </a:lvl2pPr>
            <a:lvl3pPr marL="642958" indent="0">
              <a:buNone/>
              <a:defRPr sz="1266" b="1"/>
            </a:lvl3pPr>
            <a:lvl4pPr marL="964436" indent="0">
              <a:buNone/>
              <a:defRPr sz="1125" b="1"/>
            </a:lvl4pPr>
            <a:lvl5pPr marL="1285915" indent="0">
              <a:buNone/>
              <a:defRPr sz="1125" b="1"/>
            </a:lvl5pPr>
            <a:lvl6pPr marL="1607394" indent="0">
              <a:buNone/>
              <a:defRPr sz="1125" b="1"/>
            </a:lvl6pPr>
            <a:lvl7pPr marL="1928873" indent="0">
              <a:buNone/>
              <a:defRPr sz="1125" b="1"/>
            </a:lvl7pPr>
            <a:lvl8pPr marL="2250352" indent="0">
              <a:buNone/>
              <a:defRPr sz="1125" b="1"/>
            </a:lvl8pPr>
            <a:lvl9pPr marL="2571830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7"/>
            <a:ext cx="4041775" cy="2963466"/>
          </a:xfrm>
        </p:spPr>
        <p:txBody>
          <a:bodyPr/>
          <a:lstStyle>
            <a:lvl1pPr>
              <a:defRPr sz="1688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4969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6931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034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985"/>
            </a:lvl1pPr>
            <a:lvl2pPr marL="321479" indent="0">
              <a:buNone/>
              <a:defRPr sz="844"/>
            </a:lvl2pPr>
            <a:lvl3pPr marL="642958" indent="0">
              <a:buNone/>
              <a:defRPr sz="704"/>
            </a:lvl3pPr>
            <a:lvl4pPr marL="964436" indent="0">
              <a:buNone/>
              <a:defRPr sz="633"/>
            </a:lvl4pPr>
            <a:lvl5pPr marL="1285915" indent="0">
              <a:buNone/>
              <a:defRPr sz="633"/>
            </a:lvl5pPr>
            <a:lvl6pPr marL="1607394" indent="0">
              <a:buNone/>
              <a:defRPr sz="633"/>
            </a:lvl6pPr>
            <a:lvl7pPr marL="1928873" indent="0">
              <a:buNone/>
              <a:defRPr sz="633"/>
            </a:lvl7pPr>
            <a:lvl8pPr marL="2250352" indent="0">
              <a:buNone/>
              <a:defRPr sz="633"/>
            </a:lvl8pPr>
            <a:lvl9pPr marL="2571830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990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250"/>
            </a:lvl1pPr>
            <a:lvl2pPr marL="321479" indent="0">
              <a:buNone/>
              <a:defRPr sz="1969"/>
            </a:lvl2pPr>
            <a:lvl3pPr marL="642958" indent="0">
              <a:buNone/>
              <a:defRPr sz="1688"/>
            </a:lvl3pPr>
            <a:lvl4pPr marL="964436" indent="0">
              <a:buNone/>
              <a:defRPr sz="1406"/>
            </a:lvl4pPr>
            <a:lvl5pPr marL="1285915" indent="0">
              <a:buNone/>
              <a:defRPr sz="1406"/>
            </a:lvl5pPr>
            <a:lvl6pPr marL="1607394" indent="0">
              <a:buNone/>
              <a:defRPr sz="1406"/>
            </a:lvl6pPr>
            <a:lvl7pPr marL="1928873" indent="0">
              <a:buNone/>
              <a:defRPr sz="1406"/>
            </a:lvl7pPr>
            <a:lvl8pPr marL="2250352" indent="0">
              <a:buNone/>
              <a:defRPr sz="1406"/>
            </a:lvl8pPr>
            <a:lvl9pPr marL="2571830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985"/>
            </a:lvl1pPr>
            <a:lvl2pPr marL="321479" indent="0">
              <a:buNone/>
              <a:defRPr sz="844"/>
            </a:lvl2pPr>
            <a:lvl3pPr marL="642958" indent="0">
              <a:buNone/>
              <a:defRPr sz="704"/>
            </a:lvl3pPr>
            <a:lvl4pPr marL="964436" indent="0">
              <a:buNone/>
              <a:defRPr sz="633"/>
            </a:lvl4pPr>
            <a:lvl5pPr marL="1285915" indent="0">
              <a:buNone/>
              <a:defRPr sz="633"/>
            </a:lvl5pPr>
            <a:lvl6pPr marL="1607394" indent="0">
              <a:buNone/>
              <a:defRPr sz="633"/>
            </a:lvl6pPr>
            <a:lvl7pPr marL="1928873" indent="0">
              <a:buNone/>
              <a:defRPr sz="633"/>
            </a:lvl7pPr>
            <a:lvl8pPr marL="2250352" indent="0">
              <a:buNone/>
              <a:defRPr sz="633"/>
            </a:lvl8pPr>
            <a:lvl9pPr marL="2571830" indent="0">
              <a:buNone/>
              <a:defRPr sz="6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3013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82095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6" y="427437"/>
            <a:ext cx="1951037" cy="42398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4" y="427437"/>
            <a:ext cx="5702300" cy="42398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2726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9886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19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85750"/>
            <a:ext cx="8320723" cy="594360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39" y="1154112"/>
            <a:ext cx="8320723" cy="37036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8" name="Logo Lockup">
            <a:extLst>
              <a:ext uri="{FF2B5EF4-FFF2-40B4-BE49-F238E27FC236}">
                <a16:creationId xmlns:a16="http://schemas.microsoft.com/office/drawing/2014/main" id="{4E60961E-7D68-8705-6107-30201A045F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43800" y="285750"/>
            <a:ext cx="1280160" cy="284858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69" name="2023">
              <a:extLst>
                <a:ext uri="{FF2B5EF4-FFF2-40B4-BE49-F238E27FC236}">
                  <a16:creationId xmlns:a16="http://schemas.microsoft.com/office/drawing/2014/main" id="{840733AA-4BE4-52D1-BC95-B8C299401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0" name="exchange">
              <a:extLst>
                <a:ext uri="{FF2B5EF4-FFF2-40B4-BE49-F238E27FC236}">
                  <a16:creationId xmlns:a16="http://schemas.microsoft.com/office/drawing/2014/main" id="{A74F44D6-490C-01DF-181C-9BA90752A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1" name="grow.">
              <a:extLst>
                <a:ext uri="{FF2B5EF4-FFF2-40B4-BE49-F238E27FC236}">
                  <a16:creationId xmlns:a16="http://schemas.microsoft.com/office/drawing/2014/main" id="{E19C7143-2E88-D716-D14C-BEC0A9DD4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8400111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1387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2481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6689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414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7253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0324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4841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836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140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4115" y="1125664"/>
            <a:ext cx="1912144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191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446ABA2D-CD69-025C-63B7-FB5941E2F235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63CC2053-D26F-1A09-EC5F-40F09CFF97D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ECAA126C-3631-1D8E-91D5-30614D2DE00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D37153E-609D-76FB-E0A9-B96F729D65F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6B8C804A-3D3C-4FB7-7B2B-A5B163168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65FDD9-DC01-9315-92F5-ADE28CE6BD4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E2CD018-007D-C7F5-8CEA-6EF75B05E6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CC789D7-2EF8-E7C1-3590-31166A200FF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3CA35A59-F430-B04E-386A-F9806371FB8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A8AD1C7A-EDE4-E574-FB2C-88F4363C548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75FE1BCD-C5CF-20EE-4B9C-885FEA87A826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6FB99C9-2D8F-7E6E-69FF-3BCC325E5E8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9B3B169-E6F0-A0BD-9B8C-95419947664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F14F4EF-6D98-05D1-BE74-68BF6458941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E0A690F-ABFD-EDD2-CE30-9CB472CEA6D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AC81C5B8-3066-7127-B324-F8C1B54F3EF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256407F4-415D-EC36-7B0D-317E1E6285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AA649B4A-E3F9-8AAB-03F2-0B0136C748C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156B5B86-A947-AB70-8F2E-CD3AD48D0D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8764E9BE-F472-A922-E562-0F87D83E7EB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06434AD-4A84-F86B-1A54-DCB4778D07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FF78F582-DCBC-38BA-BF2E-855C713CA45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7417605-21FA-6FD4-573F-3259A8D97A2D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8442E6-7097-B2AA-70C8-70CEFC964AE3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C9EEE4EC-6594-1727-68E8-9E7F5F4D19A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2B8441AA-615C-FE97-2A5C-A73E59164EB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8184389B-5467-CABF-214B-04846261ED8C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00ECDAB-0A70-53BB-F625-35B0DBB0D742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DF724ED-3E21-516D-0F80-954C1F4647C9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DAFA7EEE-DA4E-1134-B546-6DA960559883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F1ABEF9F-C8E7-1E1D-6913-B1BC9F3715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56F9207-0BAB-6FEF-7DAD-F6F4D20CCA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FF7CBE-AFE8-B984-686A-ED28B130250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DA6E0FB-B3D1-07D8-10F0-F4D88CD72FEA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78F46D8-E620-19A4-2C54-9A518DC2520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C631130-7781-248E-7503-F734C6BF07B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9C30F47-A74C-E59A-2B35-E306768E44D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2D2A1D81-56FD-0E35-1730-04538258FF4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54CDB369-4819-9F56-C751-298D0B4C14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B7E14E3-3EFA-E2D9-ACCF-1D2C4641E2E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BA4F7D28-29EF-B5A4-30B0-5D6088F7F9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9BED50D0-FAE0-FEE9-71D2-B3F5DCEA662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D0E95CC-4BC4-3AD8-FC95-C314E3A8990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10FE85A-1E32-5AF8-0FAE-829224D8CDD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ABB1206-8A13-419E-89F3-BC9DCD184C3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841409E-A030-F9DF-28AA-C6E30A8B6D1D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AB87EF-7E1C-CE81-AE53-CC86C5EEB81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751BD71-9A2E-402B-D7BC-F136211045C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5EBBFA7E-C8F8-15E8-02A4-F2218837114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65132582-0C82-F949-94BF-B516387E8D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57DC4A0D-B619-5901-81C2-5DEB10EE48C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3FA2EB0E-A980-6AD9-9419-0B10DE370BDD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66F9D8C5-8439-9DC7-0DC7-CC80F9A93F1B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0B28F8E2-281B-C485-2B45-7367F0E4B2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6E2E3B79-0700-4CC2-F322-508698F290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85750"/>
            <a:ext cx="2788920" cy="594360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154112"/>
            <a:ext cx="2788920" cy="3703637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83680" y="240030"/>
            <a:ext cx="2286000" cy="484914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1880" y="0"/>
            <a:ext cx="5532120" cy="51435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28891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4115" y="1125664"/>
            <a:ext cx="1912144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451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142" y="965836"/>
            <a:ext cx="9145429" cy="43814"/>
          </a:xfrm>
          <a:custGeom>
            <a:avLst/>
            <a:gdLst/>
            <a:ahLst/>
            <a:cxnLst/>
            <a:rect l="l" t="t" r="r" b="b"/>
            <a:pathLst>
              <a:path w="12193905" h="58419">
                <a:moveTo>
                  <a:pt x="0" y="57912"/>
                </a:moveTo>
                <a:lnTo>
                  <a:pt x="12193524" y="57912"/>
                </a:lnTo>
                <a:lnTo>
                  <a:pt x="12193524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554B4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8513064" y="4511421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685800" y="0"/>
                </a:moveTo>
                <a:lnTo>
                  <a:pt x="0" y="0"/>
                </a:lnTo>
                <a:lnTo>
                  <a:pt x="0" y="685800"/>
                </a:lnTo>
                <a:lnTo>
                  <a:pt x="685800" y="685800"/>
                </a:lnTo>
                <a:lnTo>
                  <a:pt x="6858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9942" y="4628236"/>
            <a:ext cx="224685" cy="742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8220" y="4696816"/>
            <a:ext cx="343424" cy="742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29650" y="4765396"/>
            <a:ext cx="305848" cy="742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7077" y="4833975"/>
            <a:ext cx="331118" cy="7429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67630" y="5013426"/>
            <a:ext cx="776497" cy="9829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07151" y="5013426"/>
            <a:ext cx="2613946" cy="98298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86235" y="5013426"/>
            <a:ext cx="89154" cy="9829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30811" y="5013426"/>
            <a:ext cx="1081850" cy="9829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13064" y="4513707"/>
            <a:ext cx="514350" cy="51435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5356" y="51911"/>
            <a:ext cx="6562058" cy="39319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5356" y="417672"/>
            <a:ext cx="5141405" cy="393191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62187" y="4929987"/>
            <a:ext cx="89154" cy="98298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4213" y="4753508"/>
            <a:ext cx="52578" cy="6537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0502" y="4751222"/>
            <a:ext cx="1843944" cy="98526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68938" y="4751222"/>
            <a:ext cx="2642615" cy="98526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4213" y="4871694"/>
            <a:ext cx="820454" cy="9829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23092" y="4871694"/>
            <a:ext cx="157734" cy="9829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28249" y="4871694"/>
            <a:ext cx="1988534" cy="9829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184208" y="4871694"/>
            <a:ext cx="2176939" cy="98298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27523" y="4871694"/>
            <a:ext cx="160019" cy="98298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454396" y="4871694"/>
            <a:ext cx="380142" cy="982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4115" y="1125664"/>
            <a:ext cx="1912144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9288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1455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5372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004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127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8062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2985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60" y="1116848"/>
            <a:ext cx="8229600" cy="1667446"/>
          </a:xfrm>
        </p:spPr>
        <p:txBody>
          <a:bodyPr anchor="b">
            <a:normAutofit/>
          </a:bodyPr>
          <a:lstStyle>
            <a:lvl1pPr algn="l">
              <a:defRPr sz="405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" y="2848152"/>
            <a:ext cx="8229600" cy="711503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0255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" y="3856641"/>
            <a:ext cx="8229600" cy="4455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>
                <a:solidFill>
                  <a:srgbClr val="002557"/>
                </a:solidFill>
              </a:defRPr>
            </a:lvl1pPr>
            <a:lvl2pPr marL="342900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700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600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1" y="368218"/>
            <a:ext cx="1675337" cy="474678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0486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80060" y="1371599"/>
            <a:ext cx="822960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8869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86F1FFE-C807-EC98-9267-731A40A2D90E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4" name="Gerade Verbindung 46">
              <a:extLst>
                <a:ext uri="{FF2B5EF4-FFF2-40B4-BE49-F238E27FC236}">
                  <a16:creationId xmlns:a16="http://schemas.microsoft.com/office/drawing/2014/main" id="{CD15CA99-0EC3-2727-8BDB-1D2DBC9534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26">
              <a:extLst>
                <a:ext uri="{FF2B5EF4-FFF2-40B4-BE49-F238E27FC236}">
                  <a16:creationId xmlns:a16="http://schemas.microsoft.com/office/drawing/2014/main" id="{ACB18D08-80B9-EAFA-C03E-04471020F856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34">
              <a:extLst>
                <a:ext uri="{FF2B5EF4-FFF2-40B4-BE49-F238E27FC236}">
                  <a16:creationId xmlns:a16="http://schemas.microsoft.com/office/drawing/2014/main" id="{6B8145FC-7A70-4A9A-9A27-3E2E18F9ACE0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5">
              <a:extLst>
                <a:ext uri="{FF2B5EF4-FFF2-40B4-BE49-F238E27FC236}">
                  <a16:creationId xmlns:a16="http://schemas.microsoft.com/office/drawing/2014/main" id="{397E6963-FB08-EB26-64F7-185377AE83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3">
              <a:extLst>
                <a:ext uri="{FF2B5EF4-FFF2-40B4-BE49-F238E27FC236}">
                  <a16:creationId xmlns:a16="http://schemas.microsoft.com/office/drawing/2014/main" id="{5EA21B72-C5B4-BFFA-8E1E-D018998E9F35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150266C-4114-F278-853C-6CB3E1B68C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A43708C9-B66B-8A76-23CF-F45B60A1FFB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1213C271-102D-00F4-97BA-A451D892DC6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5E1999D-F616-9A8B-A73C-A032CE779F2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A34812E0-4DEA-D650-771F-94C0B3148B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1399D417-7524-A017-58AC-8186A5329CA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AC8624E2-E01D-3A87-33D0-0EA3270C81DA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71EB1CEE-2720-74E3-37E0-AA7F2F6BF10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B33B59B-BDE3-E52C-75F5-EF55BA2157A5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5">
              <a:extLst>
                <a:ext uri="{FF2B5EF4-FFF2-40B4-BE49-F238E27FC236}">
                  <a16:creationId xmlns:a16="http://schemas.microsoft.com/office/drawing/2014/main" id="{B69D12A4-E355-0E0C-D92B-B09DECF73179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78A4A88-83A6-8FE2-99BE-0C055CE26E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4">
              <a:extLst>
                <a:ext uri="{FF2B5EF4-FFF2-40B4-BE49-F238E27FC236}">
                  <a16:creationId xmlns:a16="http://schemas.microsoft.com/office/drawing/2014/main" id="{08D37D49-6DB9-A8A8-6CC1-059D482F32A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E6EB02A5-4E84-3368-91A4-16DD08C36F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FE2086A-A1FB-DF3E-C0B9-275118244DA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1CC9C861-061B-253A-EBA5-778BAC614F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E16260D-15DE-2568-6AD9-734151F6CB28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836F143-F9A3-7307-40BC-F83D6D2C2DE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11A88215-E8B5-8168-622F-C89D419565F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C48D474F-3AED-6436-C469-C53BB804659A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93CACF6-DEF4-E2BE-34EE-825885FDB365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9529584-5303-CD71-0E48-3A2C9A4A530A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4151F17-4392-2CD8-4546-F15A759DCF50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7D7C4DA0-67F0-2E63-0F0E-31878C4D228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F363FB0D-22BA-7B47-E7CD-25227D125E1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063375BB-29E0-B42D-D282-548DE50770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2E1CEE30-B768-FF82-6059-826CD5573D9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3C37AB1F-29ED-671B-BE62-D07601EDE64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4D411397-2799-2ED1-9BD9-D640A217379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397D8F54-B355-FFE9-2414-E9AF0AB55BD5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591CA4AD-F4F9-3F13-4A9E-8E4EA82AFAD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1BE3D13-A831-4AF3-0DFA-B44EA88222B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11DEAF7-C62F-8FEE-A781-F57BBC8F3DB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30E72AF-09AF-BAB8-8D99-E7278AEB02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CCDE3876-8C40-6431-0188-679EE3A313C9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377FAFCC-E85F-5FA9-18A5-305BE2F214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33E5F53-322A-3BB6-5A76-D64E9DEC420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BE009ED-F316-FD5D-731F-D38027913C9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FCCEE9F-FBC0-35B2-35FF-337F80955C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13215269-AFCF-DE39-670F-40143570CC7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CC3FA5-E356-3CB1-09C7-CDE2CCB8888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C0BECC58-386A-C487-D0FC-D0ECF581BF0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4B94247D-0DB6-96F2-D1A1-D37583980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0C661C4-99EC-D962-7D12-028BAE604F9A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5550C7-A4F7-BFF8-45FF-6C4A979E02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59377BD6-1903-17EB-A28C-F468A96FAF6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AAA652C-4321-C000-2530-B2DCD45B7D2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912335F7-0E4F-DFC4-BB5F-15FECCC19F98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33">
              <a:extLst>
                <a:ext uri="{FF2B5EF4-FFF2-40B4-BE49-F238E27FC236}">
                  <a16:creationId xmlns:a16="http://schemas.microsoft.com/office/drawing/2014/main" id="{98B33731-C00A-FBCC-1177-F5C360FF2A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ECF540BD-F0A5-2C4C-0475-63C032C415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85750"/>
            <a:ext cx="8595360" cy="5943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576425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00634" y="1693253"/>
            <a:ext cx="8229600" cy="1478249"/>
          </a:xfrm>
        </p:spPr>
        <p:txBody>
          <a:bodyPr anchor="ctr" anchorCtr="0">
            <a:normAutofit/>
          </a:bodyPr>
          <a:lstStyle>
            <a:lvl1pPr algn="l">
              <a:defRPr sz="3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959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168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6701" y="1417403"/>
            <a:ext cx="7772400" cy="11025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2400" b="0" dirty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6701" y="2571160"/>
            <a:ext cx="7772400" cy="3147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rgbClr val="BE2BBB"/>
                </a:solidFill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23218" y="4811507"/>
            <a:ext cx="8806774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388352" y="2"/>
            <a:ext cx="1755648" cy="200381"/>
          </a:xfrm>
        </p:spPr>
        <p:txBody>
          <a:bodyPr/>
          <a:lstStyle>
            <a:lvl1pPr marL="0" indent="0" algn="r">
              <a:buNone/>
              <a:defRPr sz="1050" b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1" y="2937113"/>
            <a:ext cx="7772400" cy="264782"/>
          </a:xfrm>
        </p:spPr>
        <p:txBody>
          <a:bodyPr/>
          <a:lstStyle>
            <a:lvl1pPr marL="0" indent="0">
              <a:buNone/>
              <a:defRPr sz="1200">
                <a:solidFill>
                  <a:srgbClr val="433F3F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3940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47" y="120652"/>
            <a:ext cx="8574733" cy="508000"/>
          </a:xfrm>
        </p:spPr>
        <p:txBody>
          <a:bodyPr/>
          <a:lstStyle>
            <a:lvl1pPr>
              <a:defRPr sz="2400">
                <a:solidFill>
                  <a:srgbClr val="433F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01" y="1023940"/>
            <a:ext cx="8594725" cy="3740150"/>
          </a:xfrm>
        </p:spPr>
        <p:txBody>
          <a:bodyPr/>
          <a:lstStyle>
            <a:lvl1pPr marL="171450" indent="-171450">
              <a:spcBef>
                <a:spcPts val="900"/>
              </a:spcBef>
              <a:buClr>
                <a:schemeClr val="tx1"/>
              </a:buClr>
              <a:defRPr sz="18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1500">
                <a:solidFill>
                  <a:srgbClr val="433F3F"/>
                </a:solidFill>
              </a:defRPr>
            </a:lvl3pPr>
            <a:lvl4pPr marL="514350">
              <a:buClr>
                <a:schemeClr val="tx1"/>
              </a:buClr>
              <a:defRPr sz="15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15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6192517" y="0"/>
            <a:ext cx="2951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433F3F"/>
                </a:solidFill>
              </a:rPr>
              <a:t>KRYSTAL-12: ADA in previously treated KRAS</a:t>
            </a:r>
            <a:r>
              <a:rPr lang="en-US" sz="800" baseline="30000">
                <a:solidFill>
                  <a:srgbClr val="433F3F"/>
                </a:solidFill>
              </a:rPr>
              <a:t>G12C</a:t>
            </a:r>
            <a:r>
              <a:rPr lang="en-US" sz="800">
                <a:solidFill>
                  <a:srgbClr val="433F3F"/>
                </a:solidFill>
              </a:rPr>
              <a:t> NSCLC</a:t>
            </a:r>
          </a:p>
        </p:txBody>
      </p:sp>
    </p:spTree>
    <p:extLst>
      <p:ext uri="{BB962C8B-B14F-4D97-AF65-F5344CB8AC3E}">
        <p14:creationId xmlns:p14="http://schemas.microsoft.com/office/powerpoint/2010/main" val="35004433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47" y="120652"/>
            <a:ext cx="8574733" cy="508000"/>
          </a:xfrm>
        </p:spPr>
        <p:txBody>
          <a:bodyPr/>
          <a:lstStyle>
            <a:lvl1pPr>
              <a:defRPr sz="2400">
                <a:solidFill>
                  <a:srgbClr val="433F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01" y="1023940"/>
            <a:ext cx="8594725" cy="3740150"/>
          </a:xfrm>
        </p:spPr>
        <p:txBody>
          <a:bodyPr/>
          <a:lstStyle>
            <a:lvl1pPr marL="171450" indent="-171450">
              <a:spcBef>
                <a:spcPts val="900"/>
              </a:spcBef>
              <a:buClr>
                <a:schemeClr val="tx1"/>
              </a:buClr>
              <a:defRPr sz="18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1500">
                <a:solidFill>
                  <a:srgbClr val="433F3F"/>
                </a:solidFill>
              </a:defRPr>
            </a:lvl3pPr>
            <a:lvl4pPr marL="514350">
              <a:buClr>
                <a:schemeClr val="tx1"/>
              </a:buClr>
              <a:defRPr sz="15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15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6198753" y="0"/>
            <a:ext cx="29452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433F3F"/>
                </a:solidFill>
              </a:rPr>
              <a:t>KRYSTAL-12: ADA in previously treated KRAS</a:t>
            </a:r>
            <a:r>
              <a:rPr lang="en-US" sz="800" baseline="30000">
                <a:solidFill>
                  <a:srgbClr val="433F3F"/>
                </a:solidFill>
              </a:rPr>
              <a:t>G12C</a:t>
            </a:r>
            <a:r>
              <a:rPr lang="en-US" sz="800">
                <a:solidFill>
                  <a:srgbClr val="433F3F"/>
                </a:solidFill>
              </a:rPr>
              <a:t> NSCLC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BE270-C4AF-7EBA-FE4B-0F0ACDAEA85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387390" y="4970976"/>
            <a:ext cx="5487829" cy="12465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>
              <a:lnSpc>
                <a:spcPct val="90000"/>
              </a:lnSpc>
              <a:spcBef>
                <a:spcPts val="400"/>
              </a:spcBef>
            </a:pPr>
            <a:r>
              <a:rPr lang="en-US" sz="45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Copies of this slide deck obtained through Quick Response (QR) Code are for personal use only</a:t>
            </a:r>
            <a:br>
              <a:rPr lang="en-US" sz="45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45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and may not be reproduced without permission from ASCO</a:t>
            </a:r>
            <a:r>
              <a:rPr lang="en-US" sz="450" baseline="3000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®</a:t>
            </a:r>
            <a:r>
              <a:rPr lang="en-US" sz="450">
                <a:solidFill>
                  <a:srgbClr val="59545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or the author of this slide deck.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F67C461-9E72-8162-D3B3-17640F088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58" b="6827"/>
          <a:stretch/>
        </p:blipFill>
        <p:spPr>
          <a:xfrm>
            <a:off x="8215806" y="4362619"/>
            <a:ext cx="659413" cy="5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042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47" y="120652"/>
            <a:ext cx="8574733" cy="508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6148864" y="0"/>
            <a:ext cx="2995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433F3F"/>
                </a:solidFill>
              </a:rPr>
              <a:t>KRYSTAL-12: ADA in previously treated KRAS</a:t>
            </a:r>
            <a:r>
              <a:rPr lang="en-US" sz="800" baseline="30000">
                <a:solidFill>
                  <a:srgbClr val="433F3F"/>
                </a:solidFill>
              </a:rPr>
              <a:t>G12C</a:t>
            </a:r>
            <a:r>
              <a:rPr lang="en-US" sz="800">
                <a:solidFill>
                  <a:srgbClr val="433F3F"/>
                </a:solidFill>
              </a:rPr>
              <a:t> NSCLC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3988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060" y="1116849"/>
            <a:ext cx="8229601" cy="1667446"/>
          </a:xfrm>
        </p:spPr>
        <p:txBody>
          <a:bodyPr anchor="b">
            <a:normAutofit/>
          </a:bodyPr>
          <a:lstStyle>
            <a:lvl1pPr algn="l">
              <a:defRPr sz="4049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2848153"/>
            <a:ext cx="8229601" cy="711503"/>
          </a:xfrm>
        </p:spPr>
        <p:txBody>
          <a:bodyPr>
            <a:normAutofit/>
          </a:bodyPr>
          <a:lstStyle>
            <a:lvl1pPr marL="0" indent="0" algn="l">
              <a:buNone/>
              <a:defRPr sz="2099">
                <a:solidFill>
                  <a:srgbClr val="002557"/>
                </a:solidFill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60" y="3856642"/>
            <a:ext cx="8229601" cy="4455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99">
                <a:solidFill>
                  <a:srgbClr val="002557"/>
                </a:solidFill>
              </a:defRPr>
            </a:lvl1pPr>
            <a:lvl2pPr marL="342797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 marL="685595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028392" indent="0">
              <a:buFontTx/>
              <a:buNone/>
              <a:defRPr sz="1050">
                <a:solidFill>
                  <a:schemeClr val="bg1"/>
                </a:solidFill>
              </a:defRPr>
            </a:lvl4pPr>
            <a:lvl5pPr marL="1371188" indent="0"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1" y="368218"/>
            <a:ext cx="1675337" cy="47467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995516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1599"/>
            <a:ext cx="8229601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395916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0634" y="1693253"/>
            <a:ext cx="8229601" cy="1478249"/>
          </a:xfrm>
        </p:spPr>
        <p:txBody>
          <a:bodyPr anchor="ctr" anchorCtr="0">
            <a:normAutofit/>
          </a:bodyPr>
          <a:lstStyle>
            <a:lvl1pPr algn="l">
              <a:defRPr sz="2999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405920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303" y="4703885"/>
            <a:ext cx="4389120" cy="211016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35610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KG Texture">
            <a:extLst>
              <a:ext uri="{FF2B5EF4-FFF2-40B4-BE49-F238E27FC236}">
                <a16:creationId xmlns:a16="http://schemas.microsoft.com/office/drawing/2014/main" id="{25B12549-9F65-F0F1-7A8F-FEAEEAE02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285750"/>
            <a:ext cx="8595042" cy="594360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2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51E4-1749-9D75-9FC9-B1859DF84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A8C9E-E8D3-9225-BABB-98E778B6A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754C2-A2FF-3E30-9D54-77E93DEB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B7C-BD7C-208A-1012-BEF0475D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77257-2F5B-1BBA-1F20-D6268C65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98560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EA4AD-BD39-49EE-7A4F-A9D4EBAD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78017-4DBC-1C55-69A8-7A88E6060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FA752-9405-D19E-1B09-4A8D83ED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CE3D-3A00-43CF-D920-4590283E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5474-0A0B-6D64-BF31-2EEEADCE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99572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8EB1-A112-7FE9-C3DF-20541E89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546E0-DC18-B745-18EB-074715EB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CFEA8-107C-D93F-5DC9-89544F29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9AA9-30F8-7FC5-0B0D-731EF840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FBAEF-2675-0299-986D-07422786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5247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5497-7554-1A9E-378F-57E60BD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2F7C-B27E-22C9-1371-6628BC190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7D5EF-76B7-69C6-9923-F260CB89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461B8-532C-37BD-4F6B-ADE90FBB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16F50-0C12-E21E-3306-1D4F8660A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C531C-AF65-FADF-E338-4D38E2E19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14146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90F9-F2A8-F60E-7FA0-BEDC5482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FE146-C85E-A068-5AB6-7BADBEACD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188B2-98AE-84C0-6C12-57CB9245B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BAE6E-D9D4-9464-43C0-FE526918E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07EA9-7678-A400-9F09-5DFD2469D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03335-9C38-0735-42AC-5B2A36CD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ACE79-25F6-D145-F9F8-6E0A1E74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3D1CE-2552-79C8-5723-88E3FCE9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70375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5C742-B330-D262-B5F1-0B3E79F2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0DB9D3-BC46-1680-CF4C-33EF929D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F61EC-6334-87AB-3BCC-C1F087EC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7EFA5-0C76-E9D2-66DA-AE500E3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04439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15E78-BA6A-0640-8383-119BF016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701EA-CA6E-353E-EE72-34659BD7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DF372-64EA-2C65-E0B8-0BB7CE17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58714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D208-08F7-9D89-2F34-74A6A4CF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E5B12-F2D1-77F6-ABF7-9324A0E25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A4A41-0203-CE2C-5FB3-F668D6D0E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3D3BC-B24E-2DDB-2FC9-3EB28BFB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7C3A7-9E85-7FB0-FB60-C675EDFB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A102-2916-28F3-350E-1EA48F5F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67781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FFCF-4D5B-B0CB-6671-0B7C1BFF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E953A-10D5-FE55-FA21-FC7ADA1FA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01B4F-DF06-B539-3494-A652625C9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83174-E3E5-9388-DFAE-6AF7C695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200E8-41C4-5734-0899-E575D9EA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70C0F-3CDA-FB9D-8D7F-D19C7541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81827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0CD7-698F-1A54-EA5D-3EEFB9AE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E0C79-A39B-85DC-50E6-7C47CB8EE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06C4A-89B1-F54E-E95C-FFB9B242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EC701-E925-0D1B-2505-8836342C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81E26-B02C-8B9B-1022-15F43EF8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096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KG Texture">
            <a:extLst>
              <a:ext uri="{FF2B5EF4-FFF2-40B4-BE49-F238E27FC236}">
                <a16:creationId xmlns:a16="http://schemas.microsoft.com/office/drawing/2014/main" id="{C8DE3D1C-2373-221E-5AC6-CF02E53516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id">
            <a:extLst>
              <a:ext uri="{FF2B5EF4-FFF2-40B4-BE49-F238E27FC236}">
                <a16:creationId xmlns:a16="http://schemas.microsoft.com/office/drawing/2014/main" id="{54E1C7FF-B625-F6D1-259E-2970176FA165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F861AA0-7086-C4AC-43F3-C2B46F4A309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35D395EC-2027-66CD-62D8-57E6AF01597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5DDB5550-7E77-E93F-4630-DA101B9EF6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4216CB2D-37C6-532B-B06D-1BF68A35BC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A1D05789-CBF4-0FC6-BC5D-FDC0EBFFBAB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7731409-A1CD-4FB5-CBD2-9F7DC77631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DC4AD45E-D672-38E5-5ADB-B347AF32219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0A46F24F-4CC9-FDD8-AE4F-C6D2DD197AA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034FDD-8137-FF33-E892-EED71E108FA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8BE7FDC-2FDC-B5A1-DD59-405442369148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51D4BB2-F837-C8BC-4385-A12AF5905FF8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886949E-D264-CDF9-819B-49E5C5FF543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D37C8B5-0C99-C16F-E4E1-0F1B469ED12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9331554-E4FC-212C-5E14-82E2DCA559D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4913EDA6-A96A-48D8-223D-BF5BD4A266B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BE5C636C-65AF-1617-FA1C-B86BF9D691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A716410E-45F8-B8A3-2F0F-BC3A3B2F7A62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CCB43EC-2B35-E21B-A6A6-B3E01B8453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175B4FD-1B98-CB60-BD71-57AC337027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70E685A-C732-D538-31CA-DC9A8D5783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390AE6C4-3306-9AFD-E2A4-02B540FFCA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2A14DD05-880D-BF30-3810-F461DB0A590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7601C6B0-B224-5126-DA0B-302E9EF9E2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6E5B912-F4B4-FB60-9636-104C79D876D1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1AED5DCA-D687-8EE0-94DB-2D16CE7EF2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26B983D-50C7-7ED8-707B-F05DB26A130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F6A0B01-5497-8B1E-F5F1-4BD5DFDBDA61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1EF6B145-4CD5-4D6F-ECB3-4F622C6CF01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76421B41-3204-EADE-526F-35E73E1A225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77976B20-CBDE-0381-8255-D58B46677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CDA6CE3-6FA3-810D-E6B9-018FF57DAD3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97F7496B-62A7-82FE-8937-1046B7AC232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2DC28548-D2DD-D79D-55B9-3326BBC9900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BAC57BD-3D6E-2DC4-6262-B9B5F05EFE40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D63C5A7A-2078-147B-CCE4-B79C597004F1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04CA1DA-AFF8-845F-17C0-8A75ED47D31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05775C-525B-BCC8-F2AD-F83A1F3A668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F8152476-6373-3479-674B-9AAF978649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D60FA80C-9710-BFA8-FE73-DC5C95869CB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39D2BEB2-019C-EB67-733B-B9F1EC29248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3709229-39E1-BA3B-CEDB-A8BCBBE54AD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6AFB3F-9455-CE1B-6F6D-40386831D962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A74D8506-C422-0655-D817-2FEB162BE1E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87556D93-18F1-FB93-821A-210E1F05BB0B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9931388-35D8-93CC-D751-894675732D7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86088C6-FB22-2BEF-F297-165AB1C2FDA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C15AD175-6EEA-4DDD-78AD-4B3500A437DB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0951260F-ECF9-C3F0-D7AD-F96C8570920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672D64E-3317-4F72-EA15-E43A5768279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C28C31-D21F-F271-2E07-B87D7E1E4D0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A8B7D58-82B8-8EA0-765A-59897895AB6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693F5CC-632D-3DB5-DD09-2EF800848310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B002CEE7-9172-8379-21FA-434B328A69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4D90AF80-ED83-29D3-1819-40366D1056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81A89497-1F67-80C8-572E-F6E69A19341F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Gradient Rectangle">
            <a:extLst>
              <a:ext uri="{FF2B5EF4-FFF2-40B4-BE49-F238E27FC236}">
                <a16:creationId xmlns:a16="http://schemas.microsoft.com/office/drawing/2014/main" id="{48168C81-B130-5FB1-7636-E45E8797559F}"/>
              </a:ext>
            </a:extLst>
          </p:cNvPr>
          <p:cNvSpPr/>
          <p:nvPr userDrawn="1"/>
        </p:nvSpPr>
        <p:spPr>
          <a:xfrm>
            <a:off x="274320" y="1154112"/>
            <a:ext cx="8595043" cy="3989387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85750"/>
            <a:ext cx="8595360" cy="5943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4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DE507-C999-194A-B9C4-98201A23DE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ECEA4-D894-8482-D1AD-0C3319C28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E2EC5-BBF8-B58E-C743-310596B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5ADA3-CFE2-AFA8-0CA7-52B27C27C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7A78E-C530-7B0B-7906-B81BA3C74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46721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314583A-B0E7-49A5-AD11-8866E6BB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7" y="1045430"/>
            <a:ext cx="4108449" cy="165649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7" y="2701927"/>
            <a:ext cx="4108450" cy="78507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5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with other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1470853C-C8CE-41B0-A6BF-F72FCDAEFB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18457"/>
            <a:ext cx="9144000" cy="4425043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2126498-906D-4FD7-A07C-13798A49B3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5714" y="198611"/>
            <a:ext cx="1806576" cy="298347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>
            <a:lvl1pPr>
              <a:defRPr/>
            </a:lvl1pPr>
          </a:lstStyle>
          <a:p>
            <a:r>
              <a:rPr lang="de-DE"/>
              <a:t>Logo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7" y="1045430"/>
            <a:ext cx="4108449" cy="165649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7" y="2701927"/>
            <a:ext cx="4108450" cy="78507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3EAE8A9-F6E1-499B-8750-621C5271D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485" y="322263"/>
            <a:ext cx="2057990" cy="2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314583A-B0E7-49A5-AD11-8866E6BB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7" y="1038226"/>
            <a:ext cx="4108449" cy="16637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7" y="2701927"/>
            <a:ext cx="4108450" cy="785078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2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CCBB624-57F2-41BC-89DB-3B083D4F0720}"/>
              </a:ext>
            </a:extLst>
          </p:cNvPr>
          <p:cNvSpPr/>
          <p:nvPr userDrawn="1"/>
        </p:nvSpPr>
        <p:spPr>
          <a:xfrm>
            <a:off x="419101" y="863600"/>
            <a:ext cx="5538354" cy="3503688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7" y="1041400"/>
            <a:ext cx="4108449" cy="1668464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7" y="2709863"/>
            <a:ext cx="4108450" cy="783965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B85E38-B91B-4455-A6F6-D4CF680C6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486" y="322263"/>
            <a:ext cx="2057998" cy="2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62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55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7975601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6176"/>
            <a:ext cx="7975601" cy="7778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1924051"/>
            <a:ext cx="7968718" cy="28497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11603-4030-4B52-AEC5-4DFDC332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2E8F7-27EE-43CE-AA9B-A23C3630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A8BFE-C66A-4A05-9CB7-59F24AF7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C066D-E19C-4186-86AC-703A6DD3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91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7975601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6175"/>
            <a:ext cx="7975601" cy="780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3" y="1924051"/>
            <a:ext cx="7975601" cy="284978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4F8FAA-9C1F-43F1-91A3-9A227BF82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A60FC-3D1F-461F-925C-5FB2BF80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6974B-42E7-4A45-BB32-E7E0F518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0E8B1-25A8-4D6D-A6E8-39A603D74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5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5"/>
            <a:ext cx="2471739" cy="13681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9" y="1904246"/>
            <a:ext cx="2471739" cy="287412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8624" y="1940222"/>
            <a:ext cx="2455951" cy="28336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9376" y="1940222"/>
            <a:ext cx="2447925" cy="28336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1F210B-7D59-4BA9-81E5-68ECBD7C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12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5"/>
            <a:ext cx="7961404" cy="84931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778" y="2743199"/>
            <a:ext cx="1783080" cy="203539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C8FB-79D1-43AA-A630-25E6BCBE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1F210B-7D59-4BA9-81E5-68ECBD7C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69E55D-8465-4494-9D63-1CF2885E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81F75C8-33AF-4EF8-91AD-C3F613E5A3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5896" y="2743199"/>
            <a:ext cx="1783080" cy="203539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27F29A-3FCE-450F-8589-0C274FB4F2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75337" y="2743199"/>
            <a:ext cx="1783080" cy="203539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CCA128A-32E9-4D64-AC0B-398493F9539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94220" y="2743199"/>
            <a:ext cx="1783080" cy="203539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2D38D3-5EC7-403C-920C-0513180C505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033280" y="2267920"/>
            <a:ext cx="1783080" cy="4752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77800EA-D41D-43AB-8804-27840F23724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14398" y="2267920"/>
            <a:ext cx="1783080" cy="4752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474D252-4B94-4FBB-A69E-14D5902658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973839" y="2267920"/>
            <a:ext cx="1783080" cy="4752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E881A5A-C925-4733-933F-212ABDC1B5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092722" y="2267920"/>
            <a:ext cx="1783080" cy="47528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916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68624" y="1940222"/>
            <a:ext cx="5208677" cy="28336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5"/>
            <a:ext cx="2471739" cy="13681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940222"/>
            <a:ext cx="2455951" cy="28336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7C1F-EA04-4236-B35D-6DD96E82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8278AD-14F6-4BBF-A8F8-21E727CB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D1AA6F-97CB-405A-AD67-74DB7049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9A66EBE-F359-B030-E4C3-EF88FEA5B39F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5A945FD-5BB2-ABB2-8FB2-AD449F0C5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65CED372-5822-5B31-4000-89A4B81CEC1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B0E1C8BF-D436-D895-023C-6A7B6372DFC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9BF755A3-34FF-F4A1-5100-C83D000FC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D2974BD-7B9A-2CAC-E2B7-EB25BAFABA8F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7B56D92-5335-B9A9-EA1F-846CCCF3F0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20663052-57A6-0906-75FB-70B117D74360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EE28E6FE-5119-CAED-13BB-DA45D41E3C66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5A666A10-7A41-436F-8643-603144EE901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27A41F87-4659-6C1C-5FCF-A0581035B4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D8BBDC43-096A-D91F-CF5F-668644019FC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05C2F0C-06CA-B691-1DE5-5E103A75A46D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CB705A20-B47A-D2CB-D959-22B7A5E3A87C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F6CC635F-1010-FD93-0865-42B8BB0CC900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3B61F3B7-7112-6D7E-AF0D-7CD0CBA4DE82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5DF143D8-134D-559D-C7B2-F6B9777371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2108BF48-AC77-DF1D-B6D0-45D7CBE3BDE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CCEF7338-43FA-C32D-C177-6379169958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1CCA7640-CBDB-0C17-635A-1E600DC18BA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41B1E67-A37B-4591-9079-F3C23E7554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57E61ED-5F2E-4495-FFD6-A0239CFD05D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DCBC5A86-D433-326D-7E69-24CAC4527F6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1180F49A-0E0A-A391-A4B2-0F5F7E27BEA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04A4131C-A3D1-196C-5BAE-5167AD4F09B4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12DFD79-19E3-D85F-93BD-3171B7A469A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C48A937-B764-3DA9-6179-8845154812B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7A538EE8-A831-E913-465A-6FC89799937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680CDBC1-1D77-D1E6-4D45-DFBA387728E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38791D07-8BEF-BF50-D1FA-DD4BFE3917C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15415DF9-EBAD-F6E8-CD3B-562D1938AE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27B27100-9D37-7104-B1D3-35E36E82BBB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AF1DCDC-55A6-05FB-BA62-533EE1A1935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161E2550-0487-DC77-488A-8C360555DF9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F5848871-95A5-3B60-05DD-D4CF63C0C4D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21703E39-2172-2C66-E557-88A7C6945CAF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345D65-30C8-0C9E-989B-738E9F587F38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3A1CC55-64F3-0159-BE4E-357B5A7A41C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DB6E07F7-DF32-D8D1-9EB1-C983ABDFA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921C994-F289-1B49-4E96-963426B7CD28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FCD95C1-E8D1-C2DC-0C29-D455F1641D3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72BFEE90-80E4-91D1-7D16-22B4BBCD30E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68AAFA-CB73-BC39-C140-1430480D241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CD87E6DA-7222-B298-54E9-B7B8A506D176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2E639C4-8EB2-9A0A-EBC2-C5461B6C1AA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241B4452-D781-0CFE-B96C-A0AE5E8BD356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9000F1-0353-3D56-A3FC-783A154D76C8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41664D-D01C-C672-DF76-18665020601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AA8D91B-6307-56A9-5A66-FC3D8A58B49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9B0D806-77FC-917C-D5F3-E871FF5F796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9FEE963-9A69-35F1-603C-BA5E5A6A74DA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940E1260-86B0-9A8A-7E48-F60767D2849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1B3ADD65-40E6-5643-7E85-D455306AFC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4309F8E0-FBBD-1803-AE61-4C34B77D8C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5D154274-522D-E16B-0A0E-F9ACF44D19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85750"/>
            <a:ext cx="5532120" cy="593725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154112"/>
            <a:ext cx="5532120" cy="37036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5080" y="0"/>
            <a:ext cx="2788920" cy="51435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100042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68624" y="759280"/>
            <a:ext cx="5208677" cy="216353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5"/>
            <a:ext cx="2471739" cy="92652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E15BE96-EDC2-4DAD-BFFB-A86CA60C6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E7C1F-EA04-4236-B35D-6DD96E82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8278AD-14F6-4BBF-A8F8-21E727CB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D1AA6F-97CB-405A-AD67-74DB7049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D377AC-40F1-4F68-8047-2BCF4F5E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1223392"/>
            <a:ext cx="2471739" cy="22372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446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F476445-3292-41EA-9F7D-66524141203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68624" y="1940222"/>
            <a:ext cx="2455951" cy="28336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4"/>
            <a:ext cx="2474913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1906074"/>
            <a:ext cx="2474912" cy="28723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ECE0A8-6E2E-4CDD-9C99-ADC3BD870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5564" y="0"/>
            <a:ext cx="2738437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0B0DAAE-C09B-45BD-9696-C3DAD5E5D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6E34C-7363-422B-B89A-4EB5DF3FA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3677F-DC32-4816-B920-A8A556D57F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3ABFA-3E0D-4F0A-AF30-F33D95442F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3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4"/>
            <a:ext cx="2471739" cy="13681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1097"/>
            <a:ext cx="2451101" cy="286727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775" y="1933399"/>
            <a:ext cx="2463800" cy="2844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5564" y="1933399"/>
            <a:ext cx="2471737" cy="2844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12BFD51-DBD0-429E-8A84-D3D9CFFC0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869C6-0B2F-4A0C-A4D7-4D7CA5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42CB9-1B5B-4632-A021-DD714639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D8A5-D306-41FC-91A4-10970587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09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 variation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5210176" cy="5794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0775" y="3067051"/>
            <a:ext cx="2463800" cy="14831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5564" y="3067051"/>
            <a:ext cx="2471737" cy="14831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612BFD51-DBD0-429E-8A84-D3D9CFFC0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869C6-0B2F-4A0C-A4D7-4D7CA5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42CB9-1B5B-4632-A021-DD714639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D8A5-D306-41FC-91A4-10970587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9745063-280B-4C67-8608-856FC1294F9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4400" y="3067051"/>
            <a:ext cx="2463800" cy="148312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12A62D4-8316-46EC-923F-4AE2F3DC9AE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632200" y="1965961"/>
            <a:ext cx="2463800" cy="1111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  <a:lvl2pPr>
              <a:defRPr sz="7000">
                <a:solidFill>
                  <a:schemeClr val="bg1"/>
                </a:solidFill>
              </a:defRPr>
            </a:lvl2pPr>
            <a:lvl3pPr>
              <a:defRPr sz="7000">
                <a:solidFill>
                  <a:schemeClr val="bg1"/>
                </a:solidFill>
              </a:defRPr>
            </a:lvl3pPr>
            <a:lvl4pPr>
              <a:defRPr sz="7000">
                <a:solidFill>
                  <a:schemeClr val="bg1"/>
                </a:solidFill>
              </a:defRPr>
            </a:lvl4pPr>
            <a:lvl5pPr>
              <a:defRPr sz="7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75%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E6F2483-0796-4CE0-9390-EA4EB121C81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86514" y="1965961"/>
            <a:ext cx="2471737" cy="1111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  <a:lvl2pPr>
              <a:defRPr sz="7000">
                <a:solidFill>
                  <a:schemeClr val="bg1"/>
                </a:solidFill>
              </a:defRPr>
            </a:lvl2pPr>
            <a:lvl3pPr>
              <a:defRPr sz="7000">
                <a:solidFill>
                  <a:schemeClr val="bg1"/>
                </a:solidFill>
              </a:defRPr>
            </a:lvl3pPr>
            <a:lvl4pPr>
              <a:defRPr sz="7000">
                <a:solidFill>
                  <a:schemeClr val="bg1"/>
                </a:solidFill>
              </a:defRPr>
            </a:lvl4pPr>
            <a:lvl5pPr>
              <a:defRPr sz="7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50%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215468C-3846-4A8F-80D1-1B7D83E491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26390" y="1965961"/>
            <a:ext cx="2463800" cy="1111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  <a:lvl2pPr>
              <a:defRPr sz="7000">
                <a:solidFill>
                  <a:schemeClr val="bg1"/>
                </a:solidFill>
              </a:defRPr>
            </a:lvl2pPr>
            <a:lvl3pPr>
              <a:defRPr sz="7000">
                <a:solidFill>
                  <a:schemeClr val="bg1"/>
                </a:solidFill>
              </a:defRPr>
            </a:lvl3pPr>
            <a:lvl4pPr>
              <a:defRPr sz="7000">
                <a:solidFill>
                  <a:schemeClr val="bg1"/>
                </a:solidFill>
              </a:defRPr>
            </a:lvl4pPr>
            <a:lvl5pPr>
              <a:defRPr sz="7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100%</a:t>
            </a:r>
            <a:endParaRPr lang="en-US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774A5C6-D271-4B78-878B-CA70F7D59A4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14399" y="4718974"/>
            <a:ext cx="5210175" cy="7800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Source: Lorem ipsum dolores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2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96865"/>
            <a:ext cx="2471739" cy="53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1146177"/>
            <a:ext cx="2471739" cy="36276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E865692-0B8B-48B8-B0B3-6CFD2D1E54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776" y="0"/>
            <a:ext cx="548322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9367E-9A9A-4E35-B6B9-BF86971CC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D68F1-200A-47D3-97D6-58AED3057F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1B2D6-030D-4960-B9C1-992B849738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46A1A-29A4-4332-8B86-0C85E0F9E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56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CE4366-B57A-4DFB-8525-7AB08BF28ACD}"/>
              </a:ext>
            </a:extLst>
          </p:cNvPr>
          <p:cNvSpPr/>
          <p:nvPr userDrawn="1"/>
        </p:nvSpPr>
        <p:spPr>
          <a:xfrm>
            <a:off x="3386139" y="0"/>
            <a:ext cx="575786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1" y="0"/>
            <a:ext cx="2967038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4039" y="1304926"/>
            <a:ext cx="5213261" cy="348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074" algn="r"/>
              </a:tabLst>
              <a:defRPr sz="1400">
                <a:solidFill>
                  <a:schemeClr val="bg1"/>
                </a:solidFill>
              </a:defRPr>
            </a:lvl1pPr>
            <a:lvl2pPr marL="0" indent="0">
              <a:buFontTx/>
              <a:buNone/>
              <a:tabLst>
                <a:tab pos="5029074" algn="r"/>
              </a:tabLst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E1B39A9-E4D3-426B-8BD8-1E8E33A57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1B2B6-FC51-4F6C-9C17-992CFF3DA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EC923-C5A2-4E8E-A11C-F59A29C691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B2852-7714-4652-B8D7-5B6E52B5C9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5E8267-86EF-464E-A04F-11BFDCE80DC4}"/>
              </a:ext>
            </a:extLst>
          </p:cNvPr>
          <p:cNvSpPr txBox="1">
            <a:spLocks/>
          </p:cNvSpPr>
          <p:nvPr userDrawn="1"/>
        </p:nvSpPr>
        <p:spPr>
          <a:xfrm>
            <a:off x="3660776" y="312923"/>
            <a:ext cx="2305051" cy="849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/>
              <a:t>Agenda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11554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I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41D39E0-E63F-4CD4-9C0F-33DA3E4ECB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1" y="1"/>
            <a:ext cx="2746058" cy="2436125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777" y="296864"/>
            <a:ext cx="2456996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709863"/>
            <a:ext cx="2471737" cy="206397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60776" y="2764972"/>
            <a:ext cx="3844925" cy="2008862"/>
          </a:xfrm>
          <a:prstGeom prst="rect">
            <a:avLst/>
          </a:prstGeom>
        </p:spPr>
        <p:txBody>
          <a:bodyPr t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1E177D58-8486-4EF4-BC6A-0E5313A8F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D31D2-7733-4DB1-BE78-FEE87605B91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FD4BF-4501-4F13-BD5B-D998EEBE3D5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ABD62-3273-4D9D-9E03-F12B7ADF64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0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9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 I text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7126396-9C25-4DEB-9EDE-EBA2FEED65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776" y="0"/>
            <a:ext cx="548322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2483950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1926629"/>
            <a:ext cx="2464855" cy="284720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926628"/>
            <a:ext cx="2019300" cy="28472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F7CFACC-F5A0-4D91-BC6E-5B5B61498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1C959-0BA1-4D1A-B5ED-9D731739D5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784105-0C8A-4316-A9EA-83941D7F88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7C1F8-B25F-4AF2-8F76-13A6C03E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7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59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 I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2483950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1926629"/>
            <a:ext cx="2464855" cy="284720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F7CFACC-F5A0-4D91-BC6E-5B5B61498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1C959-0BA1-4D1A-B5ED-9D731739D5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784105-0C8A-4316-A9EA-83941D7F88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7C1F8-B25F-4AF2-8F76-13A6C03E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ACECA412-D5C3-440C-A7A7-90A520A11675}"/>
              </a:ext>
            </a:extLst>
          </p:cNvPr>
          <p:cNvSpPr/>
          <p:nvPr userDrawn="1"/>
        </p:nvSpPr>
        <p:spPr>
          <a:xfrm>
            <a:off x="3660776" y="0"/>
            <a:ext cx="5483225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450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59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 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96864"/>
            <a:ext cx="2471739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1926629"/>
            <a:ext cx="2464855" cy="284720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F7CFACC-F5A0-4D91-BC6E-5B5B61498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1C959-0BA1-4D1A-B5ED-9D731739D5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784105-0C8A-4316-A9EA-83941D7F88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7C1F8-B25F-4AF2-8F76-13A6C03E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ACECA412-D5C3-440C-A7A7-90A520A11675}"/>
              </a:ext>
            </a:extLst>
          </p:cNvPr>
          <p:cNvSpPr/>
          <p:nvPr userDrawn="1"/>
        </p:nvSpPr>
        <p:spPr>
          <a:xfrm>
            <a:off x="3660776" y="0"/>
            <a:ext cx="5483225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CEF2FA9-8679-4F78-BCC5-A04A7065654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660776" y="0"/>
            <a:ext cx="5483225" cy="51435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AE40824-3647-4665-A847-AB44C0FEB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0203" y="1146175"/>
            <a:ext cx="2455935" cy="780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65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25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FA1B9178-DA5C-4A45-7A9F-98D24D075F8A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C51B08D8-1176-E62D-A10E-FB28689C187C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181B925F-62B4-B44B-D104-3105ED261300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351F384-F3D2-CB89-233E-458327DC570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5BAB29B5-67F6-EFA0-C7E4-9FB472BAD1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D70634EF-144C-20A3-A4AD-B5F48A50F1B8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4F8F58B-14E3-B2FE-16D7-9C4C35F30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AF5D3CAB-9963-6C10-639F-AB04D1B953B8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AD971938-052E-A925-6360-A2FB2FCEB9B0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01D49A2F-2666-A4F2-BF5C-1BBFC485C90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BA34920-F5CB-F28E-568B-BBD6718827D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62213322-9CA9-FC4E-9B00-027A4BCBDD3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A228C6CF-1888-25FB-9722-586A4130E0A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92D2246B-7F81-36F0-3DB6-01E813133D6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4B07B0CF-AED1-5642-EB22-50CFDA45B4F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0F9FEE78-2341-7B3C-8A51-548415C01303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3388EA72-C54D-DD64-F0DB-F420CE3731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4">
              <a:extLst>
                <a:ext uri="{FF2B5EF4-FFF2-40B4-BE49-F238E27FC236}">
                  <a16:creationId xmlns:a16="http://schemas.microsoft.com/office/drawing/2014/main" id="{675F87B8-D92D-D7EB-4F2F-26766074D02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E64D2C0D-A50F-A500-BBE5-6A30261398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90C4A0D7-F5B2-A0A7-8069-9AC046F4D83A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E2AF96A4-EB0E-9A04-A68F-79D1C378CD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E9250802-3351-94D1-7573-F33E7F1A6FA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B34C5AAA-4D0D-E0EB-2523-AB5C2F39F98A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33CDA4E8-2203-E5B4-FD0E-45E16F8CE14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376157C-BC10-4CC6-F754-80D8793314E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5418AF75-AA56-B1F2-F73E-D7DEB9EB85D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69730BC0-C533-AC3A-8E62-B93EAC83095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2D960F-2785-3AE7-3AD2-6136315C6BB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DABDE10F-A982-193B-08DA-283E5F673E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5">
              <a:extLst>
                <a:ext uri="{FF2B5EF4-FFF2-40B4-BE49-F238E27FC236}">
                  <a16:creationId xmlns:a16="http://schemas.microsoft.com/office/drawing/2014/main" id="{8FBC5AED-5D3A-8CC7-63CF-6E2A507F87D5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280EADFD-2702-AEBB-F6F3-6D25C60605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B357606E-8792-167E-D813-6EF3E64C36C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98B50717-675B-CCF1-7A35-6DEF20461AAA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88A70C9-0A72-DCBF-320E-4610262CECC1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59127BC-33E1-7BD1-2D8F-30D215AFC8F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57D1F386-CA5B-3F5B-43A8-BC82F253139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787CE2F-3C04-524D-1D72-425E1CCAB22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803CE9D5-63F9-438E-A56D-01921451D239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25E7B88-B14E-9722-BE97-C6A0772AC50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04387835-0973-9EE9-A7F5-54654B24ED0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EC87174-CD7D-4FD7-E5A9-9776B071835C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65E91331-5EC6-99E6-E6ED-E159983A3F56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5E19E04-3D82-CC33-D9D3-2166C598BE1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FB096479-5F01-4EE1-E560-3C2B5B07A5E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F55E280-729A-E13D-9F3F-9DE6AF9A4AE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97E10AE-B7BB-F0AB-0AC7-D72F8F0DD4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AFAA7EE-D768-F523-7EA4-DE7CC5F7ECAA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676BF075-D5E6-3AAA-3B44-756ED5FD5F2A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85F019E1-3D3D-7002-3B98-58B167E1EDE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B6A2722A-FFFF-B515-E471-B8618A65416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9DDF3219-F882-5738-A981-77FF5007B74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CDCC877C-F565-C27A-B85B-0CDF97A2070C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F5E319-556D-DCAF-A966-8C1FA98C5A76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33">
              <a:extLst>
                <a:ext uri="{FF2B5EF4-FFF2-40B4-BE49-F238E27FC236}">
                  <a16:creationId xmlns:a16="http://schemas.microsoft.com/office/drawing/2014/main" id="{E40AC7CB-46F3-25E3-7B35-E8702FEABF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989A3059-AA51-F844-38E5-F1DDA9DA4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285750"/>
            <a:ext cx="5532120" cy="594360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1154112"/>
            <a:ext cx="5532120" cy="37036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Logo Lockup">
            <a:extLst>
              <a:ext uri="{FF2B5EF4-FFF2-40B4-BE49-F238E27FC236}">
                <a16:creationId xmlns:a16="http://schemas.microsoft.com/office/drawing/2014/main" id="{8729F275-0ABC-21A3-5853-CA3C315819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83680" y="240030"/>
            <a:ext cx="2286000" cy="484914"/>
            <a:chOff x="1215152" y="1828655"/>
            <a:chExt cx="6722532" cy="1426027"/>
          </a:xfrm>
          <a:solidFill>
            <a:schemeClr val="bg1"/>
          </a:solidFill>
        </p:grpSpPr>
        <p:pic>
          <p:nvPicPr>
            <p:cNvPr id="10" name="connect.">
              <a:extLst>
                <a:ext uri="{FF2B5EF4-FFF2-40B4-BE49-F238E27FC236}">
                  <a16:creationId xmlns:a16="http://schemas.microsoft.com/office/drawing/2014/main" id="{B822B917-D8B6-3543-44BD-FB558958B6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60" y="2868514"/>
              <a:ext cx="2249424" cy="386168"/>
            </a:xfrm>
            <a:prstGeom prst="rect">
              <a:avLst/>
            </a:prstGeom>
          </p:spPr>
        </p:pic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792E3E9A-1320-C0CC-F650-8BD320E12E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68117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43CF1B1-ED82-85E6-4C12-451A02043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828655"/>
              <a:ext cx="4928616" cy="1072134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5080" y="0"/>
            <a:ext cx="2788920" cy="51435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716020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I headline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1" y="0"/>
            <a:ext cx="2967038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2305051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4040" y="1926629"/>
            <a:ext cx="2471737" cy="285174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60776" y="1307206"/>
            <a:ext cx="5216525" cy="6194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E1B39A9-E4D3-426B-8BD8-1E8E33A57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E731607-B59C-4DEF-BE08-C3DD4CA2526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05564" y="1926629"/>
            <a:ext cx="2471737" cy="285174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1B2B6-FC51-4F6C-9C17-992CFF3DAF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EC923-C5A2-4E8E-A11C-F59A29C691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5B2852-7714-4652-B8D7-5B6E52B5C9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4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28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,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2224755-63A0-4928-87E4-E4FB6ACC3D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1" y="0"/>
            <a:ext cx="2967038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776" y="296864"/>
            <a:ext cx="2473325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4040" y="2706914"/>
            <a:ext cx="2471737" cy="20714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60776" y="1282078"/>
            <a:ext cx="2473325" cy="120998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E1B39A9-E4D3-426B-8BD8-1E8E33A57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E731607-B59C-4DEF-BE08-C3DD4CA2526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05564" y="2706914"/>
            <a:ext cx="2471737" cy="207146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82271714-BED4-4FAA-BE9A-BC37E7C7B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5564" y="361676"/>
            <a:ext cx="2738437" cy="2074909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35F6-A52E-4EB2-BE42-DC8C6D07691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FE4AF-5FFE-4E63-BD21-8823C0FE6C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029BF-E895-4D1D-AE9C-6F2499C8E5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s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845B71-5FBE-402F-8AE2-AEFF2B41A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76" y="0"/>
            <a:ext cx="8505825" cy="5143500"/>
          </a:xfrm>
          <a:solidFill>
            <a:schemeClr val="bg1">
              <a:lumMod val="95000"/>
            </a:schemeClr>
          </a:solidFill>
        </p:spPr>
        <p:txBody>
          <a:bodyPr anchor="t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2446339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4" y="3840481"/>
            <a:ext cx="2464855" cy="937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69245" y="3840481"/>
            <a:ext cx="2464855" cy="937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C8AE209-BF86-402B-89A8-6F6AC656E9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3840481"/>
            <a:ext cx="2478088" cy="93789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5AC702B2-98E0-4980-9CD8-620885A6C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098197-4F25-4670-AD36-0AEC6C9FB99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BD6FB-FB79-4F2A-AF46-EC99D383A5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0A9F6-C9A2-44D3-85FF-71C1A07229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2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22DCE-0F79-4A6A-9FDF-887CE24F12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6" y="0"/>
            <a:ext cx="424497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3832226" cy="11414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176" y="1438274"/>
            <a:ext cx="1374775" cy="333555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>
                <a:solidFill>
                  <a:schemeClr val="tx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 algn="r">
              <a:defRPr>
                <a:solidFill>
                  <a:schemeClr val="tx1"/>
                </a:solidFill>
              </a:defRPr>
            </a:lvl4pPr>
            <a:lvl5pPr algn="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93939" y="1438274"/>
            <a:ext cx="2452687" cy="333555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2EDD0DF-01B7-4D16-9C03-A068D95C6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7031B-5220-4BCF-A2F3-EC69B9638DD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07084-7FD7-4788-88ED-D472B835CD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27584-84D8-48D3-A516-E4FBCC84D2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4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6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 with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4622DCE-0F79-4A6A-9FDF-887CE24F12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5564" y="0"/>
            <a:ext cx="424497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3832226" cy="11414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176" y="1438274"/>
            <a:ext cx="1374775" cy="333555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>
                <a:solidFill>
                  <a:schemeClr val="tx1"/>
                </a:solidFill>
              </a:defRPr>
            </a:lvl1pPr>
            <a:lvl2pPr algn="r">
              <a:defRPr>
                <a:solidFill>
                  <a:schemeClr val="tx1"/>
                </a:solidFill>
              </a:defRPr>
            </a:lvl2pPr>
            <a:lvl3pPr algn="r">
              <a:defRPr>
                <a:solidFill>
                  <a:schemeClr val="tx1"/>
                </a:solidFill>
              </a:defRPr>
            </a:lvl3pPr>
            <a:lvl4pPr algn="r">
              <a:defRPr>
                <a:solidFill>
                  <a:schemeClr val="tx1"/>
                </a:solidFill>
              </a:defRPr>
            </a:lvl4pPr>
            <a:lvl5pPr algn="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93938" y="1438274"/>
            <a:ext cx="3840162" cy="156618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2EDD0DF-01B7-4D16-9C03-A068D95C6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D958E40-20FA-41A4-81BB-87E16BCAB8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0" y="3483430"/>
            <a:ext cx="3848100" cy="1660071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4427C-7BEA-44CD-AB99-1E5F40C7DCF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A413C-8490-43EA-AFEB-3FDB479113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181C6-9841-49EC-AE55-E214875834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6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4D4C9F4-04F9-4EB9-BD6D-504DE48CC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776" y="0"/>
            <a:ext cx="548322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96864"/>
            <a:ext cx="2471738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1283" y="1926629"/>
            <a:ext cx="2471738" cy="284720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172C976D-5D43-4AE6-AC06-0507E9843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3141A-6179-4A32-A0AA-F38AF7921F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5805D-591D-4F17-BAA0-3050A2F85E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1A846-5977-4BF5-A9D4-9497718B4E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0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e column I headline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DC4612-A490-41BA-9C0E-84F5ABA45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77" y="0"/>
            <a:ext cx="5486399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6864"/>
            <a:ext cx="4833257" cy="8493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5564" y="1146175"/>
            <a:ext cx="2476010" cy="78045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4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5564" y="1926629"/>
            <a:ext cx="2471737" cy="285174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9CE16ABF-53F8-4E1A-9029-0E2208D3D6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A3F0C-4452-4305-9CDF-A20E11FE93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5F0B4-06E7-425B-8C30-068C3355EA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F5484-09CA-4C5D-8F60-200F7D001D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81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without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96864"/>
            <a:ext cx="2446338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</a:t>
            </a:r>
            <a:r>
              <a:rPr lang="en-US" dirty="0"/>
              <a:t>to todays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60775" y="1700479"/>
            <a:ext cx="2463800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5565" y="1700479"/>
            <a:ext cx="2471738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775" y="2071098"/>
            <a:ext cx="2463800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5564" y="2071098"/>
            <a:ext cx="2471737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60775" y="3214954"/>
            <a:ext cx="2463800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5565" y="3214954"/>
            <a:ext cx="2471738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775" y="3585573"/>
            <a:ext cx="2463800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564" y="3585573"/>
            <a:ext cx="2471737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E4F09-4AF8-493B-9179-6D673D0146C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80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with on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96864"/>
            <a:ext cx="2446338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</a:t>
            </a:r>
            <a:r>
              <a:rPr lang="en-US" dirty="0"/>
              <a:t>to todays Team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2339" y="1700479"/>
            <a:ext cx="2463800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67129" y="1700479"/>
            <a:ext cx="2471738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339" y="2071098"/>
            <a:ext cx="2463800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37AD8C34-65C2-4735-B8F9-40AD4FFCF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7127" y="2071098"/>
            <a:ext cx="2471737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0F2C07-1686-4BF5-A8F2-00ACCA4506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22339" y="3214954"/>
            <a:ext cx="2463800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8E5C02D-2271-4BA6-85C6-8C6F66168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129" y="3214954"/>
            <a:ext cx="2471738" cy="26223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858F4AD-E159-4AF7-8545-69A9195E93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339" y="3585573"/>
            <a:ext cx="2463800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31B87D65-17E5-4E8E-97F2-5A5F1F435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7" y="3585573"/>
            <a:ext cx="2471737" cy="9175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endParaRPr lang="en-US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0398CDBD-D99F-4F12-ABBE-ADECA4923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BCAC-37B8-4B18-A056-09485E83135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E4F09-4AF8-493B-9179-6D673D0146C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C2362-2636-49BA-BC63-2E82400670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1B84F3B-5898-4A03-9D80-989BC965F22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05565" y="0"/>
            <a:ext cx="2773538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7618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A34C18-C6B2-4885-B91F-7E6674707F5F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914398" y="2968024"/>
            <a:ext cx="1788716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EBC2979-E897-46E7-A8E4-42A8E8B034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4398" y="3230262"/>
            <a:ext cx="1788716" cy="457200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6DD620C-F220-4683-AB43-57B98A24513F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975344" y="2968024"/>
            <a:ext cx="1788716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287DF7C-5F72-4448-8807-09B6E596AA8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975344" y="3230262"/>
            <a:ext cx="1788716" cy="457200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9E26D8A8-FDB9-40FD-98E4-E83532B286B6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032375" y="2968024"/>
            <a:ext cx="1788716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732745F4-AAAD-4709-ACE7-3FB2D34F9C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32375" y="3230262"/>
            <a:ext cx="1788716" cy="457200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E200A2D-F4A8-445A-BF04-25D4BE75AC2F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7088584" y="2968024"/>
            <a:ext cx="1788716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56060F34-4D2C-4A85-B106-ABF86C227E4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88584" y="3230262"/>
            <a:ext cx="1788716" cy="457200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96864"/>
            <a:ext cx="3849660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</a:t>
            </a:r>
            <a:r>
              <a:rPr lang="en-US" dirty="0"/>
              <a:t>to todays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075B1-CC88-40A2-B839-1ADE19C14F2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D9468-3B35-420F-8A28-BF5A2FCDE7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226E0-1507-44B2-881D-557BD50D1F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794B4C34-1546-4469-8998-47EFA19BA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62A31F71-3D33-46EC-AAF1-6E5DBC09A3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398" y="1146173"/>
            <a:ext cx="1788716" cy="182880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1D5C7D2D-BED4-4B4B-A646-2582AD8FB2A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975344" y="1146173"/>
            <a:ext cx="1788716" cy="182880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EBF92A5D-B412-49DD-970B-7FFE4CF604F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32375" y="1146173"/>
            <a:ext cx="1788716" cy="182880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D5E656F7-8194-43E9-BBA0-F8C2F2A3B00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088584" y="1146173"/>
            <a:ext cx="1788716" cy="182880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38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6CE4DD3F-21BA-EEFB-3412-38C3E4BA606B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111FFD41-4D63-A487-CADF-CBFCB8323CB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7DC59391-43E3-83DA-4327-03E24282E90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1130D451-FE39-BE31-E382-A5001440261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7755524-81CE-91E6-4486-41E96F0312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850C613-A38F-DA2C-4071-B7614B13793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7A2AD046-1A5D-560C-007B-B2A55066B2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6CEA4B0-B4B9-B256-2999-80260C85D31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E1159693-C948-9F31-C4A9-39ED8B6CE11B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EB3BAE00-F650-5E80-670A-4E5B25BFCEE8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3BABFC2-839B-47D3-1B58-5A98BE6F880B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40806B08-A751-DE91-EA4F-B8FF73DBCE86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E481D63F-E91E-94A6-AECF-CCA4876C6D63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0AAB55E-442D-888D-53E2-3D0A592D8058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83794AEC-F29F-E3EB-FEBD-13BD61E32E3A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D23D2BCC-1B3A-7E86-A7F0-C59A0C615FF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1E0C1EC-1CFE-4F99-152E-3590AA901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7E1D21DD-2B5C-0B7E-A9EF-CF88EBB0FF6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88BD60A1-A81E-87D9-8CA5-B2154B733C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83EFC2F3-3F0D-5A40-022D-D2FB232D84B4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BAA147F-7A34-7225-E348-9EFC64272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0BD1D109-EAA6-3314-3BFA-5814FCA72455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C422B077-388F-8E6F-E298-66E23D2757B9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A3CD4ABA-858F-B289-F52E-BD302E1F5ED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415022C0-25B1-1469-4447-BF8800BE4E43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59D6960C-C56F-36E2-DB46-BD7BBCF2AB3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5D73E9F-2B1B-E65C-9633-67F476A08BD3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985B3CFA-A176-A386-4D7A-80C077D3B53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6ABB4BD7-DE59-CEFE-6133-055E8E8217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3C12612-6DFF-9725-E075-EEF3F2388FA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57499B8B-91B5-AE13-C8A3-44B22E9E4A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54151A00-8A59-33C2-D23B-9A6DAB4DA905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A84C73F9-21AB-01C3-5778-8909F08C1AF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8790A85D-0B5A-FEA5-A11F-6B01105DAFB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E95269A2-3AF8-D418-469E-3244D2B723E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2F155DD2-B5B9-45FE-C87B-EC6B1AE93E6B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B1A7835B-CDA9-DCCB-6FC6-A9C3DEA3493E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F4A46D3-4F67-2133-8BEF-80496A0110C8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39EA68DB-F7E2-4607-611C-4F005669A5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0499CB8C-96EC-B5E4-1629-D30A7984A30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855A6E0-1AAB-026F-C0B9-6E998BD70844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5C41B3D-3F4C-1D49-304F-6671B5E68B0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734A37EC-DE8C-D7A1-EB93-E1406754C441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1079D95-A6CB-7B9E-0D57-AD6562B1383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D67E49C-648B-1128-98E7-49C16996B81F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E0267392-0D84-470E-251C-231411C708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5388570-48F4-005B-B879-CB8491D56BA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85A2FA84-82F1-7233-63CC-D2C01E47AAE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BF58AA-A03F-E3BC-1CC5-4157AFB4F944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7E01CB0C-9575-E99F-99AA-766B1FD4DEB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3BA29C2-5E92-071F-9807-D76238F09914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24DF1957-C199-F805-AAA6-721A0DEC66A0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CF4316A6-B3D4-2223-825E-0C1DD7EF5D43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E204B458-83A8-196C-EDA7-CD46D02077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95C8B8A3-F977-E290-8028-7AB476F87A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0" y="285750"/>
            <a:ext cx="5257800" cy="594360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1880" y="1154112"/>
            <a:ext cx="2468880" cy="3703637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37560" cy="51435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5080" y="1154112"/>
            <a:ext cx="2514600" cy="3703637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371255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with 1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96864"/>
            <a:ext cx="3849660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</a:t>
            </a:r>
            <a:r>
              <a:rPr lang="en-US"/>
              <a:t>ntroduction </a:t>
            </a:r>
            <a:r>
              <a:rPr lang="en-US" dirty="0"/>
              <a:t>to todays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075B1-CC88-40A2-B839-1ADE19C14F2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D9468-3B35-420F-8A28-BF5A2FCDE79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226E0-1507-44B2-881D-557BD50D1F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794B4C34-1546-4469-8998-47EFA19BA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503045-930F-4FFF-81E5-3BD071324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62A31F71-3D33-46EC-AAF1-6E5DBC09A3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398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63C7B48-CE29-4841-A121-24288AB1BB9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14401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78AA806D-0B6F-4770-9408-7DA5DBB2B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1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5423EA77-5BBC-422A-A233-0971B4082D8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14398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010C731-1FB2-43EB-8A9E-909254A0B89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286003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F3060E9C-5183-4FBD-96EE-0764D069A7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86003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CEBBF380-7BAF-4BEA-BB8C-2B7141AE14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286000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0476D26-441A-4B61-9CDD-150B6CD176B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286003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3026D66C-E6B1-435A-9162-360BD997C2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86003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7611CF16-AE24-42DE-958B-A29DBF4BD88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286000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1BE96B7-99E2-4901-8132-57D105A50ACD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657600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750EA163-FF2A-4C18-8BBB-F739ED2C5B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12F54182-C3AA-4764-A4FD-E6722D3392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57597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95C9923-36BD-4254-9A49-11244264FF4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657600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082EB652-7496-4621-A8C7-5F527B88D0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7600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A5C1F40E-E177-4D99-921B-55C1519F8FF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657597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683B2F6-3C64-42E6-98E8-480E7E323394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5029196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8CB0F023-438B-46CB-9DCA-F2A7B831EE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29196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60ED6218-0E2A-41C5-9033-57C414FB68A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29193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F2B3F922-64C5-47FE-827B-BABCDA759B1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5029196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3FCDAEF8-129F-497A-BC3D-2E026CA5285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29196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BB96973C-918C-4858-9818-4C18E007B3E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029193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79F3C4F-E1AE-4B68-82DC-5BEB4D756A70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6407151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4D5364C4-183F-4672-8A3A-142C5D4D2B1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07151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7BED2ED8-371A-4533-B3A6-8FB12BA60A1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07148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25967C85-6150-4F33-8BC3-D5E7812E9EDB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6407151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7837A286-C6C0-452A-AD20-DD47599FB4F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07151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A56E6BDA-D19A-4B2F-8346-F2BD38487F1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07148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568B850-F8CB-4215-A7CA-12D1CFBE130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7785105" y="1893133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00E053F3-858D-4EA5-AADD-F5F33C8D617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785105" y="2155372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57C7ABD9-46EF-4A5B-B450-67ECF10417C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7785102" y="891433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369CD228-4152-4953-8AE8-91886E87E15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7785105" y="3970780"/>
            <a:ext cx="1098551" cy="262238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1D10B767-7DBE-4C4D-9CA7-3E06A554866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785105" y="4233019"/>
            <a:ext cx="1098551" cy="549729"/>
          </a:xfrm>
          <a:solidFill>
            <a:schemeClr val="bg2"/>
          </a:solidFill>
        </p:spPr>
        <p:txBody>
          <a:bodyPr lIns="91440" tIns="45720" rIns="91440" bIns="0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>
                <a:solidFill>
                  <a:schemeClr val="tx2"/>
                </a:solidFill>
              </a:rPr>
              <a:t>Title</a:t>
            </a:r>
          </a:p>
          <a:p>
            <a:r>
              <a:rPr lang="en-US">
                <a:solidFill>
                  <a:schemeClr val="tx2"/>
                </a:solidFill>
              </a:rPr>
              <a:t>Company/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Business unit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9" name="Picture Placeholder 13">
            <a:extLst>
              <a:ext uri="{FF2B5EF4-FFF2-40B4-BE49-F238E27FC236}">
                <a16:creationId xmlns:a16="http://schemas.microsoft.com/office/drawing/2014/main" id="{5CC530E8-C8E0-465B-8E46-173EB2DDFC65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7785102" y="2969080"/>
            <a:ext cx="1098552" cy="1005840"/>
          </a:xfrm>
          <a:solidFill>
            <a:schemeClr val="bg1">
              <a:lumMod val="95000"/>
            </a:schemeClr>
          </a:solidFill>
        </p:spPr>
        <p:txBody>
          <a:bodyPr anchor="t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8402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8314103-1ECB-406B-B0F2-AD79FFEAC7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6" y="1828801"/>
            <a:ext cx="4257674" cy="313055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514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6" y="1828801"/>
            <a:ext cx="4257674" cy="3025775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654E1FC-716C-4C79-97CD-1AA005D96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486" y="322263"/>
            <a:ext cx="2057998" cy="2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440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AF517B1-0F8D-485F-A459-A68B06B973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76" y="0"/>
            <a:ext cx="8505825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96865"/>
            <a:ext cx="3981451" cy="44815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ADA8C1AC-CD09-4BC7-9BA0-9ECE91E53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9DF28-B077-4AEA-B434-1C3CD9566E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980C8-CFC3-45E8-9FCE-89B9CBC073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B5BB2-0F44-4917-AEC8-F65577C7F4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5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83403"/>
            <a:ext cx="7975600" cy="43894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58918D4-5B11-456F-B588-1E4BD79DD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3" y="849722"/>
            <a:ext cx="1086138" cy="110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4EDF9-9ADB-4C68-AD93-7B18264E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2FF6-7E03-44A7-9502-8687EC3F3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B8B0F-B560-44D6-B95A-B19CEC92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06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without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B85E38-B91B-4455-A6F6-D4CF680C6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486" y="322263"/>
            <a:ext cx="2057998" cy="2085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3E5A15-D715-4B13-963F-B039FC420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1151772"/>
            <a:ext cx="2747963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Contact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7355DA-FC44-4B89-85BB-3D41DC0ED129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9763" y="2343376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E9E6830-9C19-4BEA-89E1-3C56B39B8B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175" y="2714596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823464-F19A-4659-8716-88B70E204CF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39763" y="3773974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59B5D2-C87D-4461-A64B-B9430F9BF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175" y="4145195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BC2D8A2-4125-4668-8C55-93A5CA67594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656188" y="2343376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E0D9BC1-637D-4E0E-A32B-17FEC47964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4600" y="2714596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68526C-BD50-4455-925C-D9793BDFF3B3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656188" y="3773974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1634AE4-353C-4483-96AB-BA03CB55BB9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4600" y="4145195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</p:spTree>
    <p:extLst>
      <p:ext uri="{BB962C8B-B14F-4D97-AF65-F5344CB8AC3E}">
        <p14:creationId xmlns:p14="http://schemas.microsoft.com/office/powerpoint/2010/main" val="2420259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552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ictur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E9E6830-9C19-4BEA-89E1-3C56B39B8B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2513" y="1758588"/>
            <a:ext cx="2747962" cy="685988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823464-F19A-4659-8716-88B70E204CF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134101" y="2443275"/>
            <a:ext cx="2749376" cy="22990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59B5D2-C87D-4461-A64B-B9430F9BF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673174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  <a:p>
            <a:endParaRPr lang="en-US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1BA6E41A-9895-4AF1-9789-8EE540E6CB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0"/>
            <a:ext cx="5518327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3E5A15-D715-4B13-963F-B039FC420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387366"/>
            <a:ext cx="2747963" cy="8493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Contact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7355DA-FC44-4B89-85BB-3D41DC0ED129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34101" y="1528688"/>
            <a:ext cx="2749376" cy="229900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4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44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picture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B85E38-B91B-4455-A6F6-D4CF680C6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1486" y="322263"/>
            <a:ext cx="2057998" cy="2085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3E5A15-D715-4B13-963F-B039FC4204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2003557"/>
            <a:ext cx="2747963" cy="4389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Contact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7355DA-FC44-4B89-85BB-3D41DC0ED129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9763" y="2590630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E9E6830-9C19-4BEA-89E1-3C56B39B8B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175" y="2877014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B823464-F19A-4659-8716-88B70E204CF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39763" y="3484759"/>
            <a:ext cx="2749376" cy="262238"/>
          </a:xfrm>
          <a:prstGeom prst="rect">
            <a:avLst/>
          </a:prstGeom>
          <a:noFill/>
        </p:spPr>
        <p:txBody>
          <a:bodyPr lIns="0" tIns="91440" rIns="0" bIns="91440" anchor="t" anchorCtr="0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Name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59B5D2-C87D-4461-A64B-B9430F9BF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175" y="3771142"/>
            <a:ext cx="2747962" cy="746016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Company/Business unit</a:t>
            </a:r>
          </a:p>
          <a:p>
            <a:pPr lvl="0"/>
            <a:r>
              <a:rPr lang="en-US"/>
              <a:t>prename.name@amerisourcebergen.com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1BA6E41A-9895-4AF1-9789-8EE540E6CB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60776" y="0"/>
            <a:ext cx="5518327" cy="5143500"/>
          </a:xfrm>
          <a:solidFill>
            <a:schemeClr val="bg1">
              <a:lumMod val="95000"/>
            </a:schemeClr>
          </a:solidFill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979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552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05AA5585-5590-4DF7-83B4-4D4515FD9E42}"/>
              </a:ext>
            </a:extLst>
          </p:cNvPr>
          <p:cNvGrpSpPr/>
          <p:nvPr userDrawn="1"/>
        </p:nvGrpSpPr>
        <p:grpSpPr>
          <a:xfrm>
            <a:off x="-952041" y="-589034"/>
            <a:ext cx="10173922" cy="6503331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294650-34D9-4B6B-9802-2A6366EDB8B2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235E4C-3CCD-4110-A744-316CFC2077F9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7A0AD72-8BAF-4F85-A1F1-88DC8FA05140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061A2F-11D6-41CB-B3F6-B722A9FEB6A2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E20DE-672A-4AE0-B504-7EFFD6EF1923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13EB4D-3D77-4270-B518-88EBA748CD07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6FFBEB-0F60-4026-9EB1-7A08121A7EC6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30C7BD-660E-4A4F-9C02-E23F4F169DB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17" name="Freihandform 5">
            <a:extLst>
              <a:ext uri="{FF2B5EF4-FFF2-40B4-BE49-F238E27FC236}">
                <a16:creationId xmlns:a16="http://schemas.microsoft.com/office/drawing/2014/main" id="{C1AD5077-01EA-4FFB-9C7C-3D1063BFBA07}"/>
              </a:ext>
            </a:extLst>
          </p:cNvPr>
          <p:cNvSpPr/>
          <p:nvPr userDrawn="1"/>
        </p:nvSpPr>
        <p:spPr>
          <a:xfrm rot="4500000">
            <a:off x="-287253" y="2"/>
            <a:ext cx="6703139" cy="51435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689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A981E0-8B09-4C1E-8AAB-76C86CA2FE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631" y="0"/>
            <a:ext cx="3088481" cy="5143500"/>
          </a:xfrm>
        </p:spPr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73EAB-B6D8-A24F-BA71-7776C6C3E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282" y="87938"/>
            <a:ext cx="5124242" cy="528026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18FD-2F68-1249-87C8-F71AF8E61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283" y="724923"/>
            <a:ext cx="5124242" cy="4053673"/>
          </a:xfrm>
        </p:spPr>
        <p:txBody>
          <a:bodyPr wrap="square">
            <a:noAutofit/>
          </a:bodyPr>
          <a:lstStyle>
            <a:lvl1pPr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3C289B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R="0" lvl="0" defTabSz="685800" fontAlgn="auto">
              <a:lnSpc>
                <a:spcPct val="115000"/>
              </a:lnSpc>
              <a:spcAft>
                <a:spcPts val="750"/>
              </a:spcAft>
              <a:buClrTx/>
              <a:buSzTx/>
              <a:buFontTx/>
              <a:tabLst/>
            </a:pPr>
            <a:r>
              <a:rPr lang="en-US" dirty="0"/>
              <a:t>Click to edit Master subtitle style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15D9AC2-B26B-8B44-89F8-0682B89F2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-310765" y="849719"/>
            <a:ext cx="1086144" cy="1100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66486-D521-BE4A-B49E-D434623F60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70DE-66DD-0F4E-94E2-1610E07AC6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D55EA-97A1-D142-9ECD-289FAB2D50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8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P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31330BDC-3238-5ED8-FE68-89C6347D99C0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9E3F696D-2899-CBB2-9995-8D84B9829F8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90977305-7C85-5735-E53E-AD9F667D34F1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C26C3A3-089A-1656-948D-44267D093B52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21DB0159-0546-3C85-B2AB-777FEC0B92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9A1234-549B-2A01-6402-09F22080FC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5A25744-76BC-8513-267D-9AAE89831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407E1B-B578-8E33-02A7-6F3C1809633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081C343-8EED-70DA-67A0-6A3FF387EB3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BE979631-7584-3ACF-F32D-5639CBD98CF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4F8CB93-089E-8B48-A795-F64B0BA5869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6A4797A5-CACD-9388-EE31-77CDDC4C0BA3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F13C61DE-2680-E08E-E5F0-9B264402866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9CA3B187-E36A-A727-39F7-BB3D9798DAF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4623176-A6D8-309A-FBC1-CF66D441B636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C832B201-EC4A-E081-F4CE-8EAF39C42E7F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F3CC432-9376-CE47-0A2E-290A4D2D98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6E746DE3-929D-2483-0508-DC8F22B2D393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4ADB3FBD-ECC2-E423-6886-780D27498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AC370F1B-EF72-1F7B-A507-A89A3536C687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992F9314-1107-C619-1E16-CE89A19AFA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E88351BA-3BB2-87C0-B77B-E63565558CCA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F827B74-6238-0265-32F4-8212F2CB96B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37F52A19-0DB2-FC5F-0685-02DB7962FFD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3EE06C89-080E-7549-0001-8107104E85F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6BFCFA2-3093-AC9C-AC87-547FF8ECEB2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158C399-E774-E7BF-EEDD-4AF42ADFC2B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E2E1600-1D0D-50F8-2126-1F576F6F371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7D0FD95-8498-F9D6-0460-AF8C5360ECD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5E603A8-4211-D73C-C1DC-30645CE148B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41955293-15D9-45BD-BD76-662E1274EE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824BD1DB-D21E-4D67-876F-9CDFCFF33793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D4D9427E-D8F2-DFB8-D2D0-BB1BDEAAC6E2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77BAEA3-E00B-A9FE-D43D-28AF435B9560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732B7AAA-BFE0-F9FC-B907-7FEB549746A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65D96189-B61A-78C9-51A4-5CDED8B8EDA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8062F907-C32C-C9DE-2939-246210458A86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CE960F57-EEAB-F7A7-B14D-B4F1C1F4392B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D42A7C7E-FCFC-4ECB-F641-7D88242480C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23DF08-0A32-3811-7825-D36B095DB95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0CAB472-08EC-8C90-6DF4-909F6E836BE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CB8C7D12-90E0-5646-9FA8-C5CC8A31B8E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94BC1496-B11A-A2B6-3332-220C93BFCA03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3EC4F6D7-0947-2A65-109B-479DD436BC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FE0031FA-CC28-67D5-4A73-0041CA5F14C3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E3096AF-CDC7-9F83-C8A3-E54AA51DB17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E0B6EA45-0D1D-1711-DB98-0D661125742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B248135B-DD24-FC76-58BD-3A4D26A752A4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BDC58BE-1275-2F7A-9B83-12342E2AB59C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B25E8CFE-8505-BC45-F143-E32A8AADD88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47E5BB3A-A059-B973-F7AD-054FC4B9796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8A18B48-DA67-145F-EECD-7CCAAC8F87E5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36B1955-C9B3-6C68-310B-0934C236F1B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5C013DD-FFB8-FD74-B7D8-B5106C29F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C412F854-A5FE-1350-DC50-3A0E51B7F6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880" y="285750"/>
            <a:ext cx="5257800" cy="594360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1880" y="1154112"/>
            <a:ext cx="2468880" cy="3703637"/>
          </a:xfrm>
        </p:spPr>
        <p:txBody>
          <a:bodyPr/>
          <a:lstStyle>
            <a:lvl1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DBB7C9-1346-0D1C-EFDE-6E4462A2D4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37560" cy="5143500"/>
          </a:xfrm>
          <a:solidFill>
            <a:schemeClr val="bg2">
              <a:lumMod val="50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033541-A234-3E5D-D0C2-932815A94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5080" y="1154112"/>
            <a:ext cx="2514600" cy="3703637"/>
          </a:xfrm>
        </p:spPr>
        <p:txBody>
          <a:bodyPr/>
          <a:lstStyle>
            <a:lvl1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741914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 userDrawn="1"/>
        </p:nvSpPr>
        <p:spPr bwMode="blackWhite">
          <a:xfrm>
            <a:off x="1" y="821532"/>
            <a:ext cx="9525" cy="7144"/>
          </a:xfrm>
          <a:prstGeom prst="rect">
            <a:avLst/>
          </a:prstGeom>
          <a:solidFill>
            <a:srgbClr val="0000CC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7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94179"/>
            <a:ext cx="7772400" cy="369332"/>
          </a:xfrm>
          <a:noFill/>
        </p:spPr>
        <p:txBody>
          <a:bodyPr anchor="b"/>
          <a:lstStyle>
            <a:lvl1pPr algn="ctr">
              <a:defRPr sz="2400" b="1" smtClean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83FAD-4F28-6C19-4F9B-909AD5305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406" y="2844748"/>
            <a:ext cx="7723188" cy="20774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accent1"/>
                </a:solidFill>
              </a:defRPr>
            </a:lvl1pPr>
            <a:lvl2pPr marL="213122" indent="0">
              <a:buFontTx/>
              <a:buNone/>
              <a:defRPr/>
            </a:lvl2pPr>
            <a:lvl3pPr marL="503634" indent="0">
              <a:buFontTx/>
              <a:buNone/>
              <a:defRPr/>
            </a:lvl3pPr>
            <a:lvl4pPr marL="727472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D5F002-B4E2-39BF-7D01-DDA7608BC2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8575" y="0"/>
            <a:ext cx="1495425" cy="1390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0D68D-B70F-9F1E-6086-B03626613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569" t="65401" r="27212" b="14567"/>
          <a:stretch/>
        </p:blipFill>
        <p:spPr>
          <a:xfrm>
            <a:off x="0" y="4544920"/>
            <a:ext cx="2550818" cy="5985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974E66-3C60-4BC4-5F07-2E189E91551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260323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7823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/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 userDrawn="1"/>
        </p:nvSpPr>
        <p:spPr bwMode="blackWhite">
          <a:xfrm>
            <a:off x="1" y="821532"/>
            <a:ext cx="9525" cy="7144"/>
          </a:xfrm>
          <a:prstGeom prst="rect">
            <a:avLst/>
          </a:prstGeom>
          <a:solidFill>
            <a:srgbClr val="0000CC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D5F002-B4E2-39BF-7D01-DDA7608BC2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8575" y="0"/>
            <a:ext cx="1495425" cy="1390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0D68D-B70F-9F1E-6086-B03626613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569" t="65401" r="27212" b="14567"/>
          <a:stretch/>
        </p:blipFill>
        <p:spPr>
          <a:xfrm>
            <a:off x="0" y="4544920"/>
            <a:ext cx="2550818" cy="598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2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88C5C-B954-319D-527E-E9A059D1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D7B57-AAD8-0E05-5E7A-AE74337E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ient C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88C5C-B954-319D-527E-E9A059D1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D7B57-AAD8-0E05-5E7A-AE74337E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617DA-F943-F2A7-0C44-AC8535B81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869" y="907212"/>
            <a:ext cx="8151019" cy="122571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AB2B510-D269-12D4-59BF-85E3752B286F}"/>
              </a:ext>
            </a:extLst>
          </p:cNvPr>
          <p:cNvSpPr/>
          <p:nvPr userDrawn="1"/>
        </p:nvSpPr>
        <p:spPr>
          <a:xfrm>
            <a:off x="4513684" y="953729"/>
            <a:ext cx="4248124" cy="2932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30" tIns="68580" rtlCol="0" anchor="t"/>
          <a:lstStyle/>
          <a:p>
            <a:endParaRPr lang="en-US" sz="1800" b="1">
              <a:solidFill>
                <a:schemeClr val="accent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9791A0-3B17-6791-113C-936F6E67B9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9461" y="971200"/>
            <a:ext cx="1335914" cy="1242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03EEE3-ED7E-3BE7-0B64-A1FC0A713D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729" y="963252"/>
            <a:ext cx="4221954" cy="132106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FB33B2E-FF59-3B83-83E1-2D8662925049}"/>
              </a:ext>
            </a:extLst>
          </p:cNvPr>
          <p:cNvSpPr/>
          <p:nvPr userDrawn="1"/>
        </p:nvSpPr>
        <p:spPr>
          <a:xfrm>
            <a:off x="435768" y="971200"/>
            <a:ext cx="8279607" cy="3579022"/>
          </a:xfrm>
          <a:prstGeom prst="rect">
            <a:avLst/>
          </a:prstGeom>
          <a:solidFill>
            <a:schemeClr val="bg1">
              <a:alpha val="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CC2ED9-551F-A514-33B1-E795FA0C640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5453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BD063-E5FF-D513-D7DF-AD90F256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BAAED8-6A34-2CF2-437A-DB28C323A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69" y="1050131"/>
            <a:ext cx="8279606" cy="113364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E6C3C7-1753-09B1-764E-08848238E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3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BD063-E5FF-D513-D7DF-AD90F256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BAAED8-6A34-2CF2-437A-DB28C323A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69" y="1050131"/>
            <a:ext cx="8279606" cy="113364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E6C3C7-1753-09B1-764E-08848238E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4332-8572-E3E6-06B9-D52061A62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569" t="65401" r="27212" b="14567"/>
          <a:stretch/>
        </p:blipFill>
        <p:spPr>
          <a:xfrm>
            <a:off x="0" y="4544920"/>
            <a:ext cx="2550818" cy="5985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668E90-53F4-B519-9136-807CF9F89AE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1013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uss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9104D-ABB4-40C4-3228-3A6F4E30A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F4221A-35E1-BD78-3B9A-18F29D577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701" y="750272"/>
            <a:ext cx="8273243" cy="36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193AD6-D40F-0A6A-8988-C0F49408830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260323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EF6A925A-ED5E-5477-1858-D1DAC8630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010" t="65895" r="29208" b="14467"/>
          <a:stretch/>
        </p:blipFill>
        <p:spPr>
          <a:xfrm>
            <a:off x="0" y="4568430"/>
            <a:ext cx="2427390" cy="575071"/>
          </a:xfrm>
          <a:prstGeom prst="rect">
            <a:avLst/>
          </a:prstGeom>
        </p:spPr>
      </p:pic>
      <p:sp>
        <p:nvSpPr>
          <p:cNvPr id="5" name="Rectangle 21"/>
          <p:cNvSpPr>
            <a:spLocks noChangeArrowheads="1"/>
          </p:cNvSpPr>
          <p:nvPr userDrawn="1"/>
        </p:nvSpPr>
        <p:spPr bwMode="blackWhite">
          <a:xfrm>
            <a:off x="1" y="821532"/>
            <a:ext cx="9525" cy="7144"/>
          </a:xfrm>
          <a:prstGeom prst="rect">
            <a:avLst/>
          </a:prstGeom>
          <a:solidFill>
            <a:srgbClr val="0000CC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7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94179"/>
            <a:ext cx="7772400" cy="369332"/>
          </a:xfrm>
          <a:noFill/>
        </p:spPr>
        <p:txBody>
          <a:bodyPr anchor="b"/>
          <a:lstStyle>
            <a:lvl1pPr algn="ctr">
              <a:defRPr sz="2400" b="1" smtClean="0">
                <a:solidFill>
                  <a:schemeClr val="accent1"/>
                </a:solidFill>
                <a:effectLst/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83FAD-4F28-6C19-4F9B-909AD5305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406" y="2844748"/>
            <a:ext cx="7723188" cy="20774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FontTx/>
              <a:buNone/>
              <a:defRPr b="0">
                <a:solidFill>
                  <a:schemeClr val="accent1"/>
                </a:solidFill>
              </a:defRPr>
            </a:lvl1pPr>
            <a:lvl2pPr marL="213122" indent="0">
              <a:buFontTx/>
              <a:buNone/>
              <a:defRPr/>
            </a:lvl2pPr>
            <a:lvl3pPr marL="503634" indent="0">
              <a:buFontTx/>
              <a:buNone/>
              <a:defRPr/>
            </a:lvl3pPr>
            <a:lvl4pPr marL="727472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28F54D-4230-AF01-B8B6-3A0DB8DE4E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9561" y="0"/>
            <a:ext cx="1504439" cy="1399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6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88C5C-B954-319D-527E-E9A059D1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D7B57-AAD8-0E05-5E7A-AE74337E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8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tient C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8A577C-1B20-8B02-1C64-081366F8CDB7}"/>
              </a:ext>
            </a:extLst>
          </p:cNvPr>
          <p:cNvSpPr/>
          <p:nvPr userDrawn="1"/>
        </p:nvSpPr>
        <p:spPr>
          <a:xfrm>
            <a:off x="435768" y="971200"/>
            <a:ext cx="4199922" cy="1292558"/>
          </a:xfrm>
          <a:prstGeom prst="rect">
            <a:avLst/>
          </a:prstGeom>
          <a:gradFill flip="none" rotWithShape="1">
            <a:gsLst>
              <a:gs pos="100000">
                <a:srgbClr val="FDECDF"/>
              </a:gs>
              <a:gs pos="0">
                <a:schemeClr val="accent2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88C5C-B954-319D-527E-E9A059D1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D7B57-AAD8-0E05-5E7A-AE74337E3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B2B510-D269-12D4-59BF-85E3752B286F}"/>
              </a:ext>
            </a:extLst>
          </p:cNvPr>
          <p:cNvSpPr/>
          <p:nvPr userDrawn="1"/>
        </p:nvSpPr>
        <p:spPr>
          <a:xfrm>
            <a:off x="4513684" y="953729"/>
            <a:ext cx="4248124" cy="2932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30" tIns="68580" rtlCol="0" anchor="t"/>
          <a:lstStyle/>
          <a:p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B33B2E-FF59-3B83-83E1-2D8662925049}"/>
              </a:ext>
            </a:extLst>
          </p:cNvPr>
          <p:cNvSpPr/>
          <p:nvPr userDrawn="1"/>
        </p:nvSpPr>
        <p:spPr>
          <a:xfrm>
            <a:off x="435768" y="971200"/>
            <a:ext cx="8279607" cy="3579022"/>
          </a:xfrm>
          <a:prstGeom prst="rect">
            <a:avLst/>
          </a:prstGeom>
          <a:solidFill>
            <a:schemeClr val="bg1">
              <a:alpha val="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A800DD-AD2E-0051-3822-B388945BA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2227" y="973712"/>
            <a:ext cx="1327446" cy="12344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73D171-A387-56A2-8704-E8966C8168F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191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KG Texture">
            <a:extLst>
              <a:ext uri="{FF2B5EF4-FFF2-40B4-BE49-F238E27FC236}">
                <a16:creationId xmlns:a16="http://schemas.microsoft.com/office/drawing/2014/main" id="{7B79A5D5-2D75-B195-D160-448B6EB8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id">
            <a:extLst>
              <a:ext uri="{FF2B5EF4-FFF2-40B4-BE49-F238E27FC236}">
                <a16:creationId xmlns:a16="http://schemas.microsoft.com/office/drawing/2014/main" id="{35219CD8-DC18-8163-A771-479BB2FFFC4C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16" name="Gerade Verbindung 46">
              <a:extLst>
                <a:ext uri="{FF2B5EF4-FFF2-40B4-BE49-F238E27FC236}">
                  <a16:creationId xmlns:a16="http://schemas.microsoft.com/office/drawing/2014/main" id="{94D63696-B8A3-7AFF-D6BD-81CDBB6B9E86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61381B36-841F-6961-B364-1CCCD3DD2D9F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4">
              <a:extLst>
                <a:ext uri="{FF2B5EF4-FFF2-40B4-BE49-F238E27FC236}">
                  <a16:creationId xmlns:a16="http://schemas.microsoft.com/office/drawing/2014/main" id="{59E6A306-5F0D-DEB5-0495-D6ADC41B18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C85DA300-B6BA-3394-E47D-E954A4042E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F794D1DD-FCCF-1B35-46DD-450D5FD63D67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3DC2B7E2-F927-9BD9-8DE7-30483CD335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1A960F6B-275C-6308-F029-B47A290F61E1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6C34F7F2-B68C-C38F-DA80-1D25E127349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A146D02C-3986-BB01-3A59-D93DA863A240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4AE74B0-F455-D935-899A-E8CA7E162B2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320B1CAD-880C-B26A-AF55-D26F42339A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4D9945C-8315-D102-30EA-9450ADB01A76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DB414058-23FF-F29D-C4FF-78C82E968F2F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4B6A7A4D-3383-788E-522B-46A545781099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A2D12F9E-200A-7D96-7BE9-6C20D0F0123B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>
              <a:extLst>
                <a:ext uri="{FF2B5EF4-FFF2-40B4-BE49-F238E27FC236}">
                  <a16:creationId xmlns:a16="http://schemas.microsoft.com/office/drawing/2014/main" id="{B3AB23CC-F43C-7EB6-1500-52DE112CC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4">
              <a:extLst>
                <a:ext uri="{FF2B5EF4-FFF2-40B4-BE49-F238E27FC236}">
                  <a16:creationId xmlns:a16="http://schemas.microsoft.com/office/drawing/2014/main" id="{4591310E-21B1-DFD2-2E3E-A82FDF71E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A6E0B5F4-A001-715F-8582-0492453E45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12967B5-E902-FC86-7654-97AA11949EE0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EF49EE1-D73C-413A-D077-301612389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6837133-7AC8-0FB5-B8A6-6E416DFB413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1180401E-F5AD-961E-B5E8-FF7B3061797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497FCD67-FCCE-7C55-01C2-A3A35910242A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641419C2-E7C8-9C3E-DDAF-0FC843CAD0B2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81BB86D4-9D17-7800-2AB0-7CA850C7F9A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DCE1B964-2A17-F8F9-37E3-1AEAA37A774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F73B121B-2BF2-1172-85D6-B4FC3D4E68D9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3">
              <a:extLst>
                <a:ext uri="{FF2B5EF4-FFF2-40B4-BE49-F238E27FC236}">
                  <a16:creationId xmlns:a16="http://schemas.microsoft.com/office/drawing/2014/main" id="{BF872D7C-F340-59E1-2D66-01BAD8F01EF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4BC18EA9-5AAE-0D59-4940-540E794C320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35">
              <a:extLst>
                <a:ext uri="{FF2B5EF4-FFF2-40B4-BE49-F238E27FC236}">
                  <a16:creationId xmlns:a16="http://schemas.microsoft.com/office/drawing/2014/main" id="{11B1C740-4256-7493-79BE-D87401EAC0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64551A78-5308-B21B-7DF9-45145E35967F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92677E3-780C-8DE5-7566-0D7E249848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5484E4A0-1807-2D8F-7BE5-880F5B9DF80C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139059A3-A6FF-4722-5C1F-8B8A88E9D7F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3DAD09A0-88C0-DA23-0330-9117FA730BB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14A1914C-8360-6387-3C2B-9F03DF632E97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47753EC4-72C6-B9BC-57D1-6D06B86A6D2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4E86E12-3939-808B-331B-C78D895F33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9F352A8F-E6C1-C0F8-8E21-FEAF24174A37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FCC81BCF-0F87-AB28-975A-FFD025DFC92E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8B80D04A-9955-4681-E226-E846D11D8A85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79242F1E-09E6-7C5C-B712-8F97BCDC951A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590C0798-6B4E-351B-F95A-2625EE4E70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187916C5-ED33-0527-C065-720708FA0B4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43FF41F3-C31D-B36C-1A77-CFFFB43A663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D20ED604-1817-A58B-A81F-3E93873381C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F068F2A-897A-FEFD-8ADC-D6DE46EDC765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AE647D20-5690-C082-7AF9-CC09C6942A15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7B04C619-ED50-9074-8C01-33ABEF1C8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AAA97544-88B8-FF37-7C3E-4A6416E4D1A7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76EA7488-17B4-FBB5-6EAE-AA088A629B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6">
              <a:extLst>
                <a:ext uri="{FF2B5EF4-FFF2-40B4-BE49-F238E27FC236}">
                  <a16:creationId xmlns:a16="http://schemas.microsoft.com/office/drawing/2014/main" id="{329F1EA3-CD37-A358-A265-560E75BDA35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4BC1BF34-4179-BC5F-EBCF-640367C06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33">
              <a:extLst>
                <a:ext uri="{FF2B5EF4-FFF2-40B4-BE49-F238E27FC236}">
                  <a16:creationId xmlns:a16="http://schemas.microsoft.com/office/drawing/2014/main" id="{D50DF43D-8EE5-8F04-5EB4-15E0DCDA1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op Grad">
            <a:extLst>
              <a:ext uri="{FF2B5EF4-FFF2-40B4-BE49-F238E27FC236}">
                <a16:creationId xmlns:a16="http://schemas.microsoft.com/office/drawing/2014/main" id="{7FDA0B81-986F-4678-CA51-ED8675F70BA1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potlight Grad">
            <a:extLst>
              <a:ext uri="{FF2B5EF4-FFF2-40B4-BE49-F238E27FC236}">
                <a16:creationId xmlns:a16="http://schemas.microsoft.com/office/drawing/2014/main" id="{0A65CF29-76FC-71FD-5611-C9DE3141C1CF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5" name="AB Logo">
            <a:extLst>
              <a:ext uri="{FF2B5EF4-FFF2-40B4-BE49-F238E27FC236}">
                <a16:creationId xmlns:a16="http://schemas.microsoft.com/office/drawing/2014/main" id="{E72373FA-7F48-4F34-0F19-109ADDF036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" y="115443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2708910"/>
            <a:ext cx="5486400" cy="5029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grpSp>
        <p:nvGrpSpPr>
          <p:cNvPr id="8" name="Logo Lockup">
            <a:extLst>
              <a:ext uri="{FF2B5EF4-FFF2-40B4-BE49-F238E27FC236}">
                <a16:creationId xmlns:a16="http://schemas.microsoft.com/office/drawing/2014/main" id="{A8CB23AD-AE40-6C80-6CF9-1629429E954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</p:grpSpPr>
        <p:pic>
          <p:nvPicPr>
            <p:cNvPr id="11" name="2023">
              <a:extLst>
                <a:ext uri="{FF2B5EF4-FFF2-40B4-BE49-F238E27FC236}">
                  <a16:creationId xmlns:a16="http://schemas.microsoft.com/office/drawing/2014/main" id="{8BEE93DC-A218-1ABD-7F7E-1BC050B67C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2" name="exchange">
              <a:extLst>
                <a:ext uri="{FF2B5EF4-FFF2-40B4-BE49-F238E27FC236}">
                  <a16:creationId xmlns:a16="http://schemas.microsoft.com/office/drawing/2014/main" id="{95E01973-026D-39DD-BD43-E1BDCA56D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3" name="grow.">
              <a:extLst>
                <a:ext uri="{FF2B5EF4-FFF2-40B4-BE49-F238E27FC236}">
                  <a16:creationId xmlns:a16="http://schemas.microsoft.com/office/drawing/2014/main" id="{7A6CFBAE-3021-F9A6-9254-4F864C41B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9543082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potlight Grad">
            <a:extLst>
              <a:ext uri="{FF2B5EF4-FFF2-40B4-BE49-F238E27FC236}">
                <a16:creationId xmlns:a16="http://schemas.microsoft.com/office/drawing/2014/main" id="{133B8004-12C6-A796-AF9C-C29373493273}"/>
              </a:ext>
            </a:extLst>
          </p:cNvPr>
          <p:cNvSpPr/>
          <p:nvPr userDrawn="1"/>
        </p:nvSpPr>
        <p:spPr>
          <a:xfrm>
            <a:off x="274320" y="28575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4" name="Grid">
            <a:extLst>
              <a:ext uri="{FF2B5EF4-FFF2-40B4-BE49-F238E27FC236}">
                <a16:creationId xmlns:a16="http://schemas.microsoft.com/office/drawing/2014/main" id="{F2908AB9-4BEF-1988-8F28-CFA91EE6DA86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257B674F-946F-B409-6CF4-513707AECE1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D73A2D3B-A4B4-4A20-4E58-530102E0D822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574D1AEB-F35D-9C0F-D626-8FAF128758E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FB21DD11-A8BB-8E1D-9DEA-1E0A12C7D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1B70E2D1-91B0-AC0E-246F-D82B09ACFA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41E0154F-19BA-3195-3A3C-68923B0A49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ED8D4BE-8193-12A9-BC8A-B5E8634B6FB4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6347AE2A-A4DC-F843-9D16-F5456891D56D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03790D3-1DB1-F112-32F2-0E51C3C38141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2240423F-563C-3BED-1C7D-D13BE774A0CC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176864D1-A051-092C-AE57-7322DE439CE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1C5A1ACC-A021-D8EB-7772-CC18F248DB1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F36C756-E3A8-76C2-37D7-45C33032DF66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26F1D292-7721-F53A-FDE0-79AEA9FA06D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A73F030B-4DD4-ADF7-5B45-3DA9F2CC852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EA01CE98-59EE-8F47-0CDA-F1B3F0C023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4BCEFF3F-036B-83E4-F940-AA984A3D324F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8B1BD494-5727-21FF-17E3-953B5E256C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3BE6FA7-6818-7825-F589-850629C83736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4FBD0712-F605-A133-09D8-6485491412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34B8BF79-0FC4-913E-AAA3-A5BD9D223A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EB1FF38-DC8F-8355-EB9B-DA488906FFF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315E42D-B50D-BBC9-C2EB-33ED0D359EF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5754622-93EC-5BFC-C4F6-565D80753A7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5A87636E-9AE3-D5A9-B1E3-53D2529362B1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5B0A8E0-CB19-55D7-F085-478EDA74100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A0059661-FCFA-17D0-6DE1-7CE890D9C7A7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C120C0E-BEC6-71BF-F62A-E04C5A96FC24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247E4F60-2678-6663-57BC-D9C825B7146B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51226534-FA0F-3443-B234-69DC25DE06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0974122B-09B9-C898-C54D-E47CDE2A6B7A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914428CB-84B8-DB0B-FF79-B7B937648850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99D8062B-6281-0473-DB63-54347A087EB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6EEBE816-5C3C-8061-9117-4A8BFBEED70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AB9E9F-3AA4-511B-AAE5-CACBE861A6A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49196556-9C69-0FE9-FF37-EC9D9B33293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8A3507C-B366-DC3E-0068-39317C916EDF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5C5BEB5-96D0-232E-1183-2ED9C1ECF32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CB19BB-5122-3F9E-CD8F-DBFC19E1E9A1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8214A563-7155-0EE4-331B-F3823B0593B8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7D553C3F-54E4-E754-8AB9-24EAB60E5A17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72F5C408-F17B-2E9C-1625-B4D4FBF1D15B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8ED86A15-BB2F-97FF-9E49-9CC39714FB1D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1983961-2829-A4E5-6865-77F05D33514D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313FBC1-E6BF-AB83-64FC-F04CE5B6B749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5499623-B7DC-D039-9E60-2AC84A7BD666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68EFD60C-CCE7-EEF5-F39D-59BD0ACB2749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7DD0DA5C-6613-FF48-2515-406AE816A79E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66F4084E-509A-36C0-05F3-9F58E18507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149AAB7C-18B0-0E01-C8D2-9CDCB3327D2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ADAF2D08-9614-F2EF-A7DD-1106AE9A411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EECDA8-6AC2-CFF1-F875-3DCD37A47035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94040EFC-A60D-965E-F9CE-E465F05A3E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FE6BB049-6D77-DD40-A298-D40068563C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064DF2-08B3-1450-F497-E2D69913B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560070"/>
            <a:ext cx="5531485" cy="4297680"/>
          </a:xfrm>
        </p:spPr>
        <p:txBody>
          <a:bodyPr bIns="91440" anchor="t" anchorCtr="0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17318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BD063-E5FF-D513-D7DF-AD90F256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BAAED8-6A34-2CF2-437A-DB28C323A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69" y="1050131"/>
            <a:ext cx="8279606" cy="113364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E6C3C7-1753-09B1-764E-08848238E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8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2BD063-E5FF-D513-D7DF-AD90F256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BAAED8-6A34-2CF2-437A-DB28C323A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69" y="1050131"/>
            <a:ext cx="8279606" cy="1133644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2E6C3C7-1753-09B1-764E-08848238E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782B9A-0189-32C6-99DB-2BCC69862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010" t="65895" r="29208" b="14467"/>
          <a:stretch/>
        </p:blipFill>
        <p:spPr>
          <a:xfrm>
            <a:off x="0" y="4568430"/>
            <a:ext cx="2427390" cy="5750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643422-C1A8-1191-4447-CC02A045D08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264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uss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9104D-ABB4-40C4-3228-3A6F4E30A6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2B175E-B87E-5926-7FE2-93F5379A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80" y="1002602"/>
            <a:ext cx="7889471" cy="342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8C6357-B35C-FCE9-55F0-C50D9ADC94CE}"/>
              </a:ext>
            </a:extLst>
          </p:cNvPr>
          <p:cNvSpPr/>
          <p:nvPr userDrawn="1"/>
        </p:nvSpPr>
        <p:spPr>
          <a:xfrm rot="10800000">
            <a:off x="0" y="2380"/>
            <a:ext cx="9144000" cy="51400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6EE53-7415-2068-FF9D-9B7AE31DE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030960" y="547892"/>
            <a:ext cx="12249716" cy="4242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770" y="1568819"/>
            <a:ext cx="3477600" cy="1684800"/>
          </a:xfrm>
        </p:spPr>
        <p:txBody>
          <a:bodyPr vert="horz" lIns="68580" tIns="34290" rIns="68580" bIns="34290" rtlCol="0" anchor="ctr" anchorCtr="0">
            <a:normAutofit/>
          </a:bodyPr>
          <a:lstStyle>
            <a:lvl1pPr>
              <a:defRPr lang="en-US" sz="3597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913554"/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932FD-775F-99A3-12BD-F609B1C6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2730" y="-16808"/>
            <a:ext cx="362486" cy="5179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8B51E-47F8-9D4E-9377-D2607FF521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6079" y="4114800"/>
            <a:ext cx="2002861" cy="480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66FB6-180B-8CBD-A0E9-44FA4D5FCD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01537" y="4236869"/>
            <a:ext cx="3535578" cy="90323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F0399F-A693-A625-EF55-82A07DA8BE7B}"/>
              </a:ext>
            </a:extLst>
          </p:cNvPr>
          <p:cNvSpPr txBox="1">
            <a:spLocks/>
          </p:cNvSpPr>
          <p:nvPr userDrawn="1"/>
        </p:nvSpPr>
        <p:spPr>
          <a:xfrm>
            <a:off x="788942" y="4560791"/>
            <a:ext cx="4049981" cy="406044"/>
          </a:xfrm>
          <a:prstGeom prst="rect">
            <a:avLst/>
          </a:prstGeom>
        </p:spPr>
        <p:txBody>
          <a:bodyPr vert="horz" lIns="68516" tIns="34259" rIns="68516" bIns="34259" rtlCol="0" anchor="b">
            <a:no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00" b="0" i="0" kern="1200" spc="5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6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600" b="0" i="0" kern="1200" spc="5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749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IMFINZI and IMJUDO are registered trademarks of the AstraZeneca group of companies.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749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©2023 AstraZeneca. All rights reserved. US-75349  Last Updated 8/23</a:t>
            </a:r>
          </a:p>
        </p:txBody>
      </p:sp>
    </p:spTree>
    <p:extLst>
      <p:ext uri="{BB962C8B-B14F-4D97-AF65-F5344CB8AC3E}">
        <p14:creationId xmlns:p14="http://schemas.microsoft.com/office/powerpoint/2010/main" val="1425245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8C6357-B35C-FCE9-55F0-C50D9ADC94CE}"/>
              </a:ext>
            </a:extLst>
          </p:cNvPr>
          <p:cNvSpPr/>
          <p:nvPr userDrawn="1"/>
        </p:nvSpPr>
        <p:spPr>
          <a:xfrm rot="10800000">
            <a:off x="0" y="2380"/>
            <a:ext cx="9144000" cy="514003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6EE53-7415-2068-FF9D-9B7AE31DE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030960" y="547892"/>
            <a:ext cx="12249716" cy="4242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770" y="1568819"/>
            <a:ext cx="3477600" cy="1684800"/>
          </a:xfrm>
        </p:spPr>
        <p:txBody>
          <a:bodyPr vert="horz" lIns="68580" tIns="34290" rIns="68580" bIns="34290" rtlCol="0" anchor="ctr" anchorCtr="0">
            <a:normAutofit/>
          </a:bodyPr>
          <a:lstStyle>
            <a:lvl1pPr>
              <a:defRPr lang="en-US" sz="3597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913554"/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932FD-775F-99A3-12BD-F609B1C6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2730" y="-16808"/>
            <a:ext cx="362486" cy="5179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8B51E-47F8-9D4E-9377-D2607FF521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6079" y="4114800"/>
            <a:ext cx="2002861" cy="4808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F0399F-A693-A625-EF55-82A07DA8BE7B}"/>
              </a:ext>
            </a:extLst>
          </p:cNvPr>
          <p:cNvSpPr txBox="1">
            <a:spLocks/>
          </p:cNvSpPr>
          <p:nvPr userDrawn="1"/>
        </p:nvSpPr>
        <p:spPr>
          <a:xfrm>
            <a:off x="788942" y="4560791"/>
            <a:ext cx="4049981" cy="406044"/>
          </a:xfrm>
          <a:prstGeom prst="rect">
            <a:avLst/>
          </a:prstGeom>
        </p:spPr>
        <p:txBody>
          <a:bodyPr vert="horz" lIns="68516" tIns="34259" rIns="68516" bIns="34259" rtlCol="0" anchor="b">
            <a:no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00" b="0" i="0" kern="1200" spc="5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600" b="0" i="0" kern="1200" spc="50" baseline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600" b="0" i="0" kern="1200" spc="5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749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IMFINZI and IMJUDO are registered trademarks of the AstraZeneca group of companies.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749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©2023 AstraZeneca. All rights reserved. US-75349  Last Updated 8/23</a:t>
            </a:r>
          </a:p>
        </p:txBody>
      </p:sp>
    </p:spTree>
    <p:extLst>
      <p:ext uri="{BB962C8B-B14F-4D97-AF65-F5344CB8AC3E}">
        <p14:creationId xmlns:p14="http://schemas.microsoft.com/office/powerpoint/2010/main" val="6902531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^^_Title and Content IMF IM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03" y="1142553"/>
            <a:ext cx="8407252" cy="276105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18" y="-1"/>
            <a:ext cx="7365362" cy="654791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21CC71-7B9A-8451-7A58-A819F8F31E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992" y="4453420"/>
            <a:ext cx="8369462" cy="506608"/>
          </a:xfrm>
        </p:spPr>
        <p:txBody>
          <a:bodyPr lIns="0" tIns="0" rIns="0" bIns="0" anchor="b">
            <a:noAutofit/>
          </a:bodyPr>
          <a:lstStyle>
            <a:lvl1pPr>
              <a:spcBef>
                <a:spcPts val="0"/>
              </a:spcBef>
              <a:defRPr sz="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1FDB923-FD1B-3525-4151-6135EDEA8417}"/>
              </a:ext>
            </a:extLst>
          </p:cNvPr>
          <p:cNvCxnSpPr>
            <a:cxnSpLocks/>
          </p:cNvCxnSpPr>
          <p:nvPr userDrawn="1"/>
        </p:nvCxnSpPr>
        <p:spPr>
          <a:xfrm>
            <a:off x="373546" y="661051"/>
            <a:ext cx="791076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494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  <p15:guide id="3" pos="28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457B445-D690-877F-E0DD-AA50F4F10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99" y="2517616"/>
            <a:ext cx="3270669" cy="1374548"/>
          </a:xfrm>
        </p:spPr>
        <p:txBody>
          <a:bodyPr vert="horz" lIns="68580" tIns="34290" rIns="68580" bIns="34290" rtlCol="0" anchor="t">
            <a:noAutofit/>
          </a:bodyPr>
          <a:lstStyle>
            <a:lvl1pPr>
              <a:defRPr lang="en-US" sz="1350" spc="50" baseline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defTabSz="913554">
              <a:lnSpc>
                <a:spcPct val="100000"/>
              </a:lnSpc>
              <a:spcBef>
                <a:spcPts val="999"/>
              </a:spcBef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DF7BC7-828D-2FEF-7E7F-939D8BF20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933" y="841596"/>
            <a:ext cx="3270669" cy="1564273"/>
          </a:xfrm>
        </p:spPr>
        <p:txBody>
          <a:bodyPr vert="horz" lIns="68580" tIns="34290" rIns="68580" bIns="34290" rtlCol="0" anchor="b" anchorCtr="0">
            <a:noAutofit/>
          </a:bodyPr>
          <a:lstStyle>
            <a:lvl1pPr>
              <a:defRPr lang="en-US" sz="3597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defTabSz="913554"/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BA8CB-8987-4F92-74FC-FAE38DFC7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6079" y="4114800"/>
            <a:ext cx="2002861" cy="480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D2A92-04F2-CACF-FB1F-00F0A0BC9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01537" y="4236869"/>
            <a:ext cx="3535578" cy="9032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D7E09A-C021-661E-C3B1-DF03F8711AD8}"/>
              </a:ext>
            </a:extLst>
          </p:cNvPr>
          <p:cNvSpPr/>
          <p:nvPr userDrawn="1"/>
        </p:nvSpPr>
        <p:spPr>
          <a:xfrm>
            <a:off x="466933" y="2462754"/>
            <a:ext cx="7925540" cy="1371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1626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3 lines and Content IMF IM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03" y="1142554"/>
            <a:ext cx="8360353" cy="2761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47" y="-1"/>
            <a:ext cx="8624483" cy="654791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21CC71-7B9A-8451-7A58-A819F8F31E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845" y="4464733"/>
            <a:ext cx="8281610" cy="506608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216BBE-AF4F-0B1D-C728-0CD0D5AF1B80}"/>
              </a:ext>
            </a:extLst>
          </p:cNvPr>
          <p:cNvCxnSpPr>
            <a:cxnSpLocks/>
          </p:cNvCxnSpPr>
          <p:nvPr userDrawn="1"/>
        </p:nvCxnSpPr>
        <p:spPr>
          <a:xfrm>
            <a:off x="373547" y="906494"/>
            <a:ext cx="7910762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450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7319">
          <p15:clr>
            <a:srgbClr val="FBAE40"/>
          </p15:clr>
        </p15:guide>
        <p15:guide id="3" pos="288">
          <p15:clr>
            <a:srgbClr val="FBAE40"/>
          </p15:clr>
        </p15:guide>
        <p15:guide id="4" pos="3839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44001" y="108004"/>
            <a:ext cx="8856000" cy="4940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>
              <a:effectLst/>
            </a:endParaRPr>
          </a:p>
        </p:txBody>
      </p:sp>
      <p:sp>
        <p:nvSpPr>
          <p:cNvPr id="7" name="Title 8"/>
          <p:cNvSpPr>
            <a:spLocks noGrp="1"/>
          </p:cNvSpPr>
          <p:nvPr>
            <p:ph type="title" hasCustomPrompt="1"/>
          </p:nvPr>
        </p:nvSpPr>
        <p:spPr>
          <a:xfrm>
            <a:off x="432001" y="1899198"/>
            <a:ext cx="8280000" cy="1344758"/>
          </a:xfrm>
          <a:prstGeom prst="rect">
            <a:avLst/>
          </a:prstGeom>
        </p:spPr>
        <p:txBody>
          <a:bodyPr vert="horz" anchor="t"/>
          <a:lstStyle>
            <a:lvl1pPr algn="l">
              <a:lnSpc>
                <a:spcPct val="100000"/>
              </a:lnSpc>
              <a:defRPr sz="2399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52320157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DC7B-E8C7-4BFB-92E1-85FECB12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72564"/>
            <a:ext cx="8361970" cy="5029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0415D-26E1-4E25-944C-F7A4666C07E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1326" y="4528876"/>
            <a:ext cx="8027760" cy="506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700"/>
            </a:lvl1pPr>
            <a:lvl2pPr marL="457189" indent="0">
              <a:buNone/>
              <a:defRPr/>
            </a:lvl2pPr>
            <a:lvl3pPr marL="1088998" indent="-174621"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F98D6-EBC6-16CB-D4C2-162DA1F7610B}"/>
              </a:ext>
            </a:extLst>
          </p:cNvPr>
          <p:cNvSpPr txBox="1"/>
          <p:nvPr userDrawn="1"/>
        </p:nvSpPr>
        <p:spPr>
          <a:xfrm>
            <a:off x="73323" y="4961915"/>
            <a:ext cx="7394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7C928-815B-F240-9F71-C24C285190D6}" type="slidenum">
              <a:rPr lang="en-US" sz="600" smtClean="0">
                <a:solidFill>
                  <a:schemeClr val="bg2">
                    <a:lumMod val="10000"/>
                  </a:schemeClr>
                </a:solidFill>
              </a:rPr>
              <a:t>‹#›</a:t>
            </a:fld>
            <a:endParaRPr lang="en-US" sz="60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81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KG Texture">
            <a:extLst>
              <a:ext uri="{FF2B5EF4-FFF2-40B4-BE49-F238E27FC236}">
                <a16:creationId xmlns:a16="http://schemas.microsoft.com/office/drawing/2014/main" id="{1DC5A5AF-9D35-EC37-3E20-6383B9738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Grid">
            <a:extLst>
              <a:ext uri="{FF2B5EF4-FFF2-40B4-BE49-F238E27FC236}">
                <a16:creationId xmlns:a16="http://schemas.microsoft.com/office/drawing/2014/main" id="{AEAE7081-31F9-E478-A0F5-3E926C5127DB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B5DBDFC4-5C0A-A8F4-5C7D-90B644B94AB7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15465169-49F0-6EF1-3B95-8A742B17F39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B36F71E5-2F3F-9D7C-D208-FAB64DB41FD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5">
              <a:extLst>
                <a:ext uri="{FF2B5EF4-FFF2-40B4-BE49-F238E27FC236}">
                  <a16:creationId xmlns:a16="http://schemas.microsoft.com/office/drawing/2014/main" id="{C8F4E5A1-7277-6B1A-7183-ED9E26042F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F9539462-D064-6F76-EF6E-1A5CD38E496C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BB414A5-6DED-6C84-D07C-6E91E8798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04E3083E-3292-6511-1111-1E374CFC5E9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9B35FDC8-8945-A3F1-93E5-17E8E4860EF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088ABCF8-ECB5-A324-C59C-4BB129AFD04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560E81E5-3F57-64C6-AAED-FC23CED29610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B5194E90-E948-16D3-B528-12015EA7A96C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76259F3-E7CF-7AEA-D6AC-74A2F3D08FDF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0AAC1669-8389-435A-9DA7-CF63A766AEC9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3FDB275-B131-8435-221B-0F52E8462D2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5">
              <a:extLst>
                <a:ext uri="{FF2B5EF4-FFF2-40B4-BE49-F238E27FC236}">
                  <a16:creationId xmlns:a16="http://schemas.microsoft.com/office/drawing/2014/main" id="{5BE64196-27C7-0CFE-97EB-026F779C88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C7BCD85F-C91A-57DD-12E7-36D6C30F58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4">
              <a:extLst>
                <a:ext uri="{FF2B5EF4-FFF2-40B4-BE49-F238E27FC236}">
                  <a16:creationId xmlns:a16="http://schemas.microsoft.com/office/drawing/2014/main" id="{9B8E53CD-B091-0E1E-A4A4-43D4A6DB1551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5">
              <a:extLst>
                <a:ext uri="{FF2B5EF4-FFF2-40B4-BE49-F238E27FC236}">
                  <a16:creationId xmlns:a16="http://schemas.microsoft.com/office/drawing/2014/main" id="{DF113E9E-EF4F-9B53-265F-935239DF94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B25A346E-133F-130B-94B9-5AF3F2B6A79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8F7734D1-1273-B122-E92F-FF04E0C684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1ABEF25B-730D-4E74-576E-B80F97AB6D5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5A4D4E8-E590-3A72-DD51-AEDE3AFC0D2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C5565124-A5F2-EA15-02B3-1F1EA3EF351B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C1854434-2557-4298-E9AE-957C611A2977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1B91DF4-118B-6CF9-990B-31516598CE08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C1A16BA4-67A2-30A3-D2D2-387C51402A41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6D3717D7-176F-D3E4-7FBF-87110664CBC5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F8C1FB5-7F13-9BC1-764E-488109C4A8DD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5">
              <a:extLst>
                <a:ext uri="{FF2B5EF4-FFF2-40B4-BE49-F238E27FC236}">
                  <a16:creationId xmlns:a16="http://schemas.microsoft.com/office/drawing/2014/main" id="{5A04C9AB-388C-EA93-C378-773A2A7C2319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440ABD2-2FA4-949A-829D-C616E19305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D1582A77-85B1-BA68-3699-8865499BDC47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7892A5AB-4531-A42E-0DE6-52EAE5DE7BF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957A73F4-0DE5-B667-D445-205296C29B34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5262A72A-4D07-FC0F-47AF-C06185F0615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D903504-D34F-E4BB-4896-C61D330122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F1052FE6-DCE9-B4D2-84A2-2F17D7D0A82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B9A20B2-95BB-B6DE-1EB3-B205015A4E5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78BD8005-F12F-8B3A-3936-322573B61CD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6FBDC29E-50F9-AEE5-6D5A-ACC76485B4BB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D8AEE5B-53AD-27CA-1E26-7B0B4D01ED1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36346D14-019F-8BFC-11AF-96B408E60C43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FBF605B6-9D69-3575-05EA-0AA9835637D9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29DA869-0690-08D2-264F-F2C34D58880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B468BEFB-2069-F3BA-1982-C4F4AD1E3B88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BC88D47D-3505-E0F1-12A1-9809F3C3443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8CB3E242-1371-D7B0-78E6-635D76283AD5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BC821D-633D-886A-2045-E369915C6748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3147BEFC-8871-04B4-4FDA-F4BB96317BF8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C5BEEE2B-1253-C395-CF9C-4F79FE1696E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A62B8F4-2CBF-B8A9-92E9-EE6F56E9DB4B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DD08549E-7BE1-9BB6-EEFB-2FA7BDDB22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0E6B108-C476-E781-B981-14248DF08B4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33">
              <a:extLst>
                <a:ext uri="{FF2B5EF4-FFF2-40B4-BE49-F238E27FC236}">
                  <a16:creationId xmlns:a16="http://schemas.microsoft.com/office/drawing/2014/main" id="{5075BC1C-E682-441F-FC4E-FAEDE9570D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E92243E-831B-442A-0C6F-4400B3DE04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potlight Grad">
            <a:extLst>
              <a:ext uri="{FF2B5EF4-FFF2-40B4-BE49-F238E27FC236}">
                <a16:creationId xmlns:a16="http://schemas.microsoft.com/office/drawing/2014/main" id="{B4229A30-2111-CC92-8363-E6D619F3A7D2}"/>
              </a:ext>
            </a:extLst>
          </p:cNvPr>
          <p:cNvSpPr/>
          <p:nvPr userDrawn="1"/>
        </p:nvSpPr>
        <p:spPr>
          <a:xfrm>
            <a:off x="274320" y="28575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5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vari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05AA5585-5590-4DF7-83B4-4D4515FD9E42}"/>
              </a:ext>
            </a:extLst>
          </p:cNvPr>
          <p:cNvGrpSpPr/>
          <p:nvPr userDrawn="1"/>
        </p:nvGrpSpPr>
        <p:grpSpPr>
          <a:xfrm>
            <a:off x="-952041" y="-589034"/>
            <a:ext cx="10173922" cy="6503331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294650-34D9-4B6B-9802-2A6366EDB8B2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235E4C-3CCD-4110-A744-316CFC2077F9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7A0AD72-8BAF-4F85-A1F1-88DC8FA05140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061A2F-11D6-41CB-B3F6-B722A9FEB6A2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FE20DE-672A-4AE0-B504-7EFFD6EF1923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13EB4D-3D77-4270-B518-88EBA748CD07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26FFBEB-0F60-4026-9EB1-7A08121A7EC6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30C7BD-660E-4A4F-9C02-E23F4F169DB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Freihandform 5">
            <a:extLst>
              <a:ext uri="{FF2B5EF4-FFF2-40B4-BE49-F238E27FC236}">
                <a16:creationId xmlns:a16="http://schemas.microsoft.com/office/drawing/2014/main" id="{C1AD5077-01EA-4FFB-9C7C-3D1063BFBA07}"/>
              </a:ext>
            </a:extLst>
          </p:cNvPr>
          <p:cNvSpPr/>
          <p:nvPr userDrawn="1"/>
        </p:nvSpPr>
        <p:spPr>
          <a:xfrm rot="4500000">
            <a:off x="-287254" y="2"/>
            <a:ext cx="6703139" cy="51435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67000"/>
                </a:schemeClr>
              </a:gs>
              <a:gs pos="40000">
                <a:schemeClr val="accent3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 err="1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5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638" y="1108710"/>
            <a:ext cx="8594725" cy="146304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90000"/>
              </a:lnSpc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639" y="2708910"/>
            <a:ext cx="8594725" cy="7315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6050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in Tr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476" y="1039814"/>
            <a:ext cx="4129088" cy="1592659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477" y="2700338"/>
            <a:ext cx="4129088" cy="1243011"/>
          </a:xfr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B25D1A9-5D82-9E4A-3323-DC43367C2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219" y="302375"/>
            <a:ext cx="1140845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6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556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064" y="1655764"/>
            <a:ext cx="4129088" cy="1557337"/>
          </a:xfrm>
        </p:spPr>
        <p:txBody>
          <a:bodyPr anchor="t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064" y="3213101"/>
            <a:ext cx="4129088" cy="1227137"/>
          </a:xfr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3D7A6-E356-45D9-8EA5-4DC5B58EFE11}"/>
              </a:ext>
            </a:extLst>
          </p:cNvPr>
          <p:cNvSpPr txBox="1"/>
          <p:nvPr userDrawn="1"/>
        </p:nvSpPr>
        <p:spPr>
          <a:xfrm rot="2409516">
            <a:off x="7400404" y="542405"/>
            <a:ext cx="1845425" cy="92271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3600" dirty="0">
                <a:solidFill>
                  <a:schemeClr val="bg2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89952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5185DC-75AA-89C5-12FA-7663D1244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A0A69-F626-71D1-D44C-F45E3406B3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885600"/>
            <a:ext cx="4320000" cy="3420000"/>
          </a:xfr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476" y="1038226"/>
            <a:ext cx="4129088" cy="1594247"/>
          </a:xfrm>
        </p:spPr>
        <p:txBody>
          <a:bodyPr anchor="t" anchorCtr="0"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477" y="2700338"/>
            <a:ext cx="4129088" cy="1243011"/>
          </a:xfrm>
        </p:spPr>
        <p:txBody>
          <a:bodyPr anchor="t" anchorCtr="0"/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noProof="0"/>
              <a:t>Click to edit Master subtitle style        </a:t>
            </a:r>
          </a:p>
        </p:txBody>
      </p:sp>
    </p:spTree>
    <p:extLst>
      <p:ext uri="{BB962C8B-B14F-4D97-AF65-F5344CB8AC3E}">
        <p14:creationId xmlns:p14="http://schemas.microsoft.com/office/powerpoint/2010/main" val="2817406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654">
          <p15:clr>
            <a:srgbClr val="A4A3A4"/>
          </p15:clr>
        </p15:guide>
        <p15:guide id="7" orient="horz" pos="556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062" y="288924"/>
            <a:ext cx="3284538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1143000"/>
            <a:ext cx="3284538" cy="3638550"/>
          </a:xfrm>
        </p:spPr>
        <p:txBody>
          <a:bodyPr/>
          <a:lstStyle>
            <a:lvl1pPr marL="266693" indent="-266693"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638043" y="3245617"/>
            <a:ext cx="1747834" cy="108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9AA7A31-11C3-4325-4863-51210229A6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76714" y="0"/>
            <a:ext cx="4967287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663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text slide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1647826"/>
            <a:ext cx="8258874" cy="312229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37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ingle line headline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38893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647826"/>
            <a:ext cx="8250238" cy="313372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2" y="705359"/>
            <a:ext cx="8250237" cy="24454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8565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id">
            <a:extLst>
              <a:ext uri="{FF2B5EF4-FFF2-40B4-BE49-F238E27FC236}">
                <a16:creationId xmlns:a16="http://schemas.microsoft.com/office/drawing/2014/main" id="{F9CB5515-3A6C-1951-DEA9-4C444D71620D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A2D431BA-4129-E921-9C67-ACC37BB6A9DA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7F1E5E5A-DB97-D27C-3525-2701C43786F5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64298E99-9383-D95D-54EE-DE725EEA79FA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3F24E5BD-4A32-3D5B-DEAF-BEC91A6B3F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AD8EFDE3-2D2F-C457-80A9-DFD88595BCD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7EDCDD-84A6-011A-38CF-F67F4CF35E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8572692-9427-C824-F35B-0EA2CC87CC4F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A3720C-4882-9D53-E3D1-71F89F0771B7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EA444451-65B7-9A45-1666-95670A8208D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43EA5202-8AA9-8972-8B4A-C91D61F7A89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DB91BCD-015D-93CD-218C-B57725586730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0773E898-B682-8C98-C3E7-5399C37EE74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CDEE2713-B0CA-93ED-73E1-E9F07AD3ED97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F703AA8E-9811-5143-2B60-A9BC7FFB757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8DBDE7B-CA2B-075C-0822-494648453C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67335806-1179-6A9F-38EB-C1259DB956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E85E9C8B-7D55-3249-CB89-9B4DB22445A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604B94D8-BF83-1AE8-29E6-8572251C5C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94961F72-904C-002E-6122-18759878E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2BCF9A41-154B-8EBD-5220-3BEEF7F63C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AB770DDA-F95A-7DED-DCD3-6FEBBA1BF1A0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FDF4B1D8-7178-2A27-6FAB-8169BA788AA0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FCC5B12-B225-EC09-289B-1C499874D072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64ED9BEE-4CD8-24E7-71A8-67A7C5AB2EB6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6CC12B8-8E5B-D2B3-D929-5D72C7C3EC4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A9613E57-7235-CC73-2EEE-CDF74886972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4914F19F-D9D8-750F-72AF-7E67F4FB014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3ABA4AC-EC8E-6A79-EBBE-90DE8D5D496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654BA7F1-0775-AFAB-C11E-31D55DC78F97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2CC2FBA7-05FE-B163-B796-CA9BFED35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084E5FB7-3814-358D-409D-8BD2CBFFCDD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B324D65E-B0E7-FAEF-42AF-5C5D196EFB4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358C813-7F4E-287D-AE17-33103DCF054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94B91C78-5981-B3C5-11E8-148E0F0BFF66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4ED77B94-2ACE-CF11-F1DE-E4E11BD7FBD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9F371D1-15CE-37C4-06E7-6E92525E995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961A08AF-CEB0-0678-EE6A-E0576B8F7E0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65FA2AF-9789-A5BB-B1B3-A88CAF8158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218BAF09-927E-4618-8C14-0EB5918047D6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2241F0BA-043A-A625-7AF6-BDE1A6D1F8E3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0975BD0A-12A6-5417-A0D0-60424C95554C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5A233341-4D0E-32CB-91DE-10EBE09549C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5E6700F-F617-ED44-365E-82A7478D889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A2F1EAB5-2473-E3DD-A173-524CFA9BDE50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152F668-BFA1-4073-278C-95B3F52848FB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FAC65DF7-FF07-A3E5-CBFC-7A2FA0A0375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E279596-E75E-3FAC-8608-CBDD12E17192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274401E6-41F0-C909-AE8E-6D2A0091DF6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8EE914AB-5D7D-1144-34A8-1EB6F654FE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D32A43EB-9DCE-9C50-C2DF-47603531519D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856445B4-7291-DF3B-71A3-2E1CA3F1F3D6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E0D47D-7EAA-F585-F1DC-F113BCC6EF71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D643940-724D-D405-E930-BDE1DD87F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794E54E4-2C94-C918-3821-84851331E4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potlight Grad">
            <a:extLst>
              <a:ext uri="{FF2B5EF4-FFF2-40B4-BE49-F238E27FC236}">
                <a16:creationId xmlns:a16="http://schemas.microsoft.com/office/drawing/2014/main" id="{D7DE2538-2525-F9F4-CF9E-C662DC2EA64A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" y="115443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2708910"/>
            <a:ext cx="5486400" cy="5029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13" name="AB Logo">
            <a:extLst>
              <a:ext uri="{FF2B5EF4-FFF2-40B4-BE49-F238E27FC236}">
                <a16:creationId xmlns:a16="http://schemas.microsoft.com/office/drawing/2014/main" id="{69386D0C-FC6D-18B6-9F11-8C92D15A8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grpSp>
        <p:nvGrpSpPr>
          <p:cNvPr id="14" name="Logo Lockup">
            <a:extLst>
              <a:ext uri="{FF2B5EF4-FFF2-40B4-BE49-F238E27FC236}">
                <a16:creationId xmlns:a16="http://schemas.microsoft.com/office/drawing/2014/main" id="{8DB5C31D-E754-2164-0C67-49581EB48D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</p:grpSpPr>
        <p:pic>
          <p:nvPicPr>
            <p:cNvPr id="16" name="2023">
              <a:extLst>
                <a:ext uri="{FF2B5EF4-FFF2-40B4-BE49-F238E27FC236}">
                  <a16:creationId xmlns:a16="http://schemas.microsoft.com/office/drawing/2014/main" id="{79BDB1CC-ABDD-5CD4-5224-FA10DC72D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7" name="exchange">
              <a:extLst>
                <a:ext uri="{FF2B5EF4-FFF2-40B4-BE49-F238E27FC236}">
                  <a16:creationId xmlns:a16="http://schemas.microsoft.com/office/drawing/2014/main" id="{5C1C12BA-4AE8-4C2F-854A-9EAE482703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8" name="grow.">
              <a:extLst>
                <a:ext uri="{FF2B5EF4-FFF2-40B4-BE49-F238E27FC236}">
                  <a16:creationId xmlns:a16="http://schemas.microsoft.com/office/drawing/2014/main" id="{B5303A27-D7B7-43FB-844C-44F191431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1073057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4p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647826"/>
            <a:ext cx="8250238" cy="3133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3CF24-F014-F172-5FCB-760A2DB96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2" y="1146176"/>
            <a:ext cx="8250237" cy="38893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640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1648801"/>
            <a:ext cx="8250237" cy="3132750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90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1" y="2149478"/>
            <a:ext cx="2566800" cy="244838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5400000">
            <a:off x="145874" y="4642795"/>
            <a:ext cx="180000" cy="108000"/>
          </a:xfrm>
        </p:spPr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7102" y="2149477"/>
            <a:ext cx="2565400" cy="2450703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10314" y="2149477"/>
            <a:ext cx="2565401" cy="2450703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062" y="1647825"/>
            <a:ext cx="2566800" cy="357484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67102" y="1647825"/>
            <a:ext cx="2565400" cy="357484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10314" y="1647825"/>
            <a:ext cx="2565401" cy="357484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7AC5FE-6C84-8EE7-245C-A99B8F429E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063" y="4678795"/>
            <a:ext cx="5400000" cy="108000"/>
          </a:xfrm>
        </p:spPr>
        <p:txBody>
          <a:bodyPr anchor="b" anchorCtr="0"/>
          <a:lstStyle>
            <a:lvl1pPr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615909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288926"/>
            <a:ext cx="8250238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51138" y="2931289"/>
            <a:ext cx="1861200" cy="163039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79038" y="2931289"/>
            <a:ext cx="1861200" cy="163039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756838" y="2427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84738" y="2427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019925" y="2931289"/>
            <a:ext cx="1861200" cy="163039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025625" y="2427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2931289"/>
            <a:ext cx="1861200" cy="163039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062" y="2427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63" y="4678795"/>
            <a:ext cx="5400000" cy="108000"/>
          </a:xfrm>
        </p:spPr>
        <p:txBody>
          <a:bodyPr anchor="b" anchorCtr="0"/>
          <a:lstStyle>
            <a:lvl1pPr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Footnote, source</a:t>
            </a:r>
          </a:p>
        </p:txBody>
      </p:sp>
    </p:spTree>
    <p:extLst>
      <p:ext uri="{BB962C8B-B14F-4D97-AF65-F5344CB8AC3E}">
        <p14:creationId xmlns:p14="http://schemas.microsoft.com/office/powerpoint/2010/main" val="3805131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text sli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288926"/>
            <a:ext cx="8250238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62249" y="3435290"/>
            <a:ext cx="1850089" cy="116489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90149" y="3435290"/>
            <a:ext cx="1850089" cy="116489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756838" y="2931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95849" y="2931288"/>
            <a:ext cx="1850089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BFBF18-6808-851F-1BC2-01E745F227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019925" y="3435290"/>
            <a:ext cx="1861200" cy="116489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42471-75A6-81BA-964E-75328658740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025625" y="2931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3435290"/>
            <a:ext cx="1861200" cy="116489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062" y="2931288"/>
            <a:ext cx="18612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1D83BD2-06DF-BD03-4C48-F1F338F79F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063" y="4678795"/>
            <a:ext cx="5400000" cy="108000"/>
          </a:xfrm>
        </p:spPr>
        <p:txBody>
          <a:bodyPr anchor="b" anchorCtr="0"/>
          <a:lstStyle>
            <a:lvl1pPr>
              <a:defRPr sz="7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noProof="0"/>
              <a:t>Footnote, 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A406FA-DD1B-8C88-FC6B-F08C1B2F55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7064" y="1651001"/>
            <a:ext cx="6113462" cy="4318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6" name="Gerade Verbindung 26">
            <a:extLst>
              <a:ext uri="{FF2B5EF4-FFF2-40B4-BE49-F238E27FC236}">
                <a16:creationId xmlns:a16="http://schemas.microsoft.com/office/drawing/2014/main" id="{53CD9D1C-E7AF-AA5C-1258-C1363AD6A7BB}"/>
              </a:ext>
            </a:extLst>
          </p:cNvPr>
          <p:cNvCxnSpPr/>
          <p:nvPr userDrawn="1"/>
        </p:nvCxnSpPr>
        <p:spPr>
          <a:xfrm rot="5400000">
            <a:off x="-155448" y="947139"/>
            <a:ext cx="0" cy="135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788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4" y="288925"/>
            <a:ext cx="3981449" cy="134825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2427288"/>
            <a:ext cx="3981450" cy="235426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9501" y="0"/>
            <a:ext cx="4254499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7064" y="1651001"/>
            <a:ext cx="3981449" cy="4318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452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09B1B6-A69D-36C7-9316-A879AD27633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9100" y="0"/>
            <a:ext cx="4194175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01" y="288925"/>
            <a:ext cx="3986213" cy="1348254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0" y="2427288"/>
            <a:ext cx="3986213" cy="2354262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F8FDF1-EDBC-8581-4283-24CC9CC9E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89501" y="1651001"/>
            <a:ext cx="3986212" cy="4318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332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288924"/>
            <a:ext cx="3272500" cy="115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400" y="1657350"/>
            <a:ext cx="3272500" cy="3124200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76713" y="0"/>
            <a:ext cx="4967286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7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text slide with picture &lt;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214" y="288924"/>
            <a:ext cx="3272500" cy="115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214" y="1657351"/>
            <a:ext cx="3272500" cy="3151604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0" y="0"/>
            <a:ext cx="4908550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7422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0" y="0"/>
            <a:ext cx="2770188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13" y="288924"/>
            <a:ext cx="54102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175" y="2435226"/>
            <a:ext cx="2566800" cy="2346324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6215" y="2435226"/>
            <a:ext cx="2565400" cy="2346324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66174" y="1930584"/>
            <a:ext cx="25668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EE1B24-57C1-3D96-B16F-E18D568C6B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06215" y="1930584"/>
            <a:ext cx="25654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" name="Gerade Verbindung 26">
            <a:extLst>
              <a:ext uri="{FF2B5EF4-FFF2-40B4-BE49-F238E27FC236}">
                <a16:creationId xmlns:a16="http://schemas.microsoft.com/office/drawing/2014/main" id="{40C3CE4E-C317-8CBF-3FB6-926BC6E4D7F9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2948" y="1920875"/>
            <a:ext cx="135000" cy="0"/>
          </a:xfrm>
          <a:prstGeom prst="line">
            <a:avLst/>
          </a:prstGeom>
          <a:ln>
            <a:solidFill>
              <a:srgbClr val="E22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85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KG Texture">
            <a:extLst>
              <a:ext uri="{FF2B5EF4-FFF2-40B4-BE49-F238E27FC236}">
                <a16:creationId xmlns:a16="http://schemas.microsoft.com/office/drawing/2014/main" id="{12881DD4-90D8-10C9-FF9B-55478CBB8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id">
            <a:extLst>
              <a:ext uri="{FF2B5EF4-FFF2-40B4-BE49-F238E27FC236}">
                <a16:creationId xmlns:a16="http://schemas.microsoft.com/office/drawing/2014/main" id="{672F2420-CDCD-1469-6621-8515768FAC5C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9" name="Gerade Verbindung 46">
              <a:extLst>
                <a:ext uri="{FF2B5EF4-FFF2-40B4-BE49-F238E27FC236}">
                  <a16:creationId xmlns:a16="http://schemas.microsoft.com/office/drawing/2014/main" id="{DECD2E9E-8FCE-5876-4F1E-4B4537E63CA1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22D32AD1-8F0B-12E1-BE75-5D863A0F34D4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4">
              <a:extLst>
                <a:ext uri="{FF2B5EF4-FFF2-40B4-BE49-F238E27FC236}">
                  <a16:creationId xmlns:a16="http://schemas.microsoft.com/office/drawing/2014/main" id="{4147041E-B417-3A4F-EDFE-761EF9F62B3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5">
              <a:extLst>
                <a:ext uri="{FF2B5EF4-FFF2-40B4-BE49-F238E27FC236}">
                  <a16:creationId xmlns:a16="http://schemas.microsoft.com/office/drawing/2014/main" id="{B69EC9DF-032C-9E5F-E276-135AB6A94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CE07CC6-78AA-D4F6-D74D-47F8DFFA3CAE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55045087-F732-CD46-1E6F-E2780F02E3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090F391C-F1B9-43C3-BC99-AAFF502B3B33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8AC4109B-64CA-609C-C741-C8D879094964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A5868773-1388-6768-40C5-B09A3658C3B3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C033596A-F18F-1AC8-ECDC-8FAD327E6E55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59284698-C2B4-2966-78FD-30CF03B0FD5F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2334BCF-FED1-6388-375C-7AC5AD7643A8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64CF52A8-F7CA-005F-FE07-BB24E24AA022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A7FE48FF-35CA-5C32-CD59-6ABDAF19761C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379DC100-0FDE-516B-554E-2A5AE6C9BFB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A34DA41-3D58-FD3E-C8CC-7FE010096A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4">
              <a:extLst>
                <a:ext uri="{FF2B5EF4-FFF2-40B4-BE49-F238E27FC236}">
                  <a16:creationId xmlns:a16="http://schemas.microsoft.com/office/drawing/2014/main" id="{464B3DD4-0A70-CF47-A399-8E106EBA72F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5">
              <a:extLst>
                <a:ext uri="{FF2B5EF4-FFF2-40B4-BE49-F238E27FC236}">
                  <a16:creationId xmlns:a16="http://schemas.microsoft.com/office/drawing/2014/main" id="{87449B54-0C49-9BEF-D6BD-9F5B75447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2AAF6114-88BE-4C15-DC3D-6944F3688D31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AE75AD7D-5BD4-50BF-4DBD-9949EA6C17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B5C8FA33-91A8-6127-6621-CF18B5C7434B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C1CAE6E0-75D7-A22A-4429-DF2AEDCF3A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43A31591-5E5A-D1B2-1C2F-AF6710858DC6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53575A66-4D1B-D4F3-E5C6-4D775242BB3C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530946C2-F4FE-5272-5618-65257F0E52AC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A1B5D83B-9B32-BD1E-A2DA-7BF0D12FA88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3">
              <a:extLst>
                <a:ext uri="{FF2B5EF4-FFF2-40B4-BE49-F238E27FC236}">
                  <a16:creationId xmlns:a16="http://schemas.microsoft.com/office/drawing/2014/main" id="{F5A9885F-2000-2612-27CC-C8A13DA796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3">
              <a:extLst>
                <a:ext uri="{FF2B5EF4-FFF2-40B4-BE49-F238E27FC236}">
                  <a16:creationId xmlns:a16="http://schemas.microsoft.com/office/drawing/2014/main" id="{7CC70B44-CE29-4C1F-74F7-63C589DB578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35">
              <a:extLst>
                <a:ext uri="{FF2B5EF4-FFF2-40B4-BE49-F238E27FC236}">
                  <a16:creationId xmlns:a16="http://schemas.microsoft.com/office/drawing/2014/main" id="{D99D1EEE-3922-0F73-A9F6-F364EC4F6AEA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35">
              <a:extLst>
                <a:ext uri="{FF2B5EF4-FFF2-40B4-BE49-F238E27FC236}">
                  <a16:creationId xmlns:a16="http://schemas.microsoft.com/office/drawing/2014/main" id="{9523B1D1-E094-CE08-8AF4-333B7D0014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93D41E4-1422-EA0A-800F-36755E4FAD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ABC79AE-6806-A6D3-AF79-2B1B8166B164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A13BD3B-C81E-CD0F-4537-98AD2AD5F76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2FCBC2E9-8323-3064-05B5-9FE3667465C2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083B9E3-1A40-FF3E-B9E4-8BA95BB8C5E9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D23C71F6-DCC8-9BCF-4260-851F98F58D04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ACF50B2F-BF7B-CF2C-6E9F-A0C202F2342C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5F5BC93-4E12-1012-BF51-DA202ACF059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F3BAEEEF-B67A-3FA3-D771-A8A0608CE7B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7C5FB6A1-1400-2ECF-2C80-773E316C5FFF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D7B8001-14BD-0BEF-89EA-AFBE9F124F9A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59353443-A2D2-4AA0-ED84-215F02AE2BE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94D7AB3F-9312-6AE2-FCA6-F00AB8262B70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9D42F910-D4AB-9513-768D-5DF7F417D15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C8181321-C768-D15E-4E8B-C058FD6AB651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925A061-01A4-46CC-9396-6820C21423F2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5967A37C-27DD-B508-A64F-DCC2E199145F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A7FA0CFF-CFAA-E2A5-25E4-72684AC49F57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66BCAB6F-06DC-BDAB-542B-4C0A30A86DD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E4E0D894-6438-F8BC-7928-DDCF6DCE6A8C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26">
              <a:extLst>
                <a:ext uri="{FF2B5EF4-FFF2-40B4-BE49-F238E27FC236}">
                  <a16:creationId xmlns:a16="http://schemas.microsoft.com/office/drawing/2014/main" id="{024119A2-6312-71EC-3941-2D14C015D454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26">
              <a:extLst>
                <a:ext uri="{FF2B5EF4-FFF2-40B4-BE49-F238E27FC236}">
                  <a16:creationId xmlns:a16="http://schemas.microsoft.com/office/drawing/2014/main" id="{CA149E8E-8112-1DDE-DEAB-3404C4210DD9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33">
              <a:extLst>
                <a:ext uri="{FF2B5EF4-FFF2-40B4-BE49-F238E27FC236}">
                  <a16:creationId xmlns:a16="http://schemas.microsoft.com/office/drawing/2014/main" id="{695E69E8-3E40-5F15-FEEB-EDDF66F1D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EF3369EF-8945-318B-3522-759AED31C3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op Grad">
            <a:extLst>
              <a:ext uri="{FF2B5EF4-FFF2-40B4-BE49-F238E27FC236}">
                <a16:creationId xmlns:a16="http://schemas.microsoft.com/office/drawing/2014/main" id="{CF201CBF-11D7-161E-CC2E-BF091BD766F9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Spotlight Grad">
            <a:extLst>
              <a:ext uri="{FF2B5EF4-FFF2-40B4-BE49-F238E27FC236}">
                <a16:creationId xmlns:a16="http://schemas.microsoft.com/office/drawing/2014/main" id="{8A0F08BB-5946-8093-FA89-EDE0AC8C8C9F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" y="115443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F8C835-8556-E020-94C6-54650623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2708910"/>
            <a:ext cx="5486400" cy="50292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16" name="AB Logo">
            <a:extLst>
              <a:ext uri="{FF2B5EF4-FFF2-40B4-BE49-F238E27FC236}">
                <a16:creationId xmlns:a16="http://schemas.microsoft.com/office/drawing/2014/main" id="{D4DB8939-C2D6-75F0-9311-8885BA6CB8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grpSp>
        <p:nvGrpSpPr>
          <p:cNvPr id="2" name="Logo Lockup">
            <a:extLst>
              <a:ext uri="{FF2B5EF4-FFF2-40B4-BE49-F238E27FC236}">
                <a16:creationId xmlns:a16="http://schemas.microsoft.com/office/drawing/2014/main" id="{304E478E-FB83-4B5F-A1B1-BFC9627556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</p:grpSpPr>
        <p:pic>
          <p:nvPicPr>
            <p:cNvPr id="17" name="2023">
              <a:extLst>
                <a:ext uri="{FF2B5EF4-FFF2-40B4-BE49-F238E27FC236}">
                  <a16:creationId xmlns:a16="http://schemas.microsoft.com/office/drawing/2014/main" id="{80688D14-E303-2494-0C45-D0688778C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8" name="exchange">
              <a:extLst>
                <a:ext uri="{FF2B5EF4-FFF2-40B4-BE49-F238E27FC236}">
                  <a16:creationId xmlns:a16="http://schemas.microsoft.com/office/drawing/2014/main" id="{377AD4CC-6108-AC89-2938-41C4BB05A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9" name="grow.">
              <a:extLst>
                <a:ext uri="{FF2B5EF4-FFF2-40B4-BE49-F238E27FC236}">
                  <a16:creationId xmlns:a16="http://schemas.microsoft.com/office/drawing/2014/main" id="{94690000-1B02-C11A-815D-9E6D2A7391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8396023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small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noProof="0" smtClean="0"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E3038A7-E4E3-A6BE-E276-EE81A9874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1" y="0"/>
            <a:ext cx="2060575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1FA6-ADA0-370F-9771-83A6FE7A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25" y="288924"/>
            <a:ext cx="6122989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1DF91-A198-7FC3-5404-0F59A46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725" y="2435227"/>
            <a:ext cx="2926800" cy="235156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157F5A-04EA-CAB3-7298-F9A05118AC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48913" y="2435227"/>
            <a:ext cx="2926800" cy="235156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A793F-42AB-E441-B787-767405F186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752724" y="1657350"/>
            <a:ext cx="6122989" cy="705234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720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5" pos="3742">
          <p15:clr>
            <a:srgbClr val="A4A3A4"/>
          </p15:clr>
        </p15:guide>
        <p15:guide id="16" pos="358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288924"/>
            <a:ext cx="54102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400" y="2425700"/>
            <a:ext cx="2566800" cy="2349030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7102" y="2425700"/>
            <a:ext cx="2565400" cy="2349030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6400" y="1930584"/>
            <a:ext cx="25668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67102" y="1930584"/>
            <a:ext cx="25654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9F737FA-3821-ED26-DBFD-6A1006BD35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10315" y="0"/>
            <a:ext cx="2833685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0635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text slide with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8A6B156-3CFB-B5EC-C3DC-551B85E4678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9143999" cy="3216275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1" y="3881242"/>
            <a:ext cx="2566800" cy="90030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7102" y="3881242"/>
            <a:ext cx="2565400" cy="90030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9ECE93-E124-14D6-E1B3-D291AC8379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10314" y="3881242"/>
            <a:ext cx="2565401" cy="90030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A03253-F23B-759D-52D6-D0D372380F8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7061" y="3432176"/>
            <a:ext cx="2566800" cy="449067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EFCB67-D080-4319-E997-74C0A99A291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67102" y="3432175"/>
            <a:ext cx="2565400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BAD459-7E18-A13F-67D6-D1EA73D281B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10314" y="3432175"/>
            <a:ext cx="2565401" cy="43200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8945C-B23E-6D60-F62C-5583C6BD82A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C5F13F3-79FC-182F-372C-23F34745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-5400000">
            <a:off x="-242755" y="3640904"/>
            <a:ext cx="957259" cy="1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77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14pt/11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4" y="288924"/>
            <a:ext cx="8250237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4" y="1662368"/>
            <a:ext cx="2562225" cy="3111471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BA3CB5-4E0B-038A-EC8B-EF65795FDB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67101" y="1647826"/>
            <a:ext cx="5410199" cy="3138969"/>
          </a:xfrm>
        </p:spPr>
        <p:txBody>
          <a:bodyPr/>
          <a:lstStyle>
            <a:lvl1pPr>
              <a:defRPr sz="1100"/>
            </a:lvl1pPr>
            <a:lvl2pPr marL="115197" indent="-115197">
              <a:defRPr sz="1100"/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3909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text slide with 1/3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77778A-6302-0949-5FE4-F95753DA7409}"/>
              </a:ext>
            </a:extLst>
          </p:cNvPr>
          <p:cNvSpPr/>
          <p:nvPr userDrawn="1"/>
        </p:nvSpPr>
        <p:spPr>
          <a:xfrm>
            <a:off x="6308726" y="0"/>
            <a:ext cx="283527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4" y="288925"/>
            <a:ext cx="5402261" cy="104725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2" y="2427288"/>
            <a:ext cx="2562225" cy="2354262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 marL="115197" indent="-115197">
              <a:defRPr sz="1100">
                <a:solidFill>
                  <a:schemeClr val="tx2"/>
                </a:solidFill>
              </a:defRPr>
            </a:lvl2pPr>
            <a:lvl3pPr marL="230394" indent="-115197">
              <a:defRPr sz="1100">
                <a:solidFill>
                  <a:schemeClr val="tx2"/>
                </a:solidFill>
              </a:defRPr>
            </a:lvl3pPr>
            <a:lvl4pPr marL="345591" indent="-115197">
              <a:defRPr sz="1100">
                <a:solidFill>
                  <a:schemeClr val="tx2"/>
                </a:solidFill>
              </a:defRPr>
            </a:lvl4pPr>
            <a:lvl5pPr marL="460789" indent="-115197"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5400000">
            <a:off x="-638043" y="3245617"/>
            <a:ext cx="1747834" cy="10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4953A92-4F1A-9C5D-0A0A-8E7E2F985E6A}"/>
              </a:ext>
            </a:extLst>
          </p:cNvPr>
          <p:cNvSpPr>
            <a:spLocks noGrp="1"/>
          </p:cNvSpPr>
          <p:nvPr>
            <p:ph idx="14"/>
          </p:nvPr>
        </p:nvSpPr>
        <p:spPr bwMode="white">
          <a:xfrm>
            <a:off x="6545263" y="1649413"/>
            <a:ext cx="2325686" cy="3132138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  <a:lvl2pPr marL="0" indent="0">
              <a:spcBef>
                <a:spcPts val="1200"/>
              </a:spcBef>
              <a:buNone/>
              <a:defRPr sz="1800">
                <a:solidFill>
                  <a:schemeClr val="tx2"/>
                </a:solidFill>
              </a:defRPr>
            </a:lvl2pPr>
            <a:lvl3pPr marL="230394" indent="-115197">
              <a:defRPr sz="1100"/>
            </a:lvl3pPr>
            <a:lvl4pPr marL="345591" indent="-115197">
              <a:defRPr sz="1100"/>
            </a:lvl4pPr>
            <a:lvl5pPr marL="460789" indent="-115197"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3231A5E-CB55-3DE0-6B31-34184F7768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6401" y="1649413"/>
            <a:ext cx="5409275" cy="597840"/>
          </a:xfrm>
        </p:spPr>
        <p:txBody>
          <a:bodyPr/>
          <a:lstStyle>
            <a:lvl1pPr>
              <a:defRPr sz="1100" b="1">
                <a:solidFill>
                  <a:schemeClr val="tx1"/>
                </a:solidFill>
                <a:latin typeface="+mn-lt"/>
              </a:defRPr>
            </a:lvl1pPr>
            <a:lvl2pPr marL="115197" indent="-115197">
              <a:defRPr sz="1100" b="1">
                <a:solidFill>
                  <a:schemeClr val="tx1"/>
                </a:solidFill>
              </a:defRPr>
            </a:lvl2pPr>
            <a:lvl3pPr marL="230394" indent="-115197">
              <a:defRPr sz="1100" b="1">
                <a:solidFill>
                  <a:schemeClr val="tx1"/>
                </a:solidFill>
              </a:defRPr>
            </a:lvl3pPr>
            <a:lvl4pPr marL="345591" indent="-115197">
              <a:defRPr sz="1100" b="1">
                <a:solidFill>
                  <a:schemeClr val="tx1"/>
                </a:solidFill>
              </a:defRPr>
            </a:lvl4pPr>
            <a:lvl5pPr marL="460789" indent="-115197">
              <a:defRPr sz="11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47600B-8851-AE98-BB0C-E81BB2CCFC5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463925" y="2427288"/>
            <a:ext cx="2571750" cy="2354262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 marL="115197" indent="-115197">
              <a:defRPr sz="1100">
                <a:solidFill>
                  <a:schemeClr val="tx2"/>
                </a:solidFill>
              </a:defRPr>
            </a:lvl2pPr>
            <a:lvl3pPr marL="230394" indent="-115197">
              <a:defRPr sz="1100">
                <a:solidFill>
                  <a:schemeClr val="tx2"/>
                </a:solidFill>
              </a:defRPr>
            </a:lvl3pPr>
            <a:lvl4pPr marL="345591" indent="-115197">
              <a:defRPr sz="1100">
                <a:solidFill>
                  <a:schemeClr val="tx2"/>
                </a:solidFill>
              </a:defRPr>
            </a:lvl4pPr>
            <a:lvl5pPr marL="460789" indent="-115197"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6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4" pos="4123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1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288926"/>
            <a:ext cx="8250237" cy="72072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5400000">
            <a:off x="-84926" y="620972"/>
            <a:ext cx="608451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90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A372D2-B535-8019-13DF-3C17C2336D8A}"/>
              </a:ext>
            </a:extLst>
          </p:cNvPr>
          <p:cNvSpPr/>
          <p:nvPr userDrawn="1"/>
        </p:nvSpPr>
        <p:spPr>
          <a:xfrm>
            <a:off x="415925" y="1654175"/>
            <a:ext cx="3780000" cy="3060000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1837915"/>
            <a:ext cx="8250237" cy="68011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54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picture right           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CD2E7F-4CEE-BBAD-AF97-2389B4F590F0}"/>
              </a:ext>
            </a:extLst>
          </p:cNvPr>
          <p:cNvSpPr/>
          <p:nvPr userDrawn="1"/>
        </p:nvSpPr>
        <p:spPr>
          <a:xfrm>
            <a:off x="6308726" y="0"/>
            <a:ext cx="283527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4" y="1837914"/>
            <a:ext cx="5405438" cy="164451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9D50D3-B26A-1071-9DCD-04E617CD9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8726" y="0"/>
            <a:ext cx="2835275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76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1837915"/>
            <a:ext cx="8250237" cy="68011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A1F824-6FC4-822D-0410-863E12D17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09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9843477-FF41-1244-D052-0664C83A7E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1837915"/>
            <a:ext cx="8250237" cy="680111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B711-A71A-452E-950A-8AB93037233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3"/>
            <a:ext cx="608450" cy="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3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15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id">
            <a:extLst>
              <a:ext uri="{FF2B5EF4-FFF2-40B4-BE49-F238E27FC236}">
                <a16:creationId xmlns:a16="http://schemas.microsoft.com/office/drawing/2014/main" id="{EB5F7E07-ED0E-596F-9A69-736E285AB843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AF9B7624-8A24-5A2C-DF29-20482A7CED2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08D8E177-6A3C-64FA-C481-8067118A6DCB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1667620B-778B-E358-9764-2E2D6270EFC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94455FF3-08AD-BBD1-7248-45A39767A3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20F2C43D-F5EE-E9CE-9AC6-E4633D5EF90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73B7EFA8-9C7B-0314-19A1-0FFDE6C300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D26C97D1-C26C-0241-591A-71A58754F98B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63103446-2367-BDB4-A736-82885119079A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54302DF0-8362-7CAB-7448-2C6EA5B1F639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7BE2E2C2-3C78-6EA0-F613-4A0A62ECE75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52F27102-CE23-1B91-4332-B303A943B3E1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B9C21B2F-86FA-4893-7EA0-65D1B2CE6E5C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D167F972-6B7E-741F-FB96-AFEB7A99CF74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2D69DB5D-A217-79C4-477A-4F06D126AC2D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084846D2-2D0A-1AB5-CBBD-D4C5A3DBA447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738BFE16-9C22-624F-B444-513D7A0193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4">
              <a:extLst>
                <a:ext uri="{FF2B5EF4-FFF2-40B4-BE49-F238E27FC236}">
                  <a16:creationId xmlns:a16="http://schemas.microsoft.com/office/drawing/2014/main" id="{B45B2841-8ACD-96E3-EF85-1B5066AC7309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833F34A1-584C-23BB-55A9-C752AC6F19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114B15A1-C997-6BFC-67EB-D2615D58C1CD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F7B100E-83B4-B824-5FE0-D1BE4B765A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184BF9E-890B-8202-E185-6542DFD7F4C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0F9BF7DE-5EAA-62ED-16FB-CF7437C1FD5E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C9CFA75-4706-099B-6542-71F9980F9FCC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222E694-5729-8140-53BF-1D83431D5070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734FBEDA-BD1F-3229-8970-4BBDE121C6CB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2E18C53F-04BE-C005-D5FA-938A2FB5F406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218BCA0D-86BD-854F-1897-1792020EF90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6125C84-A60A-7473-94F4-269BBA3BBB6C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5">
              <a:extLst>
                <a:ext uri="{FF2B5EF4-FFF2-40B4-BE49-F238E27FC236}">
                  <a16:creationId xmlns:a16="http://schemas.microsoft.com/office/drawing/2014/main" id="{B0E6DEDF-81B3-8C9E-5F1C-AA013214CA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2F507F62-E85F-4A93-8416-CD286AC3A0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63F0664-D509-8B4D-C6AE-28909BD741A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28A2A4DB-5926-782F-6DFD-BC9FDEE5162F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D12E27B0-0FC4-E8CB-FE38-B4A3BF42D8A3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C16B6222-5718-F114-7F8C-5E8B712CEB5F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B15D6B52-1C65-8B02-A9A2-E9F0C34FCC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A749D1B-D34C-C50D-9CAF-E1D829D152F9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AE2A6C35-28D6-B081-8767-0DFE0B5346FD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D496B445-7507-F431-AC0B-2E1E5313C7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45E49827-DD7F-EF9A-DD17-5A9195C2D75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65BB790-A4BC-3D5D-E97D-3C330E46F64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DFED730C-6689-E3D2-0792-CEB671C6E11D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56F9A64E-64EC-5589-999C-D61B9CFD05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F6F79A3-18D3-E025-96E7-CD4DB51417A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AF978227-5B89-6FBF-8566-AB654FAAA8C2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6E13316-614C-6204-1997-EF54C7E04D02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9CC231F-027C-2094-347C-098CED932144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44BBD376-CC67-3EA3-6B00-789FA853B41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E461E205-338F-6ECD-5FFC-440B75D429B9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D20627E4-77C8-34AF-2960-630B11CC93F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74D31D66-B51D-268A-074B-E84AF6AB299E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1DD6A09-D053-987B-A1B5-9E2556F0F82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D7171C4-C2F4-22F9-28EC-44FFAC95FA4C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3">
              <a:extLst>
                <a:ext uri="{FF2B5EF4-FFF2-40B4-BE49-F238E27FC236}">
                  <a16:creationId xmlns:a16="http://schemas.microsoft.com/office/drawing/2014/main" id="{C73549E9-0938-0A4D-B030-14D1916657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B0007A77-496A-5FA0-0422-B378511888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E3597AE9-D202-29B6-04D0-A89BF80841E0}"/>
              </a:ext>
            </a:extLst>
          </p:cNvPr>
          <p:cNvSpPr/>
          <p:nvPr userDrawn="1"/>
        </p:nvSpPr>
        <p:spPr>
          <a:xfrm>
            <a:off x="274320" y="1657350"/>
            <a:ext cx="5760720" cy="347472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2" name="AB Logo">
            <a:extLst>
              <a:ext uri="{FF2B5EF4-FFF2-40B4-BE49-F238E27FC236}">
                <a16:creationId xmlns:a16="http://schemas.microsoft.com/office/drawing/2014/main" id="{65461373-0916-8C00-15D2-E515B4BC44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" y="193167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grpSp>
        <p:nvGrpSpPr>
          <p:cNvPr id="13" name="Logo Lockup">
            <a:extLst>
              <a:ext uri="{FF2B5EF4-FFF2-40B4-BE49-F238E27FC236}">
                <a16:creationId xmlns:a16="http://schemas.microsoft.com/office/drawing/2014/main" id="{86D46E93-BDD3-2BE6-61D2-7E7FDBDE4F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</p:grpSpPr>
        <p:pic>
          <p:nvPicPr>
            <p:cNvPr id="14" name="2023">
              <a:extLst>
                <a:ext uri="{FF2B5EF4-FFF2-40B4-BE49-F238E27FC236}">
                  <a16:creationId xmlns:a16="http://schemas.microsoft.com/office/drawing/2014/main" id="{B84FC637-0DD4-5031-82B8-5AD40BCB1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6" name="exchange">
              <a:extLst>
                <a:ext uri="{FF2B5EF4-FFF2-40B4-BE49-F238E27FC236}">
                  <a16:creationId xmlns:a16="http://schemas.microsoft.com/office/drawing/2014/main" id="{BC948B30-0609-2DCC-201B-99EC6D124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7" name="grow.">
              <a:extLst>
                <a:ext uri="{FF2B5EF4-FFF2-40B4-BE49-F238E27FC236}">
                  <a16:creationId xmlns:a16="http://schemas.microsoft.com/office/drawing/2014/main" id="{C70F6E61-2EF8-010A-E4FB-D69992F33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06957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B390E-CDD0-E687-5509-EDBF66E1B3E7}"/>
              </a:ext>
            </a:extLst>
          </p:cNvPr>
          <p:cNvSpPr/>
          <p:nvPr userDrawn="1"/>
        </p:nvSpPr>
        <p:spPr>
          <a:xfrm>
            <a:off x="419100" y="360363"/>
            <a:ext cx="4319999" cy="3420000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064" y="436564"/>
            <a:ext cx="154052" cy="30735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2B711-A71A-452E-950A-8AB93037233C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343DE40A-320D-E99D-937C-2543D79BD4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1116" y="3997326"/>
            <a:ext cx="3986212" cy="271462"/>
          </a:xfrm>
        </p:spPr>
        <p:txBody>
          <a:bodyPr anchor="t" anchorCtr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6A9635-F033-0A5F-F58E-11169787E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1116" y="436563"/>
            <a:ext cx="6676960" cy="356076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7F4C5DE-ECFB-7624-160A-83125FED6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26400" y="2980299"/>
            <a:ext cx="2085358" cy="528400"/>
          </a:xfrm>
        </p:spPr>
        <p:txBody>
          <a:bodyPr/>
          <a:lstStyle>
            <a:lvl1pPr>
              <a:lnSpc>
                <a:spcPct val="1000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32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E60DF-9B6E-29BE-340C-52589F6F65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189">
              <a:defRPr/>
            </a:pPr>
            <a:fld id="{7402B711-A71A-452E-950A-8AB93037233C}" type="slidenum">
              <a:rPr lang="en-US" smtClean="0">
                <a:solidFill>
                  <a:srgbClr val="FFFFFF"/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C4C613-FE5C-E6E9-DF15-00F166C617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-5400000">
            <a:off x="-84926" y="620972"/>
            <a:ext cx="608450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23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75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 Texture">
            <a:extLst>
              <a:ext uri="{FF2B5EF4-FFF2-40B4-BE49-F238E27FC236}">
                <a16:creationId xmlns:a16="http://schemas.microsoft.com/office/drawing/2014/main" id="{81EC1718-AEF5-C795-5DC3-634DFED700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id">
            <a:extLst>
              <a:ext uri="{FF2B5EF4-FFF2-40B4-BE49-F238E27FC236}">
                <a16:creationId xmlns:a16="http://schemas.microsoft.com/office/drawing/2014/main" id="{BD286F98-4412-BCDE-8624-414C7888F55C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8" name="Gerade Verbindung 46">
              <a:extLst>
                <a:ext uri="{FF2B5EF4-FFF2-40B4-BE49-F238E27FC236}">
                  <a16:creationId xmlns:a16="http://schemas.microsoft.com/office/drawing/2014/main" id="{12B38B5C-3EEC-6B37-FEC4-C4CE303EA5FD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6B789E5B-1F43-1009-2186-5516D69B76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4">
              <a:extLst>
                <a:ext uri="{FF2B5EF4-FFF2-40B4-BE49-F238E27FC236}">
                  <a16:creationId xmlns:a16="http://schemas.microsoft.com/office/drawing/2014/main" id="{45EDA632-FDAD-7EEB-ED18-72F2C16AA199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26F905DB-38C9-6996-9B46-856D529923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2F6C0BC-383C-7E50-AE23-AC3DC0852AC3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B18877AF-938A-21C7-F339-45A17DF1A78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753404D8-E0B9-D53C-C61A-A75ABF290066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B7AD226-7FF8-5D05-B810-DAB8106534A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C7CD7CC0-9FE7-9A68-D204-6F9A35488F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7223DABE-B5C5-2701-9EA8-BB42DA089DFD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9588CA0A-F16F-325C-26A9-8ABAC761CDB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61400D47-D1AF-73BD-5A30-406B66B04967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5335CBC3-F23D-DE26-5C48-113DF9DE259E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01C1974-E73E-BE89-C4E3-5DDEE28B1233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43E60519-748B-853F-76E5-99901CCE177C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5">
              <a:extLst>
                <a:ext uri="{FF2B5EF4-FFF2-40B4-BE49-F238E27FC236}">
                  <a16:creationId xmlns:a16="http://schemas.microsoft.com/office/drawing/2014/main" id="{1D86D0A2-D557-A665-D952-94BCA9F598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4">
              <a:extLst>
                <a:ext uri="{FF2B5EF4-FFF2-40B4-BE49-F238E27FC236}">
                  <a16:creationId xmlns:a16="http://schemas.microsoft.com/office/drawing/2014/main" id="{7776AFB9-90B1-3D49-21DF-31F157A3DE18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5">
              <a:extLst>
                <a:ext uri="{FF2B5EF4-FFF2-40B4-BE49-F238E27FC236}">
                  <a16:creationId xmlns:a16="http://schemas.microsoft.com/office/drawing/2014/main" id="{8F025BEE-5EC4-3D80-FD7F-AB0B74C988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BA5B7BB7-9373-B9B0-1577-6BF2A1D84D0C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4B10CE0E-FDDE-CE15-5F87-03EE79CC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F047F013-B03C-E90E-1F3B-6519F4B883DD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8E1A9588-5301-05FC-D542-5C365521C9C1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298592A2-C61A-7CA2-36D2-9EC2C89E5E71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2FC9F9E7-A0C1-7725-F2A4-1EF3BB6A37B9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92C47DD1-0631-658A-61A0-1B68F26D407E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C25693-798D-1707-C091-C72D98BC645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284195-920D-C699-2146-EF608F3BF8CD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4B0908BC-0CDE-A7A1-861C-C567F55EC731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C0692611-2DF6-F3A8-EBC9-47AB490FF9D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7B94B2B5-015E-9C9C-5AC2-76D0012F3B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F2FB1BFB-1907-54A9-80FD-022C0C766E72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03765894-3AFD-BBE7-F1EF-8F6A54D98B0C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184BD26A-1BBF-5E4F-5441-6D5C5C62B7CB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B1D4FF71-CFDA-43A9-EAE4-036C4403DF6E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0B39045F-7DC6-2946-2BF6-AC174C20F9E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BE1CFB7B-CB11-5ED3-A174-25AE506AC0B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CEB8A63-CD35-5266-CE4C-CC7319D45B83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DA1AF14-6B46-F57A-93C7-ECAAB44D30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B51A0FBF-0938-BDB2-FB3A-50338B9EB5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761A2C7-B32B-211F-04DD-F5D1E908B0D0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A3DC579-2B35-31F8-9854-C1542DDF0219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7AC77F0-94D6-851E-E8AF-CD427220E964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101B9DDA-DDD3-AC1F-0EB6-356E09638B75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110905E-896A-0ADE-CDD2-A5219AE67785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D394B727-3B87-42FD-D4D3-6FE7C0445A9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3D49EBC0-440E-3C96-DAAA-DFC02F7A50AE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88B5193C-F5B8-5CE7-D824-5411C35ACFFD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3A66ABC1-CE7C-5361-90CF-2E024829012B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A426245-5BF1-7686-FA55-2C9D89E5E1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E6DF1F4C-2169-E745-0DCC-7398D144880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DEC3A6C5-79FA-9B1A-F337-95AB90D6FDFE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F662C672-8561-24E6-F9BB-58718303B902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33">
              <a:extLst>
                <a:ext uri="{FF2B5EF4-FFF2-40B4-BE49-F238E27FC236}">
                  <a16:creationId xmlns:a16="http://schemas.microsoft.com/office/drawing/2014/main" id="{38FEE5D3-67F1-866D-37FB-BA73835D35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33">
              <a:extLst>
                <a:ext uri="{FF2B5EF4-FFF2-40B4-BE49-F238E27FC236}">
                  <a16:creationId xmlns:a16="http://schemas.microsoft.com/office/drawing/2014/main" id="{8B2BB80B-F726-8F7B-2DE5-83AF3EECB7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op Grad">
            <a:extLst>
              <a:ext uri="{FF2B5EF4-FFF2-40B4-BE49-F238E27FC236}">
                <a16:creationId xmlns:a16="http://schemas.microsoft.com/office/drawing/2014/main" id="{53FD0BD6-F27E-FBFF-4A31-EF0229A117AC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potlight Grad">
            <a:extLst>
              <a:ext uri="{FF2B5EF4-FFF2-40B4-BE49-F238E27FC236}">
                <a16:creationId xmlns:a16="http://schemas.microsoft.com/office/drawing/2014/main" id="{53F5E8AA-5345-D820-3EB0-3F5BB0FEEE0F}"/>
              </a:ext>
            </a:extLst>
          </p:cNvPr>
          <p:cNvSpPr/>
          <p:nvPr userDrawn="1"/>
        </p:nvSpPr>
        <p:spPr>
          <a:xfrm>
            <a:off x="272574" y="28575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38" y="285750"/>
            <a:ext cx="8595042" cy="594360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0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4D0A5-49E6-7042-A64C-5157E7B1D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Graphic 9">
            <a:extLst>
              <a:ext uri="{FF2B5EF4-FFF2-40B4-BE49-F238E27FC236}">
                <a16:creationId xmlns:a16="http://schemas.microsoft.com/office/drawing/2014/main" id="{FA5CB778-47C7-5D47-855D-193CFB07DA82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38C82E9-BC90-8B4E-B76A-872B04914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6EF96574-EF43-2E40-BE53-8EB08AC8B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D2CE76-8F89-7A47-8270-09547F709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E80AF79A-E6CA-884E-B59B-87FFE4C6EA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3846E6-B54B-AA49-BCA0-AAEE4B329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96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4D0A5-49E6-7042-A64C-5157E7B1D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Graphic 9">
            <a:extLst>
              <a:ext uri="{FF2B5EF4-FFF2-40B4-BE49-F238E27FC236}">
                <a16:creationId xmlns:a16="http://schemas.microsoft.com/office/drawing/2014/main" id="{7EBC2E3F-76D8-1348-A12D-60FBC6608BA7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BD9CE08-4703-3849-B758-1126DB7A8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899C8231-F86F-7B49-9861-7F16D50520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80E5AB-4A0C-0147-8A5F-B3A8EF6C9D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AE29C193-3677-B842-82C4-C6B1552F74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6B96ADF-480B-514F-9AC7-1BEAE04B1D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65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usin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4D0A5-49E6-7042-A64C-5157E7B1D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9" name="Graphic 9">
            <a:extLst>
              <a:ext uri="{FF2B5EF4-FFF2-40B4-BE49-F238E27FC236}">
                <a16:creationId xmlns:a16="http://schemas.microsoft.com/office/drawing/2014/main" id="{83548946-D1B6-5542-B4BC-8F2FF36FD490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94BB61-AE8C-0D46-B0DF-E272A6D4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1EE46D17-B6E3-8540-A915-659B80BD1A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62881"/>
            <a:ext cx="3718072" cy="7910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9F0218-71A7-DE40-AA72-9C72B493C7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BED58041-25A8-B34C-993B-27B0E8CE3A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A5C0A59-2743-D445-8E61-3DD006A353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02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usin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2166-046A-0942-9908-AB85958CD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0"/>
            <a:ext cx="9152897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860473A4-D5C7-C840-A045-2F5A8F435B90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D253A20-0EDD-1F4A-936F-6CFFAFD27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82DB2D3-27EC-B84F-A762-655D18453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3632A3-F745-D549-AAE8-75200E9BD9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77B9C9EA-64A4-0749-B994-F2073325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2C1E971-9EC3-7D40-9B92-BAEC981413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3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F6320342-67CE-AB44-A15C-D724ED21888B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7BA96DF-F379-CD46-9302-82C08F7C6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127810C8-78FA-4C4D-9547-691771ACEE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619FB8-195A-7E4A-BA45-0B72C52517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458101EA-ADC8-954A-8485-2E16462DD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6F8F16A-6138-7947-97C4-141C492576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39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5" name="Photo Grad">
            <a:extLst>
              <a:ext uri="{FF2B5EF4-FFF2-40B4-BE49-F238E27FC236}">
                <a16:creationId xmlns:a16="http://schemas.microsoft.com/office/drawing/2014/main" id="{1170A228-20DD-4BC0-2F55-1688F61ADE36}"/>
              </a:ext>
            </a:extLst>
          </p:cNvPr>
          <p:cNvSpPr/>
          <p:nvPr userDrawn="1"/>
        </p:nvSpPr>
        <p:spPr>
          <a:xfrm flipV="1">
            <a:off x="0" y="880110"/>
            <a:ext cx="7726680" cy="4263390"/>
          </a:xfrm>
          <a:prstGeom prst="rect">
            <a:avLst/>
          </a:prstGeom>
          <a:gradFill>
            <a:gsLst>
              <a:gs pos="0">
                <a:srgbClr val="8D9E9E">
                  <a:alpha val="50000"/>
                </a:srgbClr>
              </a:gs>
              <a:gs pos="45000">
                <a:srgbClr val="8D9E9E">
                  <a:alpha val="0"/>
                </a:srgb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grpSp>
        <p:nvGrpSpPr>
          <p:cNvPr id="6" name="Grid">
            <a:extLst>
              <a:ext uri="{FF2B5EF4-FFF2-40B4-BE49-F238E27FC236}">
                <a16:creationId xmlns:a16="http://schemas.microsoft.com/office/drawing/2014/main" id="{25C809C1-94FA-D526-DFA3-8A964F53C43C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7" name="Gerade Verbindung 46">
              <a:extLst>
                <a:ext uri="{FF2B5EF4-FFF2-40B4-BE49-F238E27FC236}">
                  <a16:creationId xmlns:a16="http://schemas.microsoft.com/office/drawing/2014/main" id="{78DE09A4-2292-0448-6B47-40756EE5EFEF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D93BAFA2-CB1E-9956-C336-3686AF7F528A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4">
              <a:extLst>
                <a:ext uri="{FF2B5EF4-FFF2-40B4-BE49-F238E27FC236}">
                  <a16:creationId xmlns:a16="http://schemas.microsoft.com/office/drawing/2014/main" id="{0F22BE3E-0880-E93F-AFA4-55236767C27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5">
              <a:extLst>
                <a:ext uri="{FF2B5EF4-FFF2-40B4-BE49-F238E27FC236}">
                  <a16:creationId xmlns:a16="http://schemas.microsoft.com/office/drawing/2014/main" id="{B224A676-6807-CD50-818D-9CF85414B8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DB677930-8D3E-8B33-850D-342D919DE73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3E5618C0-D089-DE75-9AF4-8FAE7F5A37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B34573B-ED70-9456-C01C-FB93359B747E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BC725197-82A1-3787-F5FD-B2D8AC32E568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D3C3DAC8-C2EF-C5F7-4BD8-24C866227B5D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2110080E-400D-5C2B-FBCE-00E58D1EAB19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064CC594-E764-5AF1-6F7A-AC3E0CE4CBF7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F47C2B5B-CC21-3A8C-16AE-A0DAEC810489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264CCB9D-B4FC-FC35-2CB7-27CA727D3A81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C162BC8E-7C4D-7946-835C-9CA01C859BD7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49038BCC-0B3C-8539-0A39-7FC8699A10D1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4070D4A3-263B-E495-08D7-EC4BA00F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7F805286-382B-50D8-5B92-C601E03C1F26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598413D1-AD3A-060C-7D9D-123CDFE43D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06A07B9D-C8A5-2F99-6FBD-1AD81C54E745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8115A18F-E440-C5C2-4646-9C10F99FE1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E7BFF692-F469-D4F1-B3BD-559E3894C58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2FE4C5F-11D1-887F-D495-1A54E3B4638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9423FFC7-0816-1A54-D87F-667853E2053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959598BD-80A0-86BB-55B7-35AE8A15958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8BBC911A-39B9-3852-A32D-0AE66B36DFF7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3545DEF7-83BE-D38E-2E53-AFA969C3F27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AEEDB8DF-62EB-7C9E-FB3E-EFF1C694242A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18A70587-A7CE-6432-91BD-7D1F79BA477E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EA8FA131-DC96-D960-AC90-E93DB49A7AFF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899C6DC0-693C-7700-AC31-D4038F0E9A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48A3402A-2632-61E7-334D-9FE98D2C60E4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DDE1F2F-E332-A99A-4E23-A2E8C05CFAC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80471BD3-9B18-68AB-226B-2058D9A6C47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42C09B5C-CE95-20D9-A454-A540E839A51D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EDB1AE48-06CE-F694-036E-1727A7F72330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15F9FF4-7F44-6985-CC3A-938374E0364F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80BABA1-F077-DABE-7EC2-67C149756BE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A782AD8-0177-DE82-DADF-0CF70AA488F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340C0D37-56E1-8370-303F-52BB8DA0519F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918B6B3D-9CD2-34FE-DE85-11522372126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DC7091A8-5467-0F16-04AB-295BD845AB9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CA834326-71CE-422C-0150-A2B680169726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D22D2109-8A35-208F-EFCD-FAE6799C4564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28DD8C2F-756B-9F3F-6DCA-43BECFB6A0FE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C0C2E56B-05F0-EC02-1D42-CA4625AB4858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01210BE9-A8FC-A3C0-42A2-50AE75234E00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04ADFCCF-D3E9-8F14-1B88-5B40B779366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E67EEB43-D512-2E6B-E8C1-00FFE2B522C6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AC294438-D099-2766-F6FE-7BB8DED37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C8413B10-5011-F896-8DE0-48D27070C2E2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935BB69E-7265-5E3D-68BF-1D8B4419DBE9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6AE08DE5-F423-3225-1A37-2AFEB5EF7FA4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A109A3B3-B819-739D-5A8D-6A78CA7EA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A12AECD2-A8D2-86C3-EF65-6FB84FD76D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potlight Grad">
            <a:extLst>
              <a:ext uri="{FF2B5EF4-FFF2-40B4-BE49-F238E27FC236}">
                <a16:creationId xmlns:a16="http://schemas.microsoft.com/office/drawing/2014/main" id="{CB3EF295-B9F9-C39B-8A06-90B896EFDAE0}"/>
              </a:ext>
            </a:extLst>
          </p:cNvPr>
          <p:cNvSpPr/>
          <p:nvPr userDrawn="1"/>
        </p:nvSpPr>
        <p:spPr>
          <a:xfrm>
            <a:off x="274320" y="1657350"/>
            <a:ext cx="5760720" cy="347472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14" name="AB Logo">
            <a:extLst>
              <a:ext uri="{FF2B5EF4-FFF2-40B4-BE49-F238E27FC236}">
                <a16:creationId xmlns:a16="http://schemas.microsoft.com/office/drawing/2014/main" id="{B620FDEC-6970-2C23-31C6-33719C52A9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39" y="193167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69" name="Logo Lockup">
            <a:extLst>
              <a:ext uri="{FF2B5EF4-FFF2-40B4-BE49-F238E27FC236}">
                <a16:creationId xmlns:a16="http://schemas.microsoft.com/office/drawing/2014/main" id="{F920C663-7DEE-4051-BC02-54FD82E8EF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  <a:solidFill>
            <a:schemeClr val="accent1"/>
          </a:solidFill>
        </p:grpSpPr>
        <p:pic>
          <p:nvPicPr>
            <p:cNvPr id="70" name="2023">
              <a:extLst>
                <a:ext uri="{FF2B5EF4-FFF2-40B4-BE49-F238E27FC236}">
                  <a16:creationId xmlns:a16="http://schemas.microsoft.com/office/drawing/2014/main" id="{7AB1285D-0CBD-7670-7F68-036852DF9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71" name="exchange">
              <a:extLst>
                <a:ext uri="{FF2B5EF4-FFF2-40B4-BE49-F238E27FC236}">
                  <a16:creationId xmlns:a16="http://schemas.microsoft.com/office/drawing/2014/main" id="{E211C4B0-1237-22B1-7D0A-3446EE84A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72" name="grow.">
              <a:extLst>
                <a:ext uri="{FF2B5EF4-FFF2-40B4-BE49-F238E27FC236}">
                  <a16:creationId xmlns:a16="http://schemas.microsoft.com/office/drawing/2014/main" id="{02DCE296-F572-D69C-536A-C87D4EA71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7268334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0"/>
            <a:ext cx="9153525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08E7215C-0DCD-E745-A7FB-A7438B88C919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56F257-C50E-CB42-A19E-D33893294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A192E875-51EB-A64C-8894-FE5D5DE07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717AC1-2B1F-C846-877B-5E95A601D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A13AB31C-20CE-6247-86AD-616DC58493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95E2F0E-26BB-7A4A-B754-3042645AEF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93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0"/>
            <a:ext cx="9152897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08E7215C-0DCD-E745-A7FB-A7438B88C919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56F257-C50E-CB42-A19E-D33893294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A192E875-51EB-A64C-8894-FE5D5DE07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717AC1-2B1F-C846-877B-5E95A601D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A13AB31C-20CE-6247-86AD-616DC58493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95E2F0E-26BB-7A4A-B754-3042645AEF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53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0"/>
            <a:ext cx="9152897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08E7215C-0DCD-E745-A7FB-A7438B88C919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56F257-C50E-CB42-A19E-D33893294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A192E875-51EB-A64C-8894-FE5D5DE070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717AC1-2B1F-C846-877B-5E95A601DB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A13AB31C-20CE-6247-86AD-616DC58493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95E2F0E-26BB-7A4A-B754-3042645AEF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26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FD8D0D46-66BD-D740-B053-B0E05F710E84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DF4CC8-FDC7-F04E-961F-CFC076C81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BF377B70-0DF5-C942-857C-E3C2AF6F4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59B2D-0DA6-7B49-AFAF-66AD5C7194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0890587A-B38C-3940-B034-61922B573D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8CEB99E-D51C-7644-8F55-3D3DFAB154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216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EBBCEC-6A82-154F-9C96-94B5C47B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8" y="0"/>
            <a:ext cx="9152897" cy="5143500"/>
          </a:xfrm>
          <a:prstGeom prst="rect">
            <a:avLst/>
          </a:prstGeom>
        </p:spPr>
      </p:pic>
      <p:sp>
        <p:nvSpPr>
          <p:cNvPr id="10" name="Graphic 9">
            <a:extLst>
              <a:ext uri="{FF2B5EF4-FFF2-40B4-BE49-F238E27FC236}">
                <a16:creationId xmlns:a16="http://schemas.microsoft.com/office/drawing/2014/main" id="{FD8D0D46-66BD-D740-B053-B0E05F710E84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DF4CC8-FDC7-F04E-961F-CFC076C81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BF377B70-0DF5-C942-857C-E3C2AF6F4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59B2D-0DA6-7B49-AFAF-66AD5C7194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4" name="Title 9">
            <a:extLst>
              <a:ext uri="{FF2B5EF4-FFF2-40B4-BE49-F238E27FC236}">
                <a16:creationId xmlns:a16="http://schemas.microsoft.com/office/drawing/2014/main" id="{0890587A-B38C-3940-B034-61922B573D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8CEB99E-D51C-7644-8F55-3D3DFAB154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2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AD783-18F0-9A49-A169-CB25DFF27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Graphic 9">
            <a:extLst>
              <a:ext uri="{FF2B5EF4-FFF2-40B4-BE49-F238E27FC236}">
                <a16:creationId xmlns:a16="http://schemas.microsoft.com/office/drawing/2014/main" id="{F54380DB-B2A4-7642-A900-8B3EFE37F4F6}"/>
              </a:ext>
            </a:extLst>
          </p:cNvPr>
          <p:cNvSpPr/>
          <p:nvPr userDrawn="1"/>
        </p:nvSpPr>
        <p:spPr>
          <a:xfrm>
            <a:off x="-7145" y="2303585"/>
            <a:ext cx="9153525" cy="2839916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FDF814-20E3-934F-AC4D-BDB7B87D7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833D4527-B996-2A45-87D4-1EB09E682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73AC67-100E-D44C-9F00-BF4C2D22F0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0" name="Title 9">
            <a:extLst>
              <a:ext uri="{FF2B5EF4-FFF2-40B4-BE49-F238E27FC236}">
                <a16:creationId xmlns:a16="http://schemas.microsoft.com/office/drawing/2014/main" id="{4A559E81-F68F-FC49-8B93-E728BA95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CC175E5-DA68-4D42-B0A0-43A91C809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890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a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AD783-18F0-9A49-A169-CB25DFF27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0"/>
            <a:ext cx="9152897" cy="5143500"/>
          </a:xfrm>
          <a:prstGeom prst="rect">
            <a:avLst/>
          </a:prstGeom>
        </p:spPr>
      </p:pic>
      <p:sp>
        <p:nvSpPr>
          <p:cNvPr id="9" name="Graphic 9">
            <a:extLst>
              <a:ext uri="{FF2B5EF4-FFF2-40B4-BE49-F238E27FC236}">
                <a16:creationId xmlns:a16="http://schemas.microsoft.com/office/drawing/2014/main" id="{F54380DB-B2A4-7642-A900-8B3EFE37F4F6}"/>
              </a:ext>
            </a:extLst>
          </p:cNvPr>
          <p:cNvSpPr/>
          <p:nvPr userDrawn="1"/>
        </p:nvSpPr>
        <p:spPr>
          <a:xfrm>
            <a:off x="-7145" y="2303585"/>
            <a:ext cx="9153525" cy="2839916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FDF814-20E3-934F-AC4D-BDB7B87D7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833D4527-B996-2A45-87D4-1EB09E682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73AC67-100E-D44C-9F00-BF4C2D22F0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20" name="Title 9">
            <a:extLst>
              <a:ext uri="{FF2B5EF4-FFF2-40B4-BE49-F238E27FC236}">
                <a16:creationId xmlns:a16="http://schemas.microsoft.com/office/drawing/2014/main" id="{4A559E81-F68F-FC49-8B93-E728BA95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CC175E5-DA68-4D42-B0A0-43A91C809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ami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554BF-7140-EB49-BFE9-68B2B14B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"/>
            <a:ext cx="9143999" cy="5143501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FAC6B71F-6F75-E14D-AF8E-EE5292235214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6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27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ami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554BF-7140-EB49-BFE9-68B2B14B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1"/>
            <a:ext cx="9152897" cy="5143501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FAC6B71F-6F75-E14D-AF8E-EE5292235214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9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ami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78E69D-7BED-534F-84AC-93561D39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ACFD7340-01CC-0645-B54D-0BFA4684043B}"/>
              </a:ext>
            </a:extLst>
          </p:cNvPr>
          <p:cNvSpPr/>
          <p:nvPr userDrawn="1"/>
        </p:nvSpPr>
        <p:spPr>
          <a:xfrm>
            <a:off x="-7145" y="2280286"/>
            <a:ext cx="9153525" cy="286321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6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0E073EF-4D1A-7046-9CE9-20C077087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5E3D8139-AA72-634A-885A-49E4664E98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1C27F1-DBAA-BF48-9450-187EEFB3A6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0624DD5E-43E2-AB4C-8729-0358507F8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564B78E-A8AA-A647-BE5E-BEC47D7D44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207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id">
            <a:extLst>
              <a:ext uri="{FF2B5EF4-FFF2-40B4-BE49-F238E27FC236}">
                <a16:creationId xmlns:a16="http://schemas.microsoft.com/office/drawing/2014/main" id="{83AB2E5C-B457-66E0-18CF-B6944F55921A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6" name="Gerade Verbindung 46">
              <a:extLst>
                <a:ext uri="{FF2B5EF4-FFF2-40B4-BE49-F238E27FC236}">
                  <a16:creationId xmlns:a16="http://schemas.microsoft.com/office/drawing/2014/main" id="{FA3E1F1F-9D90-5EB2-CFA3-EA9869605220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26">
              <a:extLst>
                <a:ext uri="{FF2B5EF4-FFF2-40B4-BE49-F238E27FC236}">
                  <a16:creationId xmlns:a16="http://schemas.microsoft.com/office/drawing/2014/main" id="{5B2C439E-D64A-152C-B511-C7302F07A488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4">
              <a:extLst>
                <a:ext uri="{FF2B5EF4-FFF2-40B4-BE49-F238E27FC236}">
                  <a16:creationId xmlns:a16="http://schemas.microsoft.com/office/drawing/2014/main" id="{E2841667-643F-B1FC-CCB2-2E77D5E083DC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5">
              <a:extLst>
                <a:ext uri="{FF2B5EF4-FFF2-40B4-BE49-F238E27FC236}">
                  <a16:creationId xmlns:a16="http://schemas.microsoft.com/office/drawing/2014/main" id="{79C79D92-EEA2-F033-50AA-2F39E5A782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440CA4A4-496C-3DA8-06C6-AD4A091BA0F2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25E664FB-BC87-403B-F373-DA31EC31F3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1C7A46CA-8A84-5C03-FC89-D31649AEDBA5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9F4FC9B5-2C0B-E18B-A542-8D69A8C37005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4918E0F-DDD6-459A-F2C5-88ADEFBBA8BB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E6F40AB1-ABD3-12E6-90C3-DD146EB7921A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5B4C6347-47E1-A4B0-AE47-44021400626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159D7034-8EEF-E013-500F-EF007F371A4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E7F0FDE0-C676-2796-7AEE-AEAF21803F3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69B2590C-314D-F34B-D275-0E6568A4185E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9374E3E4-1885-87C3-DC1A-2FFC0BF074EE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5">
              <a:extLst>
                <a:ext uri="{FF2B5EF4-FFF2-40B4-BE49-F238E27FC236}">
                  <a16:creationId xmlns:a16="http://schemas.microsoft.com/office/drawing/2014/main" id="{5849FE94-EA84-F50D-0E7E-3F76B31BB5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4">
              <a:extLst>
                <a:ext uri="{FF2B5EF4-FFF2-40B4-BE49-F238E27FC236}">
                  <a16:creationId xmlns:a16="http://schemas.microsoft.com/office/drawing/2014/main" id="{9AB6BD15-B9D5-2B8C-D4CB-8CE91B8F8E1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5">
              <a:extLst>
                <a:ext uri="{FF2B5EF4-FFF2-40B4-BE49-F238E27FC236}">
                  <a16:creationId xmlns:a16="http://schemas.microsoft.com/office/drawing/2014/main" id="{CE596FED-921C-159C-20D6-37081C5271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8ACCAE21-81BA-65AF-84EB-090C24FE755F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E791CCF1-FCC0-2CD4-94E9-C6808B12C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D73CB3CE-12E0-AB13-B1BA-7400D01ECE8C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F6260AA-3937-1E28-D6A4-634EBCBBEB2C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D22EE95F-FC30-93D8-731A-2CE3B265AB89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E8C2F91B-FB58-1D16-9EB2-94DA915DE6FF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911E63BF-1EB1-7B1B-745B-8D169F4F06A2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88CBC665-9ACC-CEAE-A82F-A60A23BC2240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B36AA594-EEFD-6706-3939-F0E405CA611C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C3DA4FC5-6874-5983-091D-3CD0CFB55FC0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9885761C-3853-6F06-A9F6-128A36B1C5B4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35">
              <a:extLst>
                <a:ext uri="{FF2B5EF4-FFF2-40B4-BE49-F238E27FC236}">
                  <a16:creationId xmlns:a16="http://schemas.microsoft.com/office/drawing/2014/main" id="{14350A39-39D4-81D0-AE24-6792E25FBE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86590D2D-B6E8-D04C-0F71-2D3C34122266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6774273B-8F0D-7A6F-BBD9-130629DFEC0E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EC43F183-ABA7-CE10-FD12-079385BA2C05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E25CA2EF-8155-1695-ABCF-515845141E2A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2E705E09-BC53-CC15-722D-609B6855EA3E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36647A28-C614-F80E-36B5-F5E0AF195E93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D97D0429-0E9A-3EF0-CE90-B07CD7049F4E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DA0982B-4C6F-E084-366C-FD54981F0A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8B6D1875-891E-CC16-61A4-B4911EC06B3E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EA46062-5238-E1BB-EB0D-04F2BB312D0D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AAF20E08-6357-3AA3-F181-5BD6BEC19A04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FCBC6DFD-B6DE-444B-DBA2-7A647F0990FD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22EFACFB-E0A6-EBE2-A492-C30943BB028B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96DC8261-AB53-0343-B9CF-DA4656ED1CC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1CF70B46-8EFF-CA56-348A-7D667E81B52C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1CB0798F-1904-0BA7-9C79-AD7D5B29D591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496C0064-1AB7-CB96-D4D3-F597DF0EDAAC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512ECA50-03F8-AC87-2548-D4A26D0D8992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37D35977-6982-9676-B67E-FCCA51072BB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31129206-8C6D-1158-A406-225A4593D288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4F251245-EE2D-DDAA-7A3E-04B1C6665C32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26">
              <a:extLst>
                <a:ext uri="{FF2B5EF4-FFF2-40B4-BE49-F238E27FC236}">
                  <a16:creationId xmlns:a16="http://schemas.microsoft.com/office/drawing/2014/main" id="{9CD2C6E4-2A49-28B0-6029-7588BE01E78D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F999F554-DB5C-A065-EB3D-A45BE21792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33">
              <a:extLst>
                <a:ext uri="{FF2B5EF4-FFF2-40B4-BE49-F238E27FC236}">
                  <a16:creationId xmlns:a16="http://schemas.microsoft.com/office/drawing/2014/main" id="{EBD93F7A-D897-DD55-EBA4-2922EABD19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8CF96710-8F42-ABDE-EDFE-9FC407178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AB Logo">
            <a:extLst>
              <a:ext uri="{FF2B5EF4-FFF2-40B4-BE49-F238E27FC236}">
                <a16:creationId xmlns:a16="http://schemas.microsoft.com/office/drawing/2014/main" id="{7D85092D-5602-6B4D-22B6-8900EEB36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0" y="4697326"/>
            <a:ext cx="2011680" cy="206144"/>
          </a:xfrm>
          <a:prstGeom prst="rect">
            <a:avLst/>
          </a:prstGeom>
        </p:spPr>
      </p:pic>
      <p:sp>
        <p:nvSpPr>
          <p:cNvPr id="2" name="Spotlight Grad">
            <a:extLst>
              <a:ext uri="{FF2B5EF4-FFF2-40B4-BE49-F238E27FC236}">
                <a16:creationId xmlns:a16="http://schemas.microsoft.com/office/drawing/2014/main" id="{3C5F342F-C323-91CD-D141-FCABC8406292}"/>
              </a:ext>
            </a:extLst>
          </p:cNvPr>
          <p:cNvSpPr/>
          <p:nvPr userDrawn="1"/>
        </p:nvSpPr>
        <p:spPr>
          <a:xfrm>
            <a:off x="274320" y="1657350"/>
            <a:ext cx="5760720" cy="347472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FEDA9-B661-CDFE-BD4B-C7C0BCE75B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39" y="1931670"/>
            <a:ext cx="5486400" cy="128016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grpSp>
        <p:nvGrpSpPr>
          <p:cNvPr id="16" name="Logo Lockup">
            <a:extLst>
              <a:ext uri="{FF2B5EF4-FFF2-40B4-BE49-F238E27FC236}">
                <a16:creationId xmlns:a16="http://schemas.microsoft.com/office/drawing/2014/main" id="{CBC5CDBF-305D-CD7F-3C33-DA3309FA60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640" y="285750"/>
            <a:ext cx="1280160" cy="284858"/>
            <a:chOff x="1215152" y="1794510"/>
            <a:chExt cx="6722532" cy="1495881"/>
          </a:xfrm>
          <a:solidFill>
            <a:schemeClr val="bg1"/>
          </a:solidFill>
        </p:grpSpPr>
        <p:pic>
          <p:nvPicPr>
            <p:cNvPr id="17" name="2023">
              <a:extLst>
                <a:ext uri="{FF2B5EF4-FFF2-40B4-BE49-F238E27FC236}">
                  <a16:creationId xmlns:a16="http://schemas.microsoft.com/office/drawing/2014/main" id="{5BF1B9B2-EEAB-EB62-6C3E-8066E3C16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8" name="exchange">
              <a:extLst>
                <a:ext uri="{FF2B5EF4-FFF2-40B4-BE49-F238E27FC236}">
                  <a16:creationId xmlns:a16="http://schemas.microsoft.com/office/drawing/2014/main" id="{42ACD356-48BD-7EF1-91CB-5A396B926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9" name="grow.">
              <a:extLst>
                <a:ext uri="{FF2B5EF4-FFF2-40B4-BE49-F238E27FC236}">
                  <a16:creationId xmlns:a16="http://schemas.microsoft.com/office/drawing/2014/main" id="{53037395-3A22-402E-854F-73102744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925668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amil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554BF-7140-EB49-BFE9-68B2B14B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7" y="1"/>
            <a:ext cx="9152897" cy="5143501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FAC6B71F-6F75-E14D-AF8E-EE5292235214}"/>
              </a:ext>
            </a:extLst>
          </p:cNvPr>
          <p:cNvSpPr/>
          <p:nvPr userDrawn="1"/>
        </p:nvSpPr>
        <p:spPr>
          <a:xfrm>
            <a:off x="-7145" y="2708031"/>
            <a:ext cx="9153525" cy="2435470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541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i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554BF-7140-EB49-BFE9-68B2B14B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8897" y="1"/>
            <a:ext cx="9152897" cy="5143501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FAC6B71F-6F75-E14D-AF8E-EE5292235214}"/>
              </a:ext>
            </a:extLst>
          </p:cNvPr>
          <p:cNvSpPr/>
          <p:nvPr userDrawn="1"/>
        </p:nvSpPr>
        <p:spPr>
          <a:xfrm>
            <a:off x="-7145" y="2708031"/>
            <a:ext cx="9153525" cy="2435470"/>
          </a:xfrm>
          <a:prstGeom prst="rect">
            <a:avLst/>
          </a:pr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3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7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554BF-7140-EB49-BFE9-68B2B14B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53525" cy="5143501"/>
          </a:xfrm>
          <a:prstGeom prst="rect">
            <a:avLst/>
          </a:prstGeom>
        </p:spPr>
      </p:pic>
      <p:sp>
        <p:nvSpPr>
          <p:cNvPr id="21" name="Graphic 9">
            <a:extLst>
              <a:ext uri="{FF2B5EF4-FFF2-40B4-BE49-F238E27FC236}">
                <a16:creationId xmlns:a16="http://schemas.microsoft.com/office/drawing/2014/main" id="{FAC6B71F-6F75-E14D-AF8E-EE5292235214}"/>
              </a:ext>
            </a:extLst>
          </p:cNvPr>
          <p:cNvSpPr/>
          <p:nvPr userDrawn="1"/>
        </p:nvSpPr>
        <p:spPr>
          <a:xfrm>
            <a:off x="-7145" y="2708031"/>
            <a:ext cx="9153525" cy="243547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99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87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63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781B40-D43E-9447-ABA1-BF3E6C835A85}"/>
              </a:ext>
            </a:extLst>
          </p:cNvPr>
          <p:cNvSpPr/>
          <p:nvPr userDrawn="1"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EFAD780-E4EC-6F4A-8495-578A9824A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3B17EAC2-7FCE-124A-928E-764EDC459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060" y="4352490"/>
            <a:ext cx="3718072" cy="7910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F303CA-B5BD-5F4C-974F-7BB97BED95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C9F3921-ACE4-9146-AC21-16048870A8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fontAlgn="auto">
              <a:spcAft>
                <a:spcPts val="0"/>
              </a:spcAft>
              <a:defRPr sz="3000" cap="none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9028A7-A4AC-054C-89D0-CAD0724C22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8" y="3667291"/>
            <a:ext cx="8135516" cy="685199"/>
          </a:xfrm>
        </p:spPr>
        <p:txBody>
          <a:bodyPr>
            <a:normAutofit/>
          </a:bodyPr>
          <a:lstStyle>
            <a:lvl1pPr marL="0" indent="0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19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38C82E9-BC90-8B4E-B76A-872B04914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D2CE76-8F89-7A47-8270-09547F709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787" y="791012"/>
            <a:ext cx="3736427" cy="1031618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E80AF79A-E6CA-884E-B59B-87FFE4C6EA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89" y="2638713"/>
            <a:ext cx="8503004" cy="9311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 fontAlgn="auto">
              <a:spcAft>
                <a:spcPts val="0"/>
              </a:spcAft>
              <a:defRPr sz="3000" cap="none" baseline="0">
                <a:solidFill>
                  <a:schemeClr val="tx2"/>
                </a:solidFill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>
                <a:ea typeface="+mj-ea"/>
              </a:rPr>
              <a:t>Click to edit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3846E6-B54B-AA49-BCA0-AAEE4B3292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389" y="3667291"/>
            <a:ext cx="8503004" cy="685199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54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29" y="1012372"/>
            <a:ext cx="8720544" cy="3370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277B38-420B-FC4C-BC27-3ADFC846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29" y="1012372"/>
            <a:ext cx="8720544" cy="3410541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6277B38-420B-FC4C-BC27-3ADFC846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E3A93-53E6-B844-9BA7-C45A934DC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A4AFC2B-58BF-3B4D-A6D9-C21E67BDC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987" y="1012371"/>
            <a:ext cx="8720027" cy="351065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9BC693D-517C-2B4B-8A40-585AFED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0"/>
            <a:ext cx="8720543" cy="900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2F3C9-41EF-3A43-9E0D-8956F36536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id">
            <a:extLst>
              <a:ext uri="{FF2B5EF4-FFF2-40B4-BE49-F238E27FC236}">
                <a16:creationId xmlns:a16="http://schemas.microsoft.com/office/drawing/2014/main" id="{15D111A9-A2C4-B5CD-57E1-24B24BF154F3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5" name="Gerade Verbindung 46">
              <a:extLst>
                <a:ext uri="{FF2B5EF4-FFF2-40B4-BE49-F238E27FC236}">
                  <a16:creationId xmlns:a16="http://schemas.microsoft.com/office/drawing/2014/main" id="{04513086-925A-1E27-126C-221962EB8A48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26">
              <a:extLst>
                <a:ext uri="{FF2B5EF4-FFF2-40B4-BE49-F238E27FC236}">
                  <a16:creationId xmlns:a16="http://schemas.microsoft.com/office/drawing/2014/main" id="{A2DBDA3E-3B7B-BED3-6953-C255BCB28D19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34">
              <a:extLst>
                <a:ext uri="{FF2B5EF4-FFF2-40B4-BE49-F238E27FC236}">
                  <a16:creationId xmlns:a16="http://schemas.microsoft.com/office/drawing/2014/main" id="{04231736-E637-E39C-6456-CB80D72A07AB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35">
              <a:extLst>
                <a:ext uri="{FF2B5EF4-FFF2-40B4-BE49-F238E27FC236}">
                  <a16:creationId xmlns:a16="http://schemas.microsoft.com/office/drawing/2014/main" id="{58A17E7D-0546-000F-1AE2-EF21DBD27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3">
              <a:extLst>
                <a:ext uri="{FF2B5EF4-FFF2-40B4-BE49-F238E27FC236}">
                  <a16:creationId xmlns:a16="http://schemas.microsoft.com/office/drawing/2014/main" id="{5585BDA9-05DA-BF36-ED00-AB88DF923520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868C220D-F06F-4DFC-7F7C-515BDB2B0E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3">
              <a:extLst>
                <a:ext uri="{FF2B5EF4-FFF2-40B4-BE49-F238E27FC236}">
                  <a16:creationId xmlns:a16="http://schemas.microsoft.com/office/drawing/2014/main" id="{D1614982-F0A2-194C-CF55-0348EE00884C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3">
              <a:extLst>
                <a:ext uri="{FF2B5EF4-FFF2-40B4-BE49-F238E27FC236}">
                  <a16:creationId xmlns:a16="http://schemas.microsoft.com/office/drawing/2014/main" id="{F032A600-5C92-4C5E-2816-6D07AF0C77D2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33">
              <a:extLst>
                <a:ext uri="{FF2B5EF4-FFF2-40B4-BE49-F238E27FC236}">
                  <a16:creationId xmlns:a16="http://schemas.microsoft.com/office/drawing/2014/main" id="{2B70185B-A22B-A694-1A17-AC251C4822D5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CD1EAF72-8CAC-59AD-F4B0-0AA47A11D6D3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3">
              <a:extLst>
                <a:ext uri="{FF2B5EF4-FFF2-40B4-BE49-F238E27FC236}">
                  <a16:creationId xmlns:a16="http://schemas.microsoft.com/office/drawing/2014/main" id="{C47E3099-F06D-2CD5-E177-B842ACCCB0C5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61F95812-DC2F-C503-AB62-F5CDE33AFCC1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C9F4AAFF-A315-7F8E-B5AE-D0B3A19319F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C4AF323A-9191-5AD2-0CFE-374342191DDB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5">
              <a:extLst>
                <a:ext uri="{FF2B5EF4-FFF2-40B4-BE49-F238E27FC236}">
                  <a16:creationId xmlns:a16="http://schemas.microsoft.com/office/drawing/2014/main" id="{7378A3BA-85C3-56C2-05BB-C89BA2A69B30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5">
              <a:extLst>
                <a:ext uri="{FF2B5EF4-FFF2-40B4-BE49-F238E27FC236}">
                  <a16:creationId xmlns:a16="http://schemas.microsoft.com/office/drawing/2014/main" id="{BCB5D5D8-B01D-B0F5-71D7-60692CF0CE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4">
              <a:extLst>
                <a:ext uri="{FF2B5EF4-FFF2-40B4-BE49-F238E27FC236}">
                  <a16:creationId xmlns:a16="http://schemas.microsoft.com/office/drawing/2014/main" id="{CCC05C50-C426-94BC-D6BD-5679D36A0D40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5">
              <a:extLst>
                <a:ext uri="{FF2B5EF4-FFF2-40B4-BE49-F238E27FC236}">
                  <a16:creationId xmlns:a16="http://schemas.microsoft.com/office/drawing/2014/main" id="{A0686F2F-26F4-9A4E-67B5-61D66C266D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20E2D82F-19AD-6AD0-9AC5-55B7E343F9C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5BA90A4D-4F21-E056-DC6F-9E348280FE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0E9963C8-1F57-D299-A0D3-C6EB1B8A7A1F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4C67837-1489-9A0D-671A-1F0E41916384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3">
              <a:extLst>
                <a:ext uri="{FF2B5EF4-FFF2-40B4-BE49-F238E27FC236}">
                  <a16:creationId xmlns:a16="http://schemas.microsoft.com/office/drawing/2014/main" id="{76DFC84D-72FD-83A4-5C80-FA44135A409D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3">
              <a:extLst>
                <a:ext uri="{FF2B5EF4-FFF2-40B4-BE49-F238E27FC236}">
                  <a16:creationId xmlns:a16="http://schemas.microsoft.com/office/drawing/2014/main" id="{4A5209E1-6C2C-6249-8574-898B0ECBC905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>
              <a:extLst>
                <a:ext uri="{FF2B5EF4-FFF2-40B4-BE49-F238E27FC236}">
                  <a16:creationId xmlns:a16="http://schemas.microsoft.com/office/drawing/2014/main" id="{9249C97A-70B2-E24D-3B58-64FADB39FF44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700EE3EF-8F03-95B7-95A1-6BD7B2225869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4062F6BD-0444-8A89-BBD5-0DFFE8620F1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A15FBFCB-AB39-4970-6B33-3063055F4EEF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5">
              <a:extLst>
                <a:ext uri="{FF2B5EF4-FFF2-40B4-BE49-F238E27FC236}">
                  <a16:creationId xmlns:a16="http://schemas.microsoft.com/office/drawing/2014/main" id="{8888B6A2-2AF3-CC27-53C9-B3CC20E257D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5">
              <a:extLst>
                <a:ext uri="{FF2B5EF4-FFF2-40B4-BE49-F238E27FC236}">
                  <a16:creationId xmlns:a16="http://schemas.microsoft.com/office/drawing/2014/main" id="{DC534B2B-AAD8-3752-204D-AF16CD26F0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7E67A2D5-1B49-F27B-C47C-3E43AB10E669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792215BB-7368-2357-7F1F-2463CE14316D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5B5725E-46F9-1BDE-8EC0-47C230FD0D5F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4C3FF5F3-453A-D188-6E16-353EDF35A6EC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26">
              <a:extLst>
                <a:ext uri="{FF2B5EF4-FFF2-40B4-BE49-F238E27FC236}">
                  <a16:creationId xmlns:a16="http://schemas.microsoft.com/office/drawing/2014/main" id="{B58A3A27-2567-08C3-5CC7-BCAC52F09905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26">
              <a:extLst>
                <a:ext uri="{FF2B5EF4-FFF2-40B4-BE49-F238E27FC236}">
                  <a16:creationId xmlns:a16="http://schemas.microsoft.com/office/drawing/2014/main" id="{092C785F-1E7A-65AA-385A-E54916256CB1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26">
              <a:extLst>
                <a:ext uri="{FF2B5EF4-FFF2-40B4-BE49-F238E27FC236}">
                  <a16:creationId xmlns:a16="http://schemas.microsoft.com/office/drawing/2014/main" id="{E0041571-9E4B-93E0-ABFE-3ECC00295860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5461053E-35C3-5EDA-DC75-08D5435E1D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A6BD53E7-2CFD-77D1-1069-D0ED9656A4F4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0DFCB57E-D49F-0813-3AF9-53338B3C9CAA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A6402578-60CE-1193-4EB9-D6A9CF38ACF2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C07AA092-C5DF-F25F-431B-2739AFAF6DA8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BD45C53-19EE-672C-1BEA-9F789AAF8102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C05442EF-8D80-BB69-B2A5-7B18BF4C3DD6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0E2F0E1A-6BBE-1365-BD17-AA52E2AFA150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2E45C1CB-32C5-7EDF-C0F8-6091ACD252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004C87A8-3BCE-6082-A87C-E7383E52975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A9DFD88E-00FB-73C9-E44A-B8691714F1E0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7B478434-C263-CC42-2204-033DF93AC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61450155-3622-2F83-0899-A975C424023F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8718CD1F-35E1-DDD4-9E7A-8B3FD6AD5CA1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B2EBBAE3-A7EE-9267-C882-BF09888ECC7E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33">
              <a:extLst>
                <a:ext uri="{FF2B5EF4-FFF2-40B4-BE49-F238E27FC236}">
                  <a16:creationId xmlns:a16="http://schemas.microsoft.com/office/drawing/2014/main" id="{81E025DA-8D58-E518-A53F-C23D3C84FB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33">
              <a:extLst>
                <a:ext uri="{FF2B5EF4-FFF2-40B4-BE49-F238E27FC236}">
                  <a16:creationId xmlns:a16="http://schemas.microsoft.com/office/drawing/2014/main" id="{6F7ED278-E94D-BC61-92C0-058A823C8D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1931988"/>
            <a:ext cx="8320405" cy="2925762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6407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729" y="1020536"/>
            <a:ext cx="5806484" cy="367373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4" y="1020536"/>
            <a:ext cx="2761659" cy="33328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3C2402-D754-544C-9C9A-C0C861B0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D4283A-8F15-E047-A215-ECA183C66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y-fifty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729" y="1516945"/>
            <a:ext cx="4285658" cy="28871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1516945"/>
            <a:ext cx="4287248" cy="288717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4E98A98-58CF-9944-8681-FB6C7DC1D9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987" y="1012371"/>
            <a:ext cx="4285400" cy="351065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01A79CF-4E19-C64A-A4FC-F43AE58A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0"/>
            <a:ext cx="8720543" cy="900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77A4580-B173-794D-80B1-41ECC44852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6349" y="1020535"/>
            <a:ext cx="4285400" cy="351065"/>
          </a:xfrm>
        </p:spPr>
        <p:txBody>
          <a:bodyPr tIns="0" bIns="18288"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862D0-B60F-7C41-B361-9BBBE7EDD1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1729" y="223285"/>
            <a:ext cx="8720544" cy="4159873"/>
          </a:xfrm>
          <a:noFill/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300" b="1">
                <a:solidFill>
                  <a:schemeClr val="bg1"/>
                </a:solidFill>
              </a:defRPr>
            </a:lvl2pPr>
            <a:lvl3pPr>
              <a:defRPr sz="3000" b="1">
                <a:solidFill>
                  <a:schemeClr val="bg1"/>
                </a:solidFill>
              </a:defRPr>
            </a:lvl3pPr>
            <a:lvl4pPr>
              <a:defRPr sz="2700" b="1">
                <a:solidFill>
                  <a:schemeClr val="bg1"/>
                </a:solidFill>
              </a:defRPr>
            </a:lvl4pPr>
            <a:lvl5pPr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1729" y="223285"/>
            <a:ext cx="8720544" cy="4159873"/>
          </a:xfrm>
          <a:noFill/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300" b="1">
                <a:solidFill>
                  <a:schemeClr val="bg1"/>
                </a:solidFill>
              </a:defRPr>
            </a:lvl2pPr>
            <a:lvl3pPr>
              <a:defRPr sz="3000" b="1">
                <a:solidFill>
                  <a:schemeClr val="bg1"/>
                </a:solidFill>
              </a:defRPr>
            </a:lvl3pPr>
            <a:lvl4pPr>
              <a:defRPr sz="2700" b="1">
                <a:solidFill>
                  <a:schemeClr val="bg1"/>
                </a:solidFill>
              </a:defRPr>
            </a:lvl4pPr>
            <a:lvl5pPr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1729" y="223285"/>
            <a:ext cx="8720544" cy="4159873"/>
          </a:xfrm>
          <a:noFill/>
        </p:spPr>
        <p:txBody>
          <a:bodyPr anchor="ctr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300" b="1">
                <a:solidFill>
                  <a:schemeClr val="bg1"/>
                </a:solidFill>
              </a:defRPr>
            </a:lvl2pPr>
            <a:lvl3pPr>
              <a:defRPr sz="3000" b="1">
                <a:solidFill>
                  <a:schemeClr val="bg1"/>
                </a:solidFill>
              </a:defRPr>
            </a:lvl3pPr>
            <a:lvl4pPr>
              <a:defRPr sz="2700" b="1">
                <a:solidFill>
                  <a:schemeClr val="bg1"/>
                </a:solidFill>
              </a:defRPr>
            </a:lvl4pPr>
            <a:lvl5pPr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32B9D-76B7-CF4D-BC9A-9E9DC951F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399" y="3786175"/>
            <a:ext cx="7464179" cy="525959"/>
          </a:xfrm>
          <a:prstGeom prst="rect">
            <a:avLst/>
          </a:prstGeom>
        </p:spPr>
        <p:txBody>
          <a:bodyPr anchor="t"/>
          <a:lstStyle>
            <a:lvl1pPr algn="ctr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3399" y="239890"/>
            <a:ext cx="7464179" cy="3392708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399" y="239889"/>
            <a:ext cx="2253017" cy="421781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459" y="239889"/>
            <a:ext cx="5041118" cy="4217811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vertical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399" y="239889"/>
            <a:ext cx="2253017" cy="120029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459" y="239889"/>
            <a:ext cx="5041118" cy="4217811"/>
          </a:xfrm>
          <a:ln w="38100" cap="rnd" cmpd="sng">
            <a:solidFill>
              <a:schemeClr val="tx2">
                <a:lumMod val="60000"/>
                <a:lumOff val="40000"/>
              </a:schemeClr>
            </a:solidFill>
            <a:round/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3E4AA-B5E9-A84F-9F79-11594920A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80EDB24-8327-C642-A849-2576E7986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400" y="1569721"/>
            <a:ext cx="2253017" cy="28879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79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4965B1-5269-5C4A-95F8-5674BFA7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1779A-F747-9345-8EE1-2FFCF981D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E9371-D0A6-A043-B2D4-51CCD63E5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id">
            <a:extLst>
              <a:ext uri="{FF2B5EF4-FFF2-40B4-BE49-F238E27FC236}">
                <a16:creationId xmlns:a16="http://schemas.microsoft.com/office/drawing/2014/main" id="{D6950C4A-47AF-4313-29E8-5A5B95B7A280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12" name="Gerade Verbindung 46">
              <a:extLst>
                <a:ext uri="{FF2B5EF4-FFF2-40B4-BE49-F238E27FC236}">
                  <a16:creationId xmlns:a16="http://schemas.microsoft.com/office/drawing/2014/main" id="{20BBACAA-1B38-56A0-8A62-5BBA0C77B8D2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26">
              <a:extLst>
                <a:ext uri="{FF2B5EF4-FFF2-40B4-BE49-F238E27FC236}">
                  <a16:creationId xmlns:a16="http://schemas.microsoft.com/office/drawing/2014/main" id="{BA1AE3A7-D5C4-132F-3ED7-2A752A86612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34">
              <a:extLst>
                <a:ext uri="{FF2B5EF4-FFF2-40B4-BE49-F238E27FC236}">
                  <a16:creationId xmlns:a16="http://schemas.microsoft.com/office/drawing/2014/main" id="{CFA40FF4-ED99-70BD-9656-5A66A1BA72FF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35">
              <a:extLst>
                <a:ext uri="{FF2B5EF4-FFF2-40B4-BE49-F238E27FC236}">
                  <a16:creationId xmlns:a16="http://schemas.microsoft.com/office/drawing/2014/main" id="{75F97ABD-B52A-1009-1A83-6E1AC48E5F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33">
              <a:extLst>
                <a:ext uri="{FF2B5EF4-FFF2-40B4-BE49-F238E27FC236}">
                  <a16:creationId xmlns:a16="http://schemas.microsoft.com/office/drawing/2014/main" id="{810D969E-99B9-8FF8-0FFB-537527102889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DB797F6-3BA2-A245-DA70-D98B4AC1E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33">
              <a:extLst>
                <a:ext uri="{FF2B5EF4-FFF2-40B4-BE49-F238E27FC236}">
                  <a16:creationId xmlns:a16="http://schemas.microsoft.com/office/drawing/2014/main" id="{495158F1-8A67-5B1C-9920-F6DF36FCD1B9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3E1ECD1A-4BFF-3B11-47D2-906D6C7996C9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33">
              <a:extLst>
                <a:ext uri="{FF2B5EF4-FFF2-40B4-BE49-F238E27FC236}">
                  <a16:creationId xmlns:a16="http://schemas.microsoft.com/office/drawing/2014/main" id="{CE0089DC-7CCB-17B0-8A43-CED075B4390A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33">
              <a:extLst>
                <a:ext uri="{FF2B5EF4-FFF2-40B4-BE49-F238E27FC236}">
                  <a16:creationId xmlns:a16="http://schemas.microsoft.com/office/drawing/2014/main" id="{8302A6FE-E91E-697B-95CF-87A28079DE2E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33">
              <a:extLst>
                <a:ext uri="{FF2B5EF4-FFF2-40B4-BE49-F238E27FC236}">
                  <a16:creationId xmlns:a16="http://schemas.microsoft.com/office/drawing/2014/main" id="{04FA113E-5AB5-DB3C-EB46-55A79EBFAC3A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CD4EA53D-1B8C-9DCA-FD42-FEBDBF459AF0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33">
              <a:extLst>
                <a:ext uri="{FF2B5EF4-FFF2-40B4-BE49-F238E27FC236}">
                  <a16:creationId xmlns:a16="http://schemas.microsoft.com/office/drawing/2014/main" id="{DA988DE3-26FA-2EF0-C335-1A081A21152D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33">
              <a:extLst>
                <a:ext uri="{FF2B5EF4-FFF2-40B4-BE49-F238E27FC236}">
                  <a16:creationId xmlns:a16="http://schemas.microsoft.com/office/drawing/2014/main" id="{40F79069-C576-3693-A756-56A7848052C2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5">
              <a:extLst>
                <a:ext uri="{FF2B5EF4-FFF2-40B4-BE49-F238E27FC236}">
                  <a16:creationId xmlns:a16="http://schemas.microsoft.com/office/drawing/2014/main" id="{203F87DB-3FAE-7C65-8F5B-53C40C7F990A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5">
              <a:extLst>
                <a:ext uri="{FF2B5EF4-FFF2-40B4-BE49-F238E27FC236}">
                  <a16:creationId xmlns:a16="http://schemas.microsoft.com/office/drawing/2014/main" id="{3668EC75-FD5B-218D-13D2-EC1E4A08AC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4">
              <a:extLst>
                <a:ext uri="{FF2B5EF4-FFF2-40B4-BE49-F238E27FC236}">
                  <a16:creationId xmlns:a16="http://schemas.microsoft.com/office/drawing/2014/main" id="{F5E25BC0-66FF-80AF-8E5A-8B10214FE68D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5">
              <a:extLst>
                <a:ext uri="{FF2B5EF4-FFF2-40B4-BE49-F238E27FC236}">
                  <a16:creationId xmlns:a16="http://schemas.microsoft.com/office/drawing/2014/main" id="{7A724D7B-DE2C-E603-56EF-70B41B6DE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>
              <a:extLst>
                <a:ext uri="{FF2B5EF4-FFF2-40B4-BE49-F238E27FC236}">
                  <a16:creationId xmlns:a16="http://schemas.microsoft.com/office/drawing/2014/main" id="{AAF7593A-B5AF-3F9A-A099-AA6289D7F8F3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3">
              <a:extLst>
                <a:ext uri="{FF2B5EF4-FFF2-40B4-BE49-F238E27FC236}">
                  <a16:creationId xmlns:a16="http://schemas.microsoft.com/office/drawing/2014/main" id="{FB7073DC-75B8-8EAF-A8E5-DF6BC75852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3">
              <a:extLst>
                <a:ext uri="{FF2B5EF4-FFF2-40B4-BE49-F238E27FC236}">
                  <a16:creationId xmlns:a16="http://schemas.microsoft.com/office/drawing/2014/main" id="{51391394-A4EB-FEB9-97A5-6682FD3B54D3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3">
              <a:extLst>
                <a:ext uri="{FF2B5EF4-FFF2-40B4-BE49-F238E27FC236}">
                  <a16:creationId xmlns:a16="http://schemas.microsoft.com/office/drawing/2014/main" id="{7228020B-FF54-A3FC-693B-8FF0941B4B3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97BE7183-FF7A-84C6-43C3-E5C64E3356BF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3">
              <a:extLst>
                <a:ext uri="{FF2B5EF4-FFF2-40B4-BE49-F238E27FC236}">
                  <a16:creationId xmlns:a16="http://schemas.microsoft.com/office/drawing/2014/main" id="{2C460848-AF72-BD79-8776-5B3BC9B1366E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3">
              <a:extLst>
                <a:ext uri="{FF2B5EF4-FFF2-40B4-BE49-F238E27FC236}">
                  <a16:creationId xmlns:a16="http://schemas.microsoft.com/office/drawing/2014/main" id="{0DDFECE1-80CD-264E-5485-7038DBC21479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3">
              <a:extLst>
                <a:ext uri="{FF2B5EF4-FFF2-40B4-BE49-F238E27FC236}">
                  <a16:creationId xmlns:a16="http://schemas.microsoft.com/office/drawing/2014/main" id="{B094A0E7-049A-34A8-C445-A07250167515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3">
              <a:extLst>
                <a:ext uri="{FF2B5EF4-FFF2-40B4-BE49-F238E27FC236}">
                  <a16:creationId xmlns:a16="http://schemas.microsoft.com/office/drawing/2014/main" id="{C286CF93-4BC6-44DB-62D2-F7C5DA15BBEF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3">
              <a:extLst>
                <a:ext uri="{FF2B5EF4-FFF2-40B4-BE49-F238E27FC236}">
                  <a16:creationId xmlns:a16="http://schemas.microsoft.com/office/drawing/2014/main" id="{9EC8150A-29FB-A5C2-ABF7-3A8AFB546272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5">
              <a:extLst>
                <a:ext uri="{FF2B5EF4-FFF2-40B4-BE49-F238E27FC236}">
                  <a16:creationId xmlns:a16="http://schemas.microsoft.com/office/drawing/2014/main" id="{4FB3C46D-FDFD-239F-E542-DEFCB3F6527D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35">
              <a:extLst>
                <a:ext uri="{FF2B5EF4-FFF2-40B4-BE49-F238E27FC236}">
                  <a16:creationId xmlns:a16="http://schemas.microsoft.com/office/drawing/2014/main" id="{B621A9B3-ABA7-EDF0-506D-62C777EF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26">
              <a:extLst>
                <a:ext uri="{FF2B5EF4-FFF2-40B4-BE49-F238E27FC236}">
                  <a16:creationId xmlns:a16="http://schemas.microsoft.com/office/drawing/2014/main" id="{94D1E730-B69A-B8BB-AEEC-6618CE3E232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2E67FFE2-9B65-7821-8D56-877F7D7DB19B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26">
              <a:extLst>
                <a:ext uri="{FF2B5EF4-FFF2-40B4-BE49-F238E27FC236}">
                  <a16:creationId xmlns:a16="http://schemas.microsoft.com/office/drawing/2014/main" id="{AC3CA94A-B646-C269-589B-CA42AB27BBAD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26">
              <a:extLst>
                <a:ext uri="{FF2B5EF4-FFF2-40B4-BE49-F238E27FC236}">
                  <a16:creationId xmlns:a16="http://schemas.microsoft.com/office/drawing/2014/main" id="{F5ACD9BF-AED4-42EB-CD63-E53A49176E01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26">
              <a:extLst>
                <a:ext uri="{FF2B5EF4-FFF2-40B4-BE49-F238E27FC236}">
                  <a16:creationId xmlns:a16="http://schemas.microsoft.com/office/drawing/2014/main" id="{D9196337-A1C3-159C-84D9-A4E71C4C1656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26">
              <a:extLst>
                <a:ext uri="{FF2B5EF4-FFF2-40B4-BE49-F238E27FC236}">
                  <a16:creationId xmlns:a16="http://schemas.microsoft.com/office/drawing/2014/main" id="{72D90F07-AA6D-30EF-F023-1560A70727AB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26">
              <a:extLst>
                <a:ext uri="{FF2B5EF4-FFF2-40B4-BE49-F238E27FC236}">
                  <a16:creationId xmlns:a16="http://schemas.microsoft.com/office/drawing/2014/main" id="{AD3C3F53-D624-6D35-1720-797C4F35EA26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26">
              <a:extLst>
                <a:ext uri="{FF2B5EF4-FFF2-40B4-BE49-F238E27FC236}">
                  <a16:creationId xmlns:a16="http://schemas.microsoft.com/office/drawing/2014/main" id="{5A74CE35-5947-B9E7-34F8-46664D955CE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26">
              <a:extLst>
                <a:ext uri="{FF2B5EF4-FFF2-40B4-BE49-F238E27FC236}">
                  <a16:creationId xmlns:a16="http://schemas.microsoft.com/office/drawing/2014/main" id="{5CACB1B7-2E80-6F4B-319B-CCFE717EBAC0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26">
              <a:extLst>
                <a:ext uri="{FF2B5EF4-FFF2-40B4-BE49-F238E27FC236}">
                  <a16:creationId xmlns:a16="http://schemas.microsoft.com/office/drawing/2014/main" id="{58DD5524-5C7A-526B-94D0-05108E276831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26">
              <a:extLst>
                <a:ext uri="{FF2B5EF4-FFF2-40B4-BE49-F238E27FC236}">
                  <a16:creationId xmlns:a16="http://schemas.microsoft.com/office/drawing/2014/main" id="{BB23F86F-1163-B94A-6986-06280B00C381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26">
              <a:extLst>
                <a:ext uri="{FF2B5EF4-FFF2-40B4-BE49-F238E27FC236}">
                  <a16:creationId xmlns:a16="http://schemas.microsoft.com/office/drawing/2014/main" id="{E2AD7F77-DD44-307B-D1D6-2AC40480FEEF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26">
              <a:extLst>
                <a:ext uri="{FF2B5EF4-FFF2-40B4-BE49-F238E27FC236}">
                  <a16:creationId xmlns:a16="http://schemas.microsoft.com/office/drawing/2014/main" id="{41181034-AD35-BD0B-EAAB-66FC06154DB7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6">
              <a:extLst>
                <a:ext uri="{FF2B5EF4-FFF2-40B4-BE49-F238E27FC236}">
                  <a16:creationId xmlns:a16="http://schemas.microsoft.com/office/drawing/2014/main" id="{6CD8F690-8E10-D48F-B346-086EC0157471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26">
              <a:extLst>
                <a:ext uri="{FF2B5EF4-FFF2-40B4-BE49-F238E27FC236}">
                  <a16:creationId xmlns:a16="http://schemas.microsoft.com/office/drawing/2014/main" id="{05F42756-C3D2-6E29-B5EC-A056C980FCE7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26">
              <a:extLst>
                <a:ext uri="{FF2B5EF4-FFF2-40B4-BE49-F238E27FC236}">
                  <a16:creationId xmlns:a16="http://schemas.microsoft.com/office/drawing/2014/main" id="{F13D7AA9-1B1B-CBE8-B334-F7888C80D1EB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26">
              <a:extLst>
                <a:ext uri="{FF2B5EF4-FFF2-40B4-BE49-F238E27FC236}">
                  <a16:creationId xmlns:a16="http://schemas.microsoft.com/office/drawing/2014/main" id="{823643F0-143A-28CB-FA91-A8670568FBC0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26">
              <a:extLst>
                <a:ext uri="{FF2B5EF4-FFF2-40B4-BE49-F238E27FC236}">
                  <a16:creationId xmlns:a16="http://schemas.microsoft.com/office/drawing/2014/main" id="{37C0A862-1FB3-8F78-8A0F-B549D99008A1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26">
              <a:extLst>
                <a:ext uri="{FF2B5EF4-FFF2-40B4-BE49-F238E27FC236}">
                  <a16:creationId xmlns:a16="http://schemas.microsoft.com/office/drawing/2014/main" id="{A8544438-2A81-C3DB-09A9-5C63D1F2A71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26">
              <a:extLst>
                <a:ext uri="{FF2B5EF4-FFF2-40B4-BE49-F238E27FC236}">
                  <a16:creationId xmlns:a16="http://schemas.microsoft.com/office/drawing/2014/main" id="{B168FFD6-0D76-9C16-389C-3EF0FCA53FF6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26">
              <a:extLst>
                <a:ext uri="{FF2B5EF4-FFF2-40B4-BE49-F238E27FC236}">
                  <a16:creationId xmlns:a16="http://schemas.microsoft.com/office/drawing/2014/main" id="{84CC6140-A705-4CE8-3A2D-07D6335E3067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26">
              <a:extLst>
                <a:ext uri="{FF2B5EF4-FFF2-40B4-BE49-F238E27FC236}">
                  <a16:creationId xmlns:a16="http://schemas.microsoft.com/office/drawing/2014/main" id="{22B78796-B9EE-5489-E791-3D8C59D7684F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3">
              <a:extLst>
                <a:ext uri="{FF2B5EF4-FFF2-40B4-BE49-F238E27FC236}">
                  <a16:creationId xmlns:a16="http://schemas.microsoft.com/office/drawing/2014/main" id="{70F8B0E3-A5FD-7A1B-0AEB-7F18556458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33">
              <a:extLst>
                <a:ext uri="{FF2B5EF4-FFF2-40B4-BE49-F238E27FC236}">
                  <a16:creationId xmlns:a16="http://schemas.microsoft.com/office/drawing/2014/main" id="{E7CF737D-6FBE-0565-0319-8D507CBE2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DB0E9-2BDA-F469-1DB9-9215414CC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1931988"/>
            <a:ext cx="8320405" cy="2925762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D1755-C327-B238-74D9-EB8F4ECBD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0" name="AB Logo">
            <a:extLst>
              <a:ext uri="{FF2B5EF4-FFF2-40B4-BE49-F238E27FC236}">
                <a16:creationId xmlns:a16="http://schemas.microsoft.com/office/drawing/2014/main" id="{BD44AE17-2499-7EBA-7BE8-25DE02ACC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40" y="285750"/>
            <a:ext cx="2011680" cy="206144"/>
          </a:xfrm>
          <a:prstGeom prst="rect">
            <a:avLst/>
          </a:prstGeom>
        </p:spPr>
      </p:pic>
      <p:grpSp>
        <p:nvGrpSpPr>
          <p:cNvPr id="8" name="Logo Lockup">
            <a:extLst>
              <a:ext uri="{FF2B5EF4-FFF2-40B4-BE49-F238E27FC236}">
                <a16:creationId xmlns:a16="http://schemas.microsoft.com/office/drawing/2014/main" id="{32193CD3-77E3-F605-9C0F-85A3A89421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43800" y="285750"/>
            <a:ext cx="1280160" cy="284858"/>
            <a:chOff x="1215152" y="1794510"/>
            <a:chExt cx="6722532" cy="1495881"/>
          </a:xfrm>
        </p:grpSpPr>
        <p:pic>
          <p:nvPicPr>
            <p:cNvPr id="9" name="2023">
              <a:extLst>
                <a:ext uri="{FF2B5EF4-FFF2-40B4-BE49-F238E27FC236}">
                  <a16:creationId xmlns:a16="http://schemas.microsoft.com/office/drawing/2014/main" id="{FCF3B2B2-B35C-40B9-19F2-28E67AEF71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0" name="exchange">
              <a:extLst>
                <a:ext uri="{FF2B5EF4-FFF2-40B4-BE49-F238E27FC236}">
                  <a16:creationId xmlns:a16="http://schemas.microsoft.com/office/drawing/2014/main" id="{73DC5300-78FC-87B6-50A2-C7A931208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66" name="grow.">
              <a:extLst>
                <a:ext uri="{FF2B5EF4-FFF2-40B4-BE49-F238E27FC236}">
                  <a16:creationId xmlns:a16="http://schemas.microsoft.com/office/drawing/2014/main" id="{0A13F5C4-1194-C9CA-1714-DD007D933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392255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onal Stripe 2">
            <a:extLst>
              <a:ext uri="{FF2B5EF4-FFF2-40B4-BE49-F238E27FC236}">
                <a16:creationId xmlns:a16="http://schemas.microsoft.com/office/drawing/2014/main" id="{242FAACD-B91B-D74A-8B6A-171842559D50}"/>
              </a:ext>
            </a:extLst>
          </p:cNvPr>
          <p:cNvSpPr/>
          <p:nvPr userDrawn="1"/>
        </p:nvSpPr>
        <p:spPr>
          <a:xfrm>
            <a:off x="7946651" y="2904131"/>
            <a:ext cx="356865" cy="221588"/>
          </a:xfrm>
          <a:prstGeom prst="diagStrip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Parallelogram 5">
            <a:extLst>
              <a:ext uri="{FF2B5EF4-FFF2-40B4-BE49-F238E27FC236}">
                <a16:creationId xmlns:a16="http://schemas.microsoft.com/office/drawing/2014/main" id="{9AF8CB6F-3D0F-7545-893C-59266B29E4B9}"/>
              </a:ext>
            </a:extLst>
          </p:cNvPr>
          <p:cNvSpPr/>
          <p:nvPr userDrawn="1"/>
        </p:nvSpPr>
        <p:spPr>
          <a:xfrm>
            <a:off x="-6567" y="-5312"/>
            <a:ext cx="8609882" cy="5148812"/>
          </a:xfrm>
          <a:custGeom>
            <a:avLst/>
            <a:gdLst>
              <a:gd name="connsiteX0" fmla="*/ 0 w 13296900"/>
              <a:gd name="connsiteY0" fmla="*/ 6858001 h 6858001"/>
              <a:gd name="connsiteX1" fmla="*/ 1437094 w 13296900"/>
              <a:gd name="connsiteY1" fmla="*/ 0 h 6858001"/>
              <a:gd name="connsiteX2" fmla="*/ 13296900 w 13296900"/>
              <a:gd name="connsiteY2" fmla="*/ 0 h 6858001"/>
              <a:gd name="connsiteX3" fmla="*/ 11859806 w 13296900"/>
              <a:gd name="connsiteY3" fmla="*/ 6858001 h 6858001"/>
              <a:gd name="connsiteX4" fmla="*/ 0 w 13296900"/>
              <a:gd name="connsiteY4" fmla="*/ 6858001 h 6858001"/>
              <a:gd name="connsiteX0" fmla="*/ 1270937 w 11859806"/>
              <a:gd name="connsiteY0" fmla="*/ 6479931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1270937 w 11859806"/>
              <a:gd name="connsiteY4" fmla="*/ 6479931 h 6858001"/>
              <a:gd name="connsiteX0" fmla="*/ 391706 w 11859806"/>
              <a:gd name="connsiteY0" fmla="*/ 6858000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391706 w 11859806"/>
              <a:gd name="connsiteY4" fmla="*/ 6858000 h 6858001"/>
              <a:gd name="connsiteX0" fmla="*/ 0 w 11468100"/>
              <a:gd name="connsiteY0" fmla="*/ 6858000 h 6858001"/>
              <a:gd name="connsiteX1" fmla="*/ 768879 w 11468100"/>
              <a:gd name="connsiteY1" fmla="*/ 527539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3948 w 11468100"/>
              <a:gd name="connsiteY1" fmla="*/ 87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648473 w 11468100"/>
              <a:gd name="connsiteY1" fmla="*/ 4532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8752 w 11476852"/>
              <a:gd name="connsiteY0" fmla="*/ 6865082 h 6865083"/>
              <a:gd name="connsiteX1" fmla="*/ 0 w 11476852"/>
              <a:gd name="connsiteY1" fmla="*/ 0 h 6865083"/>
              <a:gd name="connsiteX2" fmla="*/ 11476852 w 11476852"/>
              <a:gd name="connsiteY2" fmla="*/ 7082 h 6865083"/>
              <a:gd name="connsiteX3" fmla="*/ 10039758 w 11476852"/>
              <a:gd name="connsiteY3" fmla="*/ 6865083 h 6865083"/>
              <a:gd name="connsiteX4" fmla="*/ 8752 w 11476852"/>
              <a:gd name="connsiteY4" fmla="*/ 6865082 h 686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852" h="6865083">
                <a:moveTo>
                  <a:pt x="8752" y="6865082"/>
                </a:moveTo>
                <a:cubicBezTo>
                  <a:pt x="5835" y="4576721"/>
                  <a:pt x="2917" y="2288361"/>
                  <a:pt x="0" y="0"/>
                </a:cubicBezTo>
                <a:lnTo>
                  <a:pt x="11476852" y="7082"/>
                </a:lnTo>
                <a:lnTo>
                  <a:pt x="10039758" y="6865083"/>
                </a:lnTo>
                <a:lnTo>
                  <a:pt x="8752" y="68650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BE2F751-C8C9-464D-9EEC-99ADB50A6E9B}"/>
              </a:ext>
            </a:extLst>
          </p:cNvPr>
          <p:cNvSpPr/>
          <p:nvPr userDrawn="1"/>
        </p:nvSpPr>
        <p:spPr>
          <a:xfrm>
            <a:off x="5564325" y="2017783"/>
            <a:ext cx="2913047" cy="886349"/>
          </a:xfrm>
          <a:prstGeom prst="parallelogram">
            <a:avLst>
              <a:gd name="adj" fmla="val 204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AF4123-1E51-3C45-8577-F83FB4C06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2197" y="2143870"/>
            <a:ext cx="2231822" cy="616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A92C25-00FB-CE48-B76C-A090F60988FB}"/>
              </a:ext>
            </a:extLst>
          </p:cNvPr>
          <p:cNvSpPr/>
          <p:nvPr userDrawn="1"/>
        </p:nvSpPr>
        <p:spPr>
          <a:xfrm>
            <a:off x="501148" y="2231338"/>
            <a:ext cx="489769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2100" b="1">
                <a:solidFill>
                  <a:schemeClr val="bg1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38893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Animat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onal Stripe 2">
            <a:extLst>
              <a:ext uri="{FF2B5EF4-FFF2-40B4-BE49-F238E27FC236}">
                <a16:creationId xmlns:a16="http://schemas.microsoft.com/office/drawing/2014/main" id="{242FAACD-B91B-D74A-8B6A-171842559D50}"/>
              </a:ext>
            </a:extLst>
          </p:cNvPr>
          <p:cNvSpPr/>
          <p:nvPr userDrawn="1"/>
        </p:nvSpPr>
        <p:spPr>
          <a:xfrm>
            <a:off x="7946651" y="2904131"/>
            <a:ext cx="356865" cy="221588"/>
          </a:xfrm>
          <a:prstGeom prst="diagStrip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Parallelogram 5">
            <a:extLst>
              <a:ext uri="{FF2B5EF4-FFF2-40B4-BE49-F238E27FC236}">
                <a16:creationId xmlns:a16="http://schemas.microsoft.com/office/drawing/2014/main" id="{9AF8CB6F-3D0F-7545-893C-59266B29E4B9}"/>
              </a:ext>
            </a:extLst>
          </p:cNvPr>
          <p:cNvSpPr/>
          <p:nvPr userDrawn="1"/>
        </p:nvSpPr>
        <p:spPr>
          <a:xfrm>
            <a:off x="-6567" y="-5312"/>
            <a:ext cx="8609882" cy="5148812"/>
          </a:xfrm>
          <a:custGeom>
            <a:avLst/>
            <a:gdLst>
              <a:gd name="connsiteX0" fmla="*/ 0 w 13296900"/>
              <a:gd name="connsiteY0" fmla="*/ 6858001 h 6858001"/>
              <a:gd name="connsiteX1" fmla="*/ 1437094 w 13296900"/>
              <a:gd name="connsiteY1" fmla="*/ 0 h 6858001"/>
              <a:gd name="connsiteX2" fmla="*/ 13296900 w 13296900"/>
              <a:gd name="connsiteY2" fmla="*/ 0 h 6858001"/>
              <a:gd name="connsiteX3" fmla="*/ 11859806 w 13296900"/>
              <a:gd name="connsiteY3" fmla="*/ 6858001 h 6858001"/>
              <a:gd name="connsiteX4" fmla="*/ 0 w 13296900"/>
              <a:gd name="connsiteY4" fmla="*/ 6858001 h 6858001"/>
              <a:gd name="connsiteX0" fmla="*/ 1270937 w 11859806"/>
              <a:gd name="connsiteY0" fmla="*/ 6479931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1270937 w 11859806"/>
              <a:gd name="connsiteY4" fmla="*/ 6479931 h 6858001"/>
              <a:gd name="connsiteX0" fmla="*/ 391706 w 11859806"/>
              <a:gd name="connsiteY0" fmla="*/ 6858000 h 6858001"/>
              <a:gd name="connsiteX1" fmla="*/ 0 w 11859806"/>
              <a:gd name="connsiteY1" fmla="*/ 0 h 6858001"/>
              <a:gd name="connsiteX2" fmla="*/ 11859806 w 11859806"/>
              <a:gd name="connsiteY2" fmla="*/ 0 h 6858001"/>
              <a:gd name="connsiteX3" fmla="*/ 10422712 w 11859806"/>
              <a:gd name="connsiteY3" fmla="*/ 6858001 h 6858001"/>
              <a:gd name="connsiteX4" fmla="*/ 391706 w 11859806"/>
              <a:gd name="connsiteY4" fmla="*/ 6858000 h 6858001"/>
              <a:gd name="connsiteX0" fmla="*/ 0 w 11468100"/>
              <a:gd name="connsiteY0" fmla="*/ 6858000 h 6858001"/>
              <a:gd name="connsiteX1" fmla="*/ 768879 w 11468100"/>
              <a:gd name="connsiteY1" fmla="*/ 527539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3948 w 11468100"/>
              <a:gd name="connsiteY1" fmla="*/ 87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0 w 11468100"/>
              <a:gd name="connsiteY0" fmla="*/ 6858000 h 6858001"/>
              <a:gd name="connsiteX1" fmla="*/ 648473 w 11468100"/>
              <a:gd name="connsiteY1" fmla="*/ 453293 h 6858001"/>
              <a:gd name="connsiteX2" fmla="*/ 11468100 w 11468100"/>
              <a:gd name="connsiteY2" fmla="*/ 0 h 6858001"/>
              <a:gd name="connsiteX3" fmla="*/ 10031006 w 11468100"/>
              <a:gd name="connsiteY3" fmla="*/ 6858001 h 6858001"/>
              <a:gd name="connsiteX4" fmla="*/ 0 w 11468100"/>
              <a:gd name="connsiteY4" fmla="*/ 6858000 h 6858001"/>
              <a:gd name="connsiteX0" fmla="*/ 8752 w 11476852"/>
              <a:gd name="connsiteY0" fmla="*/ 6865082 h 6865083"/>
              <a:gd name="connsiteX1" fmla="*/ 0 w 11476852"/>
              <a:gd name="connsiteY1" fmla="*/ 0 h 6865083"/>
              <a:gd name="connsiteX2" fmla="*/ 11476852 w 11476852"/>
              <a:gd name="connsiteY2" fmla="*/ 7082 h 6865083"/>
              <a:gd name="connsiteX3" fmla="*/ 10039758 w 11476852"/>
              <a:gd name="connsiteY3" fmla="*/ 6865083 h 6865083"/>
              <a:gd name="connsiteX4" fmla="*/ 8752 w 11476852"/>
              <a:gd name="connsiteY4" fmla="*/ 6865082 h 686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6852" h="6865083">
                <a:moveTo>
                  <a:pt x="8752" y="6865082"/>
                </a:moveTo>
                <a:cubicBezTo>
                  <a:pt x="5835" y="4576721"/>
                  <a:pt x="2917" y="2288361"/>
                  <a:pt x="0" y="0"/>
                </a:cubicBezTo>
                <a:lnTo>
                  <a:pt x="11476852" y="7082"/>
                </a:lnTo>
                <a:lnTo>
                  <a:pt x="10039758" y="6865083"/>
                </a:lnTo>
                <a:lnTo>
                  <a:pt x="8752" y="68650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887504-71DD-EB43-98B7-8B4F4D02B48D}"/>
              </a:ext>
            </a:extLst>
          </p:cNvPr>
          <p:cNvGrpSpPr/>
          <p:nvPr userDrawn="1"/>
        </p:nvGrpSpPr>
        <p:grpSpPr>
          <a:xfrm>
            <a:off x="5564325" y="2017783"/>
            <a:ext cx="2913047" cy="886349"/>
            <a:chOff x="7417168" y="2690377"/>
            <a:chExt cx="3883051" cy="1181798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DBE2F751-C8C9-464D-9EEC-99ADB50A6E9B}"/>
                </a:ext>
              </a:extLst>
            </p:cNvPr>
            <p:cNvSpPr/>
            <p:nvPr userDrawn="1"/>
          </p:nvSpPr>
          <p:spPr>
            <a:xfrm>
              <a:off x="7417168" y="2690377"/>
              <a:ext cx="3883051" cy="1181798"/>
            </a:xfrm>
            <a:prstGeom prst="parallelogram">
              <a:avLst>
                <a:gd name="adj" fmla="val 204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3AF4123-1E51-3C45-8577-F83FB4C06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60908" y="2858494"/>
              <a:ext cx="2974987" cy="82221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9C8381F-A102-9A43-B597-2C1549F368CC}"/>
              </a:ext>
            </a:extLst>
          </p:cNvPr>
          <p:cNvSpPr/>
          <p:nvPr userDrawn="1"/>
        </p:nvSpPr>
        <p:spPr>
          <a:xfrm>
            <a:off x="501148" y="2231338"/>
            <a:ext cx="489769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2100" b="1">
                <a:solidFill>
                  <a:schemeClr val="bg1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19416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aglin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CD8F870-7BA0-C141-9036-618DB5056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798" t="57071" r="12247" b="25381"/>
          <a:stretch/>
        </p:blipFill>
        <p:spPr>
          <a:xfrm>
            <a:off x="4572001" y="2571751"/>
            <a:ext cx="2090885" cy="5016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E77035-0C3A-E14E-B97A-422818114F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5094" y="1479305"/>
            <a:ext cx="3953810" cy="1092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E5713-F39B-9947-8853-3AE809AC8782}"/>
              </a:ext>
            </a:extLst>
          </p:cNvPr>
          <p:cNvSpPr/>
          <p:nvPr userDrawn="1"/>
        </p:nvSpPr>
        <p:spPr>
          <a:xfrm>
            <a:off x="1673298" y="4154305"/>
            <a:ext cx="5797402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100" b="1">
                <a:solidFill>
                  <a:schemeClr val="tx2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33505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aglin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CD8F870-7BA0-C141-9036-618DB5056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798" t="57071" r="12247" b="25381"/>
          <a:stretch/>
        </p:blipFill>
        <p:spPr>
          <a:xfrm>
            <a:off x="4572001" y="2571751"/>
            <a:ext cx="2090885" cy="5016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E77035-0C3A-E14E-B97A-422818114F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5094" y="1479305"/>
            <a:ext cx="3953810" cy="1092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E86BFC-916B-FC4C-930C-A421B41F656B}"/>
              </a:ext>
            </a:extLst>
          </p:cNvPr>
          <p:cNvSpPr/>
          <p:nvPr userDrawn="1"/>
        </p:nvSpPr>
        <p:spPr>
          <a:xfrm>
            <a:off x="1673298" y="4154305"/>
            <a:ext cx="5797402" cy="4154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100" b="1">
                <a:solidFill>
                  <a:schemeClr val="tx2"/>
                </a:solidFill>
                <a:latin typeface="Proxima Nova Semibold" panose="02000506030000020004" pitchFamily="2" charset="0"/>
              </a:rPr>
              <a:t>Extending the Healing Ministry of Christ</a:t>
            </a:r>
          </a:p>
        </p:txBody>
      </p:sp>
    </p:spTree>
    <p:extLst>
      <p:ext uri="{BB962C8B-B14F-4D97-AF65-F5344CB8AC3E}">
        <p14:creationId xmlns:p14="http://schemas.microsoft.com/office/powerpoint/2010/main" val="28199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59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62F5-C055-7053-F78B-1EAB728F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30F84-458D-26A1-0C03-61D934AD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A3E1A-28C5-7C7A-128C-6FA2A6DF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8E0C3-2513-9C50-8C04-04C24908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C661-2303-487B-800A-FF76D3A1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03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8186-1380-4D6F-9562-D7CB2918623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1608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21479" indent="0" algn="ctr">
              <a:buNone/>
              <a:defRPr/>
            </a:lvl2pPr>
            <a:lvl3pPr marL="642958" indent="0" algn="ctr">
              <a:buNone/>
              <a:defRPr/>
            </a:lvl3pPr>
            <a:lvl4pPr marL="964436" indent="0" algn="ctr">
              <a:buNone/>
              <a:defRPr/>
            </a:lvl4pPr>
            <a:lvl5pPr marL="1285915" indent="0" algn="ctr">
              <a:buNone/>
              <a:defRPr/>
            </a:lvl5pPr>
            <a:lvl6pPr marL="1607394" indent="0" algn="ctr">
              <a:buNone/>
              <a:defRPr/>
            </a:lvl6pPr>
            <a:lvl7pPr marL="1928873" indent="0" algn="ctr">
              <a:buNone/>
              <a:defRPr/>
            </a:lvl7pPr>
            <a:lvl8pPr marL="2250352" indent="0" algn="ctr">
              <a:buNone/>
              <a:defRPr/>
            </a:lvl8pPr>
            <a:lvl9pPr marL="25718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3883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2687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6"/>
          </a:xfrm>
        </p:spPr>
        <p:txBody>
          <a:bodyPr anchor="t"/>
          <a:lstStyle>
            <a:lvl1pPr algn="l">
              <a:defRPr sz="28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406"/>
            </a:lvl1pPr>
            <a:lvl2pPr marL="321479" indent="0">
              <a:buNone/>
              <a:defRPr sz="1266"/>
            </a:lvl2pPr>
            <a:lvl3pPr marL="642958" indent="0">
              <a:buNone/>
              <a:defRPr sz="1125"/>
            </a:lvl3pPr>
            <a:lvl4pPr marL="964436" indent="0">
              <a:buNone/>
              <a:defRPr sz="985"/>
            </a:lvl4pPr>
            <a:lvl5pPr marL="1285915" indent="0">
              <a:buNone/>
              <a:defRPr sz="985"/>
            </a:lvl5pPr>
            <a:lvl6pPr marL="1607394" indent="0">
              <a:buNone/>
              <a:defRPr sz="985"/>
            </a:lvl6pPr>
            <a:lvl7pPr marL="1928873" indent="0">
              <a:buNone/>
              <a:defRPr sz="985"/>
            </a:lvl7pPr>
            <a:lvl8pPr marL="2250352" indent="0">
              <a:buNone/>
              <a:defRPr sz="985"/>
            </a:lvl8pPr>
            <a:lvl9pPr marL="2571830" indent="0">
              <a:buNone/>
              <a:defRPr sz="9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95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9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image" Target="../media/image7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Relationship Id="rId30" Type="http://schemas.openxmlformats.org/officeDocument/2006/relationships/image" Target="../media/image5.svg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8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tags" Target="../tags/tag27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88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40" Type="http://schemas.openxmlformats.org/officeDocument/2006/relationships/theme" Target="../theme/theme14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4.xml"/><Relationship Id="rId10" Type="http://schemas.openxmlformats.org/officeDocument/2006/relationships/image" Target="../media/image97.jpeg"/><Relationship Id="rId4" Type="http://schemas.openxmlformats.org/officeDocument/2006/relationships/slideLayout" Target="../slideLayouts/slideLayout193.xml"/><Relationship Id="rId9" Type="http://schemas.openxmlformats.org/officeDocument/2006/relationships/tags" Target="../tags/tag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199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10" Type="http://schemas.openxmlformats.org/officeDocument/2006/relationships/image" Target="../media/image103.svg"/><Relationship Id="rId4" Type="http://schemas.openxmlformats.org/officeDocument/2006/relationships/slideLayout" Target="../slideLayouts/slideLayout200.xml"/><Relationship Id="rId9" Type="http://schemas.openxmlformats.org/officeDocument/2006/relationships/image" Target="../media/image102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image" Target="../media/image28.png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image" Target="../media/image30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image" Target="../media/image29.svg"/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2.xml"/><Relationship Id="rId10" Type="http://schemas.openxmlformats.org/officeDocument/2006/relationships/image" Target="../media/image57.jpg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5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13.xml"/><Relationship Id="rId6" Type="http://schemas.openxmlformats.org/officeDocument/2006/relationships/theme" Target="../theme/theme7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60.png"/><Relationship Id="rId14" Type="http://schemas.openxmlformats.org/officeDocument/2006/relationships/image" Target="../media/image5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theme" Target="../theme/theme8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21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KG Texture">
            <a:extLst>
              <a:ext uri="{FF2B5EF4-FFF2-40B4-BE49-F238E27FC236}">
                <a16:creationId xmlns:a16="http://schemas.microsoft.com/office/drawing/2014/main" id="{3C1C4170-DB66-25E6-20D3-34550E10557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3" name="Grid">
            <a:extLst>
              <a:ext uri="{FF2B5EF4-FFF2-40B4-BE49-F238E27FC236}">
                <a16:creationId xmlns:a16="http://schemas.microsoft.com/office/drawing/2014/main" id="{7740DBF8-8AA1-048F-FD47-74A3E9BDE161}"/>
              </a:ext>
            </a:extLst>
          </p:cNvPr>
          <p:cNvGrpSpPr/>
          <p:nvPr userDrawn="1"/>
        </p:nvGrpSpPr>
        <p:grpSpPr>
          <a:xfrm>
            <a:off x="-222948" y="-231775"/>
            <a:ext cx="9589896" cy="5620012"/>
            <a:chOff x="-222948" y="-231775"/>
            <a:chExt cx="9589896" cy="5620012"/>
          </a:xfrm>
        </p:grpSpPr>
        <p:cxnSp>
          <p:nvCxnSpPr>
            <p:cNvPr id="74" name="Gerade Verbindung 46">
              <a:extLst>
                <a:ext uri="{FF2B5EF4-FFF2-40B4-BE49-F238E27FC236}">
                  <a16:creationId xmlns:a16="http://schemas.microsoft.com/office/drawing/2014/main" id="{B8594F20-F43A-DE5F-4B3F-08E6034863E9}"/>
                </a:ext>
              </a:extLst>
            </p:cNvPr>
            <p:cNvCxnSpPr/>
            <p:nvPr userDrawn="1"/>
          </p:nvCxnSpPr>
          <p:spPr>
            <a:xfrm rot="5400000">
              <a:off x="9299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6">
              <a:extLst>
                <a:ext uri="{FF2B5EF4-FFF2-40B4-BE49-F238E27FC236}">
                  <a16:creationId xmlns:a16="http://schemas.microsoft.com/office/drawing/2014/main" id="{9C89C887-203D-CF78-A381-DAA2716822ED}"/>
                </a:ext>
              </a:extLst>
            </p:cNvPr>
            <p:cNvCxnSpPr/>
            <p:nvPr userDrawn="1"/>
          </p:nvCxnSpPr>
          <p:spPr>
            <a:xfrm rot="5400000">
              <a:off x="-155448" y="4790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34">
              <a:extLst>
                <a:ext uri="{FF2B5EF4-FFF2-40B4-BE49-F238E27FC236}">
                  <a16:creationId xmlns:a16="http://schemas.microsoft.com/office/drawing/2014/main" id="{D74CC45F-13FF-B51B-6701-945BB8C14C38}"/>
                </a:ext>
              </a:extLst>
            </p:cNvPr>
            <p:cNvCxnSpPr/>
            <p:nvPr userDrawn="1"/>
          </p:nvCxnSpPr>
          <p:spPr>
            <a:xfrm>
              <a:off x="484632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35">
              <a:extLst>
                <a:ext uri="{FF2B5EF4-FFF2-40B4-BE49-F238E27FC236}">
                  <a16:creationId xmlns:a16="http://schemas.microsoft.com/office/drawing/2014/main" id="{C6B3F9A6-2D48-C8D5-92F8-D7869472DE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33">
              <a:extLst>
                <a:ext uri="{FF2B5EF4-FFF2-40B4-BE49-F238E27FC236}">
                  <a16:creationId xmlns:a16="http://schemas.microsoft.com/office/drawing/2014/main" id="{A86C20A0-959B-9865-EBD0-63BC916B2016}"/>
                </a:ext>
              </a:extLst>
            </p:cNvPr>
            <p:cNvCxnSpPr/>
            <p:nvPr userDrawn="1"/>
          </p:nvCxnSpPr>
          <p:spPr>
            <a:xfrm>
              <a:off x="8229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33">
              <a:extLst>
                <a:ext uri="{FF2B5EF4-FFF2-40B4-BE49-F238E27FC236}">
                  <a16:creationId xmlns:a16="http://schemas.microsoft.com/office/drawing/2014/main" id="{8F0F6082-C99C-9D98-DB62-E08CAA6655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3">
              <a:extLst>
                <a:ext uri="{FF2B5EF4-FFF2-40B4-BE49-F238E27FC236}">
                  <a16:creationId xmlns:a16="http://schemas.microsoft.com/office/drawing/2014/main" id="{EBB5960D-C7AE-C776-7350-566159F51B42}"/>
                </a:ext>
              </a:extLst>
            </p:cNvPr>
            <p:cNvCxnSpPr/>
            <p:nvPr userDrawn="1"/>
          </p:nvCxnSpPr>
          <p:spPr>
            <a:xfrm>
              <a:off x="36118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3">
              <a:extLst>
                <a:ext uri="{FF2B5EF4-FFF2-40B4-BE49-F238E27FC236}">
                  <a16:creationId xmlns:a16="http://schemas.microsoft.com/office/drawing/2014/main" id="{7B998735-C592-F580-A733-234339FF7541}"/>
                </a:ext>
              </a:extLst>
            </p:cNvPr>
            <p:cNvCxnSpPr/>
            <p:nvPr userDrawn="1"/>
          </p:nvCxnSpPr>
          <p:spPr>
            <a:xfrm>
              <a:off x="33375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3">
              <a:extLst>
                <a:ext uri="{FF2B5EF4-FFF2-40B4-BE49-F238E27FC236}">
                  <a16:creationId xmlns:a16="http://schemas.microsoft.com/office/drawing/2014/main" id="{587095CD-A6FB-1DC9-DA35-04454BD2703C}"/>
                </a:ext>
              </a:extLst>
            </p:cNvPr>
            <p:cNvCxnSpPr/>
            <p:nvPr userDrawn="1"/>
          </p:nvCxnSpPr>
          <p:spPr>
            <a:xfrm>
              <a:off x="2240280" y="-208906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3">
              <a:extLst>
                <a:ext uri="{FF2B5EF4-FFF2-40B4-BE49-F238E27FC236}">
                  <a16:creationId xmlns:a16="http://schemas.microsoft.com/office/drawing/2014/main" id="{91C932B6-245F-3D80-1079-6A597F33D4F7}"/>
                </a:ext>
              </a:extLst>
            </p:cNvPr>
            <p:cNvCxnSpPr/>
            <p:nvPr userDrawn="1"/>
          </p:nvCxnSpPr>
          <p:spPr>
            <a:xfrm>
              <a:off x="1965960" y="-21208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3">
              <a:extLst>
                <a:ext uri="{FF2B5EF4-FFF2-40B4-BE49-F238E27FC236}">
                  <a16:creationId xmlns:a16="http://schemas.microsoft.com/office/drawing/2014/main" id="{5B02D5CC-CD52-F0DD-D801-BADEB8ACBB9B}"/>
                </a:ext>
              </a:extLst>
            </p:cNvPr>
            <p:cNvCxnSpPr/>
            <p:nvPr userDrawn="1"/>
          </p:nvCxnSpPr>
          <p:spPr>
            <a:xfrm>
              <a:off x="49834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3">
              <a:extLst>
                <a:ext uri="{FF2B5EF4-FFF2-40B4-BE49-F238E27FC236}">
                  <a16:creationId xmlns:a16="http://schemas.microsoft.com/office/drawing/2014/main" id="{BA91B516-9D4D-0CE6-B699-92DD55074462}"/>
                </a:ext>
              </a:extLst>
            </p:cNvPr>
            <p:cNvCxnSpPr/>
            <p:nvPr userDrawn="1"/>
          </p:nvCxnSpPr>
          <p:spPr>
            <a:xfrm>
              <a:off x="47091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3">
              <a:extLst>
                <a:ext uri="{FF2B5EF4-FFF2-40B4-BE49-F238E27FC236}">
                  <a16:creationId xmlns:a16="http://schemas.microsoft.com/office/drawing/2014/main" id="{E22513A4-4FDC-CB3D-1734-5B04746373B5}"/>
                </a:ext>
              </a:extLst>
            </p:cNvPr>
            <p:cNvCxnSpPr/>
            <p:nvPr userDrawn="1"/>
          </p:nvCxnSpPr>
          <p:spPr>
            <a:xfrm>
              <a:off x="63550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3">
              <a:extLst>
                <a:ext uri="{FF2B5EF4-FFF2-40B4-BE49-F238E27FC236}">
                  <a16:creationId xmlns:a16="http://schemas.microsoft.com/office/drawing/2014/main" id="{2AAFC281-FCF8-2400-5D66-3FEC2D6ACDAF}"/>
                </a:ext>
              </a:extLst>
            </p:cNvPr>
            <p:cNvCxnSpPr/>
            <p:nvPr userDrawn="1"/>
          </p:nvCxnSpPr>
          <p:spPr>
            <a:xfrm>
              <a:off x="608076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35">
              <a:extLst>
                <a:ext uri="{FF2B5EF4-FFF2-40B4-BE49-F238E27FC236}">
                  <a16:creationId xmlns:a16="http://schemas.microsoft.com/office/drawing/2014/main" id="{3CBD69C6-5D0E-0C2A-2F58-A1067BB9F378}"/>
                </a:ext>
              </a:extLst>
            </p:cNvPr>
            <p:cNvCxnSpPr/>
            <p:nvPr userDrawn="1"/>
          </p:nvCxnSpPr>
          <p:spPr>
            <a:xfrm>
              <a:off x="745236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35">
              <a:extLst>
                <a:ext uri="{FF2B5EF4-FFF2-40B4-BE49-F238E27FC236}">
                  <a16:creationId xmlns:a16="http://schemas.microsoft.com/office/drawing/2014/main" id="{BAEFC6B3-FF0D-A777-F926-3F902F8EFA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-22860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34">
              <a:extLst>
                <a:ext uri="{FF2B5EF4-FFF2-40B4-BE49-F238E27FC236}">
                  <a16:creationId xmlns:a16="http://schemas.microsoft.com/office/drawing/2014/main" id="{CC37A5A3-9C47-EB99-1BAF-9CBBB2BA467A}"/>
                </a:ext>
              </a:extLst>
            </p:cNvPr>
            <p:cNvCxnSpPr/>
            <p:nvPr userDrawn="1"/>
          </p:nvCxnSpPr>
          <p:spPr>
            <a:xfrm>
              <a:off x="484632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35">
              <a:extLst>
                <a:ext uri="{FF2B5EF4-FFF2-40B4-BE49-F238E27FC236}">
                  <a16:creationId xmlns:a16="http://schemas.microsoft.com/office/drawing/2014/main" id="{AF634355-5FF7-B500-90FC-9CE7DBE5A0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9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33">
              <a:extLst>
                <a:ext uri="{FF2B5EF4-FFF2-40B4-BE49-F238E27FC236}">
                  <a16:creationId xmlns:a16="http://schemas.microsoft.com/office/drawing/2014/main" id="{43CB3AAB-3FB8-319D-5796-5D25E7D0FA1B}"/>
                </a:ext>
              </a:extLst>
            </p:cNvPr>
            <p:cNvCxnSpPr/>
            <p:nvPr userDrawn="1"/>
          </p:nvCxnSpPr>
          <p:spPr>
            <a:xfrm>
              <a:off x="8229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33">
              <a:extLst>
                <a:ext uri="{FF2B5EF4-FFF2-40B4-BE49-F238E27FC236}">
                  <a16:creationId xmlns:a16="http://schemas.microsoft.com/office/drawing/2014/main" id="{A522AA51-A444-06DA-A61E-39D327C618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33">
              <a:extLst>
                <a:ext uri="{FF2B5EF4-FFF2-40B4-BE49-F238E27FC236}">
                  <a16:creationId xmlns:a16="http://schemas.microsoft.com/office/drawing/2014/main" id="{172AEAA0-D346-925D-5CEC-95EF2A5C8124}"/>
                </a:ext>
              </a:extLst>
            </p:cNvPr>
            <p:cNvCxnSpPr/>
            <p:nvPr userDrawn="1"/>
          </p:nvCxnSpPr>
          <p:spPr>
            <a:xfrm>
              <a:off x="36118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33">
              <a:extLst>
                <a:ext uri="{FF2B5EF4-FFF2-40B4-BE49-F238E27FC236}">
                  <a16:creationId xmlns:a16="http://schemas.microsoft.com/office/drawing/2014/main" id="{8BC1D934-23B7-CFD2-16C3-7B14DB24A0E6}"/>
                </a:ext>
              </a:extLst>
            </p:cNvPr>
            <p:cNvCxnSpPr/>
            <p:nvPr userDrawn="1"/>
          </p:nvCxnSpPr>
          <p:spPr>
            <a:xfrm>
              <a:off x="33375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33">
              <a:extLst>
                <a:ext uri="{FF2B5EF4-FFF2-40B4-BE49-F238E27FC236}">
                  <a16:creationId xmlns:a16="http://schemas.microsoft.com/office/drawing/2014/main" id="{6F4F05AD-F818-EC2C-3672-BA9377457A1E}"/>
                </a:ext>
              </a:extLst>
            </p:cNvPr>
            <p:cNvCxnSpPr/>
            <p:nvPr userDrawn="1"/>
          </p:nvCxnSpPr>
          <p:spPr>
            <a:xfrm>
              <a:off x="2240280" y="5253237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33">
              <a:extLst>
                <a:ext uri="{FF2B5EF4-FFF2-40B4-BE49-F238E27FC236}">
                  <a16:creationId xmlns:a16="http://schemas.microsoft.com/office/drawing/2014/main" id="{2969BF7A-5374-D797-B1D5-B8D18892F76D}"/>
                </a:ext>
              </a:extLst>
            </p:cNvPr>
            <p:cNvCxnSpPr/>
            <p:nvPr userDrawn="1"/>
          </p:nvCxnSpPr>
          <p:spPr>
            <a:xfrm>
              <a:off x="1965960" y="525006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33">
              <a:extLst>
                <a:ext uri="{FF2B5EF4-FFF2-40B4-BE49-F238E27FC236}">
                  <a16:creationId xmlns:a16="http://schemas.microsoft.com/office/drawing/2014/main" id="{9E6AE4DC-3F5C-A975-8C85-B37ECA27F56D}"/>
                </a:ext>
              </a:extLst>
            </p:cNvPr>
            <p:cNvCxnSpPr/>
            <p:nvPr userDrawn="1"/>
          </p:nvCxnSpPr>
          <p:spPr>
            <a:xfrm>
              <a:off x="49834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33">
              <a:extLst>
                <a:ext uri="{FF2B5EF4-FFF2-40B4-BE49-F238E27FC236}">
                  <a16:creationId xmlns:a16="http://schemas.microsoft.com/office/drawing/2014/main" id="{ECB809AA-3CE0-F2EF-F1D9-535CC168B20F}"/>
                </a:ext>
              </a:extLst>
            </p:cNvPr>
            <p:cNvCxnSpPr/>
            <p:nvPr userDrawn="1"/>
          </p:nvCxnSpPr>
          <p:spPr>
            <a:xfrm>
              <a:off x="47091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33">
              <a:extLst>
                <a:ext uri="{FF2B5EF4-FFF2-40B4-BE49-F238E27FC236}">
                  <a16:creationId xmlns:a16="http://schemas.microsoft.com/office/drawing/2014/main" id="{FEB95EA9-184E-CADE-7232-73E16EAE1FBE}"/>
                </a:ext>
              </a:extLst>
            </p:cNvPr>
            <p:cNvCxnSpPr/>
            <p:nvPr userDrawn="1"/>
          </p:nvCxnSpPr>
          <p:spPr>
            <a:xfrm>
              <a:off x="63550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33">
              <a:extLst>
                <a:ext uri="{FF2B5EF4-FFF2-40B4-BE49-F238E27FC236}">
                  <a16:creationId xmlns:a16="http://schemas.microsoft.com/office/drawing/2014/main" id="{569AF394-863C-AA00-0875-50F6C3032C5A}"/>
                </a:ext>
              </a:extLst>
            </p:cNvPr>
            <p:cNvCxnSpPr/>
            <p:nvPr userDrawn="1"/>
          </p:nvCxnSpPr>
          <p:spPr>
            <a:xfrm>
              <a:off x="608076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35">
              <a:extLst>
                <a:ext uri="{FF2B5EF4-FFF2-40B4-BE49-F238E27FC236}">
                  <a16:creationId xmlns:a16="http://schemas.microsoft.com/office/drawing/2014/main" id="{7421FCCC-4473-40EA-20DA-FD088C29B7B1}"/>
                </a:ext>
              </a:extLst>
            </p:cNvPr>
            <p:cNvCxnSpPr/>
            <p:nvPr userDrawn="1"/>
          </p:nvCxnSpPr>
          <p:spPr>
            <a:xfrm>
              <a:off x="745236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35">
              <a:extLst>
                <a:ext uri="{FF2B5EF4-FFF2-40B4-BE49-F238E27FC236}">
                  <a16:creationId xmlns:a16="http://schemas.microsoft.com/office/drawing/2014/main" id="{05BA2428-E290-E99C-6FAF-5DB93E7CC8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26680" y="5233543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26">
              <a:extLst>
                <a:ext uri="{FF2B5EF4-FFF2-40B4-BE49-F238E27FC236}">
                  <a16:creationId xmlns:a16="http://schemas.microsoft.com/office/drawing/2014/main" id="{E00EE382-A83D-AE1B-6414-A1D375514F9C}"/>
                </a:ext>
              </a:extLst>
            </p:cNvPr>
            <p:cNvCxnSpPr/>
            <p:nvPr userDrawn="1"/>
          </p:nvCxnSpPr>
          <p:spPr>
            <a:xfrm rot="5400000">
              <a:off x="-155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26">
              <a:extLst>
                <a:ext uri="{FF2B5EF4-FFF2-40B4-BE49-F238E27FC236}">
                  <a16:creationId xmlns:a16="http://schemas.microsoft.com/office/drawing/2014/main" id="{02F0C47D-31F3-16C1-FC9D-915768071FA5}"/>
                </a:ext>
              </a:extLst>
            </p:cNvPr>
            <p:cNvCxnSpPr/>
            <p:nvPr userDrawn="1"/>
          </p:nvCxnSpPr>
          <p:spPr>
            <a:xfrm rot="5400000">
              <a:off x="-155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26">
              <a:extLst>
                <a:ext uri="{FF2B5EF4-FFF2-40B4-BE49-F238E27FC236}">
                  <a16:creationId xmlns:a16="http://schemas.microsoft.com/office/drawing/2014/main" id="{E2AB21A2-5238-E718-7731-6A8309486F62}"/>
                </a:ext>
              </a:extLst>
            </p:cNvPr>
            <p:cNvCxnSpPr/>
            <p:nvPr userDrawn="1"/>
          </p:nvCxnSpPr>
          <p:spPr>
            <a:xfrm rot="5400000">
              <a:off x="-155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26">
              <a:extLst>
                <a:ext uri="{FF2B5EF4-FFF2-40B4-BE49-F238E27FC236}">
                  <a16:creationId xmlns:a16="http://schemas.microsoft.com/office/drawing/2014/main" id="{1E8C2600-6D1D-8E64-86FA-C469FE230A37}"/>
                </a:ext>
              </a:extLst>
            </p:cNvPr>
            <p:cNvCxnSpPr/>
            <p:nvPr userDrawn="1"/>
          </p:nvCxnSpPr>
          <p:spPr>
            <a:xfrm rot="5400000">
              <a:off x="-155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26">
              <a:extLst>
                <a:ext uri="{FF2B5EF4-FFF2-40B4-BE49-F238E27FC236}">
                  <a16:creationId xmlns:a16="http://schemas.microsoft.com/office/drawing/2014/main" id="{6EC617AA-725C-7970-7977-4B72015F245C}"/>
                </a:ext>
              </a:extLst>
            </p:cNvPr>
            <p:cNvCxnSpPr/>
            <p:nvPr userDrawn="1"/>
          </p:nvCxnSpPr>
          <p:spPr>
            <a:xfrm rot="5400000">
              <a:off x="-155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26">
              <a:extLst>
                <a:ext uri="{FF2B5EF4-FFF2-40B4-BE49-F238E27FC236}">
                  <a16:creationId xmlns:a16="http://schemas.microsoft.com/office/drawing/2014/main" id="{3C1742DB-C111-42DC-BF53-CE49D06EAF0D}"/>
                </a:ext>
              </a:extLst>
            </p:cNvPr>
            <p:cNvCxnSpPr/>
            <p:nvPr userDrawn="1"/>
          </p:nvCxnSpPr>
          <p:spPr>
            <a:xfrm rot="5400000">
              <a:off x="-155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26">
              <a:extLst>
                <a:ext uri="{FF2B5EF4-FFF2-40B4-BE49-F238E27FC236}">
                  <a16:creationId xmlns:a16="http://schemas.microsoft.com/office/drawing/2014/main" id="{B2A291B3-AEC8-DA9E-32A5-2792A780DC2A}"/>
                </a:ext>
              </a:extLst>
            </p:cNvPr>
            <p:cNvCxnSpPr/>
            <p:nvPr userDrawn="1"/>
          </p:nvCxnSpPr>
          <p:spPr>
            <a:xfrm rot="5400000">
              <a:off x="-155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26">
              <a:extLst>
                <a:ext uri="{FF2B5EF4-FFF2-40B4-BE49-F238E27FC236}">
                  <a16:creationId xmlns:a16="http://schemas.microsoft.com/office/drawing/2014/main" id="{2F8C930C-6769-A8AF-694E-E3FFBDC00AC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26">
              <a:extLst>
                <a:ext uri="{FF2B5EF4-FFF2-40B4-BE49-F238E27FC236}">
                  <a16:creationId xmlns:a16="http://schemas.microsoft.com/office/drawing/2014/main" id="{9541A5CD-0BFB-2F71-3AC9-195A0A462F3A}"/>
                </a:ext>
              </a:extLst>
            </p:cNvPr>
            <p:cNvCxnSpPr/>
            <p:nvPr userDrawn="1"/>
          </p:nvCxnSpPr>
          <p:spPr>
            <a:xfrm rot="5400000">
              <a:off x="-155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6">
              <a:extLst>
                <a:ext uri="{FF2B5EF4-FFF2-40B4-BE49-F238E27FC236}">
                  <a16:creationId xmlns:a16="http://schemas.microsoft.com/office/drawing/2014/main" id="{DBDB1D33-04AB-C4FB-0037-58DDE5276A2B}"/>
                </a:ext>
              </a:extLst>
            </p:cNvPr>
            <p:cNvCxnSpPr/>
            <p:nvPr userDrawn="1"/>
          </p:nvCxnSpPr>
          <p:spPr>
            <a:xfrm rot="5400000">
              <a:off x="-155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26">
              <a:extLst>
                <a:ext uri="{FF2B5EF4-FFF2-40B4-BE49-F238E27FC236}">
                  <a16:creationId xmlns:a16="http://schemas.microsoft.com/office/drawing/2014/main" id="{A1C1FF35-C874-6F55-6BB6-19111FAA55FE}"/>
                </a:ext>
              </a:extLst>
            </p:cNvPr>
            <p:cNvCxnSpPr/>
            <p:nvPr userDrawn="1"/>
          </p:nvCxnSpPr>
          <p:spPr>
            <a:xfrm rot="5400000">
              <a:off x="-155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26">
              <a:extLst>
                <a:ext uri="{FF2B5EF4-FFF2-40B4-BE49-F238E27FC236}">
                  <a16:creationId xmlns:a16="http://schemas.microsoft.com/office/drawing/2014/main" id="{D85332A5-122E-B5AB-F8B7-ABD1F981CD85}"/>
                </a:ext>
              </a:extLst>
            </p:cNvPr>
            <p:cNvCxnSpPr/>
            <p:nvPr userDrawn="1"/>
          </p:nvCxnSpPr>
          <p:spPr>
            <a:xfrm rot="5400000">
              <a:off x="9299448" y="41958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26">
              <a:extLst>
                <a:ext uri="{FF2B5EF4-FFF2-40B4-BE49-F238E27FC236}">
                  <a16:creationId xmlns:a16="http://schemas.microsoft.com/office/drawing/2014/main" id="{826139D9-A2CD-6C17-628F-2DC26EF65FC1}"/>
                </a:ext>
              </a:extLst>
            </p:cNvPr>
            <p:cNvCxnSpPr/>
            <p:nvPr userDrawn="1"/>
          </p:nvCxnSpPr>
          <p:spPr>
            <a:xfrm rot="5400000">
              <a:off x="9299448" y="26414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26">
              <a:extLst>
                <a:ext uri="{FF2B5EF4-FFF2-40B4-BE49-F238E27FC236}">
                  <a16:creationId xmlns:a16="http://schemas.microsoft.com/office/drawing/2014/main" id="{4D4869C1-01B7-B0BD-56AA-6A389EC0B467}"/>
                </a:ext>
              </a:extLst>
            </p:cNvPr>
            <p:cNvCxnSpPr/>
            <p:nvPr userDrawn="1"/>
          </p:nvCxnSpPr>
          <p:spPr>
            <a:xfrm rot="5400000">
              <a:off x="9299448" y="236709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26">
              <a:extLst>
                <a:ext uri="{FF2B5EF4-FFF2-40B4-BE49-F238E27FC236}">
                  <a16:creationId xmlns:a16="http://schemas.microsoft.com/office/drawing/2014/main" id="{8A4613E0-F311-66FE-53C0-6D28335DA89E}"/>
                </a:ext>
              </a:extLst>
            </p:cNvPr>
            <p:cNvCxnSpPr/>
            <p:nvPr userDrawn="1"/>
          </p:nvCxnSpPr>
          <p:spPr>
            <a:xfrm rot="5400000">
              <a:off x="9299448" y="18641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26">
              <a:extLst>
                <a:ext uri="{FF2B5EF4-FFF2-40B4-BE49-F238E27FC236}">
                  <a16:creationId xmlns:a16="http://schemas.microsoft.com/office/drawing/2014/main" id="{9699C6D7-DBBB-67E1-3940-518A61010A53}"/>
                </a:ext>
              </a:extLst>
            </p:cNvPr>
            <p:cNvCxnSpPr/>
            <p:nvPr userDrawn="1"/>
          </p:nvCxnSpPr>
          <p:spPr>
            <a:xfrm rot="5400000">
              <a:off x="9299448" y="15898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26">
              <a:extLst>
                <a:ext uri="{FF2B5EF4-FFF2-40B4-BE49-F238E27FC236}">
                  <a16:creationId xmlns:a16="http://schemas.microsoft.com/office/drawing/2014/main" id="{861F4DA6-7EE9-1988-8594-237A395333D7}"/>
                </a:ext>
              </a:extLst>
            </p:cNvPr>
            <p:cNvCxnSpPr/>
            <p:nvPr userDrawn="1"/>
          </p:nvCxnSpPr>
          <p:spPr>
            <a:xfrm rot="5400000">
              <a:off x="9299448" y="10869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26">
              <a:extLst>
                <a:ext uri="{FF2B5EF4-FFF2-40B4-BE49-F238E27FC236}">
                  <a16:creationId xmlns:a16="http://schemas.microsoft.com/office/drawing/2014/main" id="{1C83C509-F3F8-B95F-8529-8026993BDC83}"/>
                </a:ext>
              </a:extLst>
            </p:cNvPr>
            <p:cNvCxnSpPr/>
            <p:nvPr userDrawn="1"/>
          </p:nvCxnSpPr>
          <p:spPr>
            <a:xfrm rot="5400000">
              <a:off x="9299448" y="81261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26">
              <a:extLst>
                <a:ext uri="{FF2B5EF4-FFF2-40B4-BE49-F238E27FC236}">
                  <a16:creationId xmlns:a16="http://schemas.microsoft.com/office/drawing/2014/main" id="{2C832C72-97BC-4593-648A-EFA7B8D8519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299448" y="2182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26">
              <a:extLst>
                <a:ext uri="{FF2B5EF4-FFF2-40B4-BE49-F238E27FC236}">
                  <a16:creationId xmlns:a16="http://schemas.microsoft.com/office/drawing/2014/main" id="{619C5CA5-028B-AFC1-68FE-75D26AFE0063}"/>
                </a:ext>
              </a:extLst>
            </p:cNvPr>
            <p:cNvCxnSpPr/>
            <p:nvPr userDrawn="1"/>
          </p:nvCxnSpPr>
          <p:spPr>
            <a:xfrm rot="5400000">
              <a:off x="9299448" y="314433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26">
              <a:extLst>
                <a:ext uri="{FF2B5EF4-FFF2-40B4-BE49-F238E27FC236}">
                  <a16:creationId xmlns:a16="http://schemas.microsoft.com/office/drawing/2014/main" id="{DE7F2AD3-B593-C61E-62B2-3F81803822E3}"/>
                </a:ext>
              </a:extLst>
            </p:cNvPr>
            <p:cNvCxnSpPr/>
            <p:nvPr userDrawn="1"/>
          </p:nvCxnSpPr>
          <p:spPr>
            <a:xfrm rot="5400000">
              <a:off x="9299448" y="341865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26">
              <a:extLst>
                <a:ext uri="{FF2B5EF4-FFF2-40B4-BE49-F238E27FC236}">
                  <a16:creationId xmlns:a16="http://schemas.microsoft.com/office/drawing/2014/main" id="{A7C5AD17-3850-43C6-7906-0F495EBE9DAA}"/>
                </a:ext>
              </a:extLst>
            </p:cNvPr>
            <p:cNvCxnSpPr/>
            <p:nvPr userDrawn="1"/>
          </p:nvCxnSpPr>
          <p:spPr>
            <a:xfrm rot="5400000">
              <a:off x="9299448" y="3921570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33">
              <a:extLst>
                <a:ext uri="{FF2B5EF4-FFF2-40B4-BE49-F238E27FC236}">
                  <a16:creationId xmlns:a16="http://schemas.microsoft.com/office/drawing/2014/main" id="{28BC8FBC-F355-F1D1-FF61-C33F8ADB0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-231775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33">
              <a:extLst>
                <a:ext uri="{FF2B5EF4-FFF2-40B4-BE49-F238E27FC236}">
                  <a16:creationId xmlns:a16="http://schemas.microsoft.com/office/drawing/2014/main" id="{1B6EC7B3-9596-0233-CDEF-C9C06DA82F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4320" y="5230368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op Grad">
            <a:extLst>
              <a:ext uri="{FF2B5EF4-FFF2-40B4-BE49-F238E27FC236}">
                <a16:creationId xmlns:a16="http://schemas.microsoft.com/office/drawing/2014/main" id="{78C12B2D-5D57-D1C3-672C-E6946F4F3FBA}"/>
              </a:ext>
            </a:extLst>
          </p:cNvPr>
          <p:cNvSpPr/>
          <p:nvPr userDrawn="1"/>
        </p:nvSpPr>
        <p:spPr>
          <a:xfrm>
            <a:off x="0" y="0"/>
            <a:ext cx="9141714" cy="21259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Spotlight Grad">
            <a:extLst>
              <a:ext uri="{FF2B5EF4-FFF2-40B4-BE49-F238E27FC236}">
                <a16:creationId xmlns:a16="http://schemas.microsoft.com/office/drawing/2014/main" id="{8AC1366F-D72B-383B-FFA3-CD5DF37E3A2B}"/>
              </a:ext>
            </a:extLst>
          </p:cNvPr>
          <p:cNvSpPr/>
          <p:nvPr userDrawn="1"/>
        </p:nvSpPr>
        <p:spPr>
          <a:xfrm>
            <a:off x="274320" y="880110"/>
            <a:ext cx="5760720" cy="3657600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>
              <a:solidFill>
                <a:schemeClr val="tx1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pic>
        <p:nvPicPr>
          <p:cNvPr id="7" name="AB Logo">
            <a:extLst>
              <a:ext uri="{FF2B5EF4-FFF2-40B4-BE49-F238E27FC236}">
                <a16:creationId xmlns:a16="http://schemas.microsoft.com/office/drawing/2014/main" id="{891375B5-6898-4ABA-A0F7-0769D16EB7F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48640" y="285750"/>
            <a:ext cx="2011680" cy="206144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05D3C0-3CBB-43F7-AB00-F2E6841CD63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48640" y="1931670"/>
            <a:ext cx="8321040" cy="2926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CE310480-7690-4AB0-A3F2-690CD671456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8640" y="1154430"/>
            <a:ext cx="8321040" cy="502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grpSp>
        <p:nvGrpSpPr>
          <p:cNvPr id="8" name="Logo Lockup">
            <a:extLst>
              <a:ext uri="{FF2B5EF4-FFF2-40B4-BE49-F238E27FC236}">
                <a16:creationId xmlns:a16="http://schemas.microsoft.com/office/drawing/2014/main" id="{59D79A48-064E-8E9F-2E19-AF7E3E7AA3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43800" y="285750"/>
            <a:ext cx="1280160" cy="284858"/>
            <a:chOff x="1215152" y="1794510"/>
            <a:chExt cx="6722532" cy="1495881"/>
          </a:xfrm>
        </p:grpSpPr>
        <p:pic>
          <p:nvPicPr>
            <p:cNvPr id="9" name="2023">
              <a:extLst>
                <a:ext uri="{FF2B5EF4-FFF2-40B4-BE49-F238E27FC236}">
                  <a16:creationId xmlns:a16="http://schemas.microsoft.com/office/drawing/2014/main" id="{089D0B7C-5DF1-3AE2-5B57-5C6AE0F2E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240637" y="2033972"/>
              <a:ext cx="1688211" cy="592074"/>
            </a:xfrm>
            <a:prstGeom prst="rect">
              <a:avLst/>
            </a:prstGeom>
          </p:spPr>
        </p:pic>
        <p:pic>
          <p:nvPicPr>
            <p:cNvPr id="11" name="exchange">
              <a:extLst>
                <a:ext uri="{FF2B5EF4-FFF2-40B4-BE49-F238E27FC236}">
                  <a16:creationId xmlns:a16="http://schemas.microsoft.com/office/drawing/2014/main" id="{D28B9087-4B1B-9A43-07EA-253424D7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215152" y="1794510"/>
              <a:ext cx="4928616" cy="1072134"/>
            </a:xfrm>
            <a:prstGeom prst="rect">
              <a:avLst/>
            </a:prstGeom>
          </p:spPr>
        </p:pic>
        <p:pic>
          <p:nvPicPr>
            <p:cNvPr id="12" name="grow.">
              <a:extLst>
                <a:ext uri="{FF2B5EF4-FFF2-40B4-BE49-F238E27FC236}">
                  <a16:creationId xmlns:a16="http://schemas.microsoft.com/office/drawing/2014/main" id="{CC392071-9CA4-5F95-AFB1-7E3227CDB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609518" y="2858337"/>
              <a:ext cx="1328166" cy="432054"/>
            </a:xfrm>
            <a:prstGeom prst="rect">
              <a:avLst/>
            </a:prstGeom>
          </p:spPr>
        </p:pic>
      </p:grpSp>
    </p:spTree>
    <p:custDataLst>
      <p:tags r:id="rId25"/>
    </p:custDataLst>
    <p:extLst>
      <p:ext uri="{BB962C8B-B14F-4D97-AF65-F5344CB8AC3E}">
        <p14:creationId xmlns:p14="http://schemas.microsoft.com/office/powerpoint/2010/main" val="411271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95" r:id="rId7"/>
    <p:sldLayoutId id="2147483779" r:id="rId8"/>
    <p:sldLayoutId id="2147483803" r:id="rId9"/>
    <p:sldLayoutId id="2147483804" r:id="rId10"/>
    <p:sldLayoutId id="2147483805" r:id="rId11"/>
    <p:sldLayoutId id="2147483787" r:id="rId12"/>
    <p:sldLayoutId id="2147483785" r:id="rId13"/>
    <p:sldLayoutId id="2147483797" r:id="rId14"/>
    <p:sldLayoutId id="2147483796" r:id="rId15"/>
    <p:sldLayoutId id="2147483788" r:id="rId16"/>
    <p:sldLayoutId id="2147483792" r:id="rId17"/>
    <p:sldLayoutId id="2147483789" r:id="rId18"/>
    <p:sldLayoutId id="2147483790" r:id="rId19"/>
    <p:sldLayoutId id="2147483786" r:id="rId20"/>
    <p:sldLayoutId id="2147483799" r:id="rId21"/>
    <p:sldLayoutId id="2147483801" r:id="rId22"/>
    <p:sldLayoutId id="2147483793" r:id="rId23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6858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+mn-lt"/>
          <a:ea typeface="+mn-ea"/>
          <a:cs typeface="+mn-cs"/>
        </a:defRPr>
      </a:lvl1pPr>
      <a:lvl2pPr marL="401638" indent="-174625" algn="l" defTabSz="685800" rtl="0" eaLnBrk="1" latinLnBrk="0" hangingPunct="1">
        <a:lnSpc>
          <a:spcPct val="90000"/>
        </a:lnSpc>
        <a:spcBef>
          <a:spcPts val="300"/>
        </a:spcBef>
        <a:spcAft>
          <a:spcPts val="0"/>
        </a:spcAft>
        <a:buFont typeface="Speedee" panose="020B0603030502020204" pitchFamily="34" charset="0"/>
        <a:buChar char="–"/>
        <a:defRPr sz="1100" kern="1200">
          <a:solidFill>
            <a:schemeClr val="bg1"/>
          </a:solidFill>
          <a:latin typeface="+mn-lt"/>
          <a:ea typeface="+mn-ea"/>
          <a:cs typeface="+mn-cs"/>
        </a:defRPr>
      </a:lvl2pPr>
      <a:lvl3pPr marL="571500" indent="-169863" algn="l" defTabSz="685800" rtl="0" eaLnBrk="1" latinLnBrk="0" hangingPunct="1">
        <a:lnSpc>
          <a:spcPct val="90000"/>
        </a:lnSpc>
        <a:spcBef>
          <a:spcPts val="300"/>
        </a:spcBef>
        <a:spcAft>
          <a:spcPts val="0"/>
        </a:spcAft>
        <a:buFont typeface="Speedee" panose="020B0603030502020204" pitchFamily="34" charset="0"/>
        <a:buChar char="–"/>
        <a:defRPr sz="1100" kern="1200">
          <a:solidFill>
            <a:schemeClr val="bg1"/>
          </a:solidFill>
          <a:latin typeface="+mn-lt"/>
          <a:ea typeface="+mn-ea"/>
          <a:cs typeface="+mn-cs"/>
        </a:defRPr>
      </a:lvl3pPr>
      <a:lvl4pPr marL="744538" indent="-169863" algn="l" defTabSz="685800" rtl="0" eaLnBrk="1" latinLnBrk="0" hangingPunct="1">
        <a:lnSpc>
          <a:spcPct val="90000"/>
        </a:lnSpc>
        <a:spcBef>
          <a:spcPts val="300"/>
        </a:spcBef>
        <a:spcAft>
          <a:spcPts val="0"/>
        </a:spcAft>
        <a:buFont typeface="Speedee" panose="020B0603030502020204" pitchFamily="34" charset="0"/>
        <a:buChar char="–"/>
        <a:defRPr sz="1100" kern="1200">
          <a:solidFill>
            <a:schemeClr val="bg1"/>
          </a:solidFill>
          <a:latin typeface="+mn-lt"/>
          <a:ea typeface="+mn-ea"/>
          <a:cs typeface="+mn-cs"/>
        </a:defRPr>
      </a:lvl4pPr>
      <a:lvl5pPr marL="914400" indent="-169863" algn="l" defTabSz="685800" rtl="0" eaLnBrk="1" latinLnBrk="0" hangingPunct="1">
        <a:lnSpc>
          <a:spcPct val="90000"/>
        </a:lnSpc>
        <a:spcBef>
          <a:spcPts val="300"/>
        </a:spcBef>
        <a:spcAft>
          <a:spcPts val="0"/>
        </a:spcAft>
        <a:buFont typeface="Speedee" panose="020B0603030502020204" pitchFamily="34" charset="0"/>
        <a:buChar char="–"/>
        <a:tabLst/>
        <a:defRPr sz="11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5587" userDrawn="1">
          <p15:clr>
            <a:srgbClr val="F26B43"/>
          </p15:clr>
        </p15:guide>
        <p15:guide id="10" pos="2966" userDrawn="1">
          <p15:clr>
            <a:srgbClr val="F26B43"/>
          </p15:clr>
        </p15:guide>
        <p15:guide id="16" orient="horz" pos="3060" userDrawn="1">
          <p15:clr>
            <a:srgbClr val="F26B43"/>
          </p15:clr>
        </p15:guide>
        <p15:guide id="17" orient="horz" pos="180" userDrawn="1">
          <p15:clr>
            <a:srgbClr val="F26B43"/>
          </p15:clr>
        </p15:guide>
        <p15:guide id="18" orient="horz" pos="727" userDrawn="1">
          <p15:clr>
            <a:srgbClr val="F26B43"/>
          </p15:clr>
        </p15:guide>
        <p15:guide id="19" pos="173" userDrawn="1">
          <p15:clr>
            <a:srgbClr val="F26B43"/>
          </p15:clr>
        </p15:guide>
        <p15:guide id="20" orient="horz" pos="554" userDrawn="1">
          <p15:clr>
            <a:srgbClr val="F26B43"/>
          </p15:clr>
        </p15:guide>
        <p15:guide id="21" pos="346" userDrawn="1">
          <p15:clr>
            <a:srgbClr val="F26B43"/>
          </p15:clr>
        </p15:guide>
        <p15:guide id="22" orient="horz" pos="1044" userDrawn="1">
          <p15:clr>
            <a:srgbClr val="F26B43"/>
          </p15:clr>
        </p15:guide>
        <p15:guide id="23" orient="horz" pos="1217" userDrawn="1">
          <p15:clr>
            <a:srgbClr val="F26B43"/>
          </p15:clr>
        </p15:guide>
        <p15:guide id="24" orient="horz" pos="1534" userDrawn="1">
          <p15:clr>
            <a:srgbClr val="F26B43"/>
          </p15:clr>
        </p15:guide>
        <p15:guide id="25" orient="horz" pos="1706" userDrawn="1">
          <p15:clr>
            <a:srgbClr val="F26B43"/>
          </p15:clr>
        </p15:guide>
        <p15:guide id="26" orient="horz" pos="2023" userDrawn="1">
          <p15:clr>
            <a:srgbClr val="F26B43"/>
          </p15:clr>
        </p15:guide>
        <p15:guide id="27" orient="horz" pos="2196" userDrawn="1">
          <p15:clr>
            <a:srgbClr val="F26B43"/>
          </p15:clr>
        </p15:guide>
        <p15:guide id="28" orient="horz" pos="2513" userDrawn="1">
          <p15:clr>
            <a:srgbClr val="F26B43"/>
          </p15:clr>
        </p15:guide>
        <p15:guide id="29" orient="horz" pos="268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80060" y="273843"/>
            <a:ext cx="82296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80060" y="1369219"/>
            <a:ext cx="8229600" cy="301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312673" y="162776"/>
            <a:ext cx="655865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" y="4678920"/>
            <a:ext cx="9148538" cy="47172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994950" y="4834840"/>
            <a:ext cx="522410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338509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lnSpc>
          <a:spcPct val="100000"/>
        </a:lnSpc>
        <a:spcBef>
          <a:spcPts val="75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Wingdings" panose="05000000000000000000" pitchFamily="2" charset="2"/>
        <a:buChar char="§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Courier New" panose="02070309020205020404" pitchFamily="49" charset="0"/>
        <a:buChar char="o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5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1" y="1023939"/>
            <a:ext cx="8593454" cy="3490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847" y="120652"/>
            <a:ext cx="857630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266701" y="635099"/>
            <a:ext cx="859472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14663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</p:sldLayoutIdLst>
  <p:hf sldNum="0" hdr="0" ftr="0" dt="0"/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lang="en-US"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tabLst/>
        <a:defRPr lang="en-US" sz="2000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914171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171450" algn="l" defTabSz="914171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—"/>
        <a:tabLst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71450" algn="l" defTabSz="914171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1"/>
        </a:buClr>
        <a:buFont typeface="Wingdings" pitchFamily="2" charset="2"/>
        <a:buChar char="§"/>
        <a:tabLst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71450" algn="l" defTabSz="914171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tabLst/>
        <a:defRPr lang="en-US" sz="15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24">
          <p15:clr>
            <a:srgbClr val="F26B43"/>
          </p15:clr>
        </p15:guide>
        <p15:guide id="3" pos="744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0060" y="273843"/>
            <a:ext cx="8229601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80060" y="1369219"/>
            <a:ext cx="8229601" cy="301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2673" y="162777"/>
            <a:ext cx="655865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4678922"/>
            <a:ext cx="9148538" cy="471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1994950" y="4834842"/>
            <a:ext cx="522410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92379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</p:sldLayoutIdLst>
  <p:hf sldNum="0" hdr="0" ftr="0" dt="0"/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2699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098" indent="-257098" algn="l" defTabSz="685595" rtl="0" eaLnBrk="1" latinLnBrk="0" hangingPunct="1">
        <a:lnSpc>
          <a:spcPct val="100000"/>
        </a:lnSpc>
        <a:spcBef>
          <a:spcPts val="750"/>
        </a:spcBef>
        <a:buClr>
          <a:srgbClr val="008764"/>
        </a:buClr>
        <a:buFont typeface="Arial" panose="020B0604020202020204" pitchFamily="34" charset="0"/>
        <a:buChar char="•"/>
        <a:defRPr lang="en-US" sz="1799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196" indent="-171398" algn="l" defTabSz="685595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Wingdings" panose="05000000000000000000" pitchFamily="2" charset="2"/>
        <a:buChar char="§"/>
        <a:defRPr lang="en-US" sz="1799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6993" indent="-171398" algn="l" defTabSz="685595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Courier New" panose="02070309020205020404" pitchFamily="49" charset="0"/>
        <a:buChar char="o"/>
        <a:defRPr lang="en-US" sz="1349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99790" indent="-171398" algn="l" defTabSz="685595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49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587" indent="-171398" algn="l" defTabSz="685595" rtl="0" eaLnBrk="1" latinLnBrk="0" hangingPunct="1">
        <a:lnSpc>
          <a:spcPct val="100000"/>
        </a:lnSpc>
        <a:spcBef>
          <a:spcPts val="375"/>
        </a:spcBef>
        <a:buClr>
          <a:srgbClr val="008764"/>
        </a:buClr>
        <a:buFont typeface="Arial" panose="020B0604020202020204" pitchFamily="34" charset="0"/>
        <a:buChar char="•"/>
        <a:defRPr lang="en-US" sz="1349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BD03FD-4E6A-1F05-DA47-5A87DA72C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C8930-0FE7-7669-3D90-DE78706E0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7AB70-58C3-A43E-C648-D09F3171B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7E43-8620-2D19-A8C6-6A3F84193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A0022-0691-7FA1-238A-70658D05F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131054-5E66-744C-935A-1EF8402712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740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46">
            <a:extLst>
              <a:ext uri="{FF2B5EF4-FFF2-40B4-BE49-F238E27FC236}">
                <a16:creationId xmlns:a16="http://schemas.microsoft.com/office/drawing/2014/main" id="{AC8E447A-7028-408F-B0D9-BBD0EDD9BB2C}"/>
              </a:ext>
            </a:extLst>
          </p:cNvPr>
          <p:cNvCxnSpPr/>
          <p:nvPr userDrawn="1"/>
        </p:nvCxnSpPr>
        <p:spPr>
          <a:xfrm rot="5400000">
            <a:off x="9299448" y="471024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6">
            <a:extLst>
              <a:ext uri="{FF2B5EF4-FFF2-40B4-BE49-F238E27FC236}">
                <a16:creationId xmlns:a16="http://schemas.microsoft.com/office/drawing/2014/main" id="{8DAA8C91-DBAE-4BD8-960D-9FBE8D1E40CF}"/>
              </a:ext>
            </a:extLst>
          </p:cNvPr>
          <p:cNvCxnSpPr/>
          <p:nvPr userDrawn="1"/>
        </p:nvCxnSpPr>
        <p:spPr>
          <a:xfrm rot="5400000">
            <a:off x="-155448" y="471024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Placeholder 34">
            <a:extLst>
              <a:ext uri="{FF2B5EF4-FFF2-40B4-BE49-F238E27FC236}">
                <a16:creationId xmlns:a16="http://schemas.microsoft.com/office/drawing/2014/main" id="{CE310480-7690-4AB0-A3F2-690CD671456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307637"/>
            <a:ext cx="7961752" cy="816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05D3C0-3CBB-43F7-AB00-F2E6841CD63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914401" y="1146177"/>
            <a:ext cx="7962900" cy="363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3330587-F72E-4C61-BD47-12B01EB1922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 rot="16200000">
            <a:off x="-882968" y="2997522"/>
            <a:ext cx="2237224" cy="1097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2" name="Date Placeholder 36">
            <a:extLst>
              <a:ext uri="{FF2B5EF4-FFF2-40B4-BE49-F238E27FC236}">
                <a16:creationId xmlns:a16="http://schemas.microsoft.com/office/drawing/2014/main" id="{EB016F60-46A2-42CA-8E09-47F01877B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27007" y="4332866"/>
            <a:ext cx="417273" cy="1097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l" defTabSz="457189" rtl="0" eaLnBrk="1" latinLnBrk="0" hangingPunct="1">
              <a:defRPr lang="en-US" sz="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3" name="Slide Number Placeholder 38">
            <a:extLst>
              <a:ext uri="{FF2B5EF4-FFF2-40B4-BE49-F238E27FC236}">
                <a16:creationId xmlns:a16="http://schemas.microsoft.com/office/drawing/2014/main" id="{A0E591DF-6750-4D16-BE3B-35C6784144B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 rot="16200000">
            <a:off x="152010" y="4649016"/>
            <a:ext cx="149429" cy="10972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207DD7E-2893-4952-BB40-9A5B851D3DD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Gerade Verbindung 34">
            <a:extLst>
              <a:ext uri="{FF2B5EF4-FFF2-40B4-BE49-F238E27FC236}">
                <a16:creationId xmlns:a16="http://schemas.microsoft.com/office/drawing/2014/main" id="{8A0B504B-9A4B-4C8F-8C6A-ECB6C8FDA254}"/>
              </a:ext>
            </a:extLst>
          </p:cNvPr>
          <p:cNvCxnSpPr/>
          <p:nvPr userDrawn="1"/>
        </p:nvCxnSpPr>
        <p:spPr>
          <a:xfrm>
            <a:off x="4895277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5">
            <a:extLst>
              <a:ext uri="{FF2B5EF4-FFF2-40B4-BE49-F238E27FC236}">
                <a16:creationId xmlns:a16="http://schemas.microsoft.com/office/drawing/2014/main" id="{1DC4E948-2D95-404B-8CF8-3C8861D415D2}"/>
              </a:ext>
            </a:extLst>
          </p:cNvPr>
          <p:cNvCxnSpPr/>
          <p:nvPr userDrawn="1"/>
        </p:nvCxnSpPr>
        <p:spPr>
          <a:xfrm>
            <a:off x="8876152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33">
            <a:extLst>
              <a:ext uri="{FF2B5EF4-FFF2-40B4-BE49-F238E27FC236}">
                <a16:creationId xmlns:a16="http://schemas.microsoft.com/office/drawing/2014/main" id="{21A2A8A1-7DD7-410C-8D8D-45BA90780BC4}"/>
              </a:ext>
            </a:extLst>
          </p:cNvPr>
          <p:cNvCxnSpPr/>
          <p:nvPr userDrawn="1"/>
        </p:nvCxnSpPr>
        <p:spPr>
          <a:xfrm>
            <a:off x="914400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3">
            <a:extLst>
              <a:ext uri="{FF2B5EF4-FFF2-40B4-BE49-F238E27FC236}">
                <a16:creationId xmlns:a16="http://schemas.microsoft.com/office/drawing/2014/main" id="{65BA5FAE-F231-4CBC-BE19-54331A6CB27F}"/>
              </a:ext>
            </a:extLst>
          </p:cNvPr>
          <p:cNvCxnSpPr/>
          <p:nvPr userDrawn="1"/>
        </p:nvCxnSpPr>
        <p:spPr>
          <a:xfrm>
            <a:off x="640080" y="-23177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33">
            <a:extLst>
              <a:ext uri="{FF2B5EF4-FFF2-40B4-BE49-F238E27FC236}">
                <a16:creationId xmlns:a16="http://schemas.microsoft.com/office/drawing/2014/main" id="{9FA20993-40C6-4FCF-B104-7897FAE74F4B}"/>
              </a:ext>
            </a:extLst>
          </p:cNvPr>
          <p:cNvCxnSpPr/>
          <p:nvPr userDrawn="1"/>
        </p:nvCxnSpPr>
        <p:spPr>
          <a:xfrm>
            <a:off x="3659758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33">
            <a:extLst>
              <a:ext uri="{FF2B5EF4-FFF2-40B4-BE49-F238E27FC236}">
                <a16:creationId xmlns:a16="http://schemas.microsoft.com/office/drawing/2014/main" id="{5CBA38B1-D39F-421B-9EB4-8BC773C17B16}"/>
              </a:ext>
            </a:extLst>
          </p:cNvPr>
          <p:cNvCxnSpPr/>
          <p:nvPr userDrawn="1"/>
        </p:nvCxnSpPr>
        <p:spPr>
          <a:xfrm>
            <a:off x="3385438" y="-23177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33">
            <a:extLst>
              <a:ext uri="{FF2B5EF4-FFF2-40B4-BE49-F238E27FC236}">
                <a16:creationId xmlns:a16="http://schemas.microsoft.com/office/drawing/2014/main" id="{F7DABDAA-A932-491B-8182-4B917B9F2694}"/>
              </a:ext>
            </a:extLst>
          </p:cNvPr>
          <p:cNvCxnSpPr/>
          <p:nvPr userDrawn="1"/>
        </p:nvCxnSpPr>
        <p:spPr>
          <a:xfrm>
            <a:off x="2287079" y="-208906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33">
            <a:extLst>
              <a:ext uri="{FF2B5EF4-FFF2-40B4-BE49-F238E27FC236}">
                <a16:creationId xmlns:a16="http://schemas.microsoft.com/office/drawing/2014/main" id="{D4942C0C-376E-47EC-84D3-9D44B7B0A91B}"/>
              </a:ext>
            </a:extLst>
          </p:cNvPr>
          <p:cNvCxnSpPr/>
          <p:nvPr userDrawn="1"/>
        </p:nvCxnSpPr>
        <p:spPr>
          <a:xfrm>
            <a:off x="2012759" y="-212081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33">
            <a:extLst>
              <a:ext uri="{FF2B5EF4-FFF2-40B4-BE49-F238E27FC236}">
                <a16:creationId xmlns:a16="http://schemas.microsoft.com/office/drawing/2014/main" id="{28919121-7ED4-47AE-A027-4E6324DDC025}"/>
              </a:ext>
            </a:extLst>
          </p:cNvPr>
          <p:cNvCxnSpPr/>
          <p:nvPr userDrawn="1"/>
        </p:nvCxnSpPr>
        <p:spPr>
          <a:xfrm>
            <a:off x="5032437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33">
            <a:extLst>
              <a:ext uri="{FF2B5EF4-FFF2-40B4-BE49-F238E27FC236}">
                <a16:creationId xmlns:a16="http://schemas.microsoft.com/office/drawing/2014/main" id="{AB1C9631-B2F2-493F-B8E4-25B08103C335}"/>
              </a:ext>
            </a:extLst>
          </p:cNvPr>
          <p:cNvCxnSpPr/>
          <p:nvPr userDrawn="1"/>
        </p:nvCxnSpPr>
        <p:spPr>
          <a:xfrm>
            <a:off x="4758117" y="-23177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33">
            <a:extLst>
              <a:ext uri="{FF2B5EF4-FFF2-40B4-BE49-F238E27FC236}">
                <a16:creationId xmlns:a16="http://schemas.microsoft.com/office/drawing/2014/main" id="{ECD201EC-F1BB-4284-A027-EEC1D640E435}"/>
              </a:ext>
            </a:extLst>
          </p:cNvPr>
          <p:cNvCxnSpPr/>
          <p:nvPr userDrawn="1"/>
        </p:nvCxnSpPr>
        <p:spPr>
          <a:xfrm>
            <a:off x="6405116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33">
            <a:extLst>
              <a:ext uri="{FF2B5EF4-FFF2-40B4-BE49-F238E27FC236}">
                <a16:creationId xmlns:a16="http://schemas.microsoft.com/office/drawing/2014/main" id="{901999BD-15AC-42AE-9CDC-C4726810E487}"/>
              </a:ext>
            </a:extLst>
          </p:cNvPr>
          <p:cNvCxnSpPr/>
          <p:nvPr userDrawn="1"/>
        </p:nvCxnSpPr>
        <p:spPr>
          <a:xfrm>
            <a:off x="6130796" y="-23177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35">
            <a:extLst>
              <a:ext uri="{FF2B5EF4-FFF2-40B4-BE49-F238E27FC236}">
                <a16:creationId xmlns:a16="http://schemas.microsoft.com/office/drawing/2014/main" id="{1DEF33FC-E6A4-4C1E-A0B4-2512CFDCD3D9}"/>
              </a:ext>
            </a:extLst>
          </p:cNvPr>
          <p:cNvCxnSpPr/>
          <p:nvPr userDrawn="1"/>
        </p:nvCxnSpPr>
        <p:spPr>
          <a:xfrm>
            <a:off x="7503475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35">
            <a:extLst>
              <a:ext uri="{FF2B5EF4-FFF2-40B4-BE49-F238E27FC236}">
                <a16:creationId xmlns:a16="http://schemas.microsoft.com/office/drawing/2014/main" id="{69DBA4B5-5884-449F-B185-203A4B65A20D}"/>
              </a:ext>
            </a:extLst>
          </p:cNvPr>
          <p:cNvCxnSpPr/>
          <p:nvPr userDrawn="1"/>
        </p:nvCxnSpPr>
        <p:spPr>
          <a:xfrm>
            <a:off x="7777795" y="-22860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34">
            <a:extLst>
              <a:ext uri="{FF2B5EF4-FFF2-40B4-BE49-F238E27FC236}">
                <a16:creationId xmlns:a16="http://schemas.microsoft.com/office/drawing/2014/main" id="{6E375CF0-5084-4837-81AB-2D6D45BE1E2B}"/>
              </a:ext>
            </a:extLst>
          </p:cNvPr>
          <p:cNvCxnSpPr/>
          <p:nvPr userDrawn="1"/>
        </p:nvCxnSpPr>
        <p:spPr>
          <a:xfrm>
            <a:off x="4895277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35">
            <a:extLst>
              <a:ext uri="{FF2B5EF4-FFF2-40B4-BE49-F238E27FC236}">
                <a16:creationId xmlns:a16="http://schemas.microsoft.com/office/drawing/2014/main" id="{F24CF0B9-2CBF-4FB6-AAAD-46C598EF3F29}"/>
              </a:ext>
            </a:extLst>
          </p:cNvPr>
          <p:cNvCxnSpPr/>
          <p:nvPr userDrawn="1"/>
        </p:nvCxnSpPr>
        <p:spPr>
          <a:xfrm>
            <a:off x="8876152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33">
            <a:extLst>
              <a:ext uri="{FF2B5EF4-FFF2-40B4-BE49-F238E27FC236}">
                <a16:creationId xmlns:a16="http://schemas.microsoft.com/office/drawing/2014/main" id="{690D9EEA-78FB-4BA1-A9BB-B644F1227D81}"/>
              </a:ext>
            </a:extLst>
          </p:cNvPr>
          <p:cNvCxnSpPr/>
          <p:nvPr userDrawn="1"/>
        </p:nvCxnSpPr>
        <p:spPr>
          <a:xfrm>
            <a:off x="914400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33">
            <a:extLst>
              <a:ext uri="{FF2B5EF4-FFF2-40B4-BE49-F238E27FC236}">
                <a16:creationId xmlns:a16="http://schemas.microsoft.com/office/drawing/2014/main" id="{2CA4AFBA-291E-46FD-8A6A-65E443DE84AD}"/>
              </a:ext>
            </a:extLst>
          </p:cNvPr>
          <p:cNvCxnSpPr/>
          <p:nvPr userDrawn="1"/>
        </p:nvCxnSpPr>
        <p:spPr>
          <a:xfrm>
            <a:off x="640080" y="523036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33">
            <a:extLst>
              <a:ext uri="{FF2B5EF4-FFF2-40B4-BE49-F238E27FC236}">
                <a16:creationId xmlns:a16="http://schemas.microsoft.com/office/drawing/2014/main" id="{A0B61DFE-53A5-48F6-88D8-721E3B58EEF4}"/>
              </a:ext>
            </a:extLst>
          </p:cNvPr>
          <p:cNvCxnSpPr/>
          <p:nvPr userDrawn="1"/>
        </p:nvCxnSpPr>
        <p:spPr>
          <a:xfrm>
            <a:off x="3659758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33">
            <a:extLst>
              <a:ext uri="{FF2B5EF4-FFF2-40B4-BE49-F238E27FC236}">
                <a16:creationId xmlns:a16="http://schemas.microsoft.com/office/drawing/2014/main" id="{F398E6B9-8E15-42D4-80B5-FE9B4E4A4AF9}"/>
              </a:ext>
            </a:extLst>
          </p:cNvPr>
          <p:cNvCxnSpPr/>
          <p:nvPr userDrawn="1"/>
        </p:nvCxnSpPr>
        <p:spPr>
          <a:xfrm>
            <a:off x="3385438" y="523036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33">
            <a:extLst>
              <a:ext uri="{FF2B5EF4-FFF2-40B4-BE49-F238E27FC236}">
                <a16:creationId xmlns:a16="http://schemas.microsoft.com/office/drawing/2014/main" id="{4F65A1C9-43D3-40AA-9AD5-B51A2AFEBCCF}"/>
              </a:ext>
            </a:extLst>
          </p:cNvPr>
          <p:cNvCxnSpPr/>
          <p:nvPr userDrawn="1"/>
        </p:nvCxnSpPr>
        <p:spPr>
          <a:xfrm>
            <a:off x="2287079" y="5253237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33">
            <a:extLst>
              <a:ext uri="{FF2B5EF4-FFF2-40B4-BE49-F238E27FC236}">
                <a16:creationId xmlns:a16="http://schemas.microsoft.com/office/drawing/2014/main" id="{8488031E-7BA2-48FA-949F-1F51475D7034}"/>
              </a:ext>
            </a:extLst>
          </p:cNvPr>
          <p:cNvCxnSpPr/>
          <p:nvPr userDrawn="1"/>
        </p:nvCxnSpPr>
        <p:spPr>
          <a:xfrm>
            <a:off x="2012759" y="5250062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33">
            <a:extLst>
              <a:ext uri="{FF2B5EF4-FFF2-40B4-BE49-F238E27FC236}">
                <a16:creationId xmlns:a16="http://schemas.microsoft.com/office/drawing/2014/main" id="{60C9EC0E-36C9-4FE1-A188-C32C245BE45E}"/>
              </a:ext>
            </a:extLst>
          </p:cNvPr>
          <p:cNvCxnSpPr/>
          <p:nvPr userDrawn="1"/>
        </p:nvCxnSpPr>
        <p:spPr>
          <a:xfrm>
            <a:off x="5032437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33">
            <a:extLst>
              <a:ext uri="{FF2B5EF4-FFF2-40B4-BE49-F238E27FC236}">
                <a16:creationId xmlns:a16="http://schemas.microsoft.com/office/drawing/2014/main" id="{CA438011-286C-45B5-AD11-4074F9EAB5DB}"/>
              </a:ext>
            </a:extLst>
          </p:cNvPr>
          <p:cNvCxnSpPr/>
          <p:nvPr userDrawn="1"/>
        </p:nvCxnSpPr>
        <p:spPr>
          <a:xfrm>
            <a:off x="4758117" y="523036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33">
            <a:extLst>
              <a:ext uri="{FF2B5EF4-FFF2-40B4-BE49-F238E27FC236}">
                <a16:creationId xmlns:a16="http://schemas.microsoft.com/office/drawing/2014/main" id="{C3488E8F-72F1-4FB1-968F-2DC565478217}"/>
              </a:ext>
            </a:extLst>
          </p:cNvPr>
          <p:cNvCxnSpPr/>
          <p:nvPr userDrawn="1"/>
        </p:nvCxnSpPr>
        <p:spPr>
          <a:xfrm>
            <a:off x="6405116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33">
            <a:extLst>
              <a:ext uri="{FF2B5EF4-FFF2-40B4-BE49-F238E27FC236}">
                <a16:creationId xmlns:a16="http://schemas.microsoft.com/office/drawing/2014/main" id="{9526D2B4-7D07-41D8-BFED-979B694FB01D}"/>
              </a:ext>
            </a:extLst>
          </p:cNvPr>
          <p:cNvCxnSpPr/>
          <p:nvPr userDrawn="1"/>
        </p:nvCxnSpPr>
        <p:spPr>
          <a:xfrm>
            <a:off x="6130796" y="523036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35">
            <a:extLst>
              <a:ext uri="{FF2B5EF4-FFF2-40B4-BE49-F238E27FC236}">
                <a16:creationId xmlns:a16="http://schemas.microsoft.com/office/drawing/2014/main" id="{6D5A67CA-6135-4E0E-B1A3-19329271C5BF}"/>
              </a:ext>
            </a:extLst>
          </p:cNvPr>
          <p:cNvCxnSpPr/>
          <p:nvPr userDrawn="1"/>
        </p:nvCxnSpPr>
        <p:spPr>
          <a:xfrm>
            <a:off x="7503475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35">
            <a:extLst>
              <a:ext uri="{FF2B5EF4-FFF2-40B4-BE49-F238E27FC236}">
                <a16:creationId xmlns:a16="http://schemas.microsoft.com/office/drawing/2014/main" id="{6863FC30-ADD3-4E7E-8A3E-04BEC5660709}"/>
              </a:ext>
            </a:extLst>
          </p:cNvPr>
          <p:cNvCxnSpPr/>
          <p:nvPr userDrawn="1"/>
        </p:nvCxnSpPr>
        <p:spPr>
          <a:xfrm>
            <a:off x="7777795" y="523354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6">
            <a:extLst>
              <a:ext uri="{FF2B5EF4-FFF2-40B4-BE49-F238E27FC236}">
                <a16:creationId xmlns:a16="http://schemas.microsoft.com/office/drawing/2014/main" id="{53B1E2C6-ADA7-4300-A0DD-7037D7C36124}"/>
              </a:ext>
            </a:extLst>
          </p:cNvPr>
          <p:cNvCxnSpPr/>
          <p:nvPr userDrawn="1"/>
        </p:nvCxnSpPr>
        <p:spPr>
          <a:xfrm rot="5400000">
            <a:off x="-155448" y="420042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26">
            <a:extLst>
              <a:ext uri="{FF2B5EF4-FFF2-40B4-BE49-F238E27FC236}">
                <a16:creationId xmlns:a16="http://schemas.microsoft.com/office/drawing/2014/main" id="{1A728DE6-A232-425C-ACA5-65C150D24663}"/>
              </a:ext>
            </a:extLst>
          </p:cNvPr>
          <p:cNvCxnSpPr/>
          <p:nvPr userDrawn="1"/>
        </p:nvCxnSpPr>
        <p:spPr>
          <a:xfrm rot="5400000">
            <a:off x="-155448" y="2639562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26">
            <a:extLst>
              <a:ext uri="{FF2B5EF4-FFF2-40B4-BE49-F238E27FC236}">
                <a16:creationId xmlns:a16="http://schemas.microsoft.com/office/drawing/2014/main" id="{273260DA-CC56-4BF2-8298-0C08E31D6932}"/>
              </a:ext>
            </a:extLst>
          </p:cNvPr>
          <p:cNvCxnSpPr/>
          <p:nvPr userDrawn="1"/>
        </p:nvCxnSpPr>
        <p:spPr>
          <a:xfrm rot="5400000">
            <a:off x="-155448" y="236893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26">
            <a:extLst>
              <a:ext uri="{FF2B5EF4-FFF2-40B4-BE49-F238E27FC236}">
                <a16:creationId xmlns:a16="http://schemas.microsoft.com/office/drawing/2014/main" id="{0D9DDB72-5782-47F5-997B-E226D71C2D2D}"/>
              </a:ext>
            </a:extLst>
          </p:cNvPr>
          <p:cNvCxnSpPr/>
          <p:nvPr userDrawn="1"/>
        </p:nvCxnSpPr>
        <p:spPr>
          <a:xfrm rot="5400000">
            <a:off x="-155448" y="185912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26">
            <a:extLst>
              <a:ext uri="{FF2B5EF4-FFF2-40B4-BE49-F238E27FC236}">
                <a16:creationId xmlns:a16="http://schemas.microsoft.com/office/drawing/2014/main" id="{11D33EC4-7358-4CEA-95F8-AE5154D4B582}"/>
              </a:ext>
            </a:extLst>
          </p:cNvPr>
          <p:cNvCxnSpPr/>
          <p:nvPr userDrawn="1"/>
        </p:nvCxnSpPr>
        <p:spPr>
          <a:xfrm rot="5400000">
            <a:off x="-155448" y="1588501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26">
            <a:extLst>
              <a:ext uri="{FF2B5EF4-FFF2-40B4-BE49-F238E27FC236}">
                <a16:creationId xmlns:a16="http://schemas.microsoft.com/office/drawing/2014/main" id="{16AF1720-D25C-48D0-A8ED-FD234EACFEBA}"/>
              </a:ext>
            </a:extLst>
          </p:cNvPr>
          <p:cNvCxnSpPr/>
          <p:nvPr userDrawn="1"/>
        </p:nvCxnSpPr>
        <p:spPr>
          <a:xfrm rot="5400000">
            <a:off x="-155448" y="1078694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26">
            <a:extLst>
              <a:ext uri="{FF2B5EF4-FFF2-40B4-BE49-F238E27FC236}">
                <a16:creationId xmlns:a16="http://schemas.microsoft.com/office/drawing/2014/main" id="{B84EA409-415E-4215-9259-4987C133DEB1}"/>
              </a:ext>
            </a:extLst>
          </p:cNvPr>
          <p:cNvCxnSpPr/>
          <p:nvPr userDrawn="1"/>
        </p:nvCxnSpPr>
        <p:spPr>
          <a:xfrm rot="5400000">
            <a:off x="-155448" y="808067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26">
            <a:extLst>
              <a:ext uri="{FF2B5EF4-FFF2-40B4-BE49-F238E27FC236}">
                <a16:creationId xmlns:a16="http://schemas.microsoft.com/office/drawing/2014/main" id="{9F36F39F-CCA0-4348-B527-9FFF8C80C02B}"/>
              </a:ext>
            </a:extLst>
          </p:cNvPr>
          <p:cNvCxnSpPr/>
          <p:nvPr userDrawn="1"/>
        </p:nvCxnSpPr>
        <p:spPr>
          <a:xfrm rot="5400000">
            <a:off x="-155448" y="29826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26">
            <a:extLst>
              <a:ext uri="{FF2B5EF4-FFF2-40B4-BE49-F238E27FC236}">
                <a16:creationId xmlns:a16="http://schemas.microsoft.com/office/drawing/2014/main" id="{CBD5609B-CAFC-4582-B5E7-FD466A5715B4}"/>
              </a:ext>
            </a:extLst>
          </p:cNvPr>
          <p:cNvCxnSpPr/>
          <p:nvPr userDrawn="1"/>
        </p:nvCxnSpPr>
        <p:spPr>
          <a:xfrm rot="5400000">
            <a:off x="-155448" y="314936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26">
            <a:extLst>
              <a:ext uri="{FF2B5EF4-FFF2-40B4-BE49-F238E27FC236}">
                <a16:creationId xmlns:a16="http://schemas.microsoft.com/office/drawing/2014/main" id="{A888101D-F2AB-46C8-AC07-D9CAE7D94BAF}"/>
              </a:ext>
            </a:extLst>
          </p:cNvPr>
          <p:cNvCxnSpPr/>
          <p:nvPr userDrawn="1"/>
        </p:nvCxnSpPr>
        <p:spPr>
          <a:xfrm rot="5400000">
            <a:off x="-155448" y="3419996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26">
            <a:extLst>
              <a:ext uri="{FF2B5EF4-FFF2-40B4-BE49-F238E27FC236}">
                <a16:creationId xmlns:a16="http://schemas.microsoft.com/office/drawing/2014/main" id="{B4BFC9AE-421D-498A-ACDB-49F78CDBE682}"/>
              </a:ext>
            </a:extLst>
          </p:cNvPr>
          <p:cNvCxnSpPr/>
          <p:nvPr userDrawn="1"/>
        </p:nvCxnSpPr>
        <p:spPr>
          <a:xfrm rot="5400000">
            <a:off x="-155448" y="392980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26">
            <a:extLst>
              <a:ext uri="{FF2B5EF4-FFF2-40B4-BE49-F238E27FC236}">
                <a16:creationId xmlns:a16="http://schemas.microsoft.com/office/drawing/2014/main" id="{750C035D-5700-473D-BA05-1A43A4EB95C0}"/>
              </a:ext>
            </a:extLst>
          </p:cNvPr>
          <p:cNvCxnSpPr/>
          <p:nvPr userDrawn="1"/>
        </p:nvCxnSpPr>
        <p:spPr>
          <a:xfrm rot="5400000">
            <a:off x="9299448" y="420042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26">
            <a:extLst>
              <a:ext uri="{FF2B5EF4-FFF2-40B4-BE49-F238E27FC236}">
                <a16:creationId xmlns:a16="http://schemas.microsoft.com/office/drawing/2014/main" id="{B37E8C31-C457-49F9-82F8-6E6E4AD516B1}"/>
              </a:ext>
            </a:extLst>
          </p:cNvPr>
          <p:cNvCxnSpPr/>
          <p:nvPr userDrawn="1"/>
        </p:nvCxnSpPr>
        <p:spPr>
          <a:xfrm rot="5400000">
            <a:off x="9299448" y="2639562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26">
            <a:extLst>
              <a:ext uri="{FF2B5EF4-FFF2-40B4-BE49-F238E27FC236}">
                <a16:creationId xmlns:a16="http://schemas.microsoft.com/office/drawing/2014/main" id="{2F50D03E-058C-4B19-AC5A-5182C82358B6}"/>
              </a:ext>
            </a:extLst>
          </p:cNvPr>
          <p:cNvCxnSpPr/>
          <p:nvPr userDrawn="1"/>
        </p:nvCxnSpPr>
        <p:spPr>
          <a:xfrm rot="5400000">
            <a:off x="9299448" y="236893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26">
            <a:extLst>
              <a:ext uri="{FF2B5EF4-FFF2-40B4-BE49-F238E27FC236}">
                <a16:creationId xmlns:a16="http://schemas.microsoft.com/office/drawing/2014/main" id="{8778A465-244B-4B22-8F5F-305B1C7EC92D}"/>
              </a:ext>
            </a:extLst>
          </p:cNvPr>
          <p:cNvCxnSpPr/>
          <p:nvPr userDrawn="1"/>
        </p:nvCxnSpPr>
        <p:spPr>
          <a:xfrm rot="5400000">
            <a:off x="9299448" y="185912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26">
            <a:extLst>
              <a:ext uri="{FF2B5EF4-FFF2-40B4-BE49-F238E27FC236}">
                <a16:creationId xmlns:a16="http://schemas.microsoft.com/office/drawing/2014/main" id="{15013B41-C897-40ED-A86F-8B01315E9BCB}"/>
              </a:ext>
            </a:extLst>
          </p:cNvPr>
          <p:cNvCxnSpPr/>
          <p:nvPr userDrawn="1"/>
        </p:nvCxnSpPr>
        <p:spPr>
          <a:xfrm rot="5400000">
            <a:off x="9299448" y="1588501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26">
            <a:extLst>
              <a:ext uri="{FF2B5EF4-FFF2-40B4-BE49-F238E27FC236}">
                <a16:creationId xmlns:a16="http://schemas.microsoft.com/office/drawing/2014/main" id="{E8FE047E-B97F-4F02-AD50-104DC6B315FE}"/>
              </a:ext>
            </a:extLst>
          </p:cNvPr>
          <p:cNvCxnSpPr/>
          <p:nvPr userDrawn="1"/>
        </p:nvCxnSpPr>
        <p:spPr>
          <a:xfrm rot="5400000">
            <a:off x="9299448" y="1078694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26">
            <a:extLst>
              <a:ext uri="{FF2B5EF4-FFF2-40B4-BE49-F238E27FC236}">
                <a16:creationId xmlns:a16="http://schemas.microsoft.com/office/drawing/2014/main" id="{BC6669ED-B1F1-4DDA-8EA7-D4B1357D4EA6}"/>
              </a:ext>
            </a:extLst>
          </p:cNvPr>
          <p:cNvCxnSpPr/>
          <p:nvPr userDrawn="1"/>
        </p:nvCxnSpPr>
        <p:spPr>
          <a:xfrm rot="5400000">
            <a:off x="9299448" y="808067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26">
            <a:extLst>
              <a:ext uri="{FF2B5EF4-FFF2-40B4-BE49-F238E27FC236}">
                <a16:creationId xmlns:a16="http://schemas.microsoft.com/office/drawing/2014/main" id="{16DCA8BE-27F9-46C2-B4F1-ECD59D8D3FB9}"/>
              </a:ext>
            </a:extLst>
          </p:cNvPr>
          <p:cNvCxnSpPr/>
          <p:nvPr userDrawn="1"/>
        </p:nvCxnSpPr>
        <p:spPr>
          <a:xfrm rot="5400000">
            <a:off x="9299448" y="298260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26">
            <a:extLst>
              <a:ext uri="{FF2B5EF4-FFF2-40B4-BE49-F238E27FC236}">
                <a16:creationId xmlns:a16="http://schemas.microsoft.com/office/drawing/2014/main" id="{BDAB1003-C375-4F84-BB0B-42A4C10D4E4D}"/>
              </a:ext>
            </a:extLst>
          </p:cNvPr>
          <p:cNvCxnSpPr/>
          <p:nvPr userDrawn="1"/>
        </p:nvCxnSpPr>
        <p:spPr>
          <a:xfrm rot="5400000">
            <a:off x="9299448" y="314936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26">
            <a:extLst>
              <a:ext uri="{FF2B5EF4-FFF2-40B4-BE49-F238E27FC236}">
                <a16:creationId xmlns:a16="http://schemas.microsoft.com/office/drawing/2014/main" id="{088D6805-BC04-485B-938B-5536C96E8DA6}"/>
              </a:ext>
            </a:extLst>
          </p:cNvPr>
          <p:cNvCxnSpPr/>
          <p:nvPr userDrawn="1"/>
        </p:nvCxnSpPr>
        <p:spPr>
          <a:xfrm rot="5400000">
            <a:off x="9299448" y="3419996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26">
            <a:extLst>
              <a:ext uri="{FF2B5EF4-FFF2-40B4-BE49-F238E27FC236}">
                <a16:creationId xmlns:a16="http://schemas.microsoft.com/office/drawing/2014/main" id="{A4458811-3440-4840-B7FE-B24DA0C225CA}"/>
              </a:ext>
            </a:extLst>
          </p:cNvPr>
          <p:cNvCxnSpPr/>
          <p:nvPr userDrawn="1"/>
        </p:nvCxnSpPr>
        <p:spPr>
          <a:xfrm rot="5400000">
            <a:off x="9299448" y="392980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Gerade Verbindung 33">
            <a:extLst>
              <a:ext uri="{FF2B5EF4-FFF2-40B4-BE49-F238E27FC236}">
                <a16:creationId xmlns:a16="http://schemas.microsoft.com/office/drawing/2014/main" id="{770DE3F2-9F81-4BB4-B6D3-E78392A0D58D}"/>
              </a:ext>
            </a:extLst>
          </p:cNvPr>
          <p:cNvCxnSpPr/>
          <p:nvPr userDrawn="1"/>
        </p:nvCxnSpPr>
        <p:spPr>
          <a:xfrm>
            <a:off x="418056" y="-231775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33">
            <a:extLst>
              <a:ext uri="{FF2B5EF4-FFF2-40B4-BE49-F238E27FC236}">
                <a16:creationId xmlns:a16="http://schemas.microsoft.com/office/drawing/2014/main" id="{C88FA586-DD69-4C50-BE9D-2D35939E868C}"/>
              </a:ext>
            </a:extLst>
          </p:cNvPr>
          <p:cNvCxnSpPr/>
          <p:nvPr userDrawn="1"/>
        </p:nvCxnSpPr>
        <p:spPr>
          <a:xfrm>
            <a:off x="418056" y="5230368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52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  <p:sldLayoutId id="2147484242" r:id="rId13"/>
    <p:sldLayoutId id="2147484243" r:id="rId14"/>
    <p:sldLayoutId id="2147484244" r:id="rId15"/>
    <p:sldLayoutId id="2147484245" r:id="rId16"/>
    <p:sldLayoutId id="2147484246" r:id="rId17"/>
    <p:sldLayoutId id="2147484247" r:id="rId18"/>
    <p:sldLayoutId id="2147484248" r:id="rId19"/>
    <p:sldLayoutId id="2147484249" r:id="rId20"/>
    <p:sldLayoutId id="2147484250" r:id="rId21"/>
    <p:sldLayoutId id="2147484251" r:id="rId22"/>
    <p:sldLayoutId id="2147484252" r:id="rId23"/>
    <p:sldLayoutId id="2147484253" r:id="rId24"/>
    <p:sldLayoutId id="2147484254" r:id="rId25"/>
    <p:sldLayoutId id="2147484255" r:id="rId26"/>
    <p:sldLayoutId id="2147484256" r:id="rId27"/>
    <p:sldLayoutId id="2147484257" r:id="rId28"/>
    <p:sldLayoutId id="2147484258" r:id="rId29"/>
    <p:sldLayoutId id="2147484259" r:id="rId30"/>
    <p:sldLayoutId id="2147484260" r:id="rId31"/>
    <p:sldLayoutId id="2147484261" r:id="rId32"/>
    <p:sldLayoutId id="2147484262" r:id="rId33"/>
    <p:sldLayoutId id="2147484263" r:id="rId34"/>
    <p:sldLayoutId id="2147484264" r:id="rId35"/>
    <p:sldLayoutId id="2147484265" r:id="rId36"/>
    <p:sldLayoutId id="2147484266" r:id="rId37"/>
    <p:sldLayoutId id="2147484267" r:id="rId38"/>
    <p:sldLayoutId id="2147484268" r:id="rId39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2"/>
          </a:solidFill>
          <a:latin typeface="+mn-lt"/>
          <a:ea typeface="+mn-ea"/>
          <a:cs typeface="+mn-cs"/>
        </a:defRPr>
      </a:lvl1pPr>
      <a:lvl2pPr marL="115885" indent="-115885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231770" indent="-115885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341305" indent="-109535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457189" indent="-115885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84">
          <p15:clr>
            <a:srgbClr val="F26B43"/>
          </p15:clr>
        </p15:guide>
        <p15:guide id="3" pos="576">
          <p15:clr>
            <a:srgbClr val="F26B43"/>
          </p15:clr>
        </p15:guide>
        <p15:guide id="4" pos="5592">
          <p15:clr>
            <a:srgbClr val="F26B43"/>
          </p15:clr>
        </p15:guide>
        <p15:guide id="5" pos="3170">
          <p15:clr>
            <a:srgbClr val="F26B43"/>
          </p15:clr>
        </p15:guide>
        <p15:guide id="6" pos="1268">
          <p15:clr>
            <a:srgbClr val="F26B43"/>
          </p15:clr>
        </p15:guide>
        <p15:guide id="7" pos="1440">
          <p15:clr>
            <a:srgbClr val="F26B43"/>
          </p15:clr>
        </p15:guide>
        <p15:guide id="8" pos="2306">
          <p15:clr>
            <a:srgbClr val="F26B43"/>
          </p15:clr>
        </p15:guide>
        <p15:guide id="9" pos="2133">
          <p15:clr>
            <a:srgbClr val="F26B43"/>
          </p15:clr>
        </p15:guide>
        <p15:guide id="10" pos="2996">
          <p15:clr>
            <a:srgbClr val="F26B43"/>
          </p15:clr>
        </p15:guide>
        <p15:guide id="11" pos="3864">
          <p15:clr>
            <a:srgbClr val="F26B43"/>
          </p15:clr>
        </p15:guide>
        <p15:guide id="12" pos="4035">
          <p15:clr>
            <a:srgbClr val="F26B43"/>
          </p15:clr>
        </p15:guide>
        <p15:guide id="13" pos="4728">
          <p15:clr>
            <a:srgbClr val="F26B43"/>
          </p15:clr>
        </p15:guide>
        <p15:guide id="14" pos="4899">
          <p15:clr>
            <a:srgbClr val="F26B43"/>
          </p15:clr>
        </p15:guide>
        <p15:guide id="15" pos="402">
          <p15:clr>
            <a:srgbClr val="F26B43"/>
          </p15:clr>
        </p15:guide>
        <p15:guide id="16" orient="horz" pos="3010">
          <p15:clr>
            <a:srgbClr val="F26B43"/>
          </p15:clr>
        </p15:guide>
        <p15:guide id="17" orient="horz" pos="187">
          <p15:clr>
            <a:srgbClr val="F26B43"/>
          </p15:clr>
        </p15:guide>
        <p15:guide id="18" orient="horz" pos="722">
          <p15:clr>
            <a:srgbClr val="F26B43"/>
          </p15:clr>
        </p15:guide>
        <p15:guide id="19" pos="264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092D5-5809-C032-BB32-F818F886639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648575" y="0"/>
            <a:ext cx="1495425" cy="1390650"/>
          </a:xfrm>
          <a:prstGeom prst="rect">
            <a:avLst/>
          </a:prstGeom>
        </p:spPr>
      </p:pic>
      <p:sp>
        <p:nvSpPr>
          <p:cNvPr id="277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5623" y="523034"/>
            <a:ext cx="8279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F8CA1-3562-55D7-C536-40C75142B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506" y="1047604"/>
            <a:ext cx="8279752" cy="113364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75D-848D-AC03-6CBB-6BCBEA462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18FFF2-0496-7011-A837-B13E5B4F6F5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9"/>
    </p:custDataLst>
    <p:extLst>
      <p:ext uri="{BB962C8B-B14F-4D97-AF65-F5344CB8AC3E}">
        <p14:creationId xmlns:p14="http://schemas.microsoft.com/office/powerpoint/2010/main" val="32082373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3429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685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0287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0" indent="0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None/>
        <a:defRPr sz="1350" b="1">
          <a:solidFill>
            <a:schemeClr val="accent1"/>
          </a:solidFill>
          <a:effectLst/>
          <a:latin typeface="+mn-lt"/>
          <a:ea typeface="+mn-ea"/>
          <a:cs typeface="+mn-cs"/>
        </a:defRPr>
      </a:lvl1pPr>
      <a:lvl2pPr marL="175022" indent="-175022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200" b="0">
          <a:solidFill>
            <a:schemeClr val="bg1"/>
          </a:solidFill>
          <a:effectLst/>
          <a:latin typeface="+mn-lt"/>
        </a:defRPr>
      </a:lvl2pPr>
      <a:lvl3pPr marL="342900" indent="-167879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–"/>
        <a:defRPr sz="1050" b="0">
          <a:solidFill>
            <a:schemeClr val="bg1"/>
          </a:solidFill>
          <a:effectLst/>
          <a:latin typeface="+mn-lt"/>
        </a:defRPr>
      </a:lvl3pPr>
      <a:lvl4pPr marL="517922" indent="-175022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050" b="0">
          <a:solidFill>
            <a:schemeClr val="bg1"/>
          </a:solidFill>
          <a:effectLst/>
          <a:latin typeface="+mn-lt"/>
        </a:defRPr>
      </a:lvl4pPr>
      <a:lvl5pPr marL="685800" indent="-167879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bg1"/>
          </a:solidFill>
          <a:latin typeface="+mn-lt"/>
        </a:defRPr>
      </a:lvl5pPr>
      <a:lvl6pPr marL="18859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70">
          <p15:clr>
            <a:srgbClr val="F26B43"/>
          </p15:clr>
        </p15:guide>
        <p15:guide id="3" pos="7320">
          <p15:clr>
            <a:srgbClr val="F26B43"/>
          </p15:clr>
        </p15:guide>
        <p15:guide id="4" pos="360">
          <p15:clr>
            <a:srgbClr val="F26B43"/>
          </p15:clr>
        </p15:guide>
        <p15:guide id="5" orient="horz" pos="876">
          <p15:clr>
            <a:srgbClr val="F26B43"/>
          </p15:clr>
        </p15:guide>
        <p15:guide id="6" orient="horz" pos="4214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75DB148-FDF7-6A8D-CAAB-7D52FDE291F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9561" y="0"/>
            <a:ext cx="1504439" cy="1399032"/>
          </a:xfrm>
          <a:prstGeom prst="rect">
            <a:avLst/>
          </a:prstGeom>
        </p:spPr>
      </p:pic>
      <p:sp>
        <p:nvSpPr>
          <p:cNvPr id="277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5623" y="523034"/>
            <a:ext cx="8279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F8CA1-3562-55D7-C536-40C75142B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506" y="1047604"/>
            <a:ext cx="8279752" cy="113364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75D-848D-AC03-6CBB-6BCBEA462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2518" y="4895462"/>
            <a:ext cx="213001" cy="11541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3A5415D7-DD4E-409A-BB16-B6948D2F69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1AB175-A7D2-E403-8BB1-B4729278181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6508" y="853748"/>
            <a:ext cx="8334938" cy="0"/>
          </a:xfrm>
          <a:prstGeom prst="line">
            <a:avLst/>
          </a:prstGeom>
          <a:gradFill rotWithShape="1">
            <a:gsLst>
              <a:gs pos="0">
                <a:srgbClr val="E5FCFF"/>
              </a:gs>
              <a:gs pos="100000">
                <a:schemeClr val="hlink"/>
              </a:gs>
            </a:gsLst>
            <a:lin ang="18900000" scaled="1"/>
          </a:gradFill>
          <a:ln w="31750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8"/>
    </p:custDataLst>
    <p:extLst>
      <p:ext uri="{BB962C8B-B14F-4D97-AF65-F5344CB8AC3E}">
        <p14:creationId xmlns:p14="http://schemas.microsoft.com/office/powerpoint/2010/main" val="3800661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3429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685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0287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0" indent="0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None/>
        <a:defRPr sz="1350" b="1">
          <a:solidFill>
            <a:schemeClr val="accent1"/>
          </a:solidFill>
          <a:effectLst/>
          <a:latin typeface="+mn-lt"/>
          <a:ea typeface="+mn-ea"/>
          <a:cs typeface="+mn-cs"/>
        </a:defRPr>
      </a:lvl1pPr>
      <a:lvl2pPr marL="175022" indent="-175022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200" b="0">
          <a:solidFill>
            <a:schemeClr val="bg1"/>
          </a:solidFill>
          <a:effectLst/>
          <a:latin typeface="+mn-lt"/>
        </a:defRPr>
      </a:lvl2pPr>
      <a:lvl3pPr marL="342900" indent="-167879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–"/>
        <a:defRPr sz="1050" b="0">
          <a:solidFill>
            <a:schemeClr val="bg1"/>
          </a:solidFill>
          <a:effectLst/>
          <a:latin typeface="+mn-lt"/>
        </a:defRPr>
      </a:lvl3pPr>
      <a:lvl4pPr marL="517922" indent="-175022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050" b="0">
          <a:solidFill>
            <a:schemeClr val="bg1"/>
          </a:solidFill>
          <a:effectLst/>
          <a:latin typeface="+mn-lt"/>
        </a:defRPr>
      </a:lvl4pPr>
      <a:lvl5pPr marL="685800" indent="-167879" algn="l" rtl="0" eaLnBrk="0" fontAlgn="base" hangingPunct="0">
        <a:lnSpc>
          <a:spcPct val="100000"/>
        </a:lnSpc>
        <a:spcBef>
          <a:spcPts val="45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bg1"/>
          </a:solidFill>
          <a:latin typeface="+mn-lt"/>
        </a:defRPr>
      </a:lvl5pPr>
      <a:lvl6pPr marL="18859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1450" algn="l" rtl="0" eaLnBrk="0" fontAlgn="base" hangingPunct="0">
        <a:lnSpc>
          <a:spcPct val="85000"/>
        </a:lnSpc>
        <a:spcBef>
          <a:spcPct val="45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70">
          <p15:clr>
            <a:srgbClr val="F26B43"/>
          </p15:clr>
        </p15:guide>
        <p15:guide id="3" pos="7320">
          <p15:clr>
            <a:srgbClr val="F26B43"/>
          </p15:clr>
        </p15:guide>
        <p15:guide id="4" pos="360">
          <p15:clr>
            <a:srgbClr val="F26B43"/>
          </p15:clr>
        </p15:guide>
        <p15:guide id="5" orient="horz" pos="876">
          <p15:clr>
            <a:srgbClr val="F26B43"/>
          </p15:clr>
        </p15:guide>
        <p15:guide id="6" orient="horz" pos="4214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040970-77DC-B102-213C-39123988B395}"/>
              </a:ext>
            </a:extLst>
          </p:cNvPr>
          <p:cNvSpPr/>
          <p:nvPr userDrawn="1"/>
        </p:nvSpPr>
        <p:spPr>
          <a:xfrm rot="16200000">
            <a:off x="2002629" y="-2002629"/>
            <a:ext cx="5138743" cy="91440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616" y="1141944"/>
            <a:ext cx="7659900" cy="303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D5AA0C-5258-020D-1F43-6FD551FDCDC5}"/>
              </a:ext>
            </a:extLst>
          </p:cNvPr>
          <p:cNvSpPr txBox="1"/>
          <p:nvPr userDrawn="1"/>
        </p:nvSpPr>
        <p:spPr>
          <a:xfrm>
            <a:off x="73323" y="4961915"/>
            <a:ext cx="73947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E7C928-815B-F240-9F71-C24C285190D6}" type="slidenum">
              <a:rPr lang="en-US" sz="675" smtClean="0">
                <a:solidFill>
                  <a:schemeClr val="bg2">
                    <a:lumMod val="10000"/>
                  </a:schemeClr>
                </a:solidFill>
              </a:rPr>
              <a:t>‹#›</a:t>
            </a:fld>
            <a:endParaRPr lang="en-US" sz="675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18" y="0"/>
            <a:ext cx="7659900" cy="6547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92BE2EE-A05B-65A3-9AAB-19CB550480B7}"/>
              </a:ext>
            </a:extLst>
          </p:cNvPr>
          <p:cNvSpPr txBox="1">
            <a:spLocks/>
          </p:cNvSpPr>
          <p:nvPr userDrawn="1"/>
        </p:nvSpPr>
        <p:spPr>
          <a:xfrm>
            <a:off x="459012" y="5012004"/>
            <a:ext cx="6956201" cy="13157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212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584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689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796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902" indent="-272053" algn="l" defTabSz="10882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6159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>
                <a:srgbClr val="00B39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Please see Important Safety Information throughout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18327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7" r:id="rId5"/>
  </p:sldLayoutIdLst>
  <p:hf sldNum="0" hdr="0" ftr="0" dt="0"/>
  <p:txStyles>
    <p:titleStyle>
      <a:lvl1pPr algn="l" defTabSz="685166" rtl="0" eaLnBrk="1" latinLnBrk="0" hangingPunct="1">
        <a:lnSpc>
          <a:spcPct val="80000"/>
        </a:lnSpc>
        <a:spcBef>
          <a:spcPct val="0"/>
        </a:spcBef>
        <a:buNone/>
        <a:defRPr lang="en-US" sz="1875" b="1" i="0" kern="1200" cap="none" spc="0" baseline="0" dirty="0">
          <a:solidFill>
            <a:schemeClr val="accent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166" rtl="0" eaLnBrk="1" latinLnBrk="0" hangingPunct="1">
        <a:lnSpc>
          <a:spcPct val="100000"/>
        </a:lnSpc>
        <a:spcBef>
          <a:spcPts val="749"/>
        </a:spcBef>
        <a:buClr>
          <a:schemeClr val="accent3"/>
        </a:buClr>
        <a:buFontTx/>
        <a:buNone/>
        <a:defRPr sz="1499" b="0" i="0" kern="1200" spc="38">
          <a:solidFill>
            <a:srgbClr val="000000"/>
          </a:solidFill>
          <a:latin typeface="+mn-lt"/>
          <a:ea typeface="+mn-ea"/>
          <a:cs typeface="+mn-cs"/>
        </a:defRPr>
      </a:lvl1pPr>
      <a:lvl2pPr marL="285486" indent="-285486" algn="l" defTabSz="685166" rtl="0" eaLnBrk="1" latinLnBrk="0" hangingPunct="1">
        <a:lnSpc>
          <a:spcPct val="100000"/>
        </a:lnSpc>
        <a:spcBef>
          <a:spcPts val="749"/>
        </a:spcBef>
        <a:buFontTx/>
        <a:buBlip>
          <a:blip r:embed="rId7"/>
        </a:buBlip>
        <a:defRPr sz="1499" b="0" i="0" kern="1200" spc="38" baseline="0">
          <a:solidFill>
            <a:srgbClr val="000000"/>
          </a:solidFill>
          <a:latin typeface="+mn-lt"/>
          <a:ea typeface="+mn-ea"/>
          <a:cs typeface="+mn-cs"/>
        </a:defRPr>
      </a:lvl2pPr>
      <a:lvl3pPr marL="493256" indent="-218873" algn="l" defTabSz="685166" rtl="0" eaLnBrk="1" latinLnBrk="0" hangingPunct="1">
        <a:lnSpc>
          <a:spcPct val="100000"/>
        </a:lnSpc>
        <a:spcBef>
          <a:spcPts val="749"/>
        </a:spcBef>
        <a:buClr>
          <a:schemeClr val="accent3"/>
        </a:buClr>
        <a:buSzPct val="100000"/>
        <a:buFont typeface="Arial Unicode MS" panose="020B0604020202020204" pitchFamily="34" charset="-128"/>
        <a:buChar char="⁃"/>
        <a:tabLst/>
        <a:defRPr sz="1349" b="0" i="0" kern="1200" spc="38">
          <a:solidFill>
            <a:srgbClr val="000000"/>
          </a:solidFill>
          <a:latin typeface="Arial" panose="020B0604020202020204" pitchFamily="34" charset="0"/>
          <a:ea typeface="+mn-ea"/>
          <a:cs typeface="+mn-cs"/>
        </a:defRPr>
      </a:lvl3pPr>
      <a:lvl4pPr marL="674064" indent="-180808" algn="l" defTabSz="685166" rtl="0" eaLnBrk="1" latinLnBrk="0" hangingPunct="1">
        <a:lnSpc>
          <a:spcPct val="100000"/>
        </a:lnSpc>
        <a:spcBef>
          <a:spcPts val="749"/>
        </a:spcBef>
        <a:buClr>
          <a:schemeClr val="accent3"/>
        </a:buClr>
        <a:buFont typeface=".Hiragino Kaku Gothic Interface W3"/>
        <a:buChar char="▫"/>
        <a:tabLst/>
        <a:defRPr sz="1199" b="0" i="0" kern="1200" spc="38" baseline="0">
          <a:solidFill>
            <a:srgbClr val="000000"/>
          </a:solidFill>
          <a:latin typeface="Arial" panose="020B0604020202020204" pitchFamily="34" charset="0"/>
          <a:ea typeface="+mn-ea"/>
          <a:cs typeface="+mn-cs"/>
        </a:defRPr>
      </a:lvl4pPr>
      <a:lvl5pPr marL="865973" indent="-191910" algn="l" defTabSz="685166" rtl="0" eaLnBrk="1" latinLnBrk="0" hangingPunct="1">
        <a:lnSpc>
          <a:spcPct val="100000"/>
        </a:lnSpc>
        <a:spcBef>
          <a:spcPts val="375"/>
        </a:spcBef>
        <a:buClr>
          <a:schemeClr val="accent3"/>
        </a:buClr>
        <a:buFont typeface="Wingdings" panose="05000000000000000000" pitchFamily="2" charset="2"/>
        <a:buChar char=""/>
        <a:tabLst/>
        <a:defRPr sz="1099" b="0" i="0" kern="1200" spc="38">
          <a:solidFill>
            <a:srgbClr val="000000"/>
          </a:solidFill>
          <a:latin typeface="Arial" panose="020B0604020202020204" pitchFamily="34" charset="0"/>
          <a:ea typeface="+mn-ea"/>
          <a:cs typeface="+mn-cs"/>
        </a:defRPr>
      </a:lvl5pPr>
      <a:lvl6pPr marL="1884206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6788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69371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1954" indent="-171292" algn="l" defTabSz="6851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8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166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748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331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914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497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080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3" algn="l" defTabSz="685166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3792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40596" y="4499074"/>
            <a:ext cx="453600" cy="519702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64D7344B-0B28-4B3E-BF68-3D4B39C09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72564"/>
            <a:ext cx="8361970" cy="50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C2200-8AA9-439A-A4BB-0F20FE6F9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744" y="1234442"/>
            <a:ext cx="8361970" cy="326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8375" y="4846754"/>
            <a:ext cx="3960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3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1" indent="-174621" algn="l" defTabSz="457189" rtl="0" eaLnBrk="1" latinLnBrk="0" hangingPunct="1">
        <a:lnSpc>
          <a:spcPct val="95000"/>
        </a:lnSpc>
        <a:spcBef>
          <a:spcPts val="10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8958" indent="-231770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998" indent="-174621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6400" y="288000"/>
            <a:ext cx="82512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6401" y="1647977"/>
            <a:ext cx="8255300" cy="31219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19874" y="4330180"/>
            <a:ext cx="432000" cy="1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638043" y="3245617"/>
            <a:ext cx="1747834" cy="1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-5400000">
            <a:off x="145874" y="4642795"/>
            <a:ext cx="180000" cy="10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02B711-A71A-452E-950A-8AB93037233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73E599-F341-E6FB-8FD8-3642C1C2C9F9}"/>
              </a:ext>
            </a:extLst>
          </p:cNvPr>
          <p:cNvGrpSpPr/>
          <p:nvPr userDrawn="1"/>
        </p:nvGrpSpPr>
        <p:grpSpPr>
          <a:xfrm>
            <a:off x="-222948" y="285750"/>
            <a:ext cx="135000" cy="4495800"/>
            <a:chOff x="-222948" y="285750"/>
            <a:chExt cx="135000" cy="4495800"/>
          </a:xfrm>
        </p:grpSpPr>
        <p:cxnSp>
          <p:nvCxnSpPr>
            <p:cNvPr id="8" name="Gerade Verbindung 26">
              <a:extLst>
                <a:ext uri="{FF2B5EF4-FFF2-40B4-BE49-F238E27FC236}">
                  <a16:creationId xmlns:a16="http://schemas.microsoft.com/office/drawing/2014/main" id="{F014380B-B247-3C19-55EC-29FE8AFA3398}"/>
                </a:ext>
              </a:extLst>
            </p:cNvPr>
            <p:cNvCxnSpPr/>
            <p:nvPr userDrawn="1"/>
          </p:nvCxnSpPr>
          <p:spPr>
            <a:xfrm rot="5400000">
              <a:off x="-155448" y="291275"/>
              <a:ext cx="0" cy="135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26">
              <a:extLst>
                <a:ext uri="{FF2B5EF4-FFF2-40B4-BE49-F238E27FC236}">
                  <a16:creationId xmlns:a16="http://schemas.microsoft.com/office/drawing/2014/main" id="{24E514B9-DF2A-C1C8-FDC3-9E9096DABE97}"/>
                </a:ext>
              </a:extLst>
            </p:cNvPr>
            <p:cNvCxnSpPr/>
            <p:nvPr userDrawn="1"/>
          </p:nvCxnSpPr>
          <p:spPr>
            <a:xfrm rot="5400000">
              <a:off x="-155448" y="2182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26">
              <a:extLst>
                <a:ext uri="{FF2B5EF4-FFF2-40B4-BE49-F238E27FC236}">
                  <a16:creationId xmlns:a16="http://schemas.microsoft.com/office/drawing/2014/main" id="{B51CEF24-ED73-F5F0-ABFC-270A3F0A0611}"/>
                </a:ext>
              </a:extLst>
            </p:cNvPr>
            <p:cNvCxnSpPr/>
            <p:nvPr userDrawn="1"/>
          </p:nvCxnSpPr>
          <p:spPr>
            <a:xfrm rot="5400000">
              <a:off x="-155448" y="1078742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26">
              <a:extLst>
                <a:ext uri="{FF2B5EF4-FFF2-40B4-BE49-F238E27FC236}">
                  <a16:creationId xmlns:a16="http://schemas.microsoft.com/office/drawing/2014/main" id="{C74BFCDF-A0EC-6337-6BCA-2A3E2E43398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22948" y="1647977"/>
              <a:ext cx="13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26">
              <a:extLst>
                <a:ext uri="{FF2B5EF4-FFF2-40B4-BE49-F238E27FC236}">
                  <a16:creationId xmlns:a16="http://schemas.microsoft.com/office/drawing/2014/main" id="{A2D5ED5D-B006-80EB-A2B3-BE728F5A395B}"/>
                </a:ext>
              </a:extLst>
            </p:cNvPr>
            <p:cNvCxnSpPr/>
            <p:nvPr userDrawn="1"/>
          </p:nvCxnSpPr>
          <p:spPr>
            <a:xfrm rot="5400000">
              <a:off x="-155448" y="4714050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F41AF-C805-8322-2C4B-B3FCB75C8872}"/>
              </a:ext>
            </a:extLst>
          </p:cNvPr>
          <p:cNvGrpSpPr/>
          <p:nvPr userDrawn="1"/>
        </p:nvGrpSpPr>
        <p:grpSpPr>
          <a:xfrm>
            <a:off x="422564" y="-214631"/>
            <a:ext cx="8454737" cy="135000"/>
            <a:chOff x="422563" y="-214631"/>
            <a:chExt cx="8454737" cy="135000"/>
          </a:xfrm>
        </p:grpSpPr>
        <p:cxnSp>
          <p:nvCxnSpPr>
            <p:cNvPr id="14" name="Gerade Verbindung 26">
              <a:extLst>
                <a:ext uri="{FF2B5EF4-FFF2-40B4-BE49-F238E27FC236}">
                  <a16:creationId xmlns:a16="http://schemas.microsoft.com/office/drawing/2014/main" id="{D37C5A85-B31D-318E-4C07-8048D1DA5CCB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2256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6">
              <a:extLst>
                <a:ext uri="{FF2B5EF4-FFF2-40B4-BE49-F238E27FC236}">
                  <a16:creationId xmlns:a16="http://schemas.microsoft.com/office/drawing/2014/main" id="{2BCCFB81-69B7-8346-864E-5366735F10A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7780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6">
              <a:extLst>
                <a:ext uri="{FF2B5EF4-FFF2-40B4-BE49-F238E27FC236}">
                  <a16:creationId xmlns:a16="http://schemas.microsoft.com/office/drawing/2014/main" id="{02DBC1B0-E232-F552-FCDA-7F688C780E89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2046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6">
              <a:extLst>
                <a:ext uri="{FF2B5EF4-FFF2-40B4-BE49-F238E27FC236}">
                  <a16:creationId xmlns:a16="http://schemas.microsoft.com/office/drawing/2014/main" id="{70E1CC2D-ED14-D1BB-B1B7-C6531FBAA8E3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18928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6">
              <a:extLst>
                <a:ext uri="{FF2B5EF4-FFF2-40B4-BE49-F238E27FC236}">
                  <a16:creationId xmlns:a16="http://schemas.microsoft.com/office/drawing/2014/main" id="{2E3DA46C-93D2-C6AA-777D-BC9A57D56244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34639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6">
              <a:extLst>
                <a:ext uri="{FF2B5EF4-FFF2-40B4-BE49-F238E27FC236}">
                  <a16:creationId xmlns:a16="http://schemas.microsoft.com/office/drawing/2014/main" id="{6496A83B-264C-4A56-AF51-D67E8050388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1327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6">
              <a:extLst>
                <a:ext uri="{FF2B5EF4-FFF2-40B4-BE49-F238E27FC236}">
                  <a16:creationId xmlns:a16="http://schemas.microsoft.com/office/drawing/2014/main" id="{BC3615BB-F686-22B4-8074-AFE8EEB50D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8990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>
              <a:extLst>
                <a:ext uri="{FF2B5EF4-FFF2-40B4-BE49-F238E27FC236}">
                  <a16:creationId xmlns:a16="http://schemas.microsoft.com/office/drawing/2014/main" id="{E565313F-550C-6BF2-C3D9-5870EA0E21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3462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6">
              <a:extLst>
                <a:ext uri="{FF2B5EF4-FFF2-40B4-BE49-F238E27FC236}">
                  <a16:creationId xmlns:a16="http://schemas.microsoft.com/office/drawing/2014/main" id="{3DE5CFCC-50F7-2656-5FFC-DB7D7BBA54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0872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6">
              <a:extLst>
                <a:ext uri="{FF2B5EF4-FFF2-40B4-BE49-F238E27FC236}">
                  <a16:creationId xmlns:a16="http://schemas.microsoft.com/office/drawing/2014/main" id="{E6EE0F70-9A94-FD21-2E37-02966DD51DE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457918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6">
              <a:extLst>
                <a:ext uri="{FF2B5EF4-FFF2-40B4-BE49-F238E27FC236}">
                  <a16:creationId xmlns:a16="http://schemas.microsoft.com/office/drawing/2014/main" id="{BE912B43-2A12-0DCA-B73E-183B29EB1C8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7279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6">
              <a:extLst>
                <a:ext uri="{FF2B5EF4-FFF2-40B4-BE49-F238E27FC236}">
                  <a16:creationId xmlns:a16="http://schemas.microsoft.com/office/drawing/2014/main" id="{0E706BDE-1724-7727-C6AD-4A2BD7A453C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87730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CA920068-3439-2042-AC33-0A6C3C13A81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33861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6">
              <a:extLst>
                <a:ext uri="{FF2B5EF4-FFF2-40B4-BE49-F238E27FC236}">
                  <a16:creationId xmlns:a16="http://schemas.microsoft.com/office/drawing/2014/main" id="{32A354DE-EB23-DFB0-CAC3-B79DEC59A0D5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107141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6">
              <a:extLst>
                <a:ext uri="{FF2B5EF4-FFF2-40B4-BE49-F238E27FC236}">
                  <a16:creationId xmlns:a16="http://schemas.microsoft.com/office/drawing/2014/main" id="{CA82FE88-E7BD-339F-BDE7-11775A9B5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79826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6">
              <a:extLst>
                <a:ext uri="{FF2B5EF4-FFF2-40B4-BE49-F238E27FC236}">
                  <a16:creationId xmlns:a16="http://schemas.microsoft.com/office/drawing/2014/main" id="{B4FECB16-7243-EDDF-2826-64FAABD1294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1263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26">
              <a:extLst>
                <a:ext uri="{FF2B5EF4-FFF2-40B4-BE49-F238E27FC236}">
                  <a16:creationId xmlns:a16="http://schemas.microsoft.com/office/drawing/2014/main" id="{CAC5BE04-A659-E55A-42E5-6BB6F4B0304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5590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26">
              <a:extLst>
                <a:ext uri="{FF2B5EF4-FFF2-40B4-BE49-F238E27FC236}">
                  <a16:creationId xmlns:a16="http://schemas.microsoft.com/office/drawing/2014/main" id="{692773A5-9797-1BC9-F6AD-D876002A60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84169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26">
              <a:extLst>
                <a:ext uri="{FF2B5EF4-FFF2-40B4-BE49-F238E27FC236}">
                  <a16:creationId xmlns:a16="http://schemas.microsoft.com/office/drawing/2014/main" id="{54CD8802-F1C0-5E48-1CD9-C8DBBB84A95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32929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26">
              <a:extLst>
                <a:ext uri="{FF2B5EF4-FFF2-40B4-BE49-F238E27FC236}">
                  <a16:creationId xmlns:a16="http://schemas.microsoft.com/office/drawing/2014/main" id="{D830314D-3F6A-911E-3D98-3FAE0FBEF7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594350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26">
              <a:extLst>
                <a:ext uri="{FF2B5EF4-FFF2-40B4-BE49-F238E27FC236}">
                  <a16:creationId xmlns:a16="http://schemas.microsoft.com/office/drawing/2014/main" id="{2B343094-6903-DDB2-8A38-61CCCC353A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48112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6">
              <a:extLst>
                <a:ext uri="{FF2B5EF4-FFF2-40B4-BE49-F238E27FC236}">
                  <a16:creationId xmlns:a16="http://schemas.microsoft.com/office/drawing/2014/main" id="{E3072879-DD66-EFA7-DE91-B8480A7A73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021245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26">
              <a:extLst>
                <a:ext uri="{FF2B5EF4-FFF2-40B4-BE49-F238E27FC236}">
                  <a16:creationId xmlns:a16="http://schemas.microsoft.com/office/drawing/2014/main" id="{18E72BE0-36F8-DE29-64CD-2DA8F6E198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72793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26">
              <a:extLst>
                <a:ext uri="{FF2B5EF4-FFF2-40B4-BE49-F238E27FC236}">
                  <a16:creationId xmlns:a16="http://schemas.microsoft.com/office/drawing/2014/main" id="{21528C26-4EF5-5468-0B3C-5EB341B98BB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437581" y="-214631"/>
              <a:ext cx="0" cy="13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26">
              <a:extLst>
                <a:ext uri="{FF2B5EF4-FFF2-40B4-BE49-F238E27FC236}">
                  <a16:creationId xmlns:a16="http://schemas.microsoft.com/office/drawing/2014/main" id="{6897DD67-8625-5463-9D0F-68B102E27470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628650" y="-214631"/>
              <a:ext cx="0" cy="135000"/>
            </a:xfrm>
            <a:prstGeom prst="line">
              <a:avLst/>
            </a:prstGeom>
            <a:ln w="12700"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6">
              <a:extLst>
                <a:ext uri="{FF2B5EF4-FFF2-40B4-BE49-F238E27FC236}">
                  <a16:creationId xmlns:a16="http://schemas.microsoft.com/office/drawing/2014/main" id="{88807430-15C5-C677-A7DF-CCE08D8FB9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752975" y="-214631"/>
              <a:ext cx="0" cy="135000"/>
            </a:xfrm>
            <a:prstGeom prst="line">
              <a:avLst/>
            </a:prstGeom>
            <a:ln>
              <a:solidFill>
                <a:srgbClr val="E22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26">
            <a:extLst>
              <a:ext uri="{FF2B5EF4-FFF2-40B4-BE49-F238E27FC236}">
                <a16:creationId xmlns:a16="http://schemas.microsoft.com/office/drawing/2014/main" id="{3C309FA3-9C14-0523-9777-A9FC9B6CD9A4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2948" y="2130086"/>
            <a:ext cx="13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26">
            <a:extLst>
              <a:ext uri="{FF2B5EF4-FFF2-40B4-BE49-F238E27FC236}">
                <a16:creationId xmlns:a16="http://schemas.microsoft.com/office/drawing/2014/main" id="{CFD1FEE1-241E-2FDD-2388-54B7FB94339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19931" y="2426834"/>
            <a:ext cx="13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26">
            <a:extLst>
              <a:ext uri="{FF2B5EF4-FFF2-40B4-BE49-F238E27FC236}">
                <a16:creationId xmlns:a16="http://schemas.microsoft.com/office/drawing/2014/main" id="{2F8A83F3-9470-A305-4C13-4319CB5A5D8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2948" y="2934834"/>
            <a:ext cx="13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26">
            <a:extLst>
              <a:ext uri="{FF2B5EF4-FFF2-40B4-BE49-F238E27FC236}">
                <a16:creationId xmlns:a16="http://schemas.microsoft.com/office/drawing/2014/main" id="{3C85B89D-43D8-6607-7698-D77E43AE413D}"/>
              </a:ext>
            </a:extLst>
          </p:cNvPr>
          <p:cNvCxnSpPr/>
          <p:nvPr userDrawn="1"/>
        </p:nvCxnSpPr>
        <p:spPr>
          <a:xfrm rot="5400000">
            <a:off x="-155448" y="336778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26">
            <a:extLst>
              <a:ext uri="{FF2B5EF4-FFF2-40B4-BE49-F238E27FC236}">
                <a16:creationId xmlns:a16="http://schemas.microsoft.com/office/drawing/2014/main" id="{79A2B01F-B8BA-C6FA-7C0C-6A66F047A1EC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2948" y="1920875"/>
            <a:ext cx="13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26">
            <a:extLst>
              <a:ext uri="{FF2B5EF4-FFF2-40B4-BE49-F238E27FC236}">
                <a16:creationId xmlns:a16="http://schemas.microsoft.com/office/drawing/2014/main" id="{74A7CD2C-DFD7-CADD-D9E8-A1378CD79141}"/>
              </a:ext>
            </a:extLst>
          </p:cNvPr>
          <p:cNvCxnSpPr>
            <a:cxnSpLocks/>
          </p:cNvCxnSpPr>
          <p:nvPr userDrawn="1"/>
        </p:nvCxnSpPr>
        <p:spPr>
          <a:xfrm flipH="1">
            <a:off x="-222948" y="3216275"/>
            <a:ext cx="135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26">
            <a:extLst>
              <a:ext uri="{FF2B5EF4-FFF2-40B4-BE49-F238E27FC236}">
                <a16:creationId xmlns:a16="http://schemas.microsoft.com/office/drawing/2014/main" id="{4F6A8E1D-C553-223E-FD75-6B9897D018BA}"/>
              </a:ext>
            </a:extLst>
          </p:cNvPr>
          <p:cNvCxnSpPr/>
          <p:nvPr userDrawn="1"/>
        </p:nvCxnSpPr>
        <p:spPr>
          <a:xfrm rot="5400000">
            <a:off x="-155448" y="947139"/>
            <a:ext cx="0" cy="135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:a16="http://schemas.microsoft.com/office/drawing/2014/main" id="{86BC5DDB-3141-5D2A-E345-34F745D61A0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152431" y="4200429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6">
            <a:extLst>
              <a:ext uri="{FF2B5EF4-FFF2-40B4-BE49-F238E27FC236}">
                <a16:creationId xmlns:a16="http://schemas.microsoft.com/office/drawing/2014/main" id="{16D806CC-EAEE-54D4-2790-1BE7A40A9FB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152431" y="3929803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6">
            <a:extLst>
              <a:ext uri="{FF2B5EF4-FFF2-40B4-BE49-F238E27FC236}">
                <a16:creationId xmlns:a16="http://schemas.microsoft.com/office/drawing/2014/main" id="{0ED6559F-11C0-4A54-B8F8-E61A2BA335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152431" y="2639562"/>
            <a:ext cx="0" cy="13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59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  <p:sldLayoutId id="2147483956" r:id="rId24"/>
    <p:sldLayoutId id="2147483957" r:id="rId25"/>
    <p:sldLayoutId id="2147483958" r:id="rId26"/>
    <p:sldLayoutId id="2147483959" r:id="rId27"/>
    <p:sldLayoutId id="2147483960" r:id="rId28"/>
    <p:sldLayoutId id="2147483961" r:id="rId29"/>
    <p:sldLayoutId id="2147483962" r:id="rId30"/>
    <p:sldLayoutId id="2147483963" r:id="rId31"/>
  </p:sldLayoutIdLst>
  <p:hf sldNum="0" hdr="0" ftr="0" dt="0"/>
  <p:txStyles>
    <p:titleStyle>
      <a:lvl1pPr marL="0" marR="0" indent="0" algn="l" defTabSz="685783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1737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>
          <a:tab pos="173732" algn="l"/>
          <a:tab pos="347463" algn="l"/>
          <a:tab pos="521195" algn="l"/>
          <a:tab pos="694927" algn="l"/>
        </a:tabLst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172796" indent="-172796" algn="l" defTabSz="1737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>
          <a:tab pos="173732" algn="l"/>
          <a:tab pos="347463" algn="l"/>
          <a:tab pos="521195" algn="l"/>
          <a:tab pos="694927" algn="l"/>
        </a:tabLst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345591" indent="-172796" algn="l" defTabSz="1737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tabLst>
          <a:tab pos="173732" algn="l"/>
          <a:tab pos="347463" algn="l"/>
          <a:tab pos="521195" algn="l"/>
          <a:tab pos="694927" algn="l"/>
        </a:tabLst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518387" indent="-172796" algn="l" defTabSz="1737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>
          <a:tab pos="173732" algn="l"/>
          <a:tab pos="347463" algn="l"/>
          <a:tab pos="521195" algn="l"/>
          <a:tab pos="694927" algn="l"/>
        </a:tabLst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691183" indent="-172796" algn="l" defTabSz="1737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tabLst>
          <a:tab pos="173732" algn="l"/>
          <a:tab pos="347463" algn="l"/>
          <a:tab pos="521195" algn="l"/>
          <a:tab pos="694927" algn="l"/>
        </a:tabLst>
        <a:defRPr sz="1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264">
          <p15:clr>
            <a:srgbClr val="A4A3A4"/>
          </p15:clr>
        </p15:guide>
        <p15:guide id="3" pos="396">
          <p15:clr>
            <a:srgbClr val="F26B43"/>
          </p15:clr>
        </p15:guide>
        <p15:guide id="4" pos="674">
          <p15:clr>
            <a:srgbClr val="547EBF"/>
          </p15:clr>
        </p15:guide>
        <p15:guide id="5" pos="842">
          <p15:clr>
            <a:srgbClr val="547EBF"/>
          </p15:clr>
        </p15:guide>
        <p15:guide id="6" pos="1120">
          <p15:clr>
            <a:srgbClr val="547EBF"/>
          </p15:clr>
        </p15:guide>
        <p15:guide id="7" pos="1288">
          <p15:clr>
            <a:srgbClr val="547EBF"/>
          </p15:clr>
        </p15:guide>
        <p15:guide id="8" pos="1564">
          <p15:clr>
            <a:srgbClr val="547EBF"/>
          </p15:clr>
        </p15:guide>
        <p15:guide id="9" pos="1736">
          <p15:clr>
            <a:srgbClr val="547EBF"/>
          </p15:clr>
        </p15:guide>
        <p15:guide id="10" pos="2008">
          <p15:clr>
            <a:srgbClr val="547EBF"/>
          </p15:clr>
        </p15:guide>
        <p15:guide id="11" pos="2182">
          <p15:clr>
            <a:srgbClr val="547EBF"/>
          </p15:clr>
        </p15:guide>
        <p15:guide id="12" orient="horz" pos="180">
          <p15:clr>
            <a:srgbClr val="F26B43"/>
          </p15:clr>
        </p15:guide>
        <p15:guide id="13" orient="horz" pos="226">
          <p15:clr>
            <a:srgbClr val="A4A3A4"/>
          </p15:clr>
        </p15:guide>
        <p15:guide id="14" orient="horz" pos="722">
          <p15:clr>
            <a:srgbClr val="A4A3A4"/>
          </p15:clr>
        </p15:guide>
        <p15:guide id="15" orient="horz" pos="1038">
          <p15:clr>
            <a:srgbClr val="A4A3A4"/>
          </p15:clr>
        </p15:guide>
        <p15:guide id="16" pos="2464">
          <p15:clr>
            <a:srgbClr val="547EBF"/>
          </p15:clr>
        </p15:guide>
        <p15:guide id="17" pos="2631">
          <p15:clr>
            <a:srgbClr val="547EBF"/>
          </p15:clr>
        </p15:guide>
        <p15:guide id="18" pos="2906">
          <p15:clr>
            <a:srgbClr val="547EBF"/>
          </p15:clr>
        </p15:guide>
        <p15:guide id="19" pos="3080">
          <p15:clr>
            <a:srgbClr val="547EBF"/>
          </p15:clr>
        </p15:guide>
        <p15:guide id="20" pos="3356">
          <p15:clr>
            <a:srgbClr val="547EBF"/>
          </p15:clr>
        </p15:guide>
        <p15:guide id="21" pos="3522">
          <p15:clr>
            <a:srgbClr val="547EBF"/>
          </p15:clr>
        </p15:guide>
        <p15:guide id="22" pos="3800">
          <p15:clr>
            <a:srgbClr val="547EBF"/>
          </p15:clr>
        </p15:guide>
        <p15:guide id="23" pos="3973">
          <p15:clr>
            <a:srgbClr val="547EBF"/>
          </p15:clr>
        </p15:guide>
        <p15:guide id="24" pos="5591">
          <p15:clr>
            <a:srgbClr val="F26B43"/>
          </p15:clr>
        </p15:guide>
        <p15:guide id="25" pos="4249">
          <p15:clr>
            <a:srgbClr val="547EBF"/>
          </p15:clr>
        </p15:guide>
        <p15:guide id="26" pos="4422">
          <p15:clr>
            <a:srgbClr val="547EBF"/>
          </p15:clr>
        </p15:guide>
        <p15:guide id="27" pos="4698">
          <p15:clr>
            <a:srgbClr val="547EBF"/>
          </p15:clr>
        </p15:guide>
        <p15:guide id="28" pos="4867">
          <p15:clr>
            <a:srgbClr val="547EBF"/>
          </p15:clr>
        </p15:guide>
        <p15:guide id="29" pos="5148">
          <p15:clr>
            <a:srgbClr val="547EBF"/>
          </p15:clr>
        </p15:guide>
        <p15:guide id="30" pos="5314">
          <p15:clr>
            <a:srgbClr val="547EBF"/>
          </p15:clr>
        </p15:guide>
        <p15:guide id="31" pos="2994">
          <p15:clr>
            <a:srgbClr val="A4A3A4"/>
          </p15:clr>
        </p15:guide>
        <p15:guide id="32" orient="horz" pos="1341">
          <p15:clr>
            <a:srgbClr val="A4A3A4"/>
          </p15:clr>
        </p15:guide>
        <p15:guide id="33" orient="horz" pos="1528">
          <p15:clr>
            <a:srgbClr val="A4A3A4"/>
          </p15:clr>
        </p15:guide>
        <p15:guide id="34" orient="horz" pos="1847">
          <p15:clr>
            <a:srgbClr val="A4A3A4"/>
          </p15:clr>
        </p15:guide>
        <p15:guide id="35" orient="horz" pos="2162">
          <p15:clr>
            <a:srgbClr val="A4A3A4"/>
          </p15:clr>
        </p15:guide>
        <p15:guide id="36" orient="horz" pos="1210">
          <p15:clr>
            <a:srgbClr val="A4A3A4"/>
          </p15:clr>
        </p15:guide>
        <p15:guide id="37" orient="horz" pos="2026">
          <p15:clr>
            <a:srgbClr val="A4A3A4"/>
          </p15:clr>
        </p15:guide>
        <p15:guide id="38" orient="horz" pos="636">
          <p15:clr>
            <a:srgbClr val="A4A3A4"/>
          </p15:clr>
        </p15:guide>
        <p15:guide id="39" orient="horz" pos="1701">
          <p15:clr>
            <a:srgbClr val="A4A3A4"/>
          </p15:clr>
        </p15:guide>
        <p15:guide id="40" orient="horz" pos="2518">
          <p15:clr>
            <a:srgbClr val="A4A3A4"/>
          </p15:clr>
        </p15:guide>
        <p15:guide id="41" orient="horz" pos="2689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729" y="1039091"/>
            <a:ext cx="8720544" cy="3322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3499321-BEA9-4740-8E81-2329F884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0"/>
            <a:ext cx="8720543" cy="9009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736E585-538D-8846-9955-85A8A6209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347" y="4813741"/>
            <a:ext cx="47801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8D"/>
                </a:solidFill>
                <a:latin typeface="Proxima Nova" panose="02000506030000020004" pitchFamily="2" charset="0"/>
              </a:defRPr>
            </a:lvl1pPr>
          </a:lstStyle>
          <a:p>
            <a:fld id="{454E27F8-06A3-AC4F-B63F-20FAAF3BF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6A3357-C893-254A-8A21-1DA4C521F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425125" y="4352490"/>
            <a:ext cx="3718072" cy="791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272B82-2CF5-244E-A0AB-D82B4E3A05C8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222" y="4647577"/>
            <a:ext cx="1440555" cy="39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2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  <p:sldLayoutId id="2147484024" r:id="rId21"/>
    <p:sldLayoutId id="2147484025" r:id="rId22"/>
    <p:sldLayoutId id="2147484026" r:id="rId23"/>
    <p:sldLayoutId id="2147484027" r:id="rId24"/>
    <p:sldLayoutId id="2147484028" r:id="rId25"/>
    <p:sldLayoutId id="2147484029" r:id="rId26"/>
    <p:sldLayoutId id="2147484030" r:id="rId27"/>
    <p:sldLayoutId id="2147484031" r:id="rId28"/>
    <p:sldLayoutId id="2147484032" r:id="rId29"/>
    <p:sldLayoutId id="2147484033" r:id="rId30"/>
    <p:sldLayoutId id="2147484034" r:id="rId31"/>
    <p:sldLayoutId id="2147484035" r:id="rId32"/>
    <p:sldLayoutId id="2147484036" r:id="rId33"/>
    <p:sldLayoutId id="2147484037" r:id="rId34"/>
    <p:sldLayoutId id="2147484038" r:id="rId35"/>
    <p:sldLayoutId id="2147484039" r:id="rId36"/>
    <p:sldLayoutId id="2147484040" r:id="rId37"/>
    <p:sldLayoutId id="2147484041" r:id="rId38"/>
    <p:sldLayoutId id="2147484042" r:id="rId39"/>
    <p:sldLayoutId id="2147484043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effectLst/>
          <a:latin typeface="Proxima Nova" charset="0"/>
          <a:ea typeface="Proxima Nova" charset="0"/>
          <a:cs typeface="Proxima Nova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1pPr>
      <a:lvl2pPr marL="342900" indent="0" algn="l" defTabSz="342900" rtl="0" eaLnBrk="1" latinLnBrk="0" hangingPunct="1">
        <a:spcBef>
          <a:spcPct val="20000"/>
        </a:spcBef>
        <a:buFont typeface="Arial"/>
        <a:buNone/>
        <a:defRPr sz="2100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2pPr>
      <a:lvl3pPr marL="68580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3pPr>
      <a:lvl4pPr marL="1028700" indent="0" algn="l" defTabSz="3429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4pPr>
      <a:lvl5pPr marL="1371600" indent="0" algn="l" defTabSz="3429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2">
              <a:lumMod val="75000"/>
            </a:schemeClr>
          </a:solidFill>
          <a:latin typeface="Proxima Nova" charset="0"/>
          <a:ea typeface="Proxima Nova" charset="0"/>
          <a:cs typeface="Proxima Nova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27800-31A4-7F45-43A2-D9F5673C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F0100-5315-69B4-A5AF-72F57F30F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9BDBC-DDC6-157E-77EF-33123AF48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BE98-95C1-2C6A-FD99-5D25045F4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BF751-20B2-220F-7B53-FCA5F7DD3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C661-2303-487B-800A-FF76D3A1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5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4" y="427435"/>
            <a:ext cx="7805737" cy="85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1429942"/>
            <a:ext cx="7805737" cy="32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9421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sldNum="0" hdr="0" ftr="0" dt="0"/>
  <p:txStyles>
    <p:titleStyle>
      <a:lvl1pPr algn="ctr" defTabSz="321479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+mj-lt"/>
          <a:ea typeface="+mj-ea"/>
          <a:cs typeface="+mj-cs"/>
        </a:defRPr>
      </a:lvl1pPr>
      <a:lvl2pPr marL="303619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455429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607238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759047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080526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402005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1723483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044962" indent="-151809" algn="l" defTabSz="321479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094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302503" indent="-227714" algn="l" defTabSz="321479" rtl="0" fontAlgn="base" hangingPunct="0">
        <a:lnSpc>
          <a:spcPct val="112000"/>
        </a:lnSpc>
        <a:spcBef>
          <a:spcPct val="0"/>
        </a:spcBef>
        <a:spcAft>
          <a:spcPts val="1002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1pPr>
      <a:lvl2pPr marL="606122" indent="-200924" algn="l" defTabSz="321479" rtl="0" fontAlgn="base" hangingPunct="0">
        <a:lnSpc>
          <a:spcPct val="112000"/>
        </a:lnSpc>
        <a:spcBef>
          <a:spcPct val="0"/>
        </a:spcBef>
        <a:spcAft>
          <a:spcPts val="800"/>
        </a:spcAft>
        <a:buClr>
          <a:srgbClr val="000000"/>
        </a:buClr>
        <a:buSzPct val="75000"/>
        <a:buFont typeface="StarSymbol" charset="0"/>
        <a:buChar char="–"/>
        <a:defRPr sz="1969">
          <a:solidFill>
            <a:srgbClr val="000000"/>
          </a:solidFill>
          <a:latin typeface="+mn-lt"/>
          <a:ea typeface="+mn-ea"/>
          <a:cs typeface="+mn-cs"/>
        </a:defRPr>
      </a:lvl2pPr>
      <a:lvl3pPr marL="909740" indent="-151809" algn="l" defTabSz="321479" rtl="0" fontAlgn="base" hangingPunct="0">
        <a:lnSpc>
          <a:spcPct val="112000"/>
        </a:lnSpc>
        <a:spcBef>
          <a:spcPct val="0"/>
        </a:spcBef>
        <a:spcAft>
          <a:spcPts val="598"/>
        </a:spcAft>
        <a:buClr>
          <a:srgbClr val="000000"/>
        </a:buClr>
        <a:buSzPct val="45000"/>
        <a:buFont typeface="StarSymbol" charset="0"/>
        <a:buChar char="●"/>
        <a:defRPr sz="1688">
          <a:solidFill>
            <a:srgbClr val="000000"/>
          </a:solidFill>
          <a:latin typeface="+mn-lt"/>
          <a:ea typeface="+mn-ea"/>
          <a:cs typeface="+mn-cs"/>
        </a:defRPr>
      </a:lvl3pPr>
      <a:lvl4pPr marL="1213359" indent="-150693" algn="l" defTabSz="321479" rtl="0" fontAlgn="base" hangingPunct="0">
        <a:lnSpc>
          <a:spcPct val="112000"/>
        </a:lnSpc>
        <a:spcBef>
          <a:spcPct val="0"/>
        </a:spcBef>
        <a:spcAft>
          <a:spcPts val="404"/>
        </a:spcAft>
        <a:buClr>
          <a:srgbClr val="000000"/>
        </a:buClr>
        <a:buSzPct val="75000"/>
        <a:buFont typeface="StarSymbol" charset="0"/>
        <a:buChar char="–"/>
        <a:defRPr sz="1406">
          <a:solidFill>
            <a:srgbClr val="000000"/>
          </a:solidFill>
          <a:latin typeface="+mn-lt"/>
          <a:ea typeface="+mn-ea"/>
          <a:cs typeface="+mn-cs"/>
        </a:defRPr>
      </a:lvl4pPr>
      <a:lvl5pPr marL="1516979" indent="-151809" algn="l" defTabSz="321479" rtl="0" fontAlgn="base" hangingPunct="0">
        <a:lnSpc>
          <a:spcPct val="112000"/>
        </a:lnSpc>
        <a:spcBef>
          <a:spcPct val="0"/>
        </a:spcBef>
        <a:spcAft>
          <a:spcPts val="203"/>
        </a:spcAft>
        <a:buClr>
          <a:srgbClr val="000000"/>
        </a:buClr>
        <a:buSzPct val="45000"/>
        <a:buFont typeface="StarSymbol" charset="0"/>
        <a:buChar char="●"/>
        <a:defRPr sz="1406">
          <a:solidFill>
            <a:srgbClr val="000000"/>
          </a:solidFill>
          <a:latin typeface="+mn-lt"/>
          <a:ea typeface="+mn-ea"/>
          <a:cs typeface="+mn-cs"/>
        </a:defRPr>
      </a:lvl5pPr>
      <a:lvl6pPr marL="1838457" indent="-151809" algn="l" defTabSz="321479" rtl="0" fontAlgn="base" hangingPunct="0">
        <a:lnSpc>
          <a:spcPct val="112000"/>
        </a:lnSpc>
        <a:spcBef>
          <a:spcPct val="0"/>
        </a:spcBef>
        <a:spcAft>
          <a:spcPts val="203"/>
        </a:spcAft>
        <a:buClr>
          <a:srgbClr val="000000"/>
        </a:buClr>
        <a:buSzPct val="45000"/>
        <a:buFont typeface="StarSymbol" charset="0"/>
        <a:buChar char="●"/>
        <a:defRPr sz="1406">
          <a:solidFill>
            <a:srgbClr val="000000"/>
          </a:solidFill>
          <a:latin typeface="+mn-lt"/>
          <a:ea typeface="+mn-ea"/>
          <a:cs typeface="+mn-cs"/>
        </a:defRPr>
      </a:lvl6pPr>
      <a:lvl7pPr marL="2159936" indent="-151809" algn="l" defTabSz="321479" rtl="0" fontAlgn="base" hangingPunct="0">
        <a:lnSpc>
          <a:spcPct val="112000"/>
        </a:lnSpc>
        <a:spcBef>
          <a:spcPct val="0"/>
        </a:spcBef>
        <a:spcAft>
          <a:spcPts val="203"/>
        </a:spcAft>
        <a:buClr>
          <a:srgbClr val="000000"/>
        </a:buClr>
        <a:buSzPct val="45000"/>
        <a:buFont typeface="StarSymbol" charset="0"/>
        <a:buChar char="●"/>
        <a:defRPr sz="1406">
          <a:solidFill>
            <a:srgbClr val="000000"/>
          </a:solidFill>
          <a:latin typeface="+mn-lt"/>
          <a:ea typeface="+mn-ea"/>
          <a:cs typeface="+mn-cs"/>
        </a:defRPr>
      </a:lvl7pPr>
      <a:lvl8pPr marL="2481414" indent="-151809" algn="l" defTabSz="321479" rtl="0" fontAlgn="base" hangingPunct="0">
        <a:lnSpc>
          <a:spcPct val="112000"/>
        </a:lnSpc>
        <a:spcBef>
          <a:spcPct val="0"/>
        </a:spcBef>
        <a:spcAft>
          <a:spcPts val="203"/>
        </a:spcAft>
        <a:buClr>
          <a:srgbClr val="000000"/>
        </a:buClr>
        <a:buSzPct val="45000"/>
        <a:buFont typeface="StarSymbol" charset="0"/>
        <a:buChar char="●"/>
        <a:defRPr sz="1406">
          <a:solidFill>
            <a:srgbClr val="000000"/>
          </a:solidFill>
          <a:latin typeface="+mn-lt"/>
          <a:ea typeface="+mn-ea"/>
          <a:cs typeface="+mn-cs"/>
        </a:defRPr>
      </a:lvl8pPr>
      <a:lvl9pPr marL="2802893" indent="-151809" algn="l" defTabSz="321479" rtl="0" fontAlgn="base" hangingPunct="0">
        <a:lnSpc>
          <a:spcPct val="112000"/>
        </a:lnSpc>
        <a:spcBef>
          <a:spcPct val="0"/>
        </a:spcBef>
        <a:spcAft>
          <a:spcPts val="203"/>
        </a:spcAft>
        <a:buClr>
          <a:srgbClr val="000000"/>
        </a:buClr>
        <a:buSzPct val="45000"/>
        <a:buFont typeface="StarSymbol" charset="0"/>
        <a:buChar char="●"/>
        <a:defRPr sz="1406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79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58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36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915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94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73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52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830" algn="l" defTabSz="642958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64406"/>
            <a:ext cx="9144000" cy="42863"/>
          </a:xfrm>
          <a:custGeom>
            <a:avLst/>
            <a:gdLst/>
            <a:ahLst/>
            <a:cxnLst/>
            <a:rect l="l" t="t" r="r" b="b"/>
            <a:pathLst>
              <a:path w="12192000" h="57150">
                <a:moveTo>
                  <a:pt x="0" y="57150"/>
                </a:moveTo>
                <a:lnTo>
                  <a:pt x="12192000" y="57150"/>
                </a:lnTo>
                <a:lnTo>
                  <a:pt x="12192000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554B4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76488" y="5019199"/>
            <a:ext cx="3337846" cy="10025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79566" y="5019199"/>
            <a:ext cx="85725" cy="1002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2429" y="5019199"/>
            <a:ext cx="1085850" cy="10025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518494" y="4525136"/>
            <a:ext cx="493775" cy="4937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81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64406"/>
            <a:ext cx="9144000" cy="42863"/>
          </a:xfrm>
          <a:custGeom>
            <a:avLst/>
            <a:gdLst/>
            <a:ahLst/>
            <a:cxnLst/>
            <a:rect l="l" t="t" r="r" b="b"/>
            <a:pathLst>
              <a:path w="12192000" h="57150">
                <a:moveTo>
                  <a:pt x="0" y="57150"/>
                </a:moveTo>
                <a:lnTo>
                  <a:pt x="12192000" y="57150"/>
                </a:lnTo>
                <a:lnTo>
                  <a:pt x="12192000" y="0"/>
                </a:lnTo>
                <a:lnTo>
                  <a:pt x="0" y="0"/>
                </a:lnTo>
                <a:lnTo>
                  <a:pt x="0" y="57150"/>
                </a:lnTo>
                <a:close/>
              </a:path>
            </a:pathLst>
          </a:custGeom>
          <a:solidFill>
            <a:srgbClr val="554B4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8515350" y="4514850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685800" y="0"/>
                </a:moveTo>
                <a:lnTo>
                  <a:pt x="0" y="0"/>
                </a:lnTo>
                <a:lnTo>
                  <a:pt x="0" y="685800"/>
                </a:lnTo>
                <a:lnTo>
                  <a:pt x="685800" y="685800"/>
                </a:lnTo>
                <a:lnTo>
                  <a:pt x="6858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76799" y="4630817"/>
            <a:ext cx="245202" cy="7167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12505" y="4702730"/>
            <a:ext cx="369532" cy="7143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19649" y="4774168"/>
            <a:ext cx="333041" cy="7167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12504" y="4838700"/>
            <a:ext cx="354149" cy="71438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26482" y="5019199"/>
            <a:ext cx="928058" cy="10025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20213" y="5019199"/>
            <a:ext cx="2273141" cy="10025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57826" y="5019199"/>
            <a:ext cx="305666" cy="10025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29573" y="5019199"/>
            <a:ext cx="85725" cy="10025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772435" y="5019199"/>
            <a:ext cx="1086135" cy="10025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508207" y="4514850"/>
            <a:ext cx="521494" cy="51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1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142" y="965836"/>
            <a:ext cx="9145429" cy="43814"/>
          </a:xfrm>
          <a:custGeom>
            <a:avLst/>
            <a:gdLst/>
            <a:ahLst/>
            <a:cxnLst/>
            <a:rect l="l" t="t" r="r" b="b"/>
            <a:pathLst>
              <a:path w="12193905" h="58419">
                <a:moveTo>
                  <a:pt x="0" y="57912"/>
                </a:moveTo>
                <a:lnTo>
                  <a:pt x="12193524" y="57912"/>
                </a:lnTo>
                <a:lnTo>
                  <a:pt x="12193524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554B4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8513064" y="4511421"/>
            <a:ext cx="514350" cy="51435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685800" y="0"/>
                </a:moveTo>
                <a:lnTo>
                  <a:pt x="0" y="0"/>
                </a:lnTo>
                <a:lnTo>
                  <a:pt x="0" y="685800"/>
                </a:lnTo>
                <a:lnTo>
                  <a:pt x="685800" y="685800"/>
                </a:lnTo>
                <a:lnTo>
                  <a:pt x="6858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79942" y="4628236"/>
            <a:ext cx="224685" cy="7429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18220" y="4696816"/>
            <a:ext cx="343424" cy="742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29650" y="4765396"/>
            <a:ext cx="305848" cy="7429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17077" y="4833975"/>
            <a:ext cx="331118" cy="7429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67630" y="5013426"/>
            <a:ext cx="776497" cy="9829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07151" y="5013426"/>
            <a:ext cx="2613946" cy="98298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686235" y="5013426"/>
            <a:ext cx="89154" cy="9829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730811" y="5013426"/>
            <a:ext cx="1081850" cy="9829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13064" y="4513707"/>
            <a:ext cx="514350" cy="5143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4115" y="1125664"/>
            <a:ext cx="19121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4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143" y="961262"/>
            <a:ext cx="9145429" cy="4182428"/>
          </a:xfrm>
          <a:custGeom>
            <a:avLst/>
            <a:gdLst/>
            <a:ahLst/>
            <a:cxnLst/>
            <a:rect l="l" t="t" r="r" b="b"/>
            <a:pathLst>
              <a:path w="12193905" h="5576570">
                <a:moveTo>
                  <a:pt x="12193524" y="0"/>
                </a:moveTo>
                <a:lnTo>
                  <a:pt x="9904476" y="0"/>
                </a:lnTo>
                <a:lnTo>
                  <a:pt x="9904476" y="10668"/>
                </a:lnTo>
                <a:lnTo>
                  <a:pt x="0" y="10668"/>
                </a:lnTo>
                <a:lnTo>
                  <a:pt x="0" y="64008"/>
                </a:lnTo>
                <a:lnTo>
                  <a:pt x="9904476" y="64008"/>
                </a:lnTo>
                <a:lnTo>
                  <a:pt x="9904476" y="5576316"/>
                </a:lnTo>
                <a:lnTo>
                  <a:pt x="12193524" y="5576316"/>
                </a:lnTo>
                <a:lnTo>
                  <a:pt x="12193524" y="64008"/>
                </a:lnTo>
                <a:lnTo>
                  <a:pt x="12193524" y="10668"/>
                </a:lnTo>
                <a:lnTo>
                  <a:pt x="12193524" y="0"/>
                </a:lnTo>
                <a:close/>
              </a:path>
            </a:pathLst>
          </a:custGeom>
          <a:solidFill>
            <a:srgbClr val="EB17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486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4.jpg"/><Relationship Id="rId1" Type="http://schemas.openxmlformats.org/officeDocument/2006/relationships/slideLayout" Target="../slideLayouts/slideLayout9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5.jpg"/><Relationship Id="rId1" Type="http://schemas.openxmlformats.org/officeDocument/2006/relationships/slideLayout" Target="../slideLayouts/slideLayout9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6.jpg"/><Relationship Id="rId1" Type="http://schemas.openxmlformats.org/officeDocument/2006/relationships/slideLayout" Target="../slideLayouts/slideLayout9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7.jpg"/><Relationship Id="rId1" Type="http://schemas.openxmlformats.org/officeDocument/2006/relationships/slideLayout" Target="../slideLayouts/slideLayout9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8.jpg"/><Relationship Id="rId1" Type="http://schemas.openxmlformats.org/officeDocument/2006/relationships/slideLayout" Target="../slideLayouts/slideLayout9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9.jpg"/><Relationship Id="rId1" Type="http://schemas.openxmlformats.org/officeDocument/2006/relationships/slideLayout" Target="../slideLayouts/slideLayout9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0.jpg"/><Relationship Id="rId1" Type="http://schemas.openxmlformats.org/officeDocument/2006/relationships/slideLayout" Target="../slideLayouts/slideLayout9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89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2.png"/><Relationship Id="rId117" Type="http://schemas.openxmlformats.org/officeDocument/2006/relationships/image" Target="../media/image243.png"/><Relationship Id="rId21" Type="http://schemas.openxmlformats.org/officeDocument/2006/relationships/image" Target="../media/image147.png"/><Relationship Id="rId42" Type="http://schemas.openxmlformats.org/officeDocument/2006/relationships/image" Target="../media/image168.png"/><Relationship Id="rId47" Type="http://schemas.openxmlformats.org/officeDocument/2006/relationships/image" Target="../media/image173.png"/><Relationship Id="rId63" Type="http://schemas.openxmlformats.org/officeDocument/2006/relationships/image" Target="../media/image189.png"/><Relationship Id="rId68" Type="http://schemas.openxmlformats.org/officeDocument/2006/relationships/image" Target="../media/image194.png"/><Relationship Id="rId84" Type="http://schemas.openxmlformats.org/officeDocument/2006/relationships/image" Target="../media/image210.png"/><Relationship Id="rId89" Type="http://schemas.openxmlformats.org/officeDocument/2006/relationships/image" Target="../media/image215.png"/><Relationship Id="rId112" Type="http://schemas.openxmlformats.org/officeDocument/2006/relationships/image" Target="../media/image238.png"/><Relationship Id="rId16" Type="http://schemas.openxmlformats.org/officeDocument/2006/relationships/image" Target="../media/image142.png"/><Relationship Id="rId107" Type="http://schemas.openxmlformats.org/officeDocument/2006/relationships/image" Target="../media/image233.png"/><Relationship Id="rId11" Type="http://schemas.openxmlformats.org/officeDocument/2006/relationships/image" Target="../media/image137.jpg"/><Relationship Id="rId32" Type="http://schemas.openxmlformats.org/officeDocument/2006/relationships/image" Target="../media/image158.png"/><Relationship Id="rId37" Type="http://schemas.openxmlformats.org/officeDocument/2006/relationships/image" Target="../media/image163.png"/><Relationship Id="rId53" Type="http://schemas.openxmlformats.org/officeDocument/2006/relationships/image" Target="../media/image179.png"/><Relationship Id="rId58" Type="http://schemas.openxmlformats.org/officeDocument/2006/relationships/image" Target="../media/image184.png"/><Relationship Id="rId74" Type="http://schemas.openxmlformats.org/officeDocument/2006/relationships/image" Target="../media/image200.png"/><Relationship Id="rId79" Type="http://schemas.openxmlformats.org/officeDocument/2006/relationships/image" Target="../media/image205.png"/><Relationship Id="rId102" Type="http://schemas.openxmlformats.org/officeDocument/2006/relationships/image" Target="../media/image228.png"/><Relationship Id="rId5" Type="http://schemas.openxmlformats.org/officeDocument/2006/relationships/image" Target="../media/image133.png"/><Relationship Id="rId90" Type="http://schemas.openxmlformats.org/officeDocument/2006/relationships/image" Target="../media/image216.png"/><Relationship Id="rId95" Type="http://schemas.openxmlformats.org/officeDocument/2006/relationships/image" Target="../media/image221.png"/><Relationship Id="rId22" Type="http://schemas.openxmlformats.org/officeDocument/2006/relationships/image" Target="../media/image148.png"/><Relationship Id="rId27" Type="http://schemas.openxmlformats.org/officeDocument/2006/relationships/image" Target="../media/image153.png"/><Relationship Id="rId43" Type="http://schemas.openxmlformats.org/officeDocument/2006/relationships/image" Target="../media/image169.png"/><Relationship Id="rId48" Type="http://schemas.openxmlformats.org/officeDocument/2006/relationships/image" Target="../media/image174.png"/><Relationship Id="rId64" Type="http://schemas.openxmlformats.org/officeDocument/2006/relationships/image" Target="../media/image190.png"/><Relationship Id="rId69" Type="http://schemas.openxmlformats.org/officeDocument/2006/relationships/image" Target="../media/image195.png"/><Relationship Id="rId113" Type="http://schemas.openxmlformats.org/officeDocument/2006/relationships/image" Target="../media/image239.png"/><Relationship Id="rId118" Type="http://schemas.openxmlformats.org/officeDocument/2006/relationships/image" Target="../media/image244.png"/><Relationship Id="rId80" Type="http://schemas.openxmlformats.org/officeDocument/2006/relationships/image" Target="../media/image206.png"/><Relationship Id="rId85" Type="http://schemas.openxmlformats.org/officeDocument/2006/relationships/image" Target="../media/image211.pn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33" Type="http://schemas.openxmlformats.org/officeDocument/2006/relationships/image" Target="../media/image159.png"/><Relationship Id="rId38" Type="http://schemas.openxmlformats.org/officeDocument/2006/relationships/image" Target="../media/image164.png"/><Relationship Id="rId59" Type="http://schemas.openxmlformats.org/officeDocument/2006/relationships/image" Target="../media/image185.png"/><Relationship Id="rId103" Type="http://schemas.openxmlformats.org/officeDocument/2006/relationships/image" Target="../media/image229.png"/><Relationship Id="rId108" Type="http://schemas.openxmlformats.org/officeDocument/2006/relationships/image" Target="../media/image234.png"/><Relationship Id="rId54" Type="http://schemas.openxmlformats.org/officeDocument/2006/relationships/image" Target="../media/image180.png"/><Relationship Id="rId70" Type="http://schemas.openxmlformats.org/officeDocument/2006/relationships/image" Target="../media/image196.png"/><Relationship Id="rId75" Type="http://schemas.openxmlformats.org/officeDocument/2006/relationships/image" Target="../media/image201.png"/><Relationship Id="rId91" Type="http://schemas.openxmlformats.org/officeDocument/2006/relationships/image" Target="../media/image217.png"/><Relationship Id="rId96" Type="http://schemas.openxmlformats.org/officeDocument/2006/relationships/image" Target="../media/image222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34.png"/><Relationship Id="rId23" Type="http://schemas.openxmlformats.org/officeDocument/2006/relationships/image" Target="../media/image149.png"/><Relationship Id="rId28" Type="http://schemas.openxmlformats.org/officeDocument/2006/relationships/image" Target="../media/image154.png"/><Relationship Id="rId49" Type="http://schemas.openxmlformats.org/officeDocument/2006/relationships/image" Target="../media/image175.png"/><Relationship Id="rId114" Type="http://schemas.openxmlformats.org/officeDocument/2006/relationships/image" Target="../media/image240.png"/><Relationship Id="rId119" Type="http://schemas.openxmlformats.org/officeDocument/2006/relationships/image" Target="../media/image245.png"/><Relationship Id="rId44" Type="http://schemas.openxmlformats.org/officeDocument/2006/relationships/image" Target="../media/image170.png"/><Relationship Id="rId60" Type="http://schemas.openxmlformats.org/officeDocument/2006/relationships/image" Target="../media/image186.png"/><Relationship Id="rId65" Type="http://schemas.openxmlformats.org/officeDocument/2006/relationships/image" Target="../media/image191.png"/><Relationship Id="rId81" Type="http://schemas.openxmlformats.org/officeDocument/2006/relationships/image" Target="../media/image207.png"/><Relationship Id="rId86" Type="http://schemas.openxmlformats.org/officeDocument/2006/relationships/image" Target="../media/image212.png"/><Relationship Id="rId4" Type="http://schemas.openxmlformats.org/officeDocument/2006/relationships/image" Target="../media/image132.png"/><Relationship Id="rId9" Type="http://schemas.openxmlformats.org/officeDocument/2006/relationships/image" Target="../media/image59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9" Type="http://schemas.openxmlformats.org/officeDocument/2006/relationships/image" Target="../media/image165.png"/><Relationship Id="rId109" Type="http://schemas.openxmlformats.org/officeDocument/2006/relationships/image" Target="../media/image235.png"/><Relationship Id="rId34" Type="http://schemas.openxmlformats.org/officeDocument/2006/relationships/image" Target="../media/image160.png"/><Relationship Id="rId50" Type="http://schemas.openxmlformats.org/officeDocument/2006/relationships/image" Target="../media/image176.png"/><Relationship Id="rId55" Type="http://schemas.openxmlformats.org/officeDocument/2006/relationships/image" Target="../media/image181.png"/><Relationship Id="rId76" Type="http://schemas.openxmlformats.org/officeDocument/2006/relationships/image" Target="../media/image202.png"/><Relationship Id="rId97" Type="http://schemas.openxmlformats.org/officeDocument/2006/relationships/image" Target="../media/image223.png"/><Relationship Id="rId104" Type="http://schemas.openxmlformats.org/officeDocument/2006/relationships/image" Target="../media/image230.png"/><Relationship Id="rId120" Type="http://schemas.openxmlformats.org/officeDocument/2006/relationships/image" Target="../media/image246.png"/><Relationship Id="rId7" Type="http://schemas.openxmlformats.org/officeDocument/2006/relationships/image" Target="../media/image135.png"/><Relationship Id="rId71" Type="http://schemas.openxmlformats.org/officeDocument/2006/relationships/image" Target="../media/image197.png"/><Relationship Id="rId92" Type="http://schemas.openxmlformats.org/officeDocument/2006/relationships/image" Target="../media/image218.png"/><Relationship Id="rId2" Type="http://schemas.openxmlformats.org/officeDocument/2006/relationships/image" Target="../media/image130.png"/><Relationship Id="rId29" Type="http://schemas.openxmlformats.org/officeDocument/2006/relationships/image" Target="../media/image155.png"/><Relationship Id="rId24" Type="http://schemas.openxmlformats.org/officeDocument/2006/relationships/image" Target="../media/image150.png"/><Relationship Id="rId40" Type="http://schemas.openxmlformats.org/officeDocument/2006/relationships/image" Target="../media/image166.png"/><Relationship Id="rId45" Type="http://schemas.openxmlformats.org/officeDocument/2006/relationships/image" Target="../media/image171.png"/><Relationship Id="rId66" Type="http://schemas.openxmlformats.org/officeDocument/2006/relationships/image" Target="../media/image192.png"/><Relationship Id="rId87" Type="http://schemas.openxmlformats.org/officeDocument/2006/relationships/image" Target="../media/image213.png"/><Relationship Id="rId110" Type="http://schemas.openxmlformats.org/officeDocument/2006/relationships/image" Target="../media/image236.png"/><Relationship Id="rId115" Type="http://schemas.openxmlformats.org/officeDocument/2006/relationships/image" Target="../media/image241.png"/><Relationship Id="rId61" Type="http://schemas.openxmlformats.org/officeDocument/2006/relationships/image" Target="../media/image187.png"/><Relationship Id="rId82" Type="http://schemas.openxmlformats.org/officeDocument/2006/relationships/image" Target="../media/image208.png"/><Relationship Id="rId19" Type="http://schemas.openxmlformats.org/officeDocument/2006/relationships/image" Target="../media/image145.png"/><Relationship Id="rId14" Type="http://schemas.openxmlformats.org/officeDocument/2006/relationships/image" Target="../media/image140.png"/><Relationship Id="rId30" Type="http://schemas.openxmlformats.org/officeDocument/2006/relationships/image" Target="../media/image156.png"/><Relationship Id="rId35" Type="http://schemas.openxmlformats.org/officeDocument/2006/relationships/image" Target="../media/image161.png"/><Relationship Id="rId56" Type="http://schemas.openxmlformats.org/officeDocument/2006/relationships/image" Target="../media/image182.png"/><Relationship Id="rId77" Type="http://schemas.openxmlformats.org/officeDocument/2006/relationships/image" Target="../media/image203.png"/><Relationship Id="rId100" Type="http://schemas.openxmlformats.org/officeDocument/2006/relationships/image" Target="../media/image226.png"/><Relationship Id="rId105" Type="http://schemas.openxmlformats.org/officeDocument/2006/relationships/image" Target="../media/image231.png"/><Relationship Id="rId8" Type="http://schemas.openxmlformats.org/officeDocument/2006/relationships/image" Target="../media/image136.png"/><Relationship Id="rId51" Type="http://schemas.openxmlformats.org/officeDocument/2006/relationships/image" Target="../media/image177.png"/><Relationship Id="rId72" Type="http://schemas.openxmlformats.org/officeDocument/2006/relationships/image" Target="../media/image198.png"/><Relationship Id="rId93" Type="http://schemas.openxmlformats.org/officeDocument/2006/relationships/image" Target="../media/image219.png"/><Relationship Id="rId98" Type="http://schemas.openxmlformats.org/officeDocument/2006/relationships/image" Target="../media/image224.png"/><Relationship Id="rId121" Type="http://schemas.openxmlformats.org/officeDocument/2006/relationships/image" Target="../media/image247.png"/><Relationship Id="rId3" Type="http://schemas.openxmlformats.org/officeDocument/2006/relationships/image" Target="../media/image131.png"/><Relationship Id="rId25" Type="http://schemas.openxmlformats.org/officeDocument/2006/relationships/image" Target="../media/image151.png"/><Relationship Id="rId46" Type="http://schemas.openxmlformats.org/officeDocument/2006/relationships/image" Target="../media/image172.png"/><Relationship Id="rId67" Type="http://schemas.openxmlformats.org/officeDocument/2006/relationships/image" Target="../media/image193.png"/><Relationship Id="rId116" Type="http://schemas.openxmlformats.org/officeDocument/2006/relationships/image" Target="../media/image242.png"/><Relationship Id="rId20" Type="http://schemas.openxmlformats.org/officeDocument/2006/relationships/image" Target="../media/image146.png"/><Relationship Id="rId41" Type="http://schemas.openxmlformats.org/officeDocument/2006/relationships/image" Target="../media/image167.png"/><Relationship Id="rId62" Type="http://schemas.openxmlformats.org/officeDocument/2006/relationships/image" Target="../media/image188.png"/><Relationship Id="rId83" Type="http://schemas.openxmlformats.org/officeDocument/2006/relationships/image" Target="../media/image209.png"/><Relationship Id="rId88" Type="http://schemas.openxmlformats.org/officeDocument/2006/relationships/image" Target="../media/image214.png"/><Relationship Id="rId111" Type="http://schemas.openxmlformats.org/officeDocument/2006/relationships/image" Target="../media/image237.png"/><Relationship Id="rId15" Type="http://schemas.openxmlformats.org/officeDocument/2006/relationships/image" Target="../media/image141.png"/><Relationship Id="rId36" Type="http://schemas.openxmlformats.org/officeDocument/2006/relationships/image" Target="../media/image162.png"/><Relationship Id="rId57" Type="http://schemas.openxmlformats.org/officeDocument/2006/relationships/image" Target="../media/image183.png"/><Relationship Id="rId106" Type="http://schemas.openxmlformats.org/officeDocument/2006/relationships/image" Target="../media/image232.png"/><Relationship Id="rId10" Type="http://schemas.openxmlformats.org/officeDocument/2006/relationships/image" Target="../media/image60.png"/><Relationship Id="rId31" Type="http://schemas.openxmlformats.org/officeDocument/2006/relationships/image" Target="../media/image157.png"/><Relationship Id="rId52" Type="http://schemas.openxmlformats.org/officeDocument/2006/relationships/image" Target="../media/image178.png"/><Relationship Id="rId73" Type="http://schemas.openxmlformats.org/officeDocument/2006/relationships/image" Target="../media/image199.png"/><Relationship Id="rId78" Type="http://schemas.openxmlformats.org/officeDocument/2006/relationships/image" Target="../media/image204.png"/><Relationship Id="rId94" Type="http://schemas.openxmlformats.org/officeDocument/2006/relationships/image" Target="../media/image220.png"/><Relationship Id="rId99" Type="http://schemas.openxmlformats.org/officeDocument/2006/relationships/image" Target="../media/image225.png"/><Relationship Id="rId101" Type="http://schemas.openxmlformats.org/officeDocument/2006/relationships/image" Target="../media/image227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.png"/><Relationship Id="rId21" Type="http://schemas.openxmlformats.org/officeDocument/2006/relationships/image" Target="../media/image267.png"/><Relationship Id="rId42" Type="http://schemas.openxmlformats.org/officeDocument/2006/relationships/image" Target="../media/image288.png"/><Relationship Id="rId47" Type="http://schemas.openxmlformats.org/officeDocument/2006/relationships/image" Target="../media/image293.png"/><Relationship Id="rId63" Type="http://schemas.openxmlformats.org/officeDocument/2006/relationships/image" Target="../media/image309.png"/><Relationship Id="rId68" Type="http://schemas.openxmlformats.org/officeDocument/2006/relationships/image" Target="../media/image314.png"/><Relationship Id="rId84" Type="http://schemas.openxmlformats.org/officeDocument/2006/relationships/image" Target="../media/image330.png"/><Relationship Id="rId89" Type="http://schemas.openxmlformats.org/officeDocument/2006/relationships/image" Target="../media/image335.png"/><Relationship Id="rId16" Type="http://schemas.openxmlformats.org/officeDocument/2006/relationships/image" Target="../media/image262.png"/><Relationship Id="rId11" Type="http://schemas.openxmlformats.org/officeDocument/2006/relationships/image" Target="../media/image257.png"/><Relationship Id="rId32" Type="http://schemas.openxmlformats.org/officeDocument/2006/relationships/image" Target="../media/image278.png"/><Relationship Id="rId37" Type="http://schemas.openxmlformats.org/officeDocument/2006/relationships/image" Target="../media/image283.png"/><Relationship Id="rId53" Type="http://schemas.openxmlformats.org/officeDocument/2006/relationships/image" Target="../media/image299.png"/><Relationship Id="rId58" Type="http://schemas.openxmlformats.org/officeDocument/2006/relationships/image" Target="../media/image304.png"/><Relationship Id="rId74" Type="http://schemas.openxmlformats.org/officeDocument/2006/relationships/image" Target="../media/image320.png"/><Relationship Id="rId79" Type="http://schemas.openxmlformats.org/officeDocument/2006/relationships/image" Target="../media/image325.png"/><Relationship Id="rId102" Type="http://schemas.openxmlformats.org/officeDocument/2006/relationships/image" Target="../media/image348.png"/><Relationship Id="rId5" Type="http://schemas.openxmlformats.org/officeDocument/2006/relationships/image" Target="../media/image251.png"/><Relationship Id="rId90" Type="http://schemas.openxmlformats.org/officeDocument/2006/relationships/image" Target="../media/image336.png"/><Relationship Id="rId95" Type="http://schemas.openxmlformats.org/officeDocument/2006/relationships/image" Target="../media/image341.png"/><Relationship Id="rId22" Type="http://schemas.openxmlformats.org/officeDocument/2006/relationships/image" Target="../media/image268.png"/><Relationship Id="rId27" Type="http://schemas.openxmlformats.org/officeDocument/2006/relationships/image" Target="../media/image273.png"/><Relationship Id="rId43" Type="http://schemas.openxmlformats.org/officeDocument/2006/relationships/image" Target="../media/image289.png"/><Relationship Id="rId48" Type="http://schemas.openxmlformats.org/officeDocument/2006/relationships/image" Target="../media/image294.png"/><Relationship Id="rId64" Type="http://schemas.openxmlformats.org/officeDocument/2006/relationships/image" Target="../media/image310.png"/><Relationship Id="rId69" Type="http://schemas.openxmlformats.org/officeDocument/2006/relationships/image" Target="../media/image315.png"/><Relationship Id="rId80" Type="http://schemas.openxmlformats.org/officeDocument/2006/relationships/image" Target="../media/image326.png"/><Relationship Id="rId85" Type="http://schemas.openxmlformats.org/officeDocument/2006/relationships/image" Target="../media/image331.pn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33" Type="http://schemas.openxmlformats.org/officeDocument/2006/relationships/image" Target="../media/image279.png"/><Relationship Id="rId38" Type="http://schemas.openxmlformats.org/officeDocument/2006/relationships/image" Target="../media/image284.png"/><Relationship Id="rId59" Type="http://schemas.openxmlformats.org/officeDocument/2006/relationships/image" Target="../media/image305.png"/><Relationship Id="rId103" Type="http://schemas.openxmlformats.org/officeDocument/2006/relationships/image" Target="../media/image349.png"/><Relationship Id="rId20" Type="http://schemas.openxmlformats.org/officeDocument/2006/relationships/image" Target="../media/image266.png"/><Relationship Id="rId41" Type="http://schemas.openxmlformats.org/officeDocument/2006/relationships/image" Target="../media/image287.png"/><Relationship Id="rId54" Type="http://schemas.openxmlformats.org/officeDocument/2006/relationships/image" Target="../media/image300.png"/><Relationship Id="rId62" Type="http://schemas.openxmlformats.org/officeDocument/2006/relationships/image" Target="../media/image308.png"/><Relationship Id="rId70" Type="http://schemas.openxmlformats.org/officeDocument/2006/relationships/image" Target="../media/image316.png"/><Relationship Id="rId75" Type="http://schemas.openxmlformats.org/officeDocument/2006/relationships/image" Target="../media/image321.png"/><Relationship Id="rId83" Type="http://schemas.openxmlformats.org/officeDocument/2006/relationships/image" Target="../media/image329.png"/><Relationship Id="rId88" Type="http://schemas.openxmlformats.org/officeDocument/2006/relationships/image" Target="../media/image334.png"/><Relationship Id="rId91" Type="http://schemas.openxmlformats.org/officeDocument/2006/relationships/image" Target="../media/image337.png"/><Relationship Id="rId96" Type="http://schemas.openxmlformats.org/officeDocument/2006/relationships/image" Target="../media/image342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52.png"/><Relationship Id="rId15" Type="http://schemas.openxmlformats.org/officeDocument/2006/relationships/image" Target="../media/image261.png"/><Relationship Id="rId23" Type="http://schemas.openxmlformats.org/officeDocument/2006/relationships/image" Target="../media/image269.png"/><Relationship Id="rId28" Type="http://schemas.openxmlformats.org/officeDocument/2006/relationships/image" Target="../media/image274.png"/><Relationship Id="rId36" Type="http://schemas.openxmlformats.org/officeDocument/2006/relationships/image" Target="../media/image282.png"/><Relationship Id="rId49" Type="http://schemas.openxmlformats.org/officeDocument/2006/relationships/image" Target="../media/image295.png"/><Relationship Id="rId57" Type="http://schemas.openxmlformats.org/officeDocument/2006/relationships/image" Target="../media/image303.png"/><Relationship Id="rId10" Type="http://schemas.openxmlformats.org/officeDocument/2006/relationships/image" Target="../media/image256.png"/><Relationship Id="rId31" Type="http://schemas.openxmlformats.org/officeDocument/2006/relationships/image" Target="../media/image277.png"/><Relationship Id="rId44" Type="http://schemas.openxmlformats.org/officeDocument/2006/relationships/image" Target="../media/image290.png"/><Relationship Id="rId52" Type="http://schemas.openxmlformats.org/officeDocument/2006/relationships/image" Target="../media/image298.png"/><Relationship Id="rId60" Type="http://schemas.openxmlformats.org/officeDocument/2006/relationships/image" Target="../media/image306.png"/><Relationship Id="rId65" Type="http://schemas.openxmlformats.org/officeDocument/2006/relationships/image" Target="../media/image311.png"/><Relationship Id="rId73" Type="http://schemas.openxmlformats.org/officeDocument/2006/relationships/image" Target="../media/image319.png"/><Relationship Id="rId78" Type="http://schemas.openxmlformats.org/officeDocument/2006/relationships/image" Target="../media/image324.png"/><Relationship Id="rId81" Type="http://schemas.openxmlformats.org/officeDocument/2006/relationships/image" Target="../media/image327.png"/><Relationship Id="rId86" Type="http://schemas.openxmlformats.org/officeDocument/2006/relationships/image" Target="../media/image332.png"/><Relationship Id="rId94" Type="http://schemas.openxmlformats.org/officeDocument/2006/relationships/image" Target="../media/image340.png"/><Relationship Id="rId99" Type="http://schemas.openxmlformats.org/officeDocument/2006/relationships/image" Target="../media/image345.png"/><Relationship Id="rId101" Type="http://schemas.openxmlformats.org/officeDocument/2006/relationships/image" Target="../media/image347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39" Type="http://schemas.openxmlformats.org/officeDocument/2006/relationships/image" Target="../media/image285.png"/><Relationship Id="rId34" Type="http://schemas.openxmlformats.org/officeDocument/2006/relationships/image" Target="../media/image280.png"/><Relationship Id="rId50" Type="http://schemas.openxmlformats.org/officeDocument/2006/relationships/image" Target="../media/image296.png"/><Relationship Id="rId55" Type="http://schemas.openxmlformats.org/officeDocument/2006/relationships/image" Target="../media/image301.png"/><Relationship Id="rId76" Type="http://schemas.openxmlformats.org/officeDocument/2006/relationships/image" Target="../media/image322.png"/><Relationship Id="rId97" Type="http://schemas.openxmlformats.org/officeDocument/2006/relationships/image" Target="../media/image343.png"/><Relationship Id="rId104" Type="http://schemas.openxmlformats.org/officeDocument/2006/relationships/image" Target="../media/image350.png"/><Relationship Id="rId7" Type="http://schemas.openxmlformats.org/officeDocument/2006/relationships/image" Target="../media/image253.png"/><Relationship Id="rId71" Type="http://schemas.openxmlformats.org/officeDocument/2006/relationships/image" Target="../media/image317.png"/><Relationship Id="rId92" Type="http://schemas.openxmlformats.org/officeDocument/2006/relationships/image" Target="../media/image338.png"/><Relationship Id="rId2" Type="http://schemas.openxmlformats.org/officeDocument/2006/relationships/image" Target="../media/image248.png"/><Relationship Id="rId29" Type="http://schemas.openxmlformats.org/officeDocument/2006/relationships/image" Target="../media/image275.png"/><Relationship Id="rId24" Type="http://schemas.openxmlformats.org/officeDocument/2006/relationships/image" Target="../media/image270.png"/><Relationship Id="rId40" Type="http://schemas.openxmlformats.org/officeDocument/2006/relationships/image" Target="../media/image286.png"/><Relationship Id="rId45" Type="http://schemas.openxmlformats.org/officeDocument/2006/relationships/image" Target="../media/image291.png"/><Relationship Id="rId66" Type="http://schemas.openxmlformats.org/officeDocument/2006/relationships/image" Target="../media/image312.png"/><Relationship Id="rId87" Type="http://schemas.openxmlformats.org/officeDocument/2006/relationships/image" Target="../media/image333.png"/><Relationship Id="rId61" Type="http://schemas.openxmlformats.org/officeDocument/2006/relationships/image" Target="../media/image307.png"/><Relationship Id="rId82" Type="http://schemas.openxmlformats.org/officeDocument/2006/relationships/image" Target="../media/image328.png"/><Relationship Id="rId19" Type="http://schemas.openxmlformats.org/officeDocument/2006/relationships/image" Target="../media/image265.png"/><Relationship Id="rId14" Type="http://schemas.openxmlformats.org/officeDocument/2006/relationships/image" Target="../media/image260.png"/><Relationship Id="rId30" Type="http://schemas.openxmlformats.org/officeDocument/2006/relationships/image" Target="../media/image276.png"/><Relationship Id="rId35" Type="http://schemas.openxmlformats.org/officeDocument/2006/relationships/image" Target="../media/image281.png"/><Relationship Id="rId56" Type="http://schemas.openxmlformats.org/officeDocument/2006/relationships/image" Target="../media/image302.png"/><Relationship Id="rId77" Type="http://schemas.openxmlformats.org/officeDocument/2006/relationships/image" Target="../media/image323.png"/><Relationship Id="rId100" Type="http://schemas.openxmlformats.org/officeDocument/2006/relationships/image" Target="../media/image346.png"/><Relationship Id="rId105" Type="http://schemas.openxmlformats.org/officeDocument/2006/relationships/image" Target="../media/image351.png"/><Relationship Id="rId8" Type="http://schemas.openxmlformats.org/officeDocument/2006/relationships/image" Target="../media/image254.png"/><Relationship Id="rId51" Type="http://schemas.openxmlformats.org/officeDocument/2006/relationships/image" Target="../media/image297.png"/><Relationship Id="rId72" Type="http://schemas.openxmlformats.org/officeDocument/2006/relationships/image" Target="../media/image318.png"/><Relationship Id="rId93" Type="http://schemas.openxmlformats.org/officeDocument/2006/relationships/image" Target="../media/image339.png"/><Relationship Id="rId98" Type="http://schemas.openxmlformats.org/officeDocument/2006/relationships/image" Target="../media/image344.png"/><Relationship Id="rId3" Type="http://schemas.openxmlformats.org/officeDocument/2006/relationships/image" Target="../media/image249.png"/><Relationship Id="rId25" Type="http://schemas.openxmlformats.org/officeDocument/2006/relationships/image" Target="../media/image271.png"/><Relationship Id="rId46" Type="http://schemas.openxmlformats.org/officeDocument/2006/relationships/image" Target="../media/image292.png"/><Relationship Id="rId67" Type="http://schemas.openxmlformats.org/officeDocument/2006/relationships/image" Target="../media/image313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4.png"/><Relationship Id="rId21" Type="http://schemas.openxmlformats.org/officeDocument/2006/relationships/image" Target="../media/image252.png"/><Relationship Id="rId34" Type="http://schemas.openxmlformats.org/officeDocument/2006/relationships/image" Target="../media/image382.png"/><Relationship Id="rId42" Type="http://schemas.openxmlformats.org/officeDocument/2006/relationships/image" Target="../media/image390.png"/><Relationship Id="rId47" Type="http://schemas.openxmlformats.org/officeDocument/2006/relationships/image" Target="../media/image395.png"/><Relationship Id="rId50" Type="http://schemas.openxmlformats.org/officeDocument/2006/relationships/image" Target="../media/image398.png"/><Relationship Id="rId55" Type="http://schemas.openxmlformats.org/officeDocument/2006/relationships/image" Target="../media/image403.png"/><Relationship Id="rId63" Type="http://schemas.openxmlformats.org/officeDocument/2006/relationships/image" Target="../media/image411.png"/><Relationship Id="rId7" Type="http://schemas.openxmlformats.org/officeDocument/2006/relationships/image" Target="../media/image357.png"/><Relationship Id="rId2" Type="http://schemas.openxmlformats.org/officeDocument/2006/relationships/image" Target="../media/image352.png"/><Relationship Id="rId16" Type="http://schemas.openxmlformats.org/officeDocument/2006/relationships/image" Target="../media/image365.png"/><Relationship Id="rId29" Type="http://schemas.openxmlformats.org/officeDocument/2006/relationships/image" Target="../media/image377.png"/><Relationship Id="rId11" Type="http://schemas.openxmlformats.org/officeDocument/2006/relationships/image" Target="../media/image246.png"/><Relationship Id="rId24" Type="http://schemas.openxmlformats.org/officeDocument/2006/relationships/image" Target="../media/image372.png"/><Relationship Id="rId32" Type="http://schemas.openxmlformats.org/officeDocument/2006/relationships/image" Target="../media/image380.png"/><Relationship Id="rId37" Type="http://schemas.openxmlformats.org/officeDocument/2006/relationships/image" Target="../media/image385.png"/><Relationship Id="rId40" Type="http://schemas.openxmlformats.org/officeDocument/2006/relationships/image" Target="../media/image388.png"/><Relationship Id="rId45" Type="http://schemas.openxmlformats.org/officeDocument/2006/relationships/image" Target="../media/image393.png"/><Relationship Id="rId53" Type="http://schemas.openxmlformats.org/officeDocument/2006/relationships/image" Target="../media/image401.png"/><Relationship Id="rId58" Type="http://schemas.openxmlformats.org/officeDocument/2006/relationships/image" Target="../media/image406.png"/><Relationship Id="rId5" Type="http://schemas.openxmlformats.org/officeDocument/2006/relationships/image" Target="../media/image355.png"/><Relationship Id="rId61" Type="http://schemas.openxmlformats.org/officeDocument/2006/relationships/image" Target="../media/image409.png"/><Relationship Id="rId19" Type="http://schemas.openxmlformats.org/officeDocument/2006/relationships/image" Target="../media/image368.png"/><Relationship Id="rId14" Type="http://schemas.openxmlformats.org/officeDocument/2006/relationships/image" Target="../media/image363.png"/><Relationship Id="rId22" Type="http://schemas.openxmlformats.org/officeDocument/2006/relationships/image" Target="../media/image370.png"/><Relationship Id="rId27" Type="http://schemas.openxmlformats.org/officeDocument/2006/relationships/image" Target="../media/image375.png"/><Relationship Id="rId30" Type="http://schemas.openxmlformats.org/officeDocument/2006/relationships/image" Target="../media/image378.png"/><Relationship Id="rId35" Type="http://schemas.openxmlformats.org/officeDocument/2006/relationships/image" Target="../media/image383.png"/><Relationship Id="rId43" Type="http://schemas.openxmlformats.org/officeDocument/2006/relationships/image" Target="../media/image391.png"/><Relationship Id="rId48" Type="http://schemas.openxmlformats.org/officeDocument/2006/relationships/image" Target="../media/image396.png"/><Relationship Id="rId56" Type="http://schemas.openxmlformats.org/officeDocument/2006/relationships/image" Target="../media/image404.png"/><Relationship Id="rId64" Type="http://schemas.openxmlformats.org/officeDocument/2006/relationships/image" Target="../media/image412.png"/><Relationship Id="rId8" Type="http://schemas.openxmlformats.org/officeDocument/2006/relationships/image" Target="../media/image358.png"/><Relationship Id="rId51" Type="http://schemas.openxmlformats.org/officeDocument/2006/relationships/image" Target="../media/image399.png"/><Relationship Id="rId3" Type="http://schemas.openxmlformats.org/officeDocument/2006/relationships/image" Target="../media/image353.png"/><Relationship Id="rId12" Type="http://schemas.openxmlformats.org/officeDocument/2006/relationships/image" Target="../media/image361.png"/><Relationship Id="rId17" Type="http://schemas.openxmlformats.org/officeDocument/2006/relationships/image" Target="../media/image366.png"/><Relationship Id="rId25" Type="http://schemas.openxmlformats.org/officeDocument/2006/relationships/image" Target="../media/image373.png"/><Relationship Id="rId33" Type="http://schemas.openxmlformats.org/officeDocument/2006/relationships/image" Target="../media/image381.png"/><Relationship Id="rId38" Type="http://schemas.openxmlformats.org/officeDocument/2006/relationships/image" Target="../media/image386.png"/><Relationship Id="rId46" Type="http://schemas.openxmlformats.org/officeDocument/2006/relationships/image" Target="../media/image394.png"/><Relationship Id="rId59" Type="http://schemas.openxmlformats.org/officeDocument/2006/relationships/image" Target="../media/image407.png"/><Relationship Id="rId20" Type="http://schemas.openxmlformats.org/officeDocument/2006/relationships/image" Target="../media/image369.png"/><Relationship Id="rId41" Type="http://schemas.openxmlformats.org/officeDocument/2006/relationships/image" Target="../media/image389.png"/><Relationship Id="rId54" Type="http://schemas.openxmlformats.org/officeDocument/2006/relationships/image" Target="../media/image402.png"/><Relationship Id="rId62" Type="http://schemas.openxmlformats.org/officeDocument/2006/relationships/image" Target="../media/image410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56.png"/><Relationship Id="rId15" Type="http://schemas.openxmlformats.org/officeDocument/2006/relationships/image" Target="../media/image364.png"/><Relationship Id="rId23" Type="http://schemas.openxmlformats.org/officeDocument/2006/relationships/image" Target="../media/image371.png"/><Relationship Id="rId28" Type="http://schemas.openxmlformats.org/officeDocument/2006/relationships/image" Target="../media/image376.png"/><Relationship Id="rId36" Type="http://schemas.openxmlformats.org/officeDocument/2006/relationships/image" Target="../media/image384.png"/><Relationship Id="rId49" Type="http://schemas.openxmlformats.org/officeDocument/2006/relationships/image" Target="../media/image397.png"/><Relationship Id="rId57" Type="http://schemas.openxmlformats.org/officeDocument/2006/relationships/image" Target="../media/image405.png"/><Relationship Id="rId10" Type="http://schemas.openxmlformats.org/officeDocument/2006/relationships/image" Target="../media/image360.png"/><Relationship Id="rId31" Type="http://schemas.openxmlformats.org/officeDocument/2006/relationships/image" Target="../media/image379.png"/><Relationship Id="rId44" Type="http://schemas.openxmlformats.org/officeDocument/2006/relationships/image" Target="../media/image392.png"/><Relationship Id="rId52" Type="http://schemas.openxmlformats.org/officeDocument/2006/relationships/image" Target="../media/image400.png"/><Relationship Id="rId60" Type="http://schemas.openxmlformats.org/officeDocument/2006/relationships/image" Target="../media/image408.png"/><Relationship Id="rId65" Type="http://schemas.openxmlformats.org/officeDocument/2006/relationships/image" Target="../media/image413.png"/><Relationship Id="rId4" Type="http://schemas.openxmlformats.org/officeDocument/2006/relationships/image" Target="../media/image354.png"/><Relationship Id="rId9" Type="http://schemas.openxmlformats.org/officeDocument/2006/relationships/image" Target="../media/image359.png"/><Relationship Id="rId13" Type="http://schemas.openxmlformats.org/officeDocument/2006/relationships/image" Target="../media/image362.png"/><Relationship Id="rId18" Type="http://schemas.openxmlformats.org/officeDocument/2006/relationships/image" Target="../media/image367.png"/><Relationship Id="rId39" Type="http://schemas.openxmlformats.org/officeDocument/2006/relationships/image" Target="../media/image3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1.png"/><Relationship Id="rId21" Type="http://schemas.openxmlformats.org/officeDocument/2006/relationships/image" Target="../media/image427.png"/><Relationship Id="rId42" Type="http://schemas.openxmlformats.org/officeDocument/2006/relationships/image" Target="../media/image439.png"/><Relationship Id="rId47" Type="http://schemas.openxmlformats.org/officeDocument/2006/relationships/image" Target="../media/image173.png"/><Relationship Id="rId63" Type="http://schemas.openxmlformats.org/officeDocument/2006/relationships/image" Target="../media/image454.png"/><Relationship Id="rId68" Type="http://schemas.openxmlformats.org/officeDocument/2006/relationships/image" Target="../media/image197.png"/><Relationship Id="rId84" Type="http://schemas.openxmlformats.org/officeDocument/2006/relationships/image" Target="../media/image224.png"/><Relationship Id="rId89" Type="http://schemas.openxmlformats.org/officeDocument/2006/relationships/image" Target="../media/image229.png"/><Relationship Id="rId16" Type="http://schemas.openxmlformats.org/officeDocument/2006/relationships/image" Target="../media/image422.png"/><Relationship Id="rId107" Type="http://schemas.openxmlformats.org/officeDocument/2006/relationships/image" Target="../media/image245.png"/><Relationship Id="rId11" Type="http://schemas.openxmlformats.org/officeDocument/2006/relationships/image" Target="../media/image417.png"/><Relationship Id="rId32" Type="http://schemas.openxmlformats.org/officeDocument/2006/relationships/image" Target="../media/image434.png"/><Relationship Id="rId37" Type="http://schemas.openxmlformats.org/officeDocument/2006/relationships/image" Target="../media/image163.png"/><Relationship Id="rId53" Type="http://schemas.openxmlformats.org/officeDocument/2006/relationships/image" Target="../media/image446.png"/><Relationship Id="rId58" Type="http://schemas.openxmlformats.org/officeDocument/2006/relationships/image" Target="../media/image190.png"/><Relationship Id="rId74" Type="http://schemas.openxmlformats.org/officeDocument/2006/relationships/image" Target="../media/image460.png"/><Relationship Id="rId79" Type="http://schemas.openxmlformats.org/officeDocument/2006/relationships/image" Target="../media/image210.png"/><Relationship Id="rId102" Type="http://schemas.openxmlformats.org/officeDocument/2006/relationships/image" Target="../media/image477.png"/><Relationship Id="rId5" Type="http://schemas.openxmlformats.org/officeDocument/2006/relationships/image" Target="../media/image133.png"/><Relationship Id="rId90" Type="http://schemas.openxmlformats.org/officeDocument/2006/relationships/image" Target="../media/image470.png"/><Relationship Id="rId95" Type="http://schemas.openxmlformats.org/officeDocument/2006/relationships/image" Target="../media/image473.png"/><Relationship Id="rId22" Type="http://schemas.openxmlformats.org/officeDocument/2006/relationships/image" Target="../media/image428.png"/><Relationship Id="rId27" Type="http://schemas.openxmlformats.org/officeDocument/2006/relationships/image" Target="../media/image152.png"/><Relationship Id="rId43" Type="http://schemas.openxmlformats.org/officeDocument/2006/relationships/image" Target="../media/image167.png"/><Relationship Id="rId48" Type="http://schemas.openxmlformats.org/officeDocument/2006/relationships/image" Target="../media/image443.png"/><Relationship Id="rId64" Type="http://schemas.openxmlformats.org/officeDocument/2006/relationships/image" Target="../media/image191.png"/><Relationship Id="rId69" Type="http://schemas.openxmlformats.org/officeDocument/2006/relationships/image" Target="../media/image457.png"/><Relationship Id="rId80" Type="http://schemas.openxmlformats.org/officeDocument/2006/relationships/image" Target="../media/image464.png"/><Relationship Id="rId85" Type="http://schemas.openxmlformats.org/officeDocument/2006/relationships/image" Target="../media/image467.png"/><Relationship Id="rId12" Type="http://schemas.openxmlformats.org/officeDocument/2006/relationships/image" Target="../media/image418.png"/><Relationship Id="rId17" Type="http://schemas.openxmlformats.org/officeDocument/2006/relationships/image" Target="../media/image423.png"/><Relationship Id="rId33" Type="http://schemas.openxmlformats.org/officeDocument/2006/relationships/image" Target="../media/image158.png"/><Relationship Id="rId38" Type="http://schemas.openxmlformats.org/officeDocument/2006/relationships/image" Target="../media/image437.png"/><Relationship Id="rId59" Type="http://schemas.openxmlformats.org/officeDocument/2006/relationships/image" Target="../media/image450.png"/><Relationship Id="rId103" Type="http://schemas.openxmlformats.org/officeDocument/2006/relationships/image" Target="../media/image478.png"/><Relationship Id="rId108" Type="http://schemas.openxmlformats.org/officeDocument/2006/relationships/image" Target="../media/image246.png"/><Relationship Id="rId54" Type="http://schemas.openxmlformats.org/officeDocument/2006/relationships/image" Target="../media/image184.png"/><Relationship Id="rId70" Type="http://schemas.openxmlformats.org/officeDocument/2006/relationships/image" Target="../media/image458.png"/><Relationship Id="rId75" Type="http://schemas.openxmlformats.org/officeDocument/2006/relationships/image" Target="../media/image461.png"/><Relationship Id="rId91" Type="http://schemas.openxmlformats.org/officeDocument/2006/relationships/image" Target="../media/image232.png"/><Relationship Id="rId96" Type="http://schemas.openxmlformats.org/officeDocument/2006/relationships/image" Target="../media/image23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34.png"/><Relationship Id="rId15" Type="http://schemas.openxmlformats.org/officeDocument/2006/relationships/image" Target="../media/image421.png"/><Relationship Id="rId23" Type="http://schemas.openxmlformats.org/officeDocument/2006/relationships/image" Target="../media/image429.png"/><Relationship Id="rId28" Type="http://schemas.openxmlformats.org/officeDocument/2006/relationships/image" Target="../media/image432.png"/><Relationship Id="rId36" Type="http://schemas.openxmlformats.org/officeDocument/2006/relationships/image" Target="../media/image436.png"/><Relationship Id="rId49" Type="http://schemas.openxmlformats.org/officeDocument/2006/relationships/image" Target="../media/image175.png"/><Relationship Id="rId57" Type="http://schemas.openxmlformats.org/officeDocument/2006/relationships/image" Target="../media/image449.png"/><Relationship Id="rId106" Type="http://schemas.openxmlformats.org/officeDocument/2006/relationships/image" Target="../media/image244.png"/><Relationship Id="rId10" Type="http://schemas.openxmlformats.org/officeDocument/2006/relationships/image" Target="../media/image60.png"/><Relationship Id="rId31" Type="http://schemas.openxmlformats.org/officeDocument/2006/relationships/image" Target="../media/image156.png"/><Relationship Id="rId44" Type="http://schemas.openxmlformats.org/officeDocument/2006/relationships/image" Target="../media/image440.png"/><Relationship Id="rId52" Type="http://schemas.openxmlformats.org/officeDocument/2006/relationships/image" Target="../media/image445.png"/><Relationship Id="rId60" Type="http://schemas.openxmlformats.org/officeDocument/2006/relationships/image" Target="../media/image451.png"/><Relationship Id="rId65" Type="http://schemas.openxmlformats.org/officeDocument/2006/relationships/image" Target="../media/image455.png"/><Relationship Id="rId73" Type="http://schemas.openxmlformats.org/officeDocument/2006/relationships/image" Target="../media/image204.png"/><Relationship Id="rId78" Type="http://schemas.openxmlformats.org/officeDocument/2006/relationships/image" Target="../media/image463.png"/><Relationship Id="rId81" Type="http://schemas.openxmlformats.org/officeDocument/2006/relationships/image" Target="../media/image213.png"/><Relationship Id="rId86" Type="http://schemas.openxmlformats.org/officeDocument/2006/relationships/image" Target="../media/image227.png"/><Relationship Id="rId94" Type="http://schemas.openxmlformats.org/officeDocument/2006/relationships/image" Target="../media/image234.png"/><Relationship Id="rId99" Type="http://schemas.openxmlformats.org/officeDocument/2006/relationships/image" Target="../media/image475.png"/><Relationship Id="rId101" Type="http://schemas.openxmlformats.org/officeDocument/2006/relationships/image" Target="../media/image241.png"/><Relationship Id="rId4" Type="http://schemas.openxmlformats.org/officeDocument/2006/relationships/image" Target="../media/image132.png"/><Relationship Id="rId9" Type="http://schemas.openxmlformats.org/officeDocument/2006/relationships/image" Target="../media/image59.png"/><Relationship Id="rId13" Type="http://schemas.openxmlformats.org/officeDocument/2006/relationships/image" Target="../media/image419.png"/><Relationship Id="rId18" Type="http://schemas.openxmlformats.org/officeDocument/2006/relationships/image" Target="../media/image424.png"/><Relationship Id="rId39" Type="http://schemas.openxmlformats.org/officeDocument/2006/relationships/image" Target="../media/image171.png"/><Relationship Id="rId109" Type="http://schemas.openxmlformats.org/officeDocument/2006/relationships/image" Target="../media/image247.png"/><Relationship Id="rId34" Type="http://schemas.openxmlformats.org/officeDocument/2006/relationships/image" Target="../media/image435.png"/><Relationship Id="rId50" Type="http://schemas.openxmlformats.org/officeDocument/2006/relationships/image" Target="../media/image444.png"/><Relationship Id="rId55" Type="http://schemas.openxmlformats.org/officeDocument/2006/relationships/image" Target="../media/image447.png"/><Relationship Id="rId76" Type="http://schemas.openxmlformats.org/officeDocument/2006/relationships/image" Target="../media/image208.png"/><Relationship Id="rId97" Type="http://schemas.openxmlformats.org/officeDocument/2006/relationships/image" Target="../media/image474.png"/><Relationship Id="rId104" Type="http://schemas.openxmlformats.org/officeDocument/2006/relationships/image" Target="../media/image479.png"/><Relationship Id="rId7" Type="http://schemas.openxmlformats.org/officeDocument/2006/relationships/image" Target="../media/image416.png"/><Relationship Id="rId71" Type="http://schemas.openxmlformats.org/officeDocument/2006/relationships/image" Target="../media/image202.png"/><Relationship Id="rId92" Type="http://schemas.openxmlformats.org/officeDocument/2006/relationships/image" Target="../media/image471.png"/><Relationship Id="rId2" Type="http://schemas.openxmlformats.org/officeDocument/2006/relationships/image" Target="../media/image130.png"/><Relationship Id="rId29" Type="http://schemas.openxmlformats.org/officeDocument/2006/relationships/image" Target="../media/image154.png"/><Relationship Id="rId24" Type="http://schemas.openxmlformats.org/officeDocument/2006/relationships/image" Target="../media/image430.png"/><Relationship Id="rId40" Type="http://schemas.openxmlformats.org/officeDocument/2006/relationships/image" Target="../media/image438.png"/><Relationship Id="rId45" Type="http://schemas.openxmlformats.org/officeDocument/2006/relationships/image" Target="../media/image441.png"/><Relationship Id="rId66" Type="http://schemas.openxmlformats.org/officeDocument/2006/relationships/image" Target="../media/image195.png"/><Relationship Id="rId87" Type="http://schemas.openxmlformats.org/officeDocument/2006/relationships/image" Target="../media/image468.png"/><Relationship Id="rId110" Type="http://schemas.openxmlformats.org/officeDocument/2006/relationships/image" Target="../media/image66.png"/><Relationship Id="rId61" Type="http://schemas.openxmlformats.org/officeDocument/2006/relationships/image" Target="../media/image452.png"/><Relationship Id="rId82" Type="http://schemas.openxmlformats.org/officeDocument/2006/relationships/image" Target="../media/image465.png"/><Relationship Id="rId19" Type="http://schemas.openxmlformats.org/officeDocument/2006/relationships/image" Target="../media/image425.png"/><Relationship Id="rId14" Type="http://schemas.openxmlformats.org/officeDocument/2006/relationships/image" Target="../media/image420.png"/><Relationship Id="rId30" Type="http://schemas.openxmlformats.org/officeDocument/2006/relationships/image" Target="../media/image433.png"/><Relationship Id="rId35" Type="http://schemas.openxmlformats.org/officeDocument/2006/relationships/image" Target="../media/image160.png"/><Relationship Id="rId56" Type="http://schemas.openxmlformats.org/officeDocument/2006/relationships/image" Target="../media/image448.png"/><Relationship Id="rId77" Type="http://schemas.openxmlformats.org/officeDocument/2006/relationships/image" Target="../media/image462.png"/><Relationship Id="rId100" Type="http://schemas.openxmlformats.org/officeDocument/2006/relationships/image" Target="../media/image476.png"/><Relationship Id="rId105" Type="http://schemas.openxmlformats.org/officeDocument/2006/relationships/image" Target="../media/image480.png"/><Relationship Id="rId8" Type="http://schemas.openxmlformats.org/officeDocument/2006/relationships/image" Target="../media/image136.png"/><Relationship Id="rId51" Type="http://schemas.openxmlformats.org/officeDocument/2006/relationships/image" Target="../media/image177.png"/><Relationship Id="rId72" Type="http://schemas.openxmlformats.org/officeDocument/2006/relationships/image" Target="../media/image459.png"/><Relationship Id="rId93" Type="http://schemas.openxmlformats.org/officeDocument/2006/relationships/image" Target="../media/image472.png"/><Relationship Id="rId98" Type="http://schemas.openxmlformats.org/officeDocument/2006/relationships/image" Target="../media/image239.png"/><Relationship Id="rId3" Type="http://schemas.openxmlformats.org/officeDocument/2006/relationships/image" Target="../media/image415.png"/><Relationship Id="rId25" Type="http://schemas.openxmlformats.org/officeDocument/2006/relationships/image" Target="../media/image150.png"/><Relationship Id="rId46" Type="http://schemas.openxmlformats.org/officeDocument/2006/relationships/image" Target="../media/image442.png"/><Relationship Id="rId67" Type="http://schemas.openxmlformats.org/officeDocument/2006/relationships/image" Target="../media/image456.png"/><Relationship Id="rId20" Type="http://schemas.openxmlformats.org/officeDocument/2006/relationships/image" Target="../media/image426.png"/><Relationship Id="rId41" Type="http://schemas.openxmlformats.org/officeDocument/2006/relationships/image" Target="../media/image165.png"/><Relationship Id="rId62" Type="http://schemas.openxmlformats.org/officeDocument/2006/relationships/image" Target="../media/image453.png"/><Relationship Id="rId83" Type="http://schemas.openxmlformats.org/officeDocument/2006/relationships/image" Target="../media/image466.png"/><Relationship Id="rId88" Type="http://schemas.openxmlformats.org/officeDocument/2006/relationships/image" Target="../media/image469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2.png"/><Relationship Id="rId117" Type="http://schemas.openxmlformats.org/officeDocument/2006/relationships/image" Target="../media/image592.png"/><Relationship Id="rId21" Type="http://schemas.openxmlformats.org/officeDocument/2006/relationships/image" Target="../media/image497.png"/><Relationship Id="rId42" Type="http://schemas.openxmlformats.org/officeDocument/2006/relationships/image" Target="../media/image518.png"/><Relationship Id="rId47" Type="http://schemas.openxmlformats.org/officeDocument/2006/relationships/image" Target="../media/image523.png"/><Relationship Id="rId63" Type="http://schemas.openxmlformats.org/officeDocument/2006/relationships/image" Target="../media/image538.png"/><Relationship Id="rId68" Type="http://schemas.openxmlformats.org/officeDocument/2006/relationships/image" Target="../media/image543.png"/><Relationship Id="rId84" Type="http://schemas.openxmlformats.org/officeDocument/2006/relationships/image" Target="../media/image559.png"/><Relationship Id="rId89" Type="http://schemas.openxmlformats.org/officeDocument/2006/relationships/image" Target="../media/image564.png"/><Relationship Id="rId112" Type="http://schemas.openxmlformats.org/officeDocument/2006/relationships/image" Target="../media/image587.png"/><Relationship Id="rId16" Type="http://schemas.openxmlformats.org/officeDocument/2006/relationships/image" Target="../media/image492.png"/><Relationship Id="rId107" Type="http://schemas.openxmlformats.org/officeDocument/2006/relationships/image" Target="../media/image582.png"/><Relationship Id="rId11" Type="http://schemas.openxmlformats.org/officeDocument/2006/relationships/image" Target="../media/image488.png"/><Relationship Id="rId32" Type="http://schemas.openxmlformats.org/officeDocument/2006/relationships/image" Target="../media/image508.png"/><Relationship Id="rId37" Type="http://schemas.openxmlformats.org/officeDocument/2006/relationships/image" Target="../media/image513.png"/><Relationship Id="rId53" Type="http://schemas.openxmlformats.org/officeDocument/2006/relationships/image" Target="../media/image528.png"/><Relationship Id="rId58" Type="http://schemas.openxmlformats.org/officeDocument/2006/relationships/image" Target="../media/image533.png"/><Relationship Id="rId74" Type="http://schemas.openxmlformats.org/officeDocument/2006/relationships/image" Target="../media/image549.png"/><Relationship Id="rId79" Type="http://schemas.openxmlformats.org/officeDocument/2006/relationships/image" Target="../media/image554.png"/><Relationship Id="rId102" Type="http://schemas.openxmlformats.org/officeDocument/2006/relationships/image" Target="../media/image577.png"/><Relationship Id="rId5" Type="http://schemas.openxmlformats.org/officeDocument/2006/relationships/image" Target="../media/image351.png"/><Relationship Id="rId90" Type="http://schemas.openxmlformats.org/officeDocument/2006/relationships/image" Target="../media/image565.png"/><Relationship Id="rId95" Type="http://schemas.openxmlformats.org/officeDocument/2006/relationships/image" Target="../media/image570.png"/><Relationship Id="rId22" Type="http://schemas.openxmlformats.org/officeDocument/2006/relationships/image" Target="../media/image498.png"/><Relationship Id="rId27" Type="http://schemas.openxmlformats.org/officeDocument/2006/relationships/image" Target="../media/image503.png"/><Relationship Id="rId43" Type="http://schemas.openxmlformats.org/officeDocument/2006/relationships/image" Target="../media/image519.png"/><Relationship Id="rId48" Type="http://schemas.openxmlformats.org/officeDocument/2006/relationships/image" Target="../media/image524.png"/><Relationship Id="rId64" Type="http://schemas.openxmlformats.org/officeDocument/2006/relationships/image" Target="../media/image539.png"/><Relationship Id="rId69" Type="http://schemas.openxmlformats.org/officeDocument/2006/relationships/image" Target="../media/image544.png"/><Relationship Id="rId113" Type="http://schemas.openxmlformats.org/officeDocument/2006/relationships/image" Target="../media/image588.png"/><Relationship Id="rId118" Type="http://schemas.openxmlformats.org/officeDocument/2006/relationships/image" Target="../media/image593.png"/><Relationship Id="rId80" Type="http://schemas.openxmlformats.org/officeDocument/2006/relationships/image" Target="../media/image555.png"/><Relationship Id="rId85" Type="http://schemas.openxmlformats.org/officeDocument/2006/relationships/image" Target="../media/image560.png"/><Relationship Id="rId12" Type="http://schemas.openxmlformats.org/officeDocument/2006/relationships/image" Target="../media/image489.png"/><Relationship Id="rId17" Type="http://schemas.openxmlformats.org/officeDocument/2006/relationships/image" Target="../media/image493.png"/><Relationship Id="rId33" Type="http://schemas.openxmlformats.org/officeDocument/2006/relationships/image" Target="../media/image509.png"/><Relationship Id="rId38" Type="http://schemas.openxmlformats.org/officeDocument/2006/relationships/image" Target="../media/image514.png"/><Relationship Id="rId59" Type="http://schemas.openxmlformats.org/officeDocument/2006/relationships/image" Target="../media/image534.png"/><Relationship Id="rId103" Type="http://schemas.openxmlformats.org/officeDocument/2006/relationships/image" Target="../media/image578.png"/><Relationship Id="rId108" Type="http://schemas.openxmlformats.org/officeDocument/2006/relationships/image" Target="../media/image583.png"/><Relationship Id="rId54" Type="http://schemas.openxmlformats.org/officeDocument/2006/relationships/image" Target="../media/image529.png"/><Relationship Id="rId70" Type="http://schemas.openxmlformats.org/officeDocument/2006/relationships/image" Target="../media/image545.png"/><Relationship Id="rId75" Type="http://schemas.openxmlformats.org/officeDocument/2006/relationships/image" Target="../media/image550.png"/><Relationship Id="rId91" Type="http://schemas.openxmlformats.org/officeDocument/2006/relationships/image" Target="../media/image566.png"/><Relationship Id="rId96" Type="http://schemas.openxmlformats.org/officeDocument/2006/relationships/image" Target="../media/image57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83.png"/><Relationship Id="rId23" Type="http://schemas.openxmlformats.org/officeDocument/2006/relationships/image" Target="../media/image499.png"/><Relationship Id="rId28" Type="http://schemas.openxmlformats.org/officeDocument/2006/relationships/image" Target="../media/image504.png"/><Relationship Id="rId49" Type="http://schemas.openxmlformats.org/officeDocument/2006/relationships/image" Target="../media/image525.png"/><Relationship Id="rId114" Type="http://schemas.openxmlformats.org/officeDocument/2006/relationships/image" Target="../media/image589.png"/><Relationship Id="rId119" Type="http://schemas.openxmlformats.org/officeDocument/2006/relationships/image" Target="../media/image594.png"/><Relationship Id="rId10" Type="http://schemas.openxmlformats.org/officeDocument/2006/relationships/image" Target="../media/image487.png"/><Relationship Id="rId31" Type="http://schemas.openxmlformats.org/officeDocument/2006/relationships/image" Target="../media/image507.png"/><Relationship Id="rId44" Type="http://schemas.openxmlformats.org/officeDocument/2006/relationships/image" Target="../media/image520.png"/><Relationship Id="rId52" Type="http://schemas.openxmlformats.org/officeDocument/2006/relationships/image" Target="../media/image171.png"/><Relationship Id="rId60" Type="http://schemas.openxmlformats.org/officeDocument/2006/relationships/image" Target="../media/image535.png"/><Relationship Id="rId65" Type="http://schemas.openxmlformats.org/officeDocument/2006/relationships/image" Target="../media/image540.png"/><Relationship Id="rId73" Type="http://schemas.openxmlformats.org/officeDocument/2006/relationships/image" Target="../media/image548.png"/><Relationship Id="rId78" Type="http://schemas.openxmlformats.org/officeDocument/2006/relationships/image" Target="../media/image553.png"/><Relationship Id="rId81" Type="http://schemas.openxmlformats.org/officeDocument/2006/relationships/image" Target="../media/image556.png"/><Relationship Id="rId86" Type="http://schemas.openxmlformats.org/officeDocument/2006/relationships/image" Target="../media/image561.png"/><Relationship Id="rId94" Type="http://schemas.openxmlformats.org/officeDocument/2006/relationships/image" Target="../media/image569.png"/><Relationship Id="rId99" Type="http://schemas.openxmlformats.org/officeDocument/2006/relationships/image" Target="../media/image574.png"/><Relationship Id="rId101" Type="http://schemas.openxmlformats.org/officeDocument/2006/relationships/image" Target="../media/image576.png"/><Relationship Id="rId4" Type="http://schemas.openxmlformats.org/officeDocument/2006/relationships/image" Target="../media/image482.png"/><Relationship Id="rId9" Type="http://schemas.openxmlformats.org/officeDocument/2006/relationships/image" Target="../media/image486.png"/><Relationship Id="rId13" Type="http://schemas.openxmlformats.org/officeDocument/2006/relationships/image" Target="../media/image490.png"/><Relationship Id="rId18" Type="http://schemas.openxmlformats.org/officeDocument/2006/relationships/image" Target="../media/image494.png"/><Relationship Id="rId39" Type="http://schemas.openxmlformats.org/officeDocument/2006/relationships/image" Target="../media/image515.png"/><Relationship Id="rId109" Type="http://schemas.openxmlformats.org/officeDocument/2006/relationships/image" Target="../media/image584.png"/><Relationship Id="rId34" Type="http://schemas.openxmlformats.org/officeDocument/2006/relationships/image" Target="../media/image510.png"/><Relationship Id="rId50" Type="http://schemas.openxmlformats.org/officeDocument/2006/relationships/image" Target="../media/image526.png"/><Relationship Id="rId55" Type="http://schemas.openxmlformats.org/officeDocument/2006/relationships/image" Target="../media/image530.png"/><Relationship Id="rId76" Type="http://schemas.openxmlformats.org/officeDocument/2006/relationships/image" Target="../media/image551.png"/><Relationship Id="rId97" Type="http://schemas.openxmlformats.org/officeDocument/2006/relationships/image" Target="../media/image572.png"/><Relationship Id="rId104" Type="http://schemas.openxmlformats.org/officeDocument/2006/relationships/image" Target="../media/image579.png"/><Relationship Id="rId120" Type="http://schemas.openxmlformats.org/officeDocument/2006/relationships/image" Target="../media/image595.png"/><Relationship Id="rId7" Type="http://schemas.openxmlformats.org/officeDocument/2006/relationships/image" Target="../media/image484.png"/><Relationship Id="rId71" Type="http://schemas.openxmlformats.org/officeDocument/2006/relationships/image" Target="../media/image546.png"/><Relationship Id="rId92" Type="http://schemas.openxmlformats.org/officeDocument/2006/relationships/image" Target="../media/image567.png"/><Relationship Id="rId2" Type="http://schemas.openxmlformats.org/officeDocument/2006/relationships/image" Target="../media/image481.png"/><Relationship Id="rId29" Type="http://schemas.openxmlformats.org/officeDocument/2006/relationships/image" Target="../media/image505.png"/><Relationship Id="rId24" Type="http://schemas.openxmlformats.org/officeDocument/2006/relationships/image" Target="../media/image500.png"/><Relationship Id="rId40" Type="http://schemas.openxmlformats.org/officeDocument/2006/relationships/image" Target="../media/image516.png"/><Relationship Id="rId45" Type="http://schemas.openxmlformats.org/officeDocument/2006/relationships/image" Target="../media/image521.png"/><Relationship Id="rId66" Type="http://schemas.openxmlformats.org/officeDocument/2006/relationships/image" Target="../media/image541.png"/><Relationship Id="rId87" Type="http://schemas.openxmlformats.org/officeDocument/2006/relationships/image" Target="../media/image562.png"/><Relationship Id="rId110" Type="http://schemas.openxmlformats.org/officeDocument/2006/relationships/image" Target="../media/image585.png"/><Relationship Id="rId115" Type="http://schemas.openxmlformats.org/officeDocument/2006/relationships/image" Target="../media/image590.png"/><Relationship Id="rId61" Type="http://schemas.openxmlformats.org/officeDocument/2006/relationships/image" Target="../media/image536.png"/><Relationship Id="rId82" Type="http://schemas.openxmlformats.org/officeDocument/2006/relationships/image" Target="../media/image557.png"/><Relationship Id="rId19" Type="http://schemas.openxmlformats.org/officeDocument/2006/relationships/image" Target="../media/image495.png"/><Relationship Id="rId14" Type="http://schemas.openxmlformats.org/officeDocument/2006/relationships/image" Target="../media/image491.png"/><Relationship Id="rId30" Type="http://schemas.openxmlformats.org/officeDocument/2006/relationships/image" Target="../media/image506.png"/><Relationship Id="rId35" Type="http://schemas.openxmlformats.org/officeDocument/2006/relationships/image" Target="../media/image511.png"/><Relationship Id="rId56" Type="http://schemas.openxmlformats.org/officeDocument/2006/relationships/image" Target="../media/image531.png"/><Relationship Id="rId77" Type="http://schemas.openxmlformats.org/officeDocument/2006/relationships/image" Target="../media/image552.png"/><Relationship Id="rId100" Type="http://schemas.openxmlformats.org/officeDocument/2006/relationships/image" Target="../media/image575.png"/><Relationship Id="rId105" Type="http://schemas.openxmlformats.org/officeDocument/2006/relationships/image" Target="../media/image580.png"/><Relationship Id="rId8" Type="http://schemas.openxmlformats.org/officeDocument/2006/relationships/image" Target="../media/image485.png"/><Relationship Id="rId51" Type="http://schemas.openxmlformats.org/officeDocument/2006/relationships/image" Target="../media/image527.png"/><Relationship Id="rId72" Type="http://schemas.openxmlformats.org/officeDocument/2006/relationships/image" Target="../media/image547.png"/><Relationship Id="rId93" Type="http://schemas.openxmlformats.org/officeDocument/2006/relationships/image" Target="../media/image568.png"/><Relationship Id="rId98" Type="http://schemas.openxmlformats.org/officeDocument/2006/relationships/image" Target="../media/image573.png"/><Relationship Id="rId3" Type="http://schemas.openxmlformats.org/officeDocument/2006/relationships/image" Target="../media/image421.png"/><Relationship Id="rId25" Type="http://schemas.openxmlformats.org/officeDocument/2006/relationships/image" Target="../media/image501.png"/><Relationship Id="rId46" Type="http://schemas.openxmlformats.org/officeDocument/2006/relationships/image" Target="../media/image522.png"/><Relationship Id="rId67" Type="http://schemas.openxmlformats.org/officeDocument/2006/relationships/image" Target="../media/image542.png"/><Relationship Id="rId116" Type="http://schemas.openxmlformats.org/officeDocument/2006/relationships/image" Target="../media/image591.png"/><Relationship Id="rId20" Type="http://schemas.openxmlformats.org/officeDocument/2006/relationships/image" Target="../media/image496.png"/><Relationship Id="rId41" Type="http://schemas.openxmlformats.org/officeDocument/2006/relationships/image" Target="../media/image517.png"/><Relationship Id="rId62" Type="http://schemas.openxmlformats.org/officeDocument/2006/relationships/image" Target="../media/image537.png"/><Relationship Id="rId83" Type="http://schemas.openxmlformats.org/officeDocument/2006/relationships/image" Target="../media/image558.png"/><Relationship Id="rId88" Type="http://schemas.openxmlformats.org/officeDocument/2006/relationships/image" Target="../media/image563.png"/><Relationship Id="rId111" Type="http://schemas.openxmlformats.org/officeDocument/2006/relationships/image" Target="../media/image586.png"/><Relationship Id="rId15" Type="http://schemas.openxmlformats.org/officeDocument/2006/relationships/image" Target="../media/image276.png"/><Relationship Id="rId36" Type="http://schemas.openxmlformats.org/officeDocument/2006/relationships/image" Target="../media/image512.png"/><Relationship Id="rId57" Type="http://schemas.openxmlformats.org/officeDocument/2006/relationships/image" Target="../media/image532.png"/><Relationship Id="rId106" Type="http://schemas.openxmlformats.org/officeDocument/2006/relationships/image" Target="../media/image58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6.png"/><Relationship Id="rId18" Type="http://schemas.openxmlformats.org/officeDocument/2006/relationships/image" Target="../media/image611.png"/><Relationship Id="rId26" Type="http://schemas.openxmlformats.org/officeDocument/2006/relationships/image" Target="../media/image619.png"/><Relationship Id="rId39" Type="http://schemas.openxmlformats.org/officeDocument/2006/relationships/image" Target="../media/image631.png"/><Relationship Id="rId21" Type="http://schemas.openxmlformats.org/officeDocument/2006/relationships/image" Target="../media/image614.png"/><Relationship Id="rId34" Type="http://schemas.openxmlformats.org/officeDocument/2006/relationships/image" Target="../media/image626.png"/><Relationship Id="rId42" Type="http://schemas.openxmlformats.org/officeDocument/2006/relationships/image" Target="../media/image634.png"/><Relationship Id="rId47" Type="http://schemas.openxmlformats.org/officeDocument/2006/relationships/image" Target="../media/image638.png"/><Relationship Id="rId50" Type="http://schemas.openxmlformats.org/officeDocument/2006/relationships/image" Target="../media/image641.png"/><Relationship Id="rId55" Type="http://schemas.openxmlformats.org/officeDocument/2006/relationships/image" Target="../media/image646.png"/><Relationship Id="rId7" Type="http://schemas.openxmlformats.org/officeDocument/2006/relationships/image" Target="../media/image600.png"/><Relationship Id="rId2" Type="http://schemas.openxmlformats.org/officeDocument/2006/relationships/image" Target="../media/image596.png"/><Relationship Id="rId16" Type="http://schemas.openxmlformats.org/officeDocument/2006/relationships/image" Target="../media/image609.png"/><Relationship Id="rId29" Type="http://schemas.openxmlformats.org/officeDocument/2006/relationships/image" Target="../media/image622.png"/><Relationship Id="rId11" Type="http://schemas.openxmlformats.org/officeDocument/2006/relationships/image" Target="../media/image604.png"/><Relationship Id="rId24" Type="http://schemas.openxmlformats.org/officeDocument/2006/relationships/image" Target="../media/image617.png"/><Relationship Id="rId32" Type="http://schemas.openxmlformats.org/officeDocument/2006/relationships/image" Target="../media/image625.png"/><Relationship Id="rId37" Type="http://schemas.openxmlformats.org/officeDocument/2006/relationships/image" Target="../media/image629.png"/><Relationship Id="rId40" Type="http://schemas.openxmlformats.org/officeDocument/2006/relationships/image" Target="../media/image632.png"/><Relationship Id="rId45" Type="http://schemas.openxmlformats.org/officeDocument/2006/relationships/image" Target="../media/image252.png"/><Relationship Id="rId53" Type="http://schemas.openxmlformats.org/officeDocument/2006/relationships/image" Target="../media/image644.png"/><Relationship Id="rId5" Type="http://schemas.openxmlformats.org/officeDocument/2006/relationships/image" Target="../media/image598.png"/><Relationship Id="rId10" Type="http://schemas.openxmlformats.org/officeDocument/2006/relationships/image" Target="../media/image603.png"/><Relationship Id="rId19" Type="http://schemas.openxmlformats.org/officeDocument/2006/relationships/image" Target="../media/image612.png"/><Relationship Id="rId31" Type="http://schemas.openxmlformats.org/officeDocument/2006/relationships/image" Target="../media/image624.png"/><Relationship Id="rId44" Type="http://schemas.openxmlformats.org/officeDocument/2006/relationships/image" Target="../media/image636.png"/><Relationship Id="rId52" Type="http://schemas.openxmlformats.org/officeDocument/2006/relationships/image" Target="../media/image643.png"/><Relationship Id="rId4" Type="http://schemas.openxmlformats.org/officeDocument/2006/relationships/image" Target="../media/image597.png"/><Relationship Id="rId9" Type="http://schemas.openxmlformats.org/officeDocument/2006/relationships/image" Target="../media/image602.png"/><Relationship Id="rId14" Type="http://schemas.openxmlformats.org/officeDocument/2006/relationships/image" Target="../media/image607.png"/><Relationship Id="rId22" Type="http://schemas.openxmlformats.org/officeDocument/2006/relationships/image" Target="../media/image615.png"/><Relationship Id="rId27" Type="http://schemas.openxmlformats.org/officeDocument/2006/relationships/image" Target="../media/image620.png"/><Relationship Id="rId30" Type="http://schemas.openxmlformats.org/officeDocument/2006/relationships/image" Target="../media/image623.png"/><Relationship Id="rId35" Type="http://schemas.openxmlformats.org/officeDocument/2006/relationships/image" Target="../media/image627.png"/><Relationship Id="rId43" Type="http://schemas.openxmlformats.org/officeDocument/2006/relationships/image" Target="../media/image635.png"/><Relationship Id="rId48" Type="http://schemas.openxmlformats.org/officeDocument/2006/relationships/image" Target="../media/image639.png"/><Relationship Id="rId8" Type="http://schemas.openxmlformats.org/officeDocument/2006/relationships/image" Target="../media/image601.png"/><Relationship Id="rId51" Type="http://schemas.openxmlformats.org/officeDocument/2006/relationships/image" Target="../media/image642.png"/><Relationship Id="rId3" Type="http://schemas.openxmlformats.org/officeDocument/2006/relationships/image" Target="../media/image421.png"/><Relationship Id="rId12" Type="http://schemas.openxmlformats.org/officeDocument/2006/relationships/image" Target="../media/image605.png"/><Relationship Id="rId17" Type="http://schemas.openxmlformats.org/officeDocument/2006/relationships/image" Target="../media/image610.png"/><Relationship Id="rId25" Type="http://schemas.openxmlformats.org/officeDocument/2006/relationships/image" Target="../media/image618.png"/><Relationship Id="rId33" Type="http://schemas.openxmlformats.org/officeDocument/2006/relationships/image" Target="../media/image246.png"/><Relationship Id="rId38" Type="http://schemas.openxmlformats.org/officeDocument/2006/relationships/image" Target="../media/image630.png"/><Relationship Id="rId46" Type="http://schemas.openxmlformats.org/officeDocument/2006/relationships/image" Target="../media/image637.png"/><Relationship Id="rId20" Type="http://schemas.openxmlformats.org/officeDocument/2006/relationships/image" Target="../media/image613.png"/><Relationship Id="rId41" Type="http://schemas.openxmlformats.org/officeDocument/2006/relationships/image" Target="../media/image633.png"/><Relationship Id="rId54" Type="http://schemas.openxmlformats.org/officeDocument/2006/relationships/image" Target="../media/image64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99.png"/><Relationship Id="rId15" Type="http://schemas.openxmlformats.org/officeDocument/2006/relationships/image" Target="../media/image608.png"/><Relationship Id="rId23" Type="http://schemas.openxmlformats.org/officeDocument/2006/relationships/image" Target="../media/image616.png"/><Relationship Id="rId28" Type="http://schemas.openxmlformats.org/officeDocument/2006/relationships/image" Target="../media/image621.png"/><Relationship Id="rId36" Type="http://schemas.openxmlformats.org/officeDocument/2006/relationships/image" Target="../media/image628.png"/><Relationship Id="rId49" Type="http://schemas.openxmlformats.org/officeDocument/2006/relationships/image" Target="../media/image640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69.png"/><Relationship Id="rId21" Type="http://schemas.openxmlformats.org/officeDocument/2006/relationships/image" Target="../media/image664.png"/><Relationship Id="rId42" Type="http://schemas.openxmlformats.org/officeDocument/2006/relationships/image" Target="../media/image683.png"/><Relationship Id="rId47" Type="http://schemas.openxmlformats.org/officeDocument/2006/relationships/image" Target="../media/image688.png"/><Relationship Id="rId63" Type="http://schemas.openxmlformats.org/officeDocument/2006/relationships/image" Target="../media/image703.png"/><Relationship Id="rId68" Type="http://schemas.openxmlformats.org/officeDocument/2006/relationships/image" Target="../media/image708.png"/><Relationship Id="rId84" Type="http://schemas.openxmlformats.org/officeDocument/2006/relationships/image" Target="../media/image271.png"/><Relationship Id="rId89" Type="http://schemas.openxmlformats.org/officeDocument/2006/relationships/image" Target="../media/image728.png"/><Relationship Id="rId16" Type="http://schemas.openxmlformats.org/officeDocument/2006/relationships/image" Target="../media/image659.png"/><Relationship Id="rId11" Type="http://schemas.openxmlformats.org/officeDocument/2006/relationships/image" Target="../media/image655.png"/><Relationship Id="rId32" Type="http://schemas.openxmlformats.org/officeDocument/2006/relationships/image" Target="../media/image355.png"/><Relationship Id="rId37" Type="http://schemas.openxmlformats.org/officeDocument/2006/relationships/image" Target="../media/image678.png"/><Relationship Id="rId53" Type="http://schemas.openxmlformats.org/officeDocument/2006/relationships/image" Target="../media/image694.png"/><Relationship Id="rId58" Type="http://schemas.openxmlformats.org/officeDocument/2006/relationships/image" Target="../media/image261.png"/><Relationship Id="rId74" Type="http://schemas.openxmlformats.org/officeDocument/2006/relationships/image" Target="../media/image714.png"/><Relationship Id="rId79" Type="http://schemas.openxmlformats.org/officeDocument/2006/relationships/image" Target="../media/image719.png"/><Relationship Id="rId102" Type="http://schemas.openxmlformats.org/officeDocument/2006/relationships/image" Target="../media/image741.png"/><Relationship Id="rId5" Type="http://schemas.openxmlformats.org/officeDocument/2006/relationships/image" Target="../media/image650.png"/><Relationship Id="rId90" Type="http://schemas.openxmlformats.org/officeDocument/2006/relationships/image" Target="../media/image729.png"/><Relationship Id="rId95" Type="http://schemas.openxmlformats.org/officeDocument/2006/relationships/image" Target="../media/image734.png"/><Relationship Id="rId22" Type="http://schemas.openxmlformats.org/officeDocument/2006/relationships/image" Target="../media/image665.png"/><Relationship Id="rId27" Type="http://schemas.openxmlformats.org/officeDocument/2006/relationships/image" Target="../media/image670.png"/><Relationship Id="rId43" Type="http://schemas.openxmlformats.org/officeDocument/2006/relationships/image" Target="../media/image684.png"/><Relationship Id="rId48" Type="http://schemas.openxmlformats.org/officeDocument/2006/relationships/image" Target="../media/image689.png"/><Relationship Id="rId64" Type="http://schemas.openxmlformats.org/officeDocument/2006/relationships/image" Target="../media/image704.png"/><Relationship Id="rId69" Type="http://schemas.openxmlformats.org/officeDocument/2006/relationships/image" Target="../media/image709.png"/><Relationship Id="rId80" Type="http://schemas.openxmlformats.org/officeDocument/2006/relationships/image" Target="../media/image720.png"/><Relationship Id="rId85" Type="http://schemas.openxmlformats.org/officeDocument/2006/relationships/image" Target="../media/image724.png"/><Relationship Id="rId12" Type="http://schemas.openxmlformats.org/officeDocument/2006/relationships/image" Target="../media/image656.png"/><Relationship Id="rId17" Type="http://schemas.openxmlformats.org/officeDocument/2006/relationships/image" Target="../media/image660.png"/><Relationship Id="rId25" Type="http://schemas.openxmlformats.org/officeDocument/2006/relationships/image" Target="../media/image668.png"/><Relationship Id="rId33" Type="http://schemas.openxmlformats.org/officeDocument/2006/relationships/image" Target="../media/image674.png"/><Relationship Id="rId38" Type="http://schemas.openxmlformats.org/officeDocument/2006/relationships/image" Target="../media/image679.png"/><Relationship Id="rId46" Type="http://schemas.openxmlformats.org/officeDocument/2006/relationships/image" Target="../media/image687.png"/><Relationship Id="rId59" Type="http://schemas.openxmlformats.org/officeDocument/2006/relationships/image" Target="../media/image699.png"/><Relationship Id="rId67" Type="http://schemas.openxmlformats.org/officeDocument/2006/relationships/image" Target="../media/image707.png"/><Relationship Id="rId103" Type="http://schemas.openxmlformats.org/officeDocument/2006/relationships/image" Target="../media/image742.png"/><Relationship Id="rId20" Type="http://schemas.openxmlformats.org/officeDocument/2006/relationships/image" Target="../media/image663.png"/><Relationship Id="rId41" Type="http://schemas.openxmlformats.org/officeDocument/2006/relationships/image" Target="../media/image682.png"/><Relationship Id="rId54" Type="http://schemas.openxmlformats.org/officeDocument/2006/relationships/image" Target="../media/image695.png"/><Relationship Id="rId62" Type="http://schemas.openxmlformats.org/officeDocument/2006/relationships/image" Target="../media/image702.png"/><Relationship Id="rId70" Type="http://schemas.openxmlformats.org/officeDocument/2006/relationships/image" Target="../media/image710.png"/><Relationship Id="rId75" Type="http://schemas.openxmlformats.org/officeDocument/2006/relationships/image" Target="../media/image715.png"/><Relationship Id="rId83" Type="http://schemas.openxmlformats.org/officeDocument/2006/relationships/image" Target="../media/image723.png"/><Relationship Id="rId88" Type="http://schemas.openxmlformats.org/officeDocument/2006/relationships/image" Target="../media/image727.png"/><Relationship Id="rId91" Type="http://schemas.openxmlformats.org/officeDocument/2006/relationships/image" Target="../media/image730.png"/><Relationship Id="rId96" Type="http://schemas.openxmlformats.org/officeDocument/2006/relationships/image" Target="../media/image73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51.png"/><Relationship Id="rId15" Type="http://schemas.openxmlformats.org/officeDocument/2006/relationships/image" Target="../media/image488.png"/><Relationship Id="rId23" Type="http://schemas.openxmlformats.org/officeDocument/2006/relationships/image" Target="../media/image666.png"/><Relationship Id="rId28" Type="http://schemas.openxmlformats.org/officeDocument/2006/relationships/image" Target="../media/image671.png"/><Relationship Id="rId36" Type="http://schemas.openxmlformats.org/officeDocument/2006/relationships/image" Target="../media/image677.png"/><Relationship Id="rId49" Type="http://schemas.openxmlformats.org/officeDocument/2006/relationships/image" Target="../media/image690.png"/><Relationship Id="rId57" Type="http://schemas.openxmlformats.org/officeDocument/2006/relationships/image" Target="../media/image698.png"/><Relationship Id="rId10" Type="http://schemas.openxmlformats.org/officeDocument/2006/relationships/image" Target="../media/image486.png"/><Relationship Id="rId31" Type="http://schemas.openxmlformats.org/officeDocument/2006/relationships/image" Target="../media/image354.png"/><Relationship Id="rId44" Type="http://schemas.openxmlformats.org/officeDocument/2006/relationships/image" Target="../media/image685.png"/><Relationship Id="rId52" Type="http://schemas.openxmlformats.org/officeDocument/2006/relationships/image" Target="../media/image693.png"/><Relationship Id="rId60" Type="http://schemas.openxmlformats.org/officeDocument/2006/relationships/image" Target="../media/image700.png"/><Relationship Id="rId65" Type="http://schemas.openxmlformats.org/officeDocument/2006/relationships/image" Target="../media/image705.png"/><Relationship Id="rId73" Type="http://schemas.openxmlformats.org/officeDocument/2006/relationships/image" Target="../media/image713.png"/><Relationship Id="rId78" Type="http://schemas.openxmlformats.org/officeDocument/2006/relationships/image" Target="../media/image718.png"/><Relationship Id="rId81" Type="http://schemas.openxmlformats.org/officeDocument/2006/relationships/image" Target="../media/image721.png"/><Relationship Id="rId86" Type="http://schemas.openxmlformats.org/officeDocument/2006/relationships/image" Target="../media/image725.png"/><Relationship Id="rId94" Type="http://schemas.openxmlformats.org/officeDocument/2006/relationships/image" Target="../media/image733.png"/><Relationship Id="rId99" Type="http://schemas.openxmlformats.org/officeDocument/2006/relationships/image" Target="../media/image738.png"/><Relationship Id="rId101" Type="http://schemas.openxmlformats.org/officeDocument/2006/relationships/image" Target="../media/image740.png"/><Relationship Id="rId4" Type="http://schemas.openxmlformats.org/officeDocument/2006/relationships/image" Target="../media/image649.png"/><Relationship Id="rId9" Type="http://schemas.openxmlformats.org/officeDocument/2006/relationships/image" Target="../media/image654.png"/><Relationship Id="rId13" Type="http://schemas.openxmlformats.org/officeDocument/2006/relationships/image" Target="../media/image657.png"/><Relationship Id="rId18" Type="http://schemas.openxmlformats.org/officeDocument/2006/relationships/image" Target="../media/image661.png"/><Relationship Id="rId39" Type="http://schemas.openxmlformats.org/officeDocument/2006/relationships/image" Target="../media/image680.png"/><Relationship Id="rId34" Type="http://schemas.openxmlformats.org/officeDocument/2006/relationships/image" Target="../media/image675.png"/><Relationship Id="rId50" Type="http://schemas.openxmlformats.org/officeDocument/2006/relationships/image" Target="../media/image691.png"/><Relationship Id="rId55" Type="http://schemas.openxmlformats.org/officeDocument/2006/relationships/image" Target="../media/image696.png"/><Relationship Id="rId76" Type="http://schemas.openxmlformats.org/officeDocument/2006/relationships/image" Target="../media/image716.png"/><Relationship Id="rId97" Type="http://schemas.openxmlformats.org/officeDocument/2006/relationships/image" Target="../media/image736.png"/><Relationship Id="rId7" Type="http://schemas.openxmlformats.org/officeDocument/2006/relationships/image" Target="../media/image652.png"/><Relationship Id="rId71" Type="http://schemas.openxmlformats.org/officeDocument/2006/relationships/image" Target="../media/image711.png"/><Relationship Id="rId92" Type="http://schemas.openxmlformats.org/officeDocument/2006/relationships/image" Target="../media/image731.png"/><Relationship Id="rId2" Type="http://schemas.openxmlformats.org/officeDocument/2006/relationships/image" Target="../media/image647.png"/><Relationship Id="rId29" Type="http://schemas.openxmlformats.org/officeDocument/2006/relationships/image" Target="../media/image672.png"/><Relationship Id="rId24" Type="http://schemas.openxmlformats.org/officeDocument/2006/relationships/image" Target="../media/image667.png"/><Relationship Id="rId40" Type="http://schemas.openxmlformats.org/officeDocument/2006/relationships/image" Target="../media/image681.png"/><Relationship Id="rId45" Type="http://schemas.openxmlformats.org/officeDocument/2006/relationships/image" Target="../media/image686.png"/><Relationship Id="rId66" Type="http://schemas.openxmlformats.org/officeDocument/2006/relationships/image" Target="../media/image706.png"/><Relationship Id="rId87" Type="http://schemas.openxmlformats.org/officeDocument/2006/relationships/image" Target="../media/image726.png"/><Relationship Id="rId61" Type="http://schemas.openxmlformats.org/officeDocument/2006/relationships/image" Target="../media/image701.png"/><Relationship Id="rId82" Type="http://schemas.openxmlformats.org/officeDocument/2006/relationships/image" Target="../media/image722.png"/><Relationship Id="rId19" Type="http://schemas.openxmlformats.org/officeDocument/2006/relationships/image" Target="../media/image662.png"/><Relationship Id="rId14" Type="http://schemas.openxmlformats.org/officeDocument/2006/relationships/image" Target="../media/image658.png"/><Relationship Id="rId30" Type="http://schemas.openxmlformats.org/officeDocument/2006/relationships/image" Target="../media/image673.png"/><Relationship Id="rId35" Type="http://schemas.openxmlformats.org/officeDocument/2006/relationships/image" Target="../media/image676.png"/><Relationship Id="rId56" Type="http://schemas.openxmlformats.org/officeDocument/2006/relationships/image" Target="../media/image697.png"/><Relationship Id="rId77" Type="http://schemas.openxmlformats.org/officeDocument/2006/relationships/image" Target="../media/image717.png"/><Relationship Id="rId100" Type="http://schemas.openxmlformats.org/officeDocument/2006/relationships/image" Target="../media/image739.png"/><Relationship Id="rId8" Type="http://schemas.openxmlformats.org/officeDocument/2006/relationships/image" Target="../media/image653.png"/><Relationship Id="rId51" Type="http://schemas.openxmlformats.org/officeDocument/2006/relationships/image" Target="../media/image692.png"/><Relationship Id="rId72" Type="http://schemas.openxmlformats.org/officeDocument/2006/relationships/image" Target="../media/image712.png"/><Relationship Id="rId93" Type="http://schemas.openxmlformats.org/officeDocument/2006/relationships/image" Target="../media/image732.png"/><Relationship Id="rId98" Type="http://schemas.openxmlformats.org/officeDocument/2006/relationships/image" Target="../media/image737.png"/><Relationship Id="rId3" Type="http://schemas.openxmlformats.org/officeDocument/2006/relationships/image" Target="../media/image648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5.png"/><Relationship Id="rId21" Type="http://schemas.openxmlformats.org/officeDocument/2006/relationships/image" Target="../media/image760.png"/><Relationship Id="rId42" Type="http://schemas.openxmlformats.org/officeDocument/2006/relationships/image" Target="../media/image779.png"/><Relationship Id="rId47" Type="http://schemas.openxmlformats.org/officeDocument/2006/relationships/image" Target="../media/image784.png"/><Relationship Id="rId63" Type="http://schemas.openxmlformats.org/officeDocument/2006/relationships/image" Target="../media/image798.png"/><Relationship Id="rId68" Type="http://schemas.openxmlformats.org/officeDocument/2006/relationships/image" Target="../media/image392.png"/><Relationship Id="rId2" Type="http://schemas.openxmlformats.org/officeDocument/2006/relationships/image" Target="../media/image743.png"/><Relationship Id="rId16" Type="http://schemas.openxmlformats.org/officeDocument/2006/relationships/image" Target="../media/image756.png"/><Relationship Id="rId29" Type="http://schemas.openxmlformats.org/officeDocument/2006/relationships/image" Target="../media/image767.png"/><Relationship Id="rId11" Type="http://schemas.openxmlformats.org/officeDocument/2006/relationships/image" Target="../media/image751.png"/><Relationship Id="rId24" Type="http://schemas.openxmlformats.org/officeDocument/2006/relationships/image" Target="../media/image763.png"/><Relationship Id="rId32" Type="http://schemas.openxmlformats.org/officeDocument/2006/relationships/image" Target="../media/image770.png"/><Relationship Id="rId37" Type="http://schemas.openxmlformats.org/officeDocument/2006/relationships/image" Target="../media/image775.png"/><Relationship Id="rId40" Type="http://schemas.openxmlformats.org/officeDocument/2006/relationships/image" Target="../media/image777.png"/><Relationship Id="rId45" Type="http://schemas.openxmlformats.org/officeDocument/2006/relationships/image" Target="../media/image782.png"/><Relationship Id="rId53" Type="http://schemas.openxmlformats.org/officeDocument/2006/relationships/image" Target="../media/image788.png"/><Relationship Id="rId58" Type="http://schemas.openxmlformats.org/officeDocument/2006/relationships/image" Target="../media/image793.png"/><Relationship Id="rId66" Type="http://schemas.openxmlformats.org/officeDocument/2006/relationships/image" Target="../media/image801.png"/><Relationship Id="rId74" Type="http://schemas.openxmlformats.org/officeDocument/2006/relationships/image" Target="../media/image808.png"/><Relationship Id="rId5" Type="http://schemas.openxmlformats.org/officeDocument/2006/relationships/image" Target="../media/image745.png"/><Relationship Id="rId61" Type="http://schemas.openxmlformats.org/officeDocument/2006/relationships/image" Target="../media/image796.png"/><Relationship Id="rId19" Type="http://schemas.openxmlformats.org/officeDocument/2006/relationships/image" Target="../media/image759.png"/><Relationship Id="rId14" Type="http://schemas.openxmlformats.org/officeDocument/2006/relationships/image" Target="../media/image754.png"/><Relationship Id="rId22" Type="http://schemas.openxmlformats.org/officeDocument/2006/relationships/image" Target="../media/image761.png"/><Relationship Id="rId27" Type="http://schemas.openxmlformats.org/officeDocument/2006/relationships/image" Target="../media/image766.png"/><Relationship Id="rId30" Type="http://schemas.openxmlformats.org/officeDocument/2006/relationships/image" Target="../media/image768.png"/><Relationship Id="rId35" Type="http://schemas.openxmlformats.org/officeDocument/2006/relationships/image" Target="../media/image773.png"/><Relationship Id="rId43" Type="http://schemas.openxmlformats.org/officeDocument/2006/relationships/image" Target="../media/image780.png"/><Relationship Id="rId48" Type="http://schemas.openxmlformats.org/officeDocument/2006/relationships/image" Target="../media/image785.png"/><Relationship Id="rId56" Type="http://schemas.openxmlformats.org/officeDocument/2006/relationships/image" Target="../media/image791.png"/><Relationship Id="rId64" Type="http://schemas.openxmlformats.org/officeDocument/2006/relationships/image" Target="../media/image799.png"/><Relationship Id="rId69" Type="http://schemas.openxmlformats.org/officeDocument/2006/relationships/image" Target="../media/image803.png"/><Relationship Id="rId8" Type="http://schemas.openxmlformats.org/officeDocument/2006/relationships/image" Target="../media/image748.png"/><Relationship Id="rId51" Type="http://schemas.openxmlformats.org/officeDocument/2006/relationships/image" Target="../media/image354.png"/><Relationship Id="rId72" Type="http://schemas.openxmlformats.org/officeDocument/2006/relationships/image" Target="../media/image806.png"/><Relationship Id="rId3" Type="http://schemas.openxmlformats.org/officeDocument/2006/relationships/image" Target="../media/image421.png"/><Relationship Id="rId12" Type="http://schemas.openxmlformats.org/officeDocument/2006/relationships/image" Target="../media/image752.png"/><Relationship Id="rId17" Type="http://schemas.openxmlformats.org/officeDocument/2006/relationships/image" Target="../media/image757.png"/><Relationship Id="rId25" Type="http://schemas.openxmlformats.org/officeDocument/2006/relationships/image" Target="../media/image764.png"/><Relationship Id="rId33" Type="http://schemas.openxmlformats.org/officeDocument/2006/relationships/image" Target="../media/image771.png"/><Relationship Id="rId38" Type="http://schemas.openxmlformats.org/officeDocument/2006/relationships/image" Target="../media/image706.png"/><Relationship Id="rId46" Type="http://schemas.openxmlformats.org/officeDocument/2006/relationships/image" Target="../media/image783.png"/><Relationship Id="rId59" Type="http://schemas.openxmlformats.org/officeDocument/2006/relationships/image" Target="../media/image794.png"/><Relationship Id="rId67" Type="http://schemas.openxmlformats.org/officeDocument/2006/relationships/image" Target="../media/image802.png"/><Relationship Id="rId20" Type="http://schemas.openxmlformats.org/officeDocument/2006/relationships/image" Target="../media/image276.png"/><Relationship Id="rId41" Type="http://schemas.openxmlformats.org/officeDocument/2006/relationships/image" Target="../media/image778.png"/><Relationship Id="rId54" Type="http://schemas.openxmlformats.org/officeDocument/2006/relationships/image" Target="../media/image789.png"/><Relationship Id="rId62" Type="http://schemas.openxmlformats.org/officeDocument/2006/relationships/image" Target="../media/image797.png"/><Relationship Id="rId70" Type="http://schemas.openxmlformats.org/officeDocument/2006/relationships/image" Target="../media/image804.png"/><Relationship Id="rId75" Type="http://schemas.openxmlformats.org/officeDocument/2006/relationships/image" Target="../media/image809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46.png"/><Relationship Id="rId15" Type="http://schemas.openxmlformats.org/officeDocument/2006/relationships/image" Target="../media/image755.png"/><Relationship Id="rId23" Type="http://schemas.openxmlformats.org/officeDocument/2006/relationships/image" Target="../media/image762.png"/><Relationship Id="rId28" Type="http://schemas.openxmlformats.org/officeDocument/2006/relationships/image" Target="../media/image670.png"/><Relationship Id="rId36" Type="http://schemas.openxmlformats.org/officeDocument/2006/relationships/image" Target="../media/image774.png"/><Relationship Id="rId49" Type="http://schemas.openxmlformats.org/officeDocument/2006/relationships/image" Target="../media/image786.png"/><Relationship Id="rId57" Type="http://schemas.openxmlformats.org/officeDocument/2006/relationships/image" Target="../media/image792.png"/><Relationship Id="rId10" Type="http://schemas.openxmlformats.org/officeDocument/2006/relationships/image" Target="../media/image750.png"/><Relationship Id="rId31" Type="http://schemas.openxmlformats.org/officeDocument/2006/relationships/image" Target="../media/image769.png"/><Relationship Id="rId44" Type="http://schemas.openxmlformats.org/officeDocument/2006/relationships/image" Target="../media/image781.png"/><Relationship Id="rId52" Type="http://schemas.openxmlformats.org/officeDocument/2006/relationships/image" Target="../media/image355.png"/><Relationship Id="rId60" Type="http://schemas.openxmlformats.org/officeDocument/2006/relationships/image" Target="../media/image795.png"/><Relationship Id="rId65" Type="http://schemas.openxmlformats.org/officeDocument/2006/relationships/image" Target="../media/image800.png"/><Relationship Id="rId73" Type="http://schemas.openxmlformats.org/officeDocument/2006/relationships/image" Target="../media/image807.png"/><Relationship Id="rId4" Type="http://schemas.openxmlformats.org/officeDocument/2006/relationships/image" Target="../media/image744.png"/><Relationship Id="rId9" Type="http://schemas.openxmlformats.org/officeDocument/2006/relationships/image" Target="../media/image749.png"/><Relationship Id="rId13" Type="http://schemas.openxmlformats.org/officeDocument/2006/relationships/image" Target="../media/image753.png"/><Relationship Id="rId18" Type="http://schemas.openxmlformats.org/officeDocument/2006/relationships/image" Target="../media/image758.png"/><Relationship Id="rId39" Type="http://schemas.openxmlformats.org/officeDocument/2006/relationships/image" Target="../media/image776.png"/><Relationship Id="rId34" Type="http://schemas.openxmlformats.org/officeDocument/2006/relationships/image" Target="../media/image772.png"/><Relationship Id="rId50" Type="http://schemas.openxmlformats.org/officeDocument/2006/relationships/image" Target="../media/image787.png"/><Relationship Id="rId55" Type="http://schemas.openxmlformats.org/officeDocument/2006/relationships/image" Target="../media/image790.png"/><Relationship Id="rId7" Type="http://schemas.openxmlformats.org/officeDocument/2006/relationships/image" Target="../media/image747.png"/><Relationship Id="rId71" Type="http://schemas.openxmlformats.org/officeDocument/2006/relationships/image" Target="../media/image805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6.png"/><Relationship Id="rId21" Type="http://schemas.openxmlformats.org/officeDocument/2006/relationships/image" Target="../media/image823.png"/><Relationship Id="rId34" Type="http://schemas.openxmlformats.org/officeDocument/2006/relationships/image" Target="../media/image803.png"/><Relationship Id="rId42" Type="http://schemas.openxmlformats.org/officeDocument/2006/relationships/image" Target="../media/image701.png"/><Relationship Id="rId47" Type="http://schemas.openxmlformats.org/officeDocument/2006/relationships/image" Target="../media/image835.png"/><Relationship Id="rId50" Type="http://schemas.openxmlformats.org/officeDocument/2006/relationships/image" Target="../media/image355.png"/><Relationship Id="rId55" Type="http://schemas.openxmlformats.org/officeDocument/2006/relationships/image" Target="../media/image840.png"/><Relationship Id="rId63" Type="http://schemas.openxmlformats.org/officeDocument/2006/relationships/image" Target="../media/image848.png"/><Relationship Id="rId7" Type="http://schemas.openxmlformats.org/officeDocument/2006/relationships/image" Target="../media/image812.png"/><Relationship Id="rId2" Type="http://schemas.openxmlformats.org/officeDocument/2006/relationships/image" Target="../media/image810.png"/><Relationship Id="rId16" Type="http://schemas.openxmlformats.org/officeDocument/2006/relationships/image" Target="../media/image820.png"/><Relationship Id="rId29" Type="http://schemas.openxmlformats.org/officeDocument/2006/relationships/image" Target="../media/image828.png"/><Relationship Id="rId11" Type="http://schemas.openxmlformats.org/officeDocument/2006/relationships/image" Target="../media/image815.png"/><Relationship Id="rId24" Type="http://schemas.openxmlformats.org/officeDocument/2006/relationships/image" Target="../media/image794.png"/><Relationship Id="rId32" Type="http://schemas.openxmlformats.org/officeDocument/2006/relationships/image" Target="../media/image391.png"/><Relationship Id="rId37" Type="http://schemas.openxmlformats.org/officeDocument/2006/relationships/image" Target="../media/image771.png"/><Relationship Id="rId40" Type="http://schemas.openxmlformats.org/officeDocument/2006/relationships/image" Target="../media/image774.png"/><Relationship Id="rId45" Type="http://schemas.openxmlformats.org/officeDocument/2006/relationships/image" Target="../media/image708.png"/><Relationship Id="rId53" Type="http://schemas.openxmlformats.org/officeDocument/2006/relationships/image" Target="../media/image838.png"/><Relationship Id="rId58" Type="http://schemas.openxmlformats.org/officeDocument/2006/relationships/image" Target="../media/image843.png"/><Relationship Id="rId5" Type="http://schemas.openxmlformats.org/officeDocument/2006/relationships/image" Target="../media/image747.png"/><Relationship Id="rId61" Type="http://schemas.openxmlformats.org/officeDocument/2006/relationships/image" Target="../media/image846.png"/><Relationship Id="rId19" Type="http://schemas.openxmlformats.org/officeDocument/2006/relationships/image" Target="../media/image821.png"/><Relationship Id="rId14" Type="http://schemas.openxmlformats.org/officeDocument/2006/relationships/image" Target="../media/image818.png"/><Relationship Id="rId22" Type="http://schemas.openxmlformats.org/officeDocument/2006/relationships/image" Target="../media/image824.png"/><Relationship Id="rId27" Type="http://schemas.openxmlformats.org/officeDocument/2006/relationships/image" Target="../media/image827.png"/><Relationship Id="rId30" Type="http://schemas.openxmlformats.org/officeDocument/2006/relationships/image" Target="../media/image829.png"/><Relationship Id="rId35" Type="http://schemas.openxmlformats.org/officeDocument/2006/relationships/image" Target="../media/image804.png"/><Relationship Id="rId43" Type="http://schemas.openxmlformats.org/officeDocument/2006/relationships/image" Target="../media/image833.png"/><Relationship Id="rId48" Type="http://schemas.openxmlformats.org/officeDocument/2006/relationships/image" Target="../media/image836.png"/><Relationship Id="rId56" Type="http://schemas.openxmlformats.org/officeDocument/2006/relationships/image" Target="../media/image841.png"/><Relationship Id="rId64" Type="http://schemas.openxmlformats.org/officeDocument/2006/relationships/image" Target="../media/image849.png"/><Relationship Id="rId8" Type="http://schemas.openxmlformats.org/officeDocument/2006/relationships/image" Target="../media/image749.png"/><Relationship Id="rId51" Type="http://schemas.openxmlformats.org/officeDocument/2006/relationships/image" Target="../media/image674.png"/><Relationship Id="rId3" Type="http://schemas.openxmlformats.org/officeDocument/2006/relationships/image" Target="../media/image811.png"/><Relationship Id="rId12" Type="http://schemas.openxmlformats.org/officeDocument/2006/relationships/image" Target="../media/image816.png"/><Relationship Id="rId17" Type="http://schemas.openxmlformats.org/officeDocument/2006/relationships/image" Target="../media/image756.png"/><Relationship Id="rId25" Type="http://schemas.openxmlformats.org/officeDocument/2006/relationships/image" Target="../media/image795.png"/><Relationship Id="rId33" Type="http://schemas.openxmlformats.org/officeDocument/2006/relationships/image" Target="../media/image392.png"/><Relationship Id="rId38" Type="http://schemas.openxmlformats.org/officeDocument/2006/relationships/image" Target="../media/image772.png"/><Relationship Id="rId46" Type="http://schemas.openxmlformats.org/officeDocument/2006/relationships/image" Target="../media/image778.png"/><Relationship Id="rId59" Type="http://schemas.openxmlformats.org/officeDocument/2006/relationships/image" Target="../media/image844.png"/><Relationship Id="rId20" Type="http://schemas.openxmlformats.org/officeDocument/2006/relationships/image" Target="../media/image822.png"/><Relationship Id="rId41" Type="http://schemas.openxmlformats.org/officeDocument/2006/relationships/image" Target="../media/image832.png"/><Relationship Id="rId54" Type="http://schemas.openxmlformats.org/officeDocument/2006/relationships/image" Target="../media/image839.png"/><Relationship Id="rId62" Type="http://schemas.openxmlformats.org/officeDocument/2006/relationships/image" Target="../media/image84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86.png"/><Relationship Id="rId15" Type="http://schemas.openxmlformats.org/officeDocument/2006/relationships/image" Target="../media/image819.png"/><Relationship Id="rId23" Type="http://schemas.openxmlformats.org/officeDocument/2006/relationships/image" Target="../media/image825.png"/><Relationship Id="rId28" Type="http://schemas.openxmlformats.org/officeDocument/2006/relationships/image" Target="../media/image807.png"/><Relationship Id="rId36" Type="http://schemas.openxmlformats.org/officeDocument/2006/relationships/image" Target="../media/image805.png"/><Relationship Id="rId49" Type="http://schemas.openxmlformats.org/officeDocument/2006/relationships/image" Target="../media/image354.png"/><Relationship Id="rId57" Type="http://schemas.openxmlformats.org/officeDocument/2006/relationships/image" Target="../media/image842.png"/><Relationship Id="rId10" Type="http://schemas.openxmlformats.org/officeDocument/2006/relationships/image" Target="../media/image814.png"/><Relationship Id="rId31" Type="http://schemas.openxmlformats.org/officeDocument/2006/relationships/image" Target="../media/image830.png"/><Relationship Id="rId44" Type="http://schemas.openxmlformats.org/officeDocument/2006/relationships/image" Target="../media/image834.png"/><Relationship Id="rId52" Type="http://schemas.openxmlformats.org/officeDocument/2006/relationships/image" Target="../media/image837.png"/><Relationship Id="rId60" Type="http://schemas.openxmlformats.org/officeDocument/2006/relationships/image" Target="../media/image845.png"/><Relationship Id="rId65" Type="http://schemas.openxmlformats.org/officeDocument/2006/relationships/image" Target="../media/image850.png"/><Relationship Id="rId4" Type="http://schemas.openxmlformats.org/officeDocument/2006/relationships/image" Target="../media/image746.png"/><Relationship Id="rId9" Type="http://schemas.openxmlformats.org/officeDocument/2006/relationships/image" Target="../media/image813.png"/><Relationship Id="rId13" Type="http://schemas.openxmlformats.org/officeDocument/2006/relationships/image" Target="../media/image817.png"/><Relationship Id="rId18" Type="http://schemas.openxmlformats.org/officeDocument/2006/relationships/image" Target="../media/image753.png"/><Relationship Id="rId39" Type="http://schemas.openxmlformats.org/officeDocument/2006/relationships/image" Target="../media/image8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2.png"/><Relationship Id="rId21" Type="http://schemas.openxmlformats.org/officeDocument/2006/relationships/image" Target="../media/image867.png"/><Relationship Id="rId42" Type="http://schemas.openxmlformats.org/officeDocument/2006/relationships/image" Target="../media/image888.png"/><Relationship Id="rId47" Type="http://schemas.openxmlformats.org/officeDocument/2006/relationships/image" Target="../media/image893.png"/><Relationship Id="rId63" Type="http://schemas.openxmlformats.org/officeDocument/2006/relationships/image" Target="../media/image727.png"/><Relationship Id="rId68" Type="http://schemas.openxmlformats.org/officeDocument/2006/relationships/image" Target="../media/image913.png"/><Relationship Id="rId84" Type="http://schemas.openxmlformats.org/officeDocument/2006/relationships/image" Target="../media/image928.png"/><Relationship Id="rId16" Type="http://schemas.openxmlformats.org/officeDocument/2006/relationships/image" Target="../media/image862.png"/><Relationship Id="rId11" Type="http://schemas.openxmlformats.org/officeDocument/2006/relationships/image" Target="../media/image858.png"/><Relationship Id="rId32" Type="http://schemas.openxmlformats.org/officeDocument/2006/relationships/image" Target="../media/image878.png"/><Relationship Id="rId37" Type="http://schemas.openxmlformats.org/officeDocument/2006/relationships/image" Target="../media/image883.png"/><Relationship Id="rId53" Type="http://schemas.openxmlformats.org/officeDocument/2006/relationships/image" Target="../media/image899.png"/><Relationship Id="rId58" Type="http://schemas.openxmlformats.org/officeDocument/2006/relationships/image" Target="../media/image904.png"/><Relationship Id="rId74" Type="http://schemas.openxmlformats.org/officeDocument/2006/relationships/image" Target="../media/image919.png"/><Relationship Id="rId79" Type="http://schemas.openxmlformats.org/officeDocument/2006/relationships/image" Target="../media/image736.png"/><Relationship Id="rId5" Type="http://schemas.openxmlformats.org/officeDocument/2006/relationships/image" Target="../media/image853.png"/><Relationship Id="rId19" Type="http://schemas.openxmlformats.org/officeDocument/2006/relationships/image" Target="../media/image865.png"/><Relationship Id="rId14" Type="http://schemas.openxmlformats.org/officeDocument/2006/relationships/image" Target="../media/image609.png"/><Relationship Id="rId22" Type="http://schemas.openxmlformats.org/officeDocument/2006/relationships/image" Target="../media/image868.png"/><Relationship Id="rId27" Type="http://schemas.openxmlformats.org/officeDocument/2006/relationships/image" Target="../media/image873.png"/><Relationship Id="rId30" Type="http://schemas.openxmlformats.org/officeDocument/2006/relationships/image" Target="../media/image876.png"/><Relationship Id="rId35" Type="http://schemas.openxmlformats.org/officeDocument/2006/relationships/image" Target="../media/image881.png"/><Relationship Id="rId43" Type="http://schemas.openxmlformats.org/officeDocument/2006/relationships/image" Target="../media/image889.png"/><Relationship Id="rId48" Type="http://schemas.openxmlformats.org/officeDocument/2006/relationships/image" Target="../media/image894.png"/><Relationship Id="rId56" Type="http://schemas.openxmlformats.org/officeDocument/2006/relationships/image" Target="../media/image902.png"/><Relationship Id="rId64" Type="http://schemas.openxmlformats.org/officeDocument/2006/relationships/image" Target="../media/image909.png"/><Relationship Id="rId69" Type="http://schemas.openxmlformats.org/officeDocument/2006/relationships/image" Target="../media/image914.png"/><Relationship Id="rId77" Type="http://schemas.openxmlformats.org/officeDocument/2006/relationships/image" Target="../media/image922.png"/><Relationship Id="rId8" Type="http://schemas.openxmlformats.org/officeDocument/2006/relationships/image" Target="../media/image856.png"/><Relationship Id="rId51" Type="http://schemas.openxmlformats.org/officeDocument/2006/relationships/image" Target="../media/image897.png"/><Relationship Id="rId72" Type="http://schemas.openxmlformats.org/officeDocument/2006/relationships/image" Target="../media/image917.png"/><Relationship Id="rId80" Type="http://schemas.openxmlformats.org/officeDocument/2006/relationships/image" Target="../media/image924.png"/><Relationship Id="rId85" Type="http://schemas.openxmlformats.org/officeDocument/2006/relationships/image" Target="../media/image929.png"/><Relationship Id="rId3" Type="http://schemas.openxmlformats.org/officeDocument/2006/relationships/image" Target="../media/image852.png"/><Relationship Id="rId12" Type="http://schemas.openxmlformats.org/officeDocument/2006/relationships/image" Target="../media/image859.png"/><Relationship Id="rId17" Type="http://schemas.openxmlformats.org/officeDocument/2006/relationships/image" Target="../media/image863.png"/><Relationship Id="rId25" Type="http://schemas.openxmlformats.org/officeDocument/2006/relationships/image" Target="../media/image871.png"/><Relationship Id="rId33" Type="http://schemas.openxmlformats.org/officeDocument/2006/relationships/image" Target="../media/image879.png"/><Relationship Id="rId38" Type="http://schemas.openxmlformats.org/officeDocument/2006/relationships/image" Target="../media/image884.png"/><Relationship Id="rId46" Type="http://schemas.openxmlformats.org/officeDocument/2006/relationships/image" Target="../media/image892.png"/><Relationship Id="rId59" Type="http://schemas.openxmlformats.org/officeDocument/2006/relationships/image" Target="../media/image905.png"/><Relationship Id="rId67" Type="http://schemas.openxmlformats.org/officeDocument/2006/relationships/image" Target="../media/image912.png"/><Relationship Id="rId20" Type="http://schemas.openxmlformats.org/officeDocument/2006/relationships/image" Target="../media/image866.png"/><Relationship Id="rId41" Type="http://schemas.openxmlformats.org/officeDocument/2006/relationships/image" Target="../media/image887.png"/><Relationship Id="rId54" Type="http://schemas.openxmlformats.org/officeDocument/2006/relationships/image" Target="../media/image900.png"/><Relationship Id="rId62" Type="http://schemas.openxmlformats.org/officeDocument/2006/relationships/image" Target="../media/image908.png"/><Relationship Id="rId70" Type="http://schemas.openxmlformats.org/officeDocument/2006/relationships/image" Target="../media/image915.png"/><Relationship Id="rId75" Type="http://schemas.openxmlformats.org/officeDocument/2006/relationships/image" Target="../media/image920.png"/><Relationship Id="rId83" Type="http://schemas.openxmlformats.org/officeDocument/2006/relationships/image" Target="../media/image92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854.png"/><Relationship Id="rId15" Type="http://schemas.openxmlformats.org/officeDocument/2006/relationships/image" Target="../media/image861.png"/><Relationship Id="rId23" Type="http://schemas.openxmlformats.org/officeDocument/2006/relationships/image" Target="../media/image869.png"/><Relationship Id="rId28" Type="http://schemas.openxmlformats.org/officeDocument/2006/relationships/image" Target="../media/image874.png"/><Relationship Id="rId36" Type="http://schemas.openxmlformats.org/officeDocument/2006/relationships/image" Target="../media/image882.png"/><Relationship Id="rId49" Type="http://schemas.openxmlformats.org/officeDocument/2006/relationships/image" Target="../media/image895.png"/><Relationship Id="rId57" Type="http://schemas.openxmlformats.org/officeDocument/2006/relationships/image" Target="../media/image903.png"/><Relationship Id="rId10" Type="http://schemas.openxmlformats.org/officeDocument/2006/relationships/image" Target="../media/image816.png"/><Relationship Id="rId31" Type="http://schemas.openxmlformats.org/officeDocument/2006/relationships/image" Target="../media/image877.png"/><Relationship Id="rId44" Type="http://schemas.openxmlformats.org/officeDocument/2006/relationships/image" Target="../media/image890.png"/><Relationship Id="rId52" Type="http://schemas.openxmlformats.org/officeDocument/2006/relationships/image" Target="../media/image898.png"/><Relationship Id="rId60" Type="http://schemas.openxmlformats.org/officeDocument/2006/relationships/image" Target="../media/image906.png"/><Relationship Id="rId65" Type="http://schemas.openxmlformats.org/officeDocument/2006/relationships/image" Target="../media/image910.png"/><Relationship Id="rId73" Type="http://schemas.openxmlformats.org/officeDocument/2006/relationships/image" Target="../media/image918.png"/><Relationship Id="rId78" Type="http://schemas.openxmlformats.org/officeDocument/2006/relationships/image" Target="../media/image923.png"/><Relationship Id="rId81" Type="http://schemas.openxmlformats.org/officeDocument/2006/relationships/image" Target="../media/image925.png"/><Relationship Id="rId86" Type="http://schemas.openxmlformats.org/officeDocument/2006/relationships/image" Target="../media/image930.png"/><Relationship Id="rId4" Type="http://schemas.openxmlformats.org/officeDocument/2006/relationships/image" Target="../media/image746.png"/><Relationship Id="rId9" Type="http://schemas.openxmlformats.org/officeDocument/2006/relationships/image" Target="../media/image857.png"/><Relationship Id="rId13" Type="http://schemas.openxmlformats.org/officeDocument/2006/relationships/image" Target="../media/image860.png"/><Relationship Id="rId18" Type="http://schemas.openxmlformats.org/officeDocument/2006/relationships/image" Target="../media/image864.png"/><Relationship Id="rId39" Type="http://schemas.openxmlformats.org/officeDocument/2006/relationships/image" Target="../media/image885.png"/><Relationship Id="rId34" Type="http://schemas.openxmlformats.org/officeDocument/2006/relationships/image" Target="../media/image880.png"/><Relationship Id="rId50" Type="http://schemas.openxmlformats.org/officeDocument/2006/relationships/image" Target="../media/image896.png"/><Relationship Id="rId55" Type="http://schemas.openxmlformats.org/officeDocument/2006/relationships/image" Target="../media/image901.png"/><Relationship Id="rId76" Type="http://schemas.openxmlformats.org/officeDocument/2006/relationships/image" Target="../media/image921.png"/><Relationship Id="rId7" Type="http://schemas.openxmlformats.org/officeDocument/2006/relationships/image" Target="../media/image855.png"/><Relationship Id="rId71" Type="http://schemas.openxmlformats.org/officeDocument/2006/relationships/image" Target="../media/image916.png"/><Relationship Id="rId2" Type="http://schemas.openxmlformats.org/officeDocument/2006/relationships/image" Target="../media/image851.png"/><Relationship Id="rId29" Type="http://schemas.openxmlformats.org/officeDocument/2006/relationships/image" Target="../media/image875.png"/><Relationship Id="rId24" Type="http://schemas.openxmlformats.org/officeDocument/2006/relationships/image" Target="../media/image870.png"/><Relationship Id="rId40" Type="http://schemas.openxmlformats.org/officeDocument/2006/relationships/image" Target="../media/image886.png"/><Relationship Id="rId45" Type="http://schemas.openxmlformats.org/officeDocument/2006/relationships/image" Target="../media/image891.png"/><Relationship Id="rId66" Type="http://schemas.openxmlformats.org/officeDocument/2006/relationships/image" Target="../media/image911.png"/><Relationship Id="rId87" Type="http://schemas.openxmlformats.org/officeDocument/2006/relationships/image" Target="../media/image931.png"/><Relationship Id="rId61" Type="http://schemas.openxmlformats.org/officeDocument/2006/relationships/image" Target="../media/image907.png"/><Relationship Id="rId82" Type="http://schemas.openxmlformats.org/officeDocument/2006/relationships/image" Target="../media/image92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1.png"/><Relationship Id="rId18" Type="http://schemas.openxmlformats.org/officeDocument/2006/relationships/image" Target="../media/image946.png"/><Relationship Id="rId26" Type="http://schemas.openxmlformats.org/officeDocument/2006/relationships/image" Target="../media/image954.png"/><Relationship Id="rId39" Type="http://schemas.openxmlformats.org/officeDocument/2006/relationships/image" Target="../media/image966.png"/><Relationship Id="rId21" Type="http://schemas.openxmlformats.org/officeDocument/2006/relationships/image" Target="../media/image949.png"/><Relationship Id="rId34" Type="http://schemas.openxmlformats.org/officeDocument/2006/relationships/image" Target="../media/image961.png"/><Relationship Id="rId42" Type="http://schemas.openxmlformats.org/officeDocument/2006/relationships/image" Target="../media/image969.png"/><Relationship Id="rId47" Type="http://schemas.openxmlformats.org/officeDocument/2006/relationships/image" Target="../media/image974.png"/><Relationship Id="rId50" Type="http://schemas.openxmlformats.org/officeDocument/2006/relationships/image" Target="../media/image977.png"/><Relationship Id="rId7" Type="http://schemas.openxmlformats.org/officeDocument/2006/relationships/image" Target="../media/image935.png"/><Relationship Id="rId2" Type="http://schemas.openxmlformats.org/officeDocument/2006/relationships/image" Target="../media/image932.png"/><Relationship Id="rId16" Type="http://schemas.openxmlformats.org/officeDocument/2006/relationships/image" Target="../media/image944.png"/><Relationship Id="rId29" Type="http://schemas.openxmlformats.org/officeDocument/2006/relationships/image" Target="../media/image957.png"/><Relationship Id="rId11" Type="http://schemas.openxmlformats.org/officeDocument/2006/relationships/image" Target="../media/image939.png"/><Relationship Id="rId24" Type="http://schemas.openxmlformats.org/officeDocument/2006/relationships/image" Target="../media/image952.png"/><Relationship Id="rId32" Type="http://schemas.openxmlformats.org/officeDocument/2006/relationships/image" Target="../media/image960.png"/><Relationship Id="rId37" Type="http://schemas.openxmlformats.org/officeDocument/2006/relationships/image" Target="../media/image964.png"/><Relationship Id="rId40" Type="http://schemas.openxmlformats.org/officeDocument/2006/relationships/image" Target="../media/image967.png"/><Relationship Id="rId45" Type="http://schemas.openxmlformats.org/officeDocument/2006/relationships/image" Target="../media/image972.png"/><Relationship Id="rId5" Type="http://schemas.openxmlformats.org/officeDocument/2006/relationships/image" Target="../media/image934.png"/><Relationship Id="rId15" Type="http://schemas.openxmlformats.org/officeDocument/2006/relationships/image" Target="../media/image943.png"/><Relationship Id="rId23" Type="http://schemas.openxmlformats.org/officeDocument/2006/relationships/image" Target="../media/image951.png"/><Relationship Id="rId28" Type="http://schemas.openxmlformats.org/officeDocument/2006/relationships/image" Target="../media/image956.png"/><Relationship Id="rId36" Type="http://schemas.openxmlformats.org/officeDocument/2006/relationships/image" Target="../media/image963.png"/><Relationship Id="rId49" Type="http://schemas.openxmlformats.org/officeDocument/2006/relationships/image" Target="../media/image976.png"/><Relationship Id="rId10" Type="http://schemas.openxmlformats.org/officeDocument/2006/relationships/image" Target="../media/image938.png"/><Relationship Id="rId19" Type="http://schemas.openxmlformats.org/officeDocument/2006/relationships/image" Target="../media/image947.png"/><Relationship Id="rId31" Type="http://schemas.openxmlformats.org/officeDocument/2006/relationships/image" Target="../media/image959.png"/><Relationship Id="rId44" Type="http://schemas.openxmlformats.org/officeDocument/2006/relationships/image" Target="../media/image971.png"/><Relationship Id="rId52" Type="http://schemas.openxmlformats.org/officeDocument/2006/relationships/image" Target="../media/image979.png"/><Relationship Id="rId4" Type="http://schemas.openxmlformats.org/officeDocument/2006/relationships/image" Target="../media/image933.png"/><Relationship Id="rId9" Type="http://schemas.openxmlformats.org/officeDocument/2006/relationships/image" Target="../media/image937.png"/><Relationship Id="rId14" Type="http://schemas.openxmlformats.org/officeDocument/2006/relationships/image" Target="../media/image942.png"/><Relationship Id="rId22" Type="http://schemas.openxmlformats.org/officeDocument/2006/relationships/image" Target="../media/image950.png"/><Relationship Id="rId27" Type="http://schemas.openxmlformats.org/officeDocument/2006/relationships/image" Target="../media/image955.png"/><Relationship Id="rId30" Type="http://schemas.openxmlformats.org/officeDocument/2006/relationships/image" Target="../media/image958.png"/><Relationship Id="rId35" Type="http://schemas.openxmlformats.org/officeDocument/2006/relationships/image" Target="../media/image962.png"/><Relationship Id="rId43" Type="http://schemas.openxmlformats.org/officeDocument/2006/relationships/image" Target="../media/image970.png"/><Relationship Id="rId48" Type="http://schemas.openxmlformats.org/officeDocument/2006/relationships/image" Target="../media/image975.png"/><Relationship Id="rId8" Type="http://schemas.openxmlformats.org/officeDocument/2006/relationships/image" Target="../media/image936.png"/><Relationship Id="rId51" Type="http://schemas.openxmlformats.org/officeDocument/2006/relationships/image" Target="../media/image978.png"/><Relationship Id="rId3" Type="http://schemas.openxmlformats.org/officeDocument/2006/relationships/image" Target="../media/image421.png"/><Relationship Id="rId12" Type="http://schemas.openxmlformats.org/officeDocument/2006/relationships/image" Target="../media/image940.png"/><Relationship Id="rId17" Type="http://schemas.openxmlformats.org/officeDocument/2006/relationships/image" Target="../media/image945.png"/><Relationship Id="rId25" Type="http://schemas.openxmlformats.org/officeDocument/2006/relationships/image" Target="../media/image953.png"/><Relationship Id="rId33" Type="http://schemas.openxmlformats.org/officeDocument/2006/relationships/image" Target="../media/image617.png"/><Relationship Id="rId38" Type="http://schemas.openxmlformats.org/officeDocument/2006/relationships/image" Target="../media/image965.png"/><Relationship Id="rId46" Type="http://schemas.openxmlformats.org/officeDocument/2006/relationships/image" Target="../media/image973.png"/><Relationship Id="rId20" Type="http://schemas.openxmlformats.org/officeDocument/2006/relationships/image" Target="../media/image948.png"/><Relationship Id="rId41" Type="http://schemas.openxmlformats.org/officeDocument/2006/relationships/image" Target="../media/image968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46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8.png"/><Relationship Id="rId18" Type="http://schemas.openxmlformats.org/officeDocument/2006/relationships/image" Target="../media/image993.png"/><Relationship Id="rId26" Type="http://schemas.openxmlformats.org/officeDocument/2006/relationships/image" Target="../media/image1001.png"/><Relationship Id="rId39" Type="http://schemas.openxmlformats.org/officeDocument/2006/relationships/image" Target="../media/image1014.png"/><Relationship Id="rId21" Type="http://schemas.openxmlformats.org/officeDocument/2006/relationships/image" Target="../media/image996.png"/><Relationship Id="rId34" Type="http://schemas.openxmlformats.org/officeDocument/2006/relationships/image" Target="../media/image1009.png"/><Relationship Id="rId42" Type="http://schemas.openxmlformats.org/officeDocument/2006/relationships/image" Target="../media/image1017.png"/><Relationship Id="rId47" Type="http://schemas.openxmlformats.org/officeDocument/2006/relationships/image" Target="../media/image1022.png"/><Relationship Id="rId50" Type="http://schemas.openxmlformats.org/officeDocument/2006/relationships/image" Target="../media/image1025.png"/><Relationship Id="rId7" Type="http://schemas.openxmlformats.org/officeDocument/2006/relationships/image" Target="../media/image984.png"/><Relationship Id="rId2" Type="http://schemas.openxmlformats.org/officeDocument/2006/relationships/image" Target="../media/image980.png"/><Relationship Id="rId16" Type="http://schemas.openxmlformats.org/officeDocument/2006/relationships/image" Target="../media/image991.png"/><Relationship Id="rId29" Type="http://schemas.openxmlformats.org/officeDocument/2006/relationships/image" Target="../media/image1004.png"/><Relationship Id="rId11" Type="http://schemas.openxmlformats.org/officeDocument/2006/relationships/image" Target="../media/image987.png"/><Relationship Id="rId24" Type="http://schemas.openxmlformats.org/officeDocument/2006/relationships/image" Target="../media/image999.png"/><Relationship Id="rId32" Type="http://schemas.openxmlformats.org/officeDocument/2006/relationships/image" Target="../media/image1007.png"/><Relationship Id="rId37" Type="http://schemas.openxmlformats.org/officeDocument/2006/relationships/image" Target="../media/image1012.png"/><Relationship Id="rId40" Type="http://schemas.openxmlformats.org/officeDocument/2006/relationships/image" Target="../media/image1015.png"/><Relationship Id="rId45" Type="http://schemas.openxmlformats.org/officeDocument/2006/relationships/image" Target="../media/image1020.png"/><Relationship Id="rId5" Type="http://schemas.openxmlformats.org/officeDocument/2006/relationships/image" Target="../media/image746.png"/><Relationship Id="rId15" Type="http://schemas.openxmlformats.org/officeDocument/2006/relationships/image" Target="../media/image990.png"/><Relationship Id="rId23" Type="http://schemas.openxmlformats.org/officeDocument/2006/relationships/image" Target="../media/image998.png"/><Relationship Id="rId28" Type="http://schemas.openxmlformats.org/officeDocument/2006/relationships/image" Target="../media/image1003.png"/><Relationship Id="rId36" Type="http://schemas.openxmlformats.org/officeDocument/2006/relationships/image" Target="../media/image1011.png"/><Relationship Id="rId49" Type="http://schemas.openxmlformats.org/officeDocument/2006/relationships/image" Target="../media/image1024.png"/><Relationship Id="rId10" Type="http://schemas.openxmlformats.org/officeDocument/2006/relationships/image" Target="../media/image986.png"/><Relationship Id="rId19" Type="http://schemas.openxmlformats.org/officeDocument/2006/relationships/image" Target="../media/image994.png"/><Relationship Id="rId31" Type="http://schemas.openxmlformats.org/officeDocument/2006/relationships/image" Target="../media/image1006.png"/><Relationship Id="rId44" Type="http://schemas.openxmlformats.org/officeDocument/2006/relationships/image" Target="../media/image1019.png"/><Relationship Id="rId4" Type="http://schemas.openxmlformats.org/officeDocument/2006/relationships/image" Target="../media/image982.png"/><Relationship Id="rId9" Type="http://schemas.openxmlformats.org/officeDocument/2006/relationships/image" Target="../media/image486.png"/><Relationship Id="rId14" Type="http://schemas.openxmlformats.org/officeDocument/2006/relationships/image" Target="../media/image989.png"/><Relationship Id="rId22" Type="http://schemas.openxmlformats.org/officeDocument/2006/relationships/image" Target="../media/image997.png"/><Relationship Id="rId27" Type="http://schemas.openxmlformats.org/officeDocument/2006/relationships/image" Target="../media/image1002.png"/><Relationship Id="rId30" Type="http://schemas.openxmlformats.org/officeDocument/2006/relationships/image" Target="../media/image1005.png"/><Relationship Id="rId35" Type="http://schemas.openxmlformats.org/officeDocument/2006/relationships/image" Target="../media/image1010.png"/><Relationship Id="rId43" Type="http://schemas.openxmlformats.org/officeDocument/2006/relationships/image" Target="../media/image1018.png"/><Relationship Id="rId48" Type="http://schemas.openxmlformats.org/officeDocument/2006/relationships/image" Target="../media/image1023.png"/><Relationship Id="rId8" Type="http://schemas.openxmlformats.org/officeDocument/2006/relationships/image" Target="../media/image985.png"/><Relationship Id="rId51" Type="http://schemas.openxmlformats.org/officeDocument/2006/relationships/image" Target="../media/image1026.png"/><Relationship Id="rId3" Type="http://schemas.openxmlformats.org/officeDocument/2006/relationships/image" Target="../media/image981.png"/><Relationship Id="rId12" Type="http://schemas.openxmlformats.org/officeDocument/2006/relationships/image" Target="../media/image988.png"/><Relationship Id="rId17" Type="http://schemas.openxmlformats.org/officeDocument/2006/relationships/image" Target="../media/image992.png"/><Relationship Id="rId25" Type="http://schemas.openxmlformats.org/officeDocument/2006/relationships/image" Target="../media/image1000.png"/><Relationship Id="rId33" Type="http://schemas.openxmlformats.org/officeDocument/2006/relationships/image" Target="../media/image1008.png"/><Relationship Id="rId38" Type="http://schemas.openxmlformats.org/officeDocument/2006/relationships/image" Target="../media/image1013.png"/><Relationship Id="rId46" Type="http://schemas.openxmlformats.org/officeDocument/2006/relationships/image" Target="../media/image1021.png"/><Relationship Id="rId20" Type="http://schemas.openxmlformats.org/officeDocument/2006/relationships/image" Target="../media/image995.png"/><Relationship Id="rId41" Type="http://schemas.openxmlformats.org/officeDocument/2006/relationships/image" Target="../media/image101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98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6.png"/><Relationship Id="rId18" Type="http://schemas.openxmlformats.org/officeDocument/2006/relationships/image" Target="../media/image1039.png"/><Relationship Id="rId26" Type="http://schemas.openxmlformats.org/officeDocument/2006/relationships/image" Target="../media/image1045.png"/><Relationship Id="rId39" Type="http://schemas.openxmlformats.org/officeDocument/2006/relationships/image" Target="../media/image1058.png"/><Relationship Id="rId21" Type="http://schemas.openxmlformats.org/officeDocument/2006/relationships/image" Target="../media/image1041.png"/><Relationship Id="rId34" Type="http://schemas.openxmlformats.org/officeDocument/2006/relationships/image" Target="../media/image1053.png"/><Relationship Id="rId42" Type="http://schemas.openxmlformats.org/officeDocument/2006/relationships/image" Target="../media/image1061.png"/><Relationship Id="rId47" Type="http://schemas.openxmlformats.org/officeDocument/2006/relationships/image" Target="../media/image1065.png"/><Relationship Id="rId50" Type="http://schemas.openxmlformats.org/officeDocument/2006/relationships/image" Target="../media/image1068.png"/><Relationship Id="rId55" Type="http://schemas.openxmlformats.org/officeDocument/2006/relationships/image" Target="../media/image1073.png"/><Relationship Id="rId7" Type="http://schemas.openxmlformats.org/officeDocument/2006/relationships/image" Target="../media/image1031.png"/><Relationship Id="rId2" Type="http://schemas.openxmlformats.org/officeDocument/2006/relationships/image" Target="../media/image1027.png"/><Relationship Id="rId16" Type="http://schemas.openxmlformats.org/officeDocument/2006/relationships/image" Target="../media/image493.png"/><Relationship Id="rId29" Type="http://schemas.openxmlformats.org/officeDocument/2006/relationships/image" Target="../media/image1048.png"/><Relationship Id="rId11" Type="http://schemas.openxmlformats.org/officeDocument/2006/relationships/image" Target="../media/image1034.png"/><Relationship Id="rId24" Type="http://schemas.openxmlformats.org/officeDocument/2006/relationships/image" Target="../media/image1043.png"/><Relationship Id="rId32" Type="http://schemas.openxmlformats.org/officeDocument/2006/relationships/image" Target="../media/image1051.png"/><Relationship Id="rId37" Type="http://schemas.openxmlformats.org/officeDocument/2006/relationships/image" Target="../media/image1056.png"/><Relationship Id="rId40" Type="http://schemas.openxmlformats.org/officeDocument/2006/relationships/image" Target="../media/image1059.png"/><Relationship Id="rId45" Type="http://schemas.openxmlformats.org/officeDocument/2006/relationships/image" Target="../media/image1063.png"/><Relationship Id="rId53" Type="http://schemas.openxmlformats.org/officeDocument/2006/relationships/image" Target="../media/image1071.png"/><Relationship Id="rId5" Type="http://schemas.openxmlformats.org/officeDocument/2006/relationships/image" Target="../media/image1029.png"/><Relationship Id="rId10" Type="http://schemas.openxmlformats.org/officeDocument/2006/relationships/image" Target="../media/image488.png"/><Relationship Id="rId19" Type="http://schemas.openxmlformats.org/officeDocument/2006/relationships/image" Target="../media/image1040.png"/><Relationship Id="rId31" Type="http://schemas.openxmlformats.org/officeDocument/2006/relationships/image" Target="../media/image1050.png"/><Relationship Id="rId44" Type="http://schemas.openxmlformats.org/officeDocument/2006/relationships/image" Target="../media/image1062.png"/><Relationship Id="rId52" Type="http://schemas.openxmlformats.org/officeDocument/2006/relationships/image" Target="../media/image1070.png"/><Relationship Id="rId4" Type="http://schemas.openxmlformats.org/officeDocument/2006/relationships/image" Target="../media/image486.png"/><Relationship Id="rId9" Type="http://schemas.openxmlformats.org/officeDocument/2006/relationships/image" Target="../media/image1033.png"/><Relationship Id="rId14" Type="http://schemas.openxmlformats.org/officeDocument/2006/relationships/image" Target="../media/image1037.png"/><Relationship Id="rId22" Type="http://schemas.openxmlformats.org/officeDocument/2006/relationships/image" Target="../media/image1042.png"/><Relationship Id="rId27" Type="http://schemas.openxmlformats.org/officeDocument/2006/relationships/image" Target="../media/image1046.png"/><Relationship Id="rId30" Type="http://schemas.openxmlformats.org/officeDocument/2006/relationships/image" Target="../media/image1049.png"/><Relationship Id="rId35" Type="http://schemas.openxmlformats.org/officeDocument/2006/relationships/image" Target="../media/image1054.png"/><Relationship Id="rId43" Type="http://schemas.openxmlformats.org/officeDocument/2006/relationships/image" Target="../media/image791.png"/><Relationship Id="rId48" Type="http://schemas.openxmlformats.org/officeDocument/2006/relationships/image" Target="../media/image1066.png"/><Relationship Id="rId56" Type="http://schemas.openxmlformats.org/officeDocument/2006/relationships/image" Target="../media/image1074.png"/><Relationship Id="rId8" Type="http://schemas.openxmlformats.org/officeDocument/2006/relationships/image" Target="../media/image1032.png"/><Relationship Id="rId51" Type="http://schemas.openxmlformats.org/officeDocument/2006/relationships/image" Target="../media/image1069.png"/><Relationship Id="rId3" Type="http://schemas.openxmlformats.org/officeDocument/2006/relationships/image" Target="../media/image1028.png"/><Relationship Id="rId12" Type="http://schemas.openxmlformats.org/officeDocument/2006/relationships/image" Target="../media/image1035.png"/><Relationship Id="rId17" Type="http://schemas.openxmlformats.org/officeDocument/2006/relationships/image" Target="../media/image749.png"/><Relationship Id="rId25" Type="http://schemas.openxmlformats.org/officeDocument/2006/relationships/image" Target="../media/image1044.png"/><Relationship Id="rId33" Type="http://schemas.openxmlformats.org/officeDocument/2006/relationships/image" Target="../media/image1052.png"/><Relationship Id="rId38" Type="http://schemas.openxmlformats.org/officeDocument/2006/relationships/image" Target="../media/image1057.png"/><Relationship Id="rId46" Type="http://schemas.openxmlformats.org/officeDocument/2006/relationships/image" Target="../media/image1064.png"/><Relationship Id="rId20" Type="http://schemas.openxmlformats.org/officeDocument/2006/relationships/image" Target="../media/image504.png"/><Relationship Id="rId41" Type="http://schemas.openxmlformats.org/officeDocument/2006/relationships/image" Target="../media/image1060.png"/><Relationship Id="rId54" Type="http://schemas.openxmlformats.org/officeDocument/2006/relationships/image" Target="../media/image1072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30.png"/><Relationship Id="rId15" Type="http://schemas.openxmlformats.org/officeDocument/2006/relationships/image" Target="../media/image1038.png"/><Relationship Id="rId23" Type="http://schemas.openxmlformats.org/officeDocument/2006/relationships/image" Target="../media/image507.png"/><Relationship Id="rId28" Type="http://schemas.openxmlformats.org/officeDocument/2006/relationships/image" Target="../media/image1047.png"/><Relationship Id="rId36" Type="http://schemas.openxmlformats.org/officeDocument/2006/relationships/image" Target="../media/image1055.png"/><Relationship Id="rId49" Type="http://schemas.openxmlformats.org/officeDocument/2006/relationships/image" Target="../media/image10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13" Type="http://schemas.openxmlformats.org/officeDocument/2006/relationships/image" Target="../media/image1085.png"/><Relationship Id="rId18" Type="http://schemas.openxmlformats.org/officeDocument/2006/relationships/image" Target="../media/image1090.png"/><Relationship Id="rId26" Type="http://schemas.openxmlformats.org/officeDocument/2006/relationships/image" Target="../media/image1097.png"/><Relationship Id="rId3" Type="http://schemas.openxmlformats.org/officeDocument/2006/relationships/image" Target="../media/image1076.png"/><Relationship Id="rId21" Type="http://schemas.openxmlformats.org/officeDocument/2006/relationships/image" Target="../media/image276.png"/><Relationship Id="rId7" Type="http://schemas.openxmlformats.org/officeDocument/2006/relationships/image" Target="../media/image1079.png"/><Relationship Id="rId12" Type="http://schemas.openxmlformats.org/officeDocument/2006/relationships/image" Target="../media/image1084.png"/><Relationship Id="rId17" Type="http://schemas.openxmlformats.org/officeDocument/2006/relationships/image" Target="../media/image1089.png"/><Relationship Id="rId25" Type="http://schemas.openxmlformats.org/officeDocument/2006/relationships/image" Target="../media/image1096.png"/><Relationship Id="rId2" Type="http://schemas.openxmlformats.org/officeDocument/2006/relationships/image" Target="../media/image1075.png"/><Relationship Id="rId16" Type="http://schemas.openxmlformats.org/officeDocument/2006/relationships/image" Target="../media/image1088.png"/><Relationship Id="rId20" Type="http://schemas.openxmlformats.org/officeDocument/2006/relationships/image" Target="../media/image1092.png"/><Relationship Id="rId29" Type="http://schemas.openxmlformats.org/officeDocument/2006/relationships/image" Target="../media/image1100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078.png"/><Relationship Id="rId11" Type="http://schemas.openxmlformats.org/officeDocument/2006/relationships/image" Target="../media/image1083.png"/><Relationship Id="rId24" Type="http://schemas.openxmlformats.org/officeDocument/2006/relationships/image" Target="../media/image1095.png"/><Relationship Id="rId5" Type="http://schemas.openxmlformats.org/officeDocument/2006/relationships/image" Target="../media/image969.png"/><Relationship Id="rId15" Type="http://schemas.openxmlformats.org/officeDocument/2006/relationships/image" Target="../media/image1087.png"/><Relationship Id="rId23" Type="http://schemas.openxmlformats.org/officeDocument/2006/relationships/image" Target="../media/image1094.png"/><Relationship Id="rId28" Type="http://schemas.openxmlformats.org/officeDocument/2006/relationships/image" Target="../media/image1099.png"/><Relationship Id="rId10" Type="http://schemas.openxmlformats.org/officeDocument/2006/relationships/image" Target="../media/image1082.png"/><Relationship Id="rId19" Type="http://schemas.openxmlformats.org/officeDocument/2006/relationships/image" Target="../media/image1091.png"/><Relationship Id="rId31" Type="http://schemas.openxmlformats.org/officeDocument/2006/relationships/image" Target="../media/image1102.png"/><Relationship Id="rId4" Type="http://schemas.openxmlformats.org/officeDocument/2006/relationships/image" Target="../media/image1077.png"/><Relationship Id="rId9" Type="http://schemas.openxmlformats.org/officeDocument/2006/relationships/image" Target="../media/image1081.png"/><Relationship Id="rId14" Type="http://schemas.openxmlformats.org/officeDocument/2006/relationships/image" Target="../media/image1086.png"/><Relationship Id="rId22" Type="http://schemas.openxmlformats.org/officeDocument/2006/relationships/image" Target="../media/image1093.png"/><Relationship Id="rId27" Type="http://schemas.openxmlformats.org/officeDocument/2006/relationships/image" Target="../media/image1098.png"/><Relationship Id="rId30" Type="http://schemas.openxmlformats.org/officeDocument/2006/relationships/image" Target="../media/image1101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4.png"/><Relationship Id="rId21" Type="http://schemas.openxmlformats.org/officeDocument/2006/relationships/image" Target="../media/image1119.png"/><Relationship Id="rId42" Type="http://schemas.openxmlformats.org/officeDocument/2006/relationships/image" Target="../media/image1140.png"/><Relationship Id="rId47" Type="http://schemas.openxmlformats.org/officeDocument/2006/relationships/image" Target="../media/image1145.png"/><Relationship Id="rId63" Type="http://schemas.openxmlformats.org/officeDocument/2006/relationships/image" Target="../media/image1161.png"/><Relationship Id="rId68" Type="http://schemas.openxmlformats.org/officeDocument/2006/relationships/image" Target="../media/image1166.png"/><Relationship Id="rId2" Type="http://schemas.openxmlformats.org/officeDocument/2006/relationships/image" Target="../media/image1103.png"/><Relationship Id="rId16" Type="http://schemas.openxmlformats.org/officeDocument/2006/relationships/image" Target="../media/image1114.png"/><Relationship Id="rId29" Type="http://schemas.openxmlformats.org/officeDocument/2006/relationships/image" Target="../media/image1127.png"/><Relationship Id="rId11" Type="http://schemas.openxmlformats.org/officeDocument/2006/relationships/image" Target="../media/image1109.png"/><Relationship Id="rId24" Type="http://schemas.openxmlformats.org/officeDocument/2006/relationships/image" Target="../media/image1122.png"/><Relationship Id="rId32" Type="http://schemas.openxmlformats.org/officeDocument/2006/relationships/image" Target="../media/image1130.png"/><Relationship Id="rId37" Type="http://schemas.openxmlformats.org/officeDocument/2006/relationships/image" Target="../media/image1135.png"/><Relationship Id="rId40" Type="http://schemas.openxmlformats.org/officeDocument/2006/relationships/image" Target="../media/image1138.png"/><Relationship Id="rId45" Type="http://schemas.openxmlformats.org/officeDocument/2006/relationships/image" Target="../media/image1143.png"/><Relationship Id="rId53" Type="http://schemas.openxmlformats.org/officeDocument/2006/relationships/image" Target="../media/image1151.png"/><Relationship Id="rId58" Type="http://schemas.openxmlformats.org/officeDocument/2006/relationships/image" Target="../media/image1156.png"/><Relationship Id="rId66" Type="http://schemas.openxmlformats.org/officeDocument/2006/relationships/image" Target="../media/image1164.png"/><Relationship Id="rId74" Type="http://schemas.openxmlformats.org/officeDocument/2006/relationships/image" Target="../media/image1172.png"/><Relationship Id="rId5" Type="http://schemas.openxmlformats.org/officeDocument/2006/relationships/image" Target="../media/image1106.png"/><Relationship Id="rId61" Type="http://schemas.openxmlformats.org/officeDocument/2006/relationships/image" Target="../media/image1159.png"/><Relationship Id="rId19" Type="http://schemas.openxmlformats.org/officeDocument/2006/relationships/image" Target="../media/image1117.png"/><Relationship Id="rId14" Type="http://schemas.openxmlformats.org/officeDocument/2006/relationships/image" Target="../media/image1112.png"/><Relationship Id="rId22" Type="http://schemas.openxmlformats.org/officeDocument/2006/relationships/image" Target="../media/image1120.png"/><Relationship Id="rId27" Type="http://schemas.openxmlformats.org/officeDocument/2006/relationships/image" Target="../media/image1125.png"/><Relationship Id="rId30" Type="http://schemas.openxmlformats.org/officeDocument/2006/relationships/image" Target="../media/image1128.png"/><Relationship Id="rId35" Type="http://schemas.openxmlformats.org/officeDocument/2006/relationships/image" Target="../media/image1133.png"/><Relationship Id="rId43" Type="http://schemas.openxmlformats.org/officeDocument/2006/relationships/image" Target="../media/image1141.png"/><Relationship Id="rId48" Type="http://schemas.openxmlformats.org/officeDocument/2006/relationships/image" Target="../media/image1146.png"/><Relationship Id="rId56" Type="http://schemas.openxmlformats.org/officeDocument/2006/relationships/image" Target="../media/image1154.png"/><Relationship Id="rId64" Type="http://schemas.openxmlformats.org/officeDocument/2006/relationships/image" Target="../media/image1162.png"/><Relationship Id="rId69" Type="http://schemas.openxmlformats.org/officeDocument/2006/relationships/image" Target="../media/image1167.png"/><Relationship Id="rId8" Type="http://schemas.openxmlformats.org/officeDocument/2006/relationships/image" Target="../media/image67.png"/><Relationship Id="rId51" Type="http://schemas.openxmlformats.org/officeDocument/2006/relationships/image" Target="../media/image1149.png"/><Relationship Id="rId72" Type="http://schemas.openxmlformats.org/officeDocument/2006/relationships/image" Target="../media/image1170.png"/><Relationship Id="rId3" Type="http://schemas.openxmlformats.org/officeDocument/2006/relationships/image" Target="../media/image1104.png"/><Relationship Id="rId12" Type="http://schemas.openxmlformats.org/officeDocument/2006/relationships/image" Target="../media/image1110.png"/><Relationship Id="rId17" Type="http://schemas.openxmlformats.org/officeDocument/2006/relationships/image" Target="../media/image1115.png"/><Relationship Id="rId25" Type="http://schemas.openxmlformats.org/officeDocument/2006/relationships/image" Target="../media/image1123.png"/><Relationship Id="rId33" Type="http://schemas.openxmlformats.org/officeDocument/2006/relationships/image" Target="../media/image1131.png"/><Relationship Id="rId38" Type="http://schemas.openxmlformats.org/officeDocument/2006/relationships/image" Target="../media/image1136.png"/><Relationship Id="rId46" Type="http://schemas.openxmlformats.org/officeDocument/2006/relationships/image" Target="../media/image1144.png"/><Relationship Id="rId59" Type="http://schemas.openxmlformats.org/officeDocument/2006/relationships/image" Target="../media/image1157.png"/><Relationship Id="rId67" Type="http://schemas.openxmlformats.org/officeDocument/2006/relationships/image" Target="../media/image1165.png"/><Relationship Id="rId20" Type="http://schemas.openxmlformats.org/officeDocument/2006/relationships/image" Target="../media/image1118.png"/><Relationship Id="rId41" Type="http://schemas.openxmlformats.org/officeDocument/2006/relationships/image" Target="../media/image1139.png"/><Relationship Id="rId54" Type="http://schemas.openxmlformats.org/officeDocument/2006/relationships/image" Target="../media/image1152.png"/><Relationship Id="rId62" Type="http://schemas.openxmlformats.org/officeDocument/2006/relationships/image" Target="../media/image1160.png"/><Relationship Id="rId70" Type="http://schemas.openxmlformats.org/officeDocument/2006/relationships/image" Target="../media/image1168.png"/><Relationship Id="rId75" Type="http://schemas.openxmlformats.org/officeDocument/2006/relationships/image" Target="../media/image1173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07.png"/><Relationship Id="rId15" Type="http://schemas.openxmlformats.org/officeDocument/2006/relationships/image" Target="../media/image1113.png"/><Relationship Id="rId23" Type="http://schemas.openxmlformats.org/officeDocument/2006/relationships/image" Target="../media/image1121.png"/><Relationship Id="rId28" Type="http://schemas.openxmlformats.org/officeDocument/2006/relationships/image" Target="../media/image1126.png"/><Relationship Id="rId36" Type="http://schemas.openxmlformats.org/officeDocument/2006/relationships/image" Target="../media/image1134.png"/><Relationship Id="rId49" Type="http://schemas.openxmlformats.org/officeDocument/2006/relationships/image" Target="../media/image1147.png"/><Relationship Id="rId57" Type="http://schemas.openxmlformats.org/officeDocument/2006/relationships/image" Target="../media/image1155.png"/><Relationship Id="rId10" Type="http://schemas.openxmlformats.org/officeDocument/2006/relationships/image" Target="../media/image69.png"/><Relationship Id="rId31" Type="http://schemas.openxmlformats.org/officeDocument/2006/relationships/image" Target="../media/image1129.png"/><Relationship Id="rId44" Type="http://schemas.openxmlformats.org/officeDocument/2006/relationships/image" Target="../media/image1142.png"/><Relationship Id="rId52" Type="http://schemas.openxmlformats.org/officeDocument/2006/relationships/image" Target="../media/image1150.png"/><Relationship Id="rId60" Type="http://schemas.openxmlformats.org/officeDocument/2006/relationships/image" Target="../media/image1158.png"/><Relationship Id="rId65" Type="http://schemas.openxmlformats.org/officeDocument/2006/relationships/image" Target="../media/image1163.png"/><Relationship Id="rId73" Type="http://schemas.openxmlformats.org/officeDocument/2006/relationships/image" Target="../media/image1171.png"/><Relationship Id="rId4" Type="http://schemas.openxmlformats.org/officeDocument/2006/relationships/image" Target="../media/image1105.png"/><Relationship Id="rId9" Type="http://schemas.openxmlformats.org/officeDocument/2006/relationships/image" Target="../media/image68.png"/><Relationship Id="rId13" Type="http://schemas.openxmlformats.org/officeDocument/2006/relationships/image" Target="../media/image1111.png"/><Relationship Id="rId18" Type="http://schemas.openxmlformats.org/officeDocument/2006/relationships/image" Target="../media/image1116.png"/><Relationship Id="rId39" Type="http://schemas.openxmlformats.org/officeDocument/2006/relationships/image" Target="../media/image1137.png"/><Relationship Id="rId34" Type="http://schemas.openxmlformats.org/officeDocument/2006/relationships/image" Target="../media/image1132.png"/><Relationship Id="rId50" Type="http://schemas.openxmlformats.org/officeDocument/2006/relationships/image" Target="../media/image1148.png"/><Relationship Id="rId55" Type="http://schemas.openxmlformats.org/officeDocument/2006/relationships/image" Target="../media/image1153.png"/><Relationship Id="rId76" Type="http://schemas.openxmlformats.org/officeDocument/2006/relationships/image" Target="../media/image75.png"/><Relationship Id="rId7" Type="http://schemas.openxmlformats.org/officeDocument/2006/relationships/image" Target="../media/image1108.png"/><Relationship Id="rId71" Type="http://schemas.openxmlformats.org/officeDocument/2006/relationships/image" Target="../media/image1169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7.png"/><Relationship Id="rId21" Type="http://schemas.openxmlformats.org/officeDocument/2006/relationships/image" Target="../media/image1192.png"/><Relationship Id="rId42" Type="http://schemas.openxmlformats.org/officeDocument/2006/relationships/image" Target="../media/image1213.png"/><Relationship Id="rId47" Type="http://schemas.openxmlformats.org/officeDocument/2006/relationships/image" Target="../media/image1218.png"/><Relationship Id="rId63" Type="http://schemas.openxmlformats.org/officeDocument/2006/relationships/image" Target="../media/image1234.png"/><Relationship Id="rId68" Type="http://schemas.openxmlformats.org/officeDocument/2006/relationships/image" Target="../media/image1239.png"/><Relationship Id="rId84" Type="http://schemas.openxmlformats.org/officeDocument/2006/relationships/image" Target="../media/image1255.png"/><Relationship Id="rId89" Type="http://schemas.openxmlformats.org/officeDocument/2006/relationships/image" Target="../media/image1260.png"/><Relationship Id="rId16" Type="http://schemas.openxmlformats.org/officeDocument/2006/relationships/image" Target="../media/image1188.png"/><Relationship Id="rId11" Type="http://schemas.openxmlformats.org/officeDocument/2006/relationships/image" Target="../media/image1183.png"/><Relationship Id="rId32" Type="http://schemas.openxmlformats.org/officeDocument/2006/relationships/image" Target="../media/image1203.png"/><Relationship Id="rId37" Type="http://schemas.openxmlformats.org/officeDocument/2006/relationships/image" Target="../media/image1208.png"/><Relationship Id="rId53" Type="http://schemas.openxmlformats.org/officeDocument/2006/relationships/image" Target="../media/image1224.png"/><Relationship Id="rId58" Type="http://schemas.openxmlformats.org/officeDocument/2006/relationships/image" Target="../media/image1229.png"/><Relationship Id="rId74" Type="http://schemas.openxmlformats.org/officeDocument/2006/relationships/image" Target="../media/image1245.png"/><Relationship Id="rId79" Type="http://schemas.openxmlformats.org/officeDocument/2006/relationships/image" Target="../media/image1250.png"/><Relationship Id="rId5" Type="http://schemas.openxmlformats.org/officeDocument/2006/relationships/image" Target="../media/image1177.png"/><Relationship Id="rId90" Type="http://schemas.openxmlformats.org/officeDocument/2006/relationships/image" Target="../media/image1261.png"/><Relationship Id="rId22" Type="http://schemas.openxmlformats.org/officeDocument/2006/relationships/image" Target="../media/image1193.png"/><Relationship Id="rId27" Type="http://schemas.openxmlformats.org/officeDocument/2006/relationships/image" Target="../media/image1198.png"/><Relationship Id="rId43" Type="http://schemas.openxmlformats.org/officeDocument/2006/relationships/image" Target="../media/image1214.png"/><Relationship Id="rId48" Type="http://schemas.openxmlformats.org/officeDocument/2006/relationships/image" Target="../media/image1219.png"/><Relationship Id="rId64" Type="http://schemas.openxmlformats.org/officeDocument/2006/relationships/image" Target="../media/image1235.png"/><Relationship Id="rId69" Type="http://schemas.openxmlformats.org/officeDocument/2006/relationships/image" Target="../media/image1240.png"/><Relationship Id="rId8" Type="http://schemas.openxmlformats.org/officeDocument/2006/relationships/image" Target="../media/image1180.png"/><Relationship Id="rId51" Type="http://schemas.openxmlformats.org/officeDocument/2006/relationships/image" Target="../media/image1222.png"/><Relationship Id="rId72" Type="http://schemas.openxmlformats.org/officeDocument/2006/relationships/image" Target="../media/image1243.png"/><Relationship Id="rId80" Type="http://schemas.openxmlformats.org/officeDocument/2006/relationships/image" Target="../media/image1251.png"/><Relationship Id="rId85" Type="http://schemas.openxmlformats.org/officeDocument/2006/relationships/image" Target="../media/image1256.png"/><Relationship Id="rId93" Type="http://schemas.openxmlformats.org/officeDocument/2006/relationships/image" Target="../media/image1264.png"/><Relationship Id="rId3" Type="http://schemas.openxmlformats.org/officeDocument/2006/relationships/image" Target="../media/image1175.png"/><Relationship Id="rId12" Type="http://schemas.openxmlformats.org/officeDocument/2006/relationships/image" Target="../media/image1184.png"/><Relationship Id="rId17" Type="http://schemas.openxmlformats.org/officeDocument/2006/relationships/image" Target="../media/image1189.png"/><Relationship Id="rId25" Type="http://schemas.openxmlformats.org/officeDocument/2006/relationships/image" Target="../media/image1196.png"/><Relationship Id="rId33" Type="http://schemas.openxmlformats.org/officeDocument/2006/relationships/image" Target="../media/image1204.png"/><Relationship Id="rId38" Type="http://schemas.openxmlformats.org/officeDocument/2006/relationships/image" Target="../media/image1209.png"/><Relationship Id="rId46" Type="http://schemas.openxmlformats.org/officeDocument/2006/relationships/image" Target="../media/image1217.png"/><Relationship Id="rId59" Type="http://schemas.openxmlformats.org/officeDocument/2006/relationships/image" Target="../media/image1230.png"/><Relationship Id="rId67" Type="http://schemas.openxmlformats.org/officeDocument/2006/relationships/image" Target="../media/image1238.png"/><Relationship Id="rId20" Type="http://schemas.openxmlformats.org/officeDocument/2006/relationships/image" Target="../media/image1191.png"/><Relationship Id="rId41" Type="http://schemas.openxmlformats.org/officeDocument/2006/relationships/image" Target="../media/image1212.png"/><Relationship Id="rId54" Type="http://schemas.openxmlformats.org/officeDocument/2006/relationships/image" Target="../media/image1225.png"/><Relationship Id="rId62" Type="http://schemas.openxmlformats.org/officeDocument/2006/relationships/image" Target="../media/image1233.png"/><Relationship Id="rId70" Type="http://schemas.openxmlformats.org/officeDocument/2006/relationships/image" Target="../media/image1241.png"/><Relationship Id="rId75" Type="http://schemas.openxmlformats.org/officeDocument/2006/relationships/image" Target="../media/image1246.png"/><Relationship Id="rId83" Type="http://schemas.openxmlformats.org/officeDocument/2006/relationships/image" Target="../media/image1254.png"/><Relationship Id="rId88" Type="http://schemas.openxmlformats.org/officeDocument/2006/relationships/image" Target="../media/image1259.png"/><Relationship Id="rId91" Type="http://schemas.openxmlformats.org/officeDocument/2006/relationships/image" Target="../media/image1262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78.png"/><Relationship Id="rId15" Type="http://schemas.openxmlformats.org/officeDocument/2006/relationships/image" Target="../media/image1187.png"/><Relationship Id="rId23" Type="http://schemas.openxmlformats.org/officeDocument/2006/relationships/image" Target="../media/image1194.png"/><Relationship Id="rId28" Type="http://schemas.openxmlformats.org/officeDocument/2006/relationships/image" Target="../media/image1199.png"/><Relationship Id="rId36" Type="http://schemas.openxmlformats.org/officeDocument/2006/relationships/image" Target="../media/image1207.png"/><Relationship Id="rId49" Type="http://schemas.openxmlformats.org/officeDocument/2006/relationships/image" Target="../media/image1220.png"/><Relationship Id="rId57" Type="http://schemas.openxmlformats.org/officeDocument/2006/relationships/image" Target="../media/image1228.png"/><Relationship Id="rId10" Type="http://schemas.openxmlformats.org/officeDocument/2006/relationships/image" Target="../media/image1182.png"/><Relationship Id="rId31" Type="http://schemas.openxmlformats.org/officeDocument/2006/relationships/image" Target="../media/image1202.png"/><Relationship Id="rId44" Type="http://schemas.openxmlformats.org/officeDocument/2006/relationships/image" Target="../media/image1215.png"/><Relationship Id="rId52" Type="http://schemas.openxmlformats.org/officeDocument/2006/relationships/image" Target="../media/image1223.png"/><Relationship Id="rId60" Type="http://schemas.openxmlformats.org/officeDocument/2006/relationships/image" Target="../media/image1231.png"/><Relationship Id="rId65" Type="http://schemas.openxmlformats.org/officeDocument/2006/relationships/image" Target="../media/image1236.png"/><Relationship Id="rId73" Type="http://schemas.openxmlformats.org/officeDocument/2006/relationships/image" Target="../media/image1244.png"/><Relationship Id="rId78" Type="http://schemas.openxmlformats.org/officeDocument/2006/relationships/image" Target="../media/image1249.png"/><Relationship Id="rId81" Type="http://schemas.openxmlformats.org/officeDocument/2006/relationships/image" Target="../media/image1252.png"/><Relationship Id="rId86" Type="http://schemas.openxmlformats.org/officeDocument/2006/relationships/image" Target="../media/image1257.png"/><Relationship Id="rId94" Type="http://schemas.openxmlformats.org/officeDocument/2006/relationships/image" Target="../media/image1265.png"/><Relationship Id="rId4" Type="http://schemas.openxmlformats.org/officeDocument/2006/relationships/image" Target="../media/image1176.png"/><Relationship Id="rId9" Type="http://schemas.openxmlformats.org/officeDocument/2006/relationships/image" Target="../media/image1181.png"/><Relationship Id="rId13" Type="http://schemas.openxmlformats.org/officeDocument/2006/relationships/image" Target="../media/image1185.png"/><Relationship Id="rId18" Type="http://schemas.openxmlformats.org/officeDocument/2006/relationships/image" Target="../media/image1190.png"/><Relationship Id="rId39" Type="http://schemas.openxmlformats.org/officeDocument/2006/relationships/image" Target="../media/image1210.png"/><Relationship Id="rId34" Type="http://schemas.openxmlformats.org/officeDocument/2006/relationships/image" Target="../media/image1205.png"/><Relationship Id="rId50" Type="http://schemas.openxmlformats.org/officeDocument/2006/relationships/image" Target="../media/image1221.png"/><Relationship Id="rId55" Type="http://schemas.openxmlformats.org/officeDocument/2006/relationships/image" Target="../media/image1226.png"/><Relationship Id="rId76" Type="http://schemas.openxmlformats.org/officeDocument/2006/relationships/image" Target="../media/image1247.png"/><Relationship Id="rId7" Type="http://schemas.openxmlformats.org/officeDocument/2006/relationships/image" Target="../media/image1179.png"/><Relationship Id="rId71" Type="http://schemas.openxmlformats.org/officeDocument/2006/relationships/image" Target="../media/image1242.png"/><Relationship Id="rId92" Type="http://schemas.openxmlformats.org/officeDocument/2006/relationships/image" Target="../media/image1263.png"/><Relationship Id="rId2" Type="http://schemas.openxmlformats.org/officeDocument/2006/relationships/image" Target="../media/image1174.png"/><Relationship Id="rId29" Type="http://schemas.openxmlformats.org/officeDocument/2006/relationships/image" Target="../media/image1200.png"/><Relationship Id="rId24" Type="http://schemas.openxmlformats.org/officeDocument/2006/relationships/image" Target="../media/image1195.png"/><Relationship Id="rId40" Type="http://schemas.openxmlformats.org/officeDocument/2006/relationships/image" Target="../media/image1211.png"/><Relationship Id="rId45" Type="http://schemas.openxmlformats.org/officeDocument/2006/relationships/image" Target="../media/image1216.png"/><Relationship Id="rId66" Type="http://schemas.openxmlformats.org/officeDocument/2006/relationships/image" Target="../media/image1237.png"/><Relationship Id="rId87" Type="http://schemas.openxmlformats.org/officeDocument/2006/relationships/image" Target="../media/image1258.png"/><Relationship Id="rId61" Type="http://schemas.openxmlformats.org/officeDocument/2006/relationships/image" Target="../media/image1232.png"/><Relationship Id="rId82" Type="http://schemas.openxmlformats.org/officeDocument/2006/relationships/image" Target="../media/image1253.png"/><Relationship Id="rId19" Type="http://schemas.openxmlformats.org/officeDocument/2006/relationships/image" Target="../media/image79.png"/><Relationship Id="rId14" Type="http://schemas.openxmlformats.org/officeDocument/2006/relationships/image" Target="../media/image1186.png"/><Relationship Id="rId30" Type="http://schemas.openxmlformats.org/officeDocument/2006/relationships/image" Target="../media/image1201.png"/><Relationship Id="rId35" Type="http://schemas.openxmlformats.org/officeDocument/2006/relationships/image" Target="../media/image1206.png"/><Relationship Id="rId56" Type="http://schemas.openxmlformats.org/officeDocument/2006/relationships/image" Target="../media/image1227.png"/><Relationship Id="rId77" Type="http://schemas.openxmlformats.org/officeDocument/2006/relationships/image" Target="../media/image1248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72.png"/><Relationship Id="rId21" Type="http://schemas.openxmlformats.org/officeDocument/2006/relationships/image" Target="../media/image1281.png"/><Relationship Id="rId42" Type="http://schemas.openxmlformats.org/officeDocument/2006/relationships/image" Target="../media/image1301.png"/><Relationship Id="rId47" Type="http://schemas.openxmlformats.org/officeDocument/2006/relationships/image" Target="../media/image1306.png"/><Relationship Id="rId63" Type="http://schemas.openxmlformats.org/officeDocument/2006/relationships/image" Target="../media/image1322.png"/><Relationship Id="rId68" Type="http://schemas.openxmlformats.org/officeDocument/2006/relationships/image" Target="../media/image1327.png"/><Relationship Id="rId84" Type="http://schemas.openxmlformats.org/officeDocument/2006/relationships/image" Target="../media/image1343.png"/><Relationship Id="rId89" Type="http://schemas.openxmlformats.org/officeDocument/2006/relationships/image" Target="../media/image1347.png"/><Relationship Id="rId16" Type="http://schemas.openxmlformats.org/officeDocument/2006/relationships/image" Target="../media/image1276.png"/><Relationship Id="rId11" Type="http://schemas.openxmlformats.org/officeDocument/2006/relationships/image" Target="../media/image1273.png"/><Relationship Id="rId32" Type="http://schemas.openxmlformats.org/officeDocument/2006/relationships/image" Target="../media/image1291.png"/><Relationship Id="rId37" Type="http://schemas.openxmlformats.org/officeDocument/2006/relationships/image" Target="../media/image1296.png"/><Relationship Id="rId53" Type="http://schemas.openxmlformats.org/officeDocument/2006/relationships/image" Target="../media/image1312.png"/><Relationship Id="rId58" Type="http://schemas.openxmlformats.org/officeDocument/2006/relationships/image" Target="../media/image1317.png"/><Relationship Id="rId74" Type="http://schemas.openxmlformats.org/officeDocument/2006/relationships/image" Target="../media/image1333.png"/><Relationship Id="rId79" Type="http://schemas.openxmlformats.org/officeDocument/2006/relationships/image" Target="../media/image1338.png"/><Relationship Id="rId5" Type="http://schemas.openxmlformats.org/officeDocument/2006/relationships/image" Target="../media/image1268.png"/><Relationship Id="rId90" Type="http://schemas.openxmlformats.org/officeDocument/2006/relationships/image" Target="../media/image1348.png"/><Relationship Id="rId14" Type="http://schemas.openxmlformats.org/officeDocument/2006/relationships/image" Target="../media/image1275.png"/><Relationship Id="rId22" Type="http://schemas.openxmlformats.org/officeDocument/2006/relationships/image" Target="../media/image1282.png"/><Relationship Id="rId27" Type="http://schemas.openxmlformats.org/officeDocument/2006/relationships/image" Target="../media/image1286.png"/><Relationship Id="rId30" Type="http://schemas.openxmlformats.org/officeDocument/2006/relationships/image" Target="../media/image1289.png"/><Relationship Id="rId35" Type="http://schemas.openxmlformats.org/officeDocument/2006/relationships/image" Target="../media/image1294.png"/><Relationship Id="rId43" Type="http://schemas.openxmlformats.org/officeDocument/2006/relationships/image" Target="../media/image1302.png"/><Relationship Id="rId48" Type="http://schemas.openxmlformats.org/officeDocument/2006/relationships/image" Target="../media/image1307.png"/><Relationship Id="rId56" Type="http://schemas.openxmlformats.org/officeDocument/2006/relationships/image" Target="../media/image1315.png"/><Relationship Id="rId64" Type="http://schemas.openxmlformats.org/officeDocument/2006/relationships/image" Target="../media/image1323.png"/><Relationship Id="rId69" Type="http://schemas.openxmlformats.org/officeDocument/2006/relationships/image" Target="../media/image1328.png"/><Relationship Id="rId77" Type="http://schemas.openxmlformats.org/officeDocument/2006/relationships/image" Target="../media/image1336.png"/><Relationship Id="rId8" Type="http://schemas.openxmlformats.org/officeDocument/2006/relationships/image" Target="../media/image1271.png"/><Relationship Id="rId51" Type="http://schemas.openxmlformats.org/officeDocument/2006/relationships/image" Target="../media/image1310.png"/><Relationship Id="rId72" Type="http://schemas.openxmlformats.org/officeDocument/2006/relationships/image" Target="../media/image1331.png"/><Relationship Id="rId80" Type="http://schemas.openxmlformats.org/officeDocument/2006/relationships/image" Target="../media/image1339.png"/><Relationship Id="rId85" Type="http://schemas.openxmlformats.org/officeDocument/2006/relationships/image" Target="../media/image1344.png"/><Relationship Id="rId3" Type="http://schemas.openxmlformats.org/officeDocument/2006/relationships/image" Target="../media/image1267.png"/><Relationship Id="rId12" Type="http://schemas.openxmlformats.org/officeDocument/2006/relationships/image" Target="../media/image1274.png"/><Relationship Id="rId17" Type="http://schemas.openxmlformats.org/officeDocument/2006/relationships/image" Target="../media/image1277.png"/><Relationship Id="rId25" Type="http://schemas.openxmlformats.org/officeDocument/2006/relationships/image" Target="../media/image1285.png"/><Relationship Id="rId33" Type="http://schemas.openxmlformats.org/officeDocument/2006/relationships/image" Target="../media/image1292.png"/><Relationship Id="rId38" Type="http://schemas.openxmlformats.org/officeDocument/2006/relationships/image" Target="../media/image1297.png"/><Relationship Id="rId46" Type="http://schemas.openxmlformats.org/officeDocument/2006/relationships/image" Target="../media/image1305.png"/><Relationship Id="rId59" Type="http://schemas.openxmlformats.org/officeDocument/2006/relationships/image" Target="../media/image1318.png"/><Relationship Id="rId67" Type="http://schemas.openxmlformats.org/officeDocument/2006/relationships/image" Target="../media/image1326.png"/><Relationship Id="rId20" Type="http://schemas.openxmlformats.org/officeDocument/2006/relationships/image" Target="../media/image1280.png"/><Relationship Id="rId41" Type="http://schemas.openxmlformats.org/officeDocument/2006/relationships/image" Target="../media/image1300.png"/><Relationship Id="rId54" Type="http://schemas.openxmlformats.org/officeDocument/2006/relationships/image" Target="../media/image1313.png"/><Relationship Id="rId62" Type="http://schemas.openxmlformats.org/officeDocument/2006/relationships/image" Target="../media/image1321.png"/><Relationship Id="rId70" Type="http://schemas.openxmlformats.org/officeDocument/2006/relationships/image" Target="../media/image1329.png"/><Relationship Id="rId75" Type="http://schemas.openxmlformats.org/officeDocument/2006/relationships/image" Target="../media/image1334.png"/><Relationship Id="rId83" Type="http://schemas.openxmlformats.org/officeDocument/2006/relationships/image" Target="../media/image1342.png"/><Relationship Id="rId88" Type="http://schemas.openxmlformats.org/officeDocument/2006/relationships/image" Target="../media/image1346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269.png"/><Relationship Id="rId15" Type="http://schemas.openxmlformats.org/officeDocument/2006/relationships/image" Target="../media/image1202.png"/><Relationship Id="rId23" Type="http://schemas.openxmlformats.org/officeDocument/2006/relationships/image" Target="../media/image1283.png"/><Relationship Id="rId28" Type="http://schemas.openxmlformats.org/officeDocument/2006/relationships/image" Target="../media/image1287.png"/><Relationship Id="rId36" Type="http://schemas.openxmlformats.org/officeDocument/2006/relationships/image" Target="../media/image1295.png"/><Relationship Id="rId49" Type="http://schemas.openxmlformats.org/officeDocument/2006/relationships/image" Target="../media/image1308.png"/><Relationship Id="rId57" Type="http://schemas.openxmlformats.org/officeDocument/2006/relationships/image" Target="../media/image1316.png"/><Relationship Id="rId10" Type="http://schemas.openxmlformats.org/officeDocument/2006/relationships/image" Target="../media/image1197.png"/><Relationship Id="rId31" Type="http://schemas.openxmlformats.org/officeDocument/2006/relationships/image" Target="../media/image1290.png"/><Relationship Id="rId44" Type="http://schemas.openxmlformats.org/officeDocument/2006/relationships/image" Target="../media/image1303.png"/><Relationship Id="rId52" Type="http://schemas.openxmlformats.org/officeDocument/2006/relationships/image" Target="../media/image1311.png"/><Relationship Id="rId60" Type="http://schemas.openxmlformats.org/officeDocument/2006/relationships/image" Target="../media/image1319.png"/><Relationship Id="rId65" Type="http://schemas.openxmlformats.org/officeDocument/2006/relationships/image" Target="../media/image1324.png"/><Relationship Id="rId73" Type="http://schemas.openxmlformats.org/officeDocument/2006/relationships/image" Target="../media/image1332.png"/><Relationship Id="rId78" Type="http://schemas.openxmlformats.org/officeDocument/2006/relationships/image" Target="../media/image1337.png"/><Relationship Id="rId81" Type="http://schemas.openxmlformats.org/officeDocument/2006/relationships/image" Target="../media/image1340.png"/><Relationship Id="rId86" Type="http://schemas.openxmlformats.org/officeDocument/2006/relationships/image" Target="../media/image1345.png"/><Relationship Id="rId4" Type="http://schemas.openxmlformats.org/officeDocument/2006/relationships/image" Target="../media/image79.png"/><Relationship Id="rId9" Type="http://schemas.openxmlformats.org/officeDocument/2006/relationships/image" Target="../media/image1272.png"/><Relationship Id="rId13" Type="http://schemas.openxmlformats.org/officeDocument/2006/relationships/image" Target="../media/image1199.png"/><Relationship Id="rId18" Type="http://schemas.openxmlformats.org/officeDocument/2006/relationships/image" Target="../media/image1278.png"/><Relationship Id="rId39" Type="http://schemas.openxmlformats.org/officeDocument/2006/relationships/image" Target="../media/image1298.png"/><Relationship Id="rId34" Type="http://schemas.openxmlformats.org/officeDocument/2006/relationships/image" Target="../media/image1293.png"/><Relationship Id="rId50" Type="http://schemas.openxmlformats.org/officeDocument/2006/relationships/image" Target="../media/image1309.png"/><Relationship Id="rId55" Type="http://schemas.openxmlformats.org/officeDocument/2006/relationships/image" Target="../media/image1314.png"/><Relationship Id="rId76" Type="http://schemas.openxmlformats.org/officeDocument/2006/relationships/image" Target="../media/image1335.png"/><Relationship Id="rId7" Type="http://schemas.openxmlformats.org/officeDocument/2006/relationships/image" Target="../media/image1270.png"/><Relationship Id="rId71" Type="http://schemas.openxmlformats.org/officeDocument/2006/relationships/image" Target="../media/image1330.png"/><Relationship Id="rId2" Type="http://schemas.openxmlformats.org/officeDocument/2006/relationships/image" Target="../media/image1266.png"/><Relationship Id="rId29" Type="http://schemas.openxmlformats.org/officeDocument/2006/relationships/image" Target="../media/image1288.png"/><Relationship Id="rId24" Type="http://schemas.openxmlformats.org/officeDocument/2006/relationships/image" Target="../media/image1284.png"/><Relationship Id="rId40" Type="http://schemas.openxmlformats.org/officeDocument/2006/relationships/image" Target="../media/image1299.png"/><Relationship Id="rId45" Type="http://schemas.openxmlformats.org/officeDocument/2006/relationships/image" Target="../media/image1304.png"/><Relationship Id="rId66" Type="http://schemas.openxmlformats.org/officeDocument/2006/relationships/image" Target="../media/image1325.png"/><Relationship Id="rId87" Type="http://schemas.openxmlformats.org/officeDocument/2006/relationships/image" Target="../media/image1181.png"/><Relationship Id="rId61" Type="http://schemas.openxmlformats.org/officeDocument/2006/relationships/image" Target="../media/image1320.png"/><Relationship Id="rId82" Type="http://schemas.openxmlformats.org/officeDocument/2006/relationships/image" Target="../media/image1341.png"/><Relationship Id="rId19" Type="http://schemas.openxmlformats.org/officeDocument/2006/relationships/image" Target="../media/image1279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1.png"/><Relationship Id="rId21" Type="http://schemas.openxmlformats.org/officeDocument/2006/relationships/image" Target="../media/image1366.png"/><Relationship Id="rId42" Type="http://schemas.openxmlformats.org/officeDocument/2006/relationships/image" Target="../media/image1387.png"/><Relationship Id="rId47" Type="http://schemas.openxmlformats.org/officeDocument/2006/relationships/image" Target="../media/image1392.png"/><Relationship Id="rId63" Type="http://schemas.openxmlformats.org/officeDocument/2006/relationships/image" Target="../media/image1408.png"/><Relationship Id="rId68" Type="http://schemas.openxmlformats.org/officeDocument/2006/relationships/image" Target="../media/image1413.png"/><Relationship Id="rId7" Type="http://schemas.openxmlformats.org/officeDocument/2006/relationships/image" Target="../media/image1353.png"/><Relationship Id="rId71" Type="http://schemas.openxmlformats.org/officeDocument/2006/relationships/image" Target="../media/image1416.png"/><Relationship Id="rId2" Type="http://schemas.openxmlformats.org/officeDocument/2006/relationships/image" Target="../media/image1349.png"/><Relationship Id="rId16" Type="http://schemas.openxmlformats.org/officeDocument/2006/relationships/image" Target="../media/image1361.png"/><Relationship Id="rId29" Type="http://schemas.openxmlformats.org/officeDocument/2006/relationships/image" Target="../media/image1374.png"/><Relationship Id="rId11" Type="http://schemas.openxmlformats.org/officeDocument/2006/relationships/image" Target="../media/image1356.png"/><Relationship Id="rId24" Type="http://schemas.openxmlformats.org/officeDocument/2006/relationships/image" Target="../media/image1369.png"/><Relationship Id="rId32" Type="http://schemas.openxmlformats.org/officeDocument/2006/relationships/image" Target="../media/image1377.png"/><Relationship Id="rId37" Type="http://schemas.openxmlformats.org/officeDocument/2006/relationships/image" Target="../media/image1382.png"/><Relationship Id="rId40" Type="http://schemas.openxmlformats.org/officeDocument/2006/relationships/image" Target="../media/image1385.png"/><Relationship Id="rId45" Type="http://schemas.openxmlformats.org/officeDocument/2006/relationships/image" Target="../media/image1390.png"/><Relationship Id="rId53" Type="http://schemas.openxmlformats.org/officeDocument/2006/relationships/image" Target="../media/image1398.png"/><Relationship Id="rId58" Type="http://schemas.openxmlformats.org/officeDocument/2006/relationships/image" Target="../media/image1403.png"/><Relationship Id="rId66" Type="http://schemas.openxmlformats.org/officeDocument/2006/relationships/image" Target="../media/image1411.png"/><Relationship Id="rId5" Type="http://schemas.openxmlformats.org/officeDocument/2006/relationships/image" Target="../media/image79.png"/><Relationship Id="rId61" Type="http://schemas.openxmlformats.org/officeDocument/2006/relationships/image" Target="../media/image1406.png"/><Relationship Id="rId19" Type="http://schemas.openxmlformats.org/officeDocument/2006/relationships/image" Target="../media/image1364.png"/><Relationship Id="rId14" Type="http://schemas.openxmlformats.org/officeDocument/2006/relationships/image" Target="../media/image1359.png"/><Relationship Id="rId22" Type="http://schemas.openxmlformats.org/officeDocument/2006/relationships/image" Target="../media/image1367.png"/><Relationship Id="rId27" Type="http://schemas.openxmlformats.org/officeDocument/2006/relationships/image" Target="../media/image1372.png"/><Relationship Id="rId30" Type="http://schemas.openxmlformats.org/officeDocument/2006/relationships/image" Target="../media/image1375.png"/><Relationship Id="rId35" Type="http://schemas.openxmlformats.org/officeDocument/2006/relationships/image" Target="../media/image1380.png"/><Relationship Id="rId43" Type="http://schemas.openxmlformats.org/officeDocument/2006/relationships/image" Target="../media/image1388.png"/><Relationship Id="rId48" Type="http://schemas.openxmlformats.org/officeDocument/2006/relationships/image" Target="../media/image1393.png"/><Relationship Id="rId56" Type="http://schemas.openxmlformats.org/officeDocument/2006/relationships/image" Target="../media/image1401.png"/><Relationship Id="rId64" Type="http://schemas.openxmlformats.org/officeDocument/2006/relationships/image" Target="../media/image1409.png"/><Relationship Id="rId69" Type="http://schemas.openxmlformats.org/officeDocument/2006/relationships/image" Target="../media/image1414.png"/><Relationship Id="rId8" Type="http://schemas.openxmlformats.org/officeDocument/2006/relationships/image" Target="../media/image1197.png"/><Relationship Id="rId51" Type="http://schemas.openxmlformats.org/officeDocument/2006/relationships/image" Target="../media/image1396.png"/><Relationship Id="rId3" Type="http://schemas.openxmlformats.org/officeDocument/2006/relationships/image" Target="../media/image1350.png"/><Relationship Id="rId12" Type="http://schemas.openxmlformats.org/officeDocument/2006/relationships/image" Target="../media/image1357.png"/><Relationship Id="rId17" Type="http://schemas.openxmlformats.org/officeDocument/2006/relationships/image" Target="../media/image1362.png"/><Relationship Id="rId25" Type="http://schemas.openxmlformats.org/officeDocument/2006/relationships/image" Target="../media/image1370.png"/><Relationship Id="rId33" Type="http://schemas.openxmlformats.org/officeDocument/2006/relationships/image" Target="../media/image1378.png"/><Relationship Id="rId38" Type="http://schemas.openxmlformats.org/officeDocument/2006/relationships/image" Target="../media/image1383.png"/><Relationship Id="rId46" Type="http://schemas.openxmlformats.org/officeDocument/2006/relationships/image" Target="../media/image1391.png"/><Relationship Id="rId59" Type="http://schemas.openxmlformats.org/officeDocument/2006/relationships/image" Target="../media/image1404.png"/><Relationship Id="rId67" Type="http://schemas.openxmlformats.org/officeDocument/2006/relationships/image" Target="../media/image1412.png"/><Relationship Id="rId20" Type="http://schemas.openxmlformats.org/officeDocument/2006/relationships/image" Target="../media/image1365.png"/><Relationship Id="rId41" Type="http://schemas.openxmlformats.org/officeDocument/2006/relationships/image" Target="../media/image1386.png"/><Relationship Id="rId54" Type="http://schemas.openxmlformats.org/officeDocument/2006/relationships/image" Target="../media/image1399.png"/><Relationship Id="rId62" Type="http://schemas.openxmlformats.org/officeDocument/2006/relationships/image" Target="../media/image1407.png"/><Relationship Id="rId70" Type="http://schemas.openxmlformats.org/officeDocument/2006/relationships/image" Target="../media/image141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52.png"/><Relationship Id="rId15" Type="http://schemas.openxmlformats.org/officeDocument/2006/relationships/image" Target="../media/image1360.png"/><Relationship Id="rId23" Type="http://schemas.openxmlformats.org/officeDocument/2006/relationships/image" Target="../media/image1368.png"/><Relationship Id="rId28" Type="http://schemas.openxmlformats.org/officeDocument/2006/relationships/image" Target="../media/image1373.png"/><Relationship Id="rId36" Type="http://schemas.openxmlformats.org/officeDocument/2006/relationships/image" Target="../media/image1381.png"/><Relationship Id="rId49" Type="http://schemas.openxmlformats.org/officeDocument/2006/relationships/image" Target="../media/image1394.png"/><Relationship Id="rId57" Type="http://schemas.openxmlformats.org/officeDocument/2006/relationships/image" Target="../media/image1402.png"/><Relationship Id="rId10" Type="http://schemas.openxmlformats.org/officeDocument/2006/relationships/image" Target="../media/image1355.png"/><Relationship Id="rId31" Type="http://schemas.openxmlformats.org/officeDocument/2006/relationships/image" Target="../media/image1376.png"/><Relationship Id="rId44" Type="http://schemas.openxmlformats.org/officeDocument/2006/relationships/image" Target="../media/image1389.png"/><Relationship Id="rId52" Type="http://schemas.openxmlformats.org/officeDocument/2006/relationships/image" Target="../media/image1397.png"/><Relationship Id="rId60" Type="http://schemas.openxmlformats.org/officeDocument/2006/relationships/image" Target="../media/image1405.png"/><Relationship Id="rId65" Type="http://schemas.openxmlformats.org/officeDocument/2006/relationships/image" Target="../media/image1410.png"/><Relationship Id="rId4" Type="http://schemas.openxmlformats.org/officeDocument/2006/relationships/image" Target="../media/image1351.png"/><Relationship Id="rId9" Type="http://schemas.openxmlformats.org/officeDocument/2006/relationships/image" Target="../media/image1354.png"/><Relationship Id="rId13" Type="http://schemas.openxmlformats.org/officeDocument/2006/relationships/image" Target="../media/image1358.png"/><Relationship Id="rId18" Type="http://schemas.openxmlformats.org/officeDocument/2006/relationships/image" Target="../media/image1363.png"/><Relationship Id="rId39" Type="http://schemas.openxmlformats.org/officeDocument/2006/relationships/image" Target="../media/image1384.png"/><Relationship Id="rId34" Type="http://schemas.openxmlformats.org/officeDocument/2006/relationships/image" Target="../media/image1379.png"/><Relationship Id="rId50" Type="http://schemas.openxmlformats.org/officeDocument/2006/relationships/image" Target="../media/image1395.png"/><Relationship Id="rId55" Type="http://schemas.openxmlformats.org/officeDocument/2006/relationships/image" Target="../media/image1400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32.png"/><Relationship Id="rId21" Type="http://schemas.openxmlformats.org/officeDocument/2006/relationships/image" Target="../media/image1428.png"/><Relationship Id="rId42" Type="http://schemas.openxmlformats.org/officeDocument/2006/relationships/image" Target="../media/image1371.png"/><Relationship Id="rId47" Type="http://schemas.openxmlformats.org/officeDocument/2006/relationships/image" Target="../media/image1376.png"/><Relationship Id="rId63" Type="http://schemas.openxmlformats.org/officeDocument/2006/relationships/image" Target="../media/image1451.png"/><Relationship Id="rId68" Type="http://schemas.openxmlformats.org/officeDocument/2006/relationships/image" Target="../media/image1453.png"/><Relationship Id="rId84" Type="http://schemas.openxmlformats.org/officeDocument/2006/relationships/image" Target="../media/image1469.png"/><Relationship Id="rId16" Type="http://schemas.openxmlformats.org/officeDocument/2006/relationships/image" Target="../media/image1423.png"/><Relationship Id="rId11" Type="http://schemas.openxmlformats.org/officeDocument/2006/relationships/image" Target="../media/image1353.png"/><Relationship Id="rId32" Type="http://schemas.openxmlformats.org/officeDocument/2006/relationships/image" Target="../media/image1437.png"/><Relationship Id="rId37" Type="http://schemas.openxmlformats.org/officeDocument/2006/relationships/image" Target="../media/image1366.png"/><Relationship Id="rId53" Type="http://schemas.openxmlformats.org/officeDocument/2006/relationships/image" Target="../media/image1382.png"/><Relationship Id="rId58" Type="http://schemas.openxmlformats.org/officeDocument/2006/relationships/image" Target="../media/image1398.png"/><Relationship Id="rId74" Type="http://schemas.openxmlformats.org/officeDocument/2006/relationships/image" Target="../media/image1459.png"/><Relationship Id="rId79" Type="http://schemas.openxmlformats.org/officeDocument/2006/relationships/image" Target="../media/image1464.png"/><Relationship Id="rId5" Type="http://schemas.openxmlformats.org/officeDocument/2006/relationships/image" Target="../media/image1419.png"/><Relationship Id="rId61" Type="http://schemas.openxmlformats.org/officeDocument/2006/relationships/image" Target="../media/image1450.png"/><Relationship Id="rId82" Type="http://schemas.openxmlformats.org/officeDocument/2006/relationships/image" Target="../media/image1467.png"/><Relationship Id="rId19" Type="http://schemas.openxmlformats.org/officeDocument/2006/relationships/image" Target="../media/image1426.png"/><Relationship Id="rId14" Type="http://schemas.openxmlformats.org/officeDocument/2006/relationships/image" Target="../media/image1355.png"/><Relationship Id="rId22" Type="http://schemas.openxmlformats.org/officeDocument/2006/relationships/image" Target="../media/image1429.png"/><Relationship Id="rId27" Type="http://schemas.openxmlformats.org/officeDocument/2006/relationships/image" Target="../media/image1433.png"/><Relationship Id="rId30" Type="http://schemas.openxmlformats.org/officeDocument/2006/relationships/image" Target="../media/image1435.png"/><Relationship Id="rId35" Type="http://schemas.openxmlformats.org/officeDocument/2006/relationships/image" Target="../media/image1440.png"/><Relationship Id="rId43" Type="http://schemas.openxmlformats.org/officeDocument/2006/relationships/image" Target="../media/image1372.png"/><Relationship Id="rId48" Type="http://schemas.openxmlformats.org/officeDocument/2006/relationships/image" Target="../media/image1444.png"/><Relationship Id="rId56" Type="http://schemas.openxmlformats.org/officeDocument/2006/relationships/image" Target="../media/image1448.png"/><Relationship Id="rId64" Type="http://schemas.openxmlformats.org/officeDocument/2006/relationships/image" Target="../media/image1452.png"/><Relationship Id="rId69" Type="http://schemas.openxmlformats.org/officeDocument/2006/relationships/image" Target="../media/image1454.png"/><Relationship Id="rId77" Type="http://schemas.openxmlformats.org/officeDocument/2006/relationships/image" Target="../media/image1462.png"/><Relationship Id="rId8" Type="http://schemas.openxmlformats.org/officeDocument/2006/relationships/image" Target="../media/image1422.png"/><Relationship Id="rId51" Type="http://schemas.openxmlformats.org/officeDocument/2006/relationships/image" Target="../media/image1446.png"/><Relationship Id="rId72" Type="http://schemas.openxmlformats.org/officeDocument/2006/relationships/image" Target="../media/image1457.png"/><Relationship Id="rId80" Type="http://schemas.openxmlformats.org/officeDocument/2006/relationships/image" Target="../media/image1465.png"/><Relationship Id="rId3" Type="http://schemas.openxmlformats.org/officeDocument/2006/relationships/image" Target="../media/image1418.png"/><Relationship Id="rId12" Type="http://schemas.openxmlformats.org/officeDocument/2006/relationships/image" Target="../media/image1197.png"/><Relationship Id="rId17" Type="http://schemas.openxmlformats.org/officeDocument/2006/relationships/image" Target="../media/image1424.png"/><Relationship Id="rId25" Type="http://schemas.openxmlformats.org/officeDocument/2006/relationships/image" Target="../media/image1431.png"/><Relationship Id="rId33" Type="http://schemas.openxmlformats.org/officeDocument/2006/relationships/image" Target="../media/image1438.png"/><Relationship Id="rId38" Type="http://schemas.openxmlformats.org/officeDocument/2006/relationships/image" Target="../media/image1441.png"/><Relationship Id="rId46" Type="http://schemas.openxmlformats.org/officeDocument/2006/relationships/image" Target="../media/image1443.png"/><Relationship Id="rId59" Type="http://schemas.openxmlformats.org/officeDocument/2006/relationships/image" Target="../media/image1449.png"/><Relationship Id="rId67" Type="http://schemas.openxmlformats.org/officeDocument/2006/relationships/image" Target="../media/image1407.png"/><Relationship Id="rId20" Type="http://schemas.openxmlformats.org/officeDocument/2006/relationships/image" Target="../media/image1427.png"/><Relationship Id="rId41" Type="http://schemas.openxmlformats.org/officeDocument/2006/relationships/image" Target="../media/image1442.png"/><Relationship Id="rId54" Type="http://schemas.openxmlformats.org/officeDocument/2006/relationships/image" Target="../media/image1383.png"/><Relationship Id="rId62" Type="http://schemas.openxmlformats.org/officeDocument/2006/relationships/image" Target="../media/image1402.png"/><Relationship Id="rId70" Type="http://schemas.openxmlformats.org/officeDocument/2006/relationships/image" Target="../media/image1455.png"/><Relationship Id="rId75" Type="http://schemas.openxmlformats.org/officeDocument/2006/relationships/image" Target="../media/image1460.png"/><Relationship Id="rId83" Type="http://schemas.openxmlformats.org/officeDocument/2006/relationships/image" Target="../media/image1468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20.png"/><Relationship Id="rId15" Type="http://schemas.openxmlformats.org/officeDocument/2006/relationships/image" Target="../media/image1356.png"/><Relationship Id="rId23" Type="http://schemas.openxmlformats.org/officeDocument/2006/relationships/image" Target="../media/image1430.png"/><Relationship Id="rId28" Type="http://schemas.openxmlformats.org/officeDocument/2006/relationships/image" Target="../media/image1434.png"/><Relationship Id="rId36" Type="http://schemas.openxmlformats.org/officeDocument/2006/relationships/image" Target="../media/image1365.png"/><Relationship Id="rId49" Type="http://schemas.openxmlformats.org/officeDocument/2006/relationships/image" Target="../media/image1378.png"/><Relationship Id="rId57" Type="http://schemas.openxmlformats.org/officeDocument/2006/relationships/image" Target="../media/image1397.png"/><Relationship Id="rId10" Type="http://schemas.openxmlformats.org/officeDocument/2006/relationships/image" Target="../media/image1352.png"/><Relationship Id="rId31" Type="http://schemas.openxmlformats.org/officeDocument/2006/relationships/image" Target="../media/image1436.png"/><Relationship Id="rId44" Type="http://schemas.openxmlformats.org/officeDocument/2006/relationships/image" Target="../media/image1373.png"/><Relationship Id="rId52" Type="http://schemas.openxmlformats.org/officeDocument/2006/relationships/image" Target="../media/image1447.png"/><Relationship Id="rId60" Type="http://schemas.openxmlformats.org/officeDocument/2006/relationships/image" Target="../media/image1400.png"/><Relationship Id="rId65" Type="http://schemas.openxmlformats.org/officeDocument/2006/relationships/image" Target="../media/image1409.png"/><Relationship Id="rId73" Type="http://schemas.openxmlformats.org/officeDocument/2006/relationships/image" Target="../media/image1458.png"/><Relationship Id="rId78" Type="http://schemas.openxmlformats.org/officeDocument/2006/relationships/image" Target="../media/image1463.png"/><Relationship Id="rId81" Type="http://schemas.openxmlformats.org/officeDocument/2006/relationships/image" Target="../media/image1466.png"/><Relationship Id="rId4" Type="http://schemas.openxmlformats.org/officeDocument/2006/relationships/image" Target="../media/image1175.png"/><Relationship Id="rId9" Type="http://schemas.openxmlformats.org/officeDocument/2006/relationships/image" Target="../media/image79.png"/><Relationship Id="rId13" Type="http://schemas.openxmlformats.org/officeDocument/2006/relationships/image" Target="../media/image1354.png"/><Relationship Id="rId18" Type="http://schemas.openxmlformats.org/officeDocument/2006/relationships/image" Target="../media/image1425.png"/><Relationship Id="rId39" Type="http://schemas.openxmlformats.org/officeDocument/2006/relationships/image" Target="../media/image1368.png"/><Relationship Id="rId34" Type="http://schemas.openxmlformats.org/officeDocument/2006/relationships/image" Target="../media/image1439.png"/><Relationship Id="rId50" Type="http://schemas.openxmlformats.org/officeDocument/2006/relationships/image" Target="../media/image1445.png"/><Relationship Id="rId55" Type="http://schemas.openxmlformats.org/officeDocument/2006/relationships/image" Target="../media/image1384.png"/><Relationship Id="rId76" Type="http://schemas.openxmlformats.org/officeDocument/2006/relationships/image" Target="../media/image1461.png"/><Relationship Id="rId7" Type="http://schemas.openxmlformats.org/officeDocument/2006/relationships/image" Target="../media/image1421.png"/><Relationship Id="rId71" Type="http://schemas.openxmlformats.org/officeDocument/2006/relationships/image" Target="../media/image1456.png"/><Relationship Id="rId2" Type="http://schemas.openxmlformats.org/officeDocument/2006/relationships/image" Target="../media/image1417.png"/><Relationship Id="rId29" Type="http://schemas.openxmlformats.org/officeDocument/2006/relationships/image" Target="../media/image1412.png"/><Relationship Id="rId24" Type="http://schemas.openxmlformats.org/officeDocument/2006/relationships/image" Target="../media/image1181.png"/><Relationship Id="rId40" Type="http://schemas.openxmlformats.org/officeDocument/2006/relationships/image" Target="../media/image1369.png"/><Relationship Id="rId45" Type="http://schemas.openxmlformats.org/officeDocument/2006/relationships/image" Target="../media/image1374.png"/><Relationship Id="rId66" Type="http://schemas.openxmlformats.org/officeDocument/2006/relationships/image" Target="../media/image140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1.png"/><Relationship Id="rId18" Type="http://schemas.openxmlformats.org/officeDocument/2006/relationships/image" Target="../media/image1486.png"/><Relationship Id="rId26" Type="http://schemas.openxmlformats.org/officeDocument/2006/relationships/image" Target="../media/image1492.png"/><Relationship Id="rId39" Type="http://schemas.openxmlformats.org/officeDocument/2006/relationships/image" Target="../media/image1505.png"/><Relationship Id="rId21" Type="http://schemas.openxmlformats.org/officeDocument/2006/relationships/image" Target="../media/image1489.png"/><Relationship Id="rId34" Type="http://schemas.openxmlformats.org/officeDocument/2006/relationships/image" Target="../media/image1500.png"/><Relationship Id="rId42" Type="http://schemas.openxmlformats.org/officeDocument/2006/relationships/image" Target="../media/image1508.png"/><Relationship Id="rId47" Type="http://schemas.openxmlformats.org/officeDocument/2006/relationships/image" Target="../media/image1513.png"/><Relationship Id="rId7" Type="http://schemas.openxmlformats.org/officeDocument/2006/relationships/image" Target="../media/image1475.png"/><Relationship Id="rId2" Type="http://schemas.openxmlformats.org/officeDocument/2006/relationships/image" Target="../media/image1470.png"/><Relationship Id="rId16" Type="http://schemas.openxmlformats.org/officeDocument/2006/relationships/image" Target="../media/image1484.png"/><Relationship Id="rId29" Type="http://schemas.openxmlformats.org/officeDocument/2006/relationships/image" Target="../media/image149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74.png"/><Relationship Id="rId11" Type="http://schemas.openxmlformats.org/officeDocument/2006/relationships/image" Target="../media/image1479.png"/><Relationship Id="rId24" Type="http://schemas.openxmlformats.org/officeDocument/2006/relationships/image" Target="../media/image1490.png"/><Relationship Id="rId32" Type="http://schemas.openxmlformats.org/officeDocument/2006/relationships/image" Target="../media/image1498.png"/><Relationship Id="rId37" Type="http://schemas.openxmlformats.org/officeDocument/2006/relationships/image" Target="../media/image1503.png"/><Relationship Id="rId40" Type="http://schemas.openxmlformats.org/officeDocument/2006/relationships/image" Target="../media/image1506.png"/><Relationship Id="rId45" Type="http://schemas.openxmlformats.org/officeDocument/2006/relationships/image" Target="../media/image1511.png"/><Relationship Id="rId5" Type="http://schemas.openxmlformats.org/officeDocument/2006/relationships/image" Target="../media/image1473.png"/><Relationship Id="rId15" Type="http://schemas.openxmlformats.org/officeDocument/2006/relationships/image" Target="../media/image1483.png"/><Relationship Id="rId23" Type="http://schemas.openxmlformats.org/officeDocument/2006/relationships/image" Target="../media/image1306.png"/><Relationship Id="rId28" Type="http://schemas.openxmlformats.org/officeDocument/2006/relationships/image" Target="../media/image1494.png"/><Relationship Id="rId36" Type="http://schemas.openxmlformats.org/officeDocument/2006/relationships/image" Target="../media/image1502.png"/><Relationship Id="rId10" Type="http://schemas.openxmlformats.org/officeDocument/2006/relationships/image" Target="../media/image1478.png"/><Relationship Id="rId19" Type="http://schemas.openxmlformats.org/officeDocument/2006/relationships/image" Target="../media/image1487.png"/><Relationship Id="rId31" Type="http://schemas.openxmlformats.org/officeDocument/2006/relationships/image" Target="../media/image1497.png"/><Relationship Id="rId44" Type="http://schemas.openxmlformats.org/officeDocument/2006/relationships/image" Target="../media/image1510.png"/><Relationship Id="rId4" Type="http://schemas.openxmlformats.org/officeDocument/2006/relationships/image" Target="../media/image1472.png"/><Relationship Id="rId9" Type="http://schemas.openxmlformats.org/officeDocument/2006/relationships/image" Target="../media/image1477.png"/><Relationship Id="rId14" Type="http://schemas.openxmlformats.org/officeDocument/2006/relationships/image" Target="../media/image1482.png"/><Relationship Id="rId22" Type="http://schemas.openxmlformats.org/officeDocument/2006/relationships/image" Target="../media/image1319.png"/><Relationship Id="rId27" Type="http://schemas.openxmlformats.org/officeDocument/2006/relationships/image" Target="../media/image1493.png"/><Relationship Id="rId30" Type="http://schemas.openxmlformats.org/officeDocument/2006/relationships/image" Target="../media/image1496.png"/><Relationship Id="rId35" Type="http://schemas.openxmlformats.org/officeDocument/2006/relationships/image" Target="../media/image1501.png"/><Relationship Id="rId43" Type="http://schemas.openxmlformats.org/officeDocument/2006/relationships/image" Target="../media/image1509.png"/><Relationship Id="rId48" Type="http://schemas.openxmlformats.org/officeDocument/2006/relationships/image" Target="../media/image1514.png"/><Relationship Id="rId8" Type="http://schemas.openxmlformats.org/officeDocument/2006/relationships/image" Target="../media/image1476.png"/><Relationship Id="rId3" Type="http://schemas.openxmlformats.org/officeDocument/2006/relationships/image" Target="../media/image1471.png"/><Relationship Id="rId12" Type="http://schemas.openxmlformats.org/officeDocument/2006/relationships/image" Target="../media/image1480.png"/><Relationship Id="rId17" Type="http://schemas.openxmlformats.org/officeDocument/2006/relationships/image" Target="../media/image1485.png"/><Relationship Id="rId25" Type="http://schemas.openxmlformats.org/officeDocument/2006/relationships/image" Target="../media/image1491.png"/><Relationship Id="rId33" Type="http://schemas.openxmlformats.org/officeDocument/2006/relationships/image" Target="../media/image1499.png"/><Relationship Id="rId38" Type="http://schemas.openxmlformats.org/officeDocument/2006/relationships/image" Target="../media/image1504.png"/><Relationship Id="rId46" Type="http://schemas.openxmlformats.org/officeDocument/2006/relationships/image" Target="../media/image1512.png"/><Relationship Id="rId20" Type="http://schemas.openxmlformats.org/officeDocument/2006/relationships/image" Target="../media/image1488.png"/><Relationship Id="rId41" Type="http://schemas.openxmlformats.org/officeDocument/2006/relationships/image" Target="../media/image15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1.png"/><Relationship Id="rId13" Type="http://schemas.openxmlformats.org/officeDocument/2006/relationships/image" Target="../media/image1526.png"/><Relationship Id="rId18" Type="http://schemas.openxmlformats.org/officeDocument/2006/relationships/image" Target="../media/image1531.png"/><Relationship Id="rId3" Type="http://schemas.openxmlformats.org/officeDocument/2006/relationships/image" Target="../media/image1516.png"/><Relationship Id="rId7" Type="http://schemas.openxmlformats.org/officeDocument/2006/relationships/image" Target="../media/image1520.png"/><Relationship Id="rId12" Type="http://schemas.openxmlformats.org/officeDocument/2006/relationships/image" Target="../media/image1525.png"/><Relationship Id="rId17" Type="http://schemas.openxmlformats.org/officeDocument/2006/relationships/image" Target="../media/image1530.png"/><Relationship Id="rId2" Type="http://schemas.openxmlformats.org/officeDocument/2006/relationships/image" Target="../media/image1515.png"/><Relationship Id="rId16" Type="http://schemas.openxmlformats.org/officeDocument/2006/relationships/image" Target="../media/image1529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19.png"/><Relationship Id="rId11" Type="http://schemas.openxmlformats.org/officeDocument/2006/relationships/image" Target="../media/image1524.png"/><Relationship Id="rId5" Type="http://schemas.openxmlformats.org/officeDocument/2006/relationships/image" Target="../media/image1518.png"/><Relationship Id="rId15" Type="http://schemas.openxmlformats.org/officeDocument/2006/relationships/image" Target="../media/image1528.png"/><Relationship Id="rId10" Type="http://schemas.openxmlformats.org/officeDocument/2006/relationships/image" Target="../media/image1523.png"/><Relationship Id="rId19" Type="http://schemas.openxmlformats.org/officeDocument/2006/relationships/image" Target="../media/image1532.png"/><Relationship Id="rId4" Type="http://schemas.openxmlformats.org/officeDocument/2006/relationships/image" Target="../media/image1517.png"/><Relationship Id="rId9" Type="http://schemas.openxmlformats.org/officeDocument/2006/relationships/image" Target="../media/image1522.png"/><Relationship Id="rId14" Type="http://schemas.openxmlformats.org/officeDocument/2006/relationships/image" Target="../media/image1527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41.png"/><Relationship Id="rId18" Type="http://schemas.openxmlformats.org/officeDocument/2006/relationships/image" Target="../media/image1546.png"/><Relationship Id="rId26" Type="http://schemas.openxmlformats.org/officeDocument/2006/relationships/image" Target="../media/image1554.png"/><Relationship Id="rId21" Type="http://schemas.openxmlformats.org/officeDocument/2006/relationships/image" Target="../media/image1549.png"/><Relationship Id="rId34" Type="http://schemas.openxmlformats.org/officeDocument/2006/relationships/image" Target="../media/image1562.png"/><Relationship Id="rId7" Type="http://schemas.openxmlformats.org/officeDocument/2006/relationships/image" Target="../media/image1267.png"/><Relationship Id="rId12" Type="http://schemas.openxmlformats.org/officeDocument/2006/relationships/image" Target="../media/image1540.png"/><Relationship Id="rId17" Type="http://schemas.openxmlformats.org/officeDocument/2006/relationships/image" Target="../media/image1545.png"/><Relationship Id="rId25" Type="http://schemas.openxmlformats.org/officeDocument/2006/relationships/image" Target="../media/image1553.png"/><Relationship Id="rId33" Type="http://schemas.openxmlformats.org/officeDocument/2006/relationships/image" Target="../media/image1561.png"/><Relationship Id="rId2" Type="http://schemas.openxmlformats.org/officeDocument/2006/relationships/image" Target="../media/image1515.png"/><Relationship Id="rId16" Type="http://schemas.openxmlformats.org/officeDocument/2006/relationships/image" Target="../media/image1544.png"/><Relationship Id="rId20" Type="http://schemas.openxmlformats.org/officeDocument/2006/relationships/image" Target="../media/image1548.png"/><Relationship Id="rId29" Type="http://schemas.openxmlformats.org/officeDocument/2006/relationships/image" Target="../media/image155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35.png"/><Relationship Id="rId11" Type="http://schemas.openxmlformats.org/officeDocument/2006/relationships/image" Target="../media/image1539.png"/><Relationship Id="rId24" Type="http://schemas.openxmlformats.org/officeDocument/2006/relationships/image" Target="../media/image1552.png"/><Relationship Id="rId32" Type="http://schemas.openxmlformats.org/officeDocument/2006/relationships/image" Target="../media/image1560.png"/><Relationship Id="rId37" Type="http://schemas.openxmlformats.org/officeDocument/2006/relationships/image" Target="../media/image1565.png"/><Relationship Id="rId5" Type="http://schemas.openxmlformats.org/officeDocument/2006/relationships/image" Target="../media/image1534.png"/><Relationship Id="rId15" Type="http://schemas.openxmlformats.org/officeDocument/2006/relationships/image" Target="../media/image1543.png"/><Relationship Id="rId23" Type="http://schemas.openxmlformats.org/officeDocument/2006/relationships/image" Target="../media/image1551.png"/><Relationship Id="rId28" Type="http://schemas.openxmlformats.org/officeDocument/2006/relationships/image" Target="../media/image1556.png"/><Relationship Id="rId36" Type="http://schemas.openxmlformats.org/officeDocument/2006/relationships/image" Target="../media/image1564.png"/><Relationship Id="rId10" Type="http://schemas.openxmlformats.org/officeDocument/2006/relationships/image" Target="../media/image1538.png"/><Relationship Id="rId19" Type="http://schemas.openxmlformats.org/officeDocument/2006/relationships/image" Target="../media/image1547.png"/><Relationship Id="rId31" Type="http://schemas.openxmlformats.org/officeDocument/2006/relationships/image" Target="../media/image1559.png"/><Relationship Id="rId4" Type="http://schemas.openxmlformats.org/officeDocument/2006/relationships/image" Target="../media/image1533.png"/><Relationship Id="rId9" Type="http://schemas.openxmlformats.org/officeDocument/2006/relationships/image" Target="../media/image1537.png"/><Relationship Id="rId14" Type="http://schemas.openxmlformats.org/officeDocument/2006/relationships/image" Target="../media/image1542.png"/><Relationship Id="rId22" Type="http://schemas.openxmlformats.org/officeDocument/2006/relationships/image" Target="../media/image1550.png"/><Relationship Id="rId27" Type="http://schemas.openxmlformats.org/officeDocument/2006/relationships/image" Target="../media/image1555.png"/><Relationship Id="rId30" Type="http://schemas.openxmlformats.org/officeDocument/2006/relationships/image" Target="../media/image1558.png"/><Relationship Id="rId35" Type="http://schemas.openxmlformats.org/officeDocument/2006/relationships/image" Target="../media/image1563.png"/><Relationship Id="rId8" Type="http://schemas.openxmlformats.org/officeDocument/2006/relationships/image" Target="../media/image1536.jpg"/><Relationship Id="rId3" Type="http://schemas.openxmlformats.org/officeDocument/2006/relationships/image" Target="../media/image1516.png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77.png"/><Relationship Id="rId21" Type="http://schemas.openxmlformats.org/officeDocument/2006/relationships/image" Target="../media/image1582.png"/><Relationship Id="rId42" Type="http://schemas.openxmlformats.org/officeDocument/2006/relationships/image" Target="../media/image1603.png"/><Relationship Id="rId63" Type="http://schemas.openxmlformats.org/officeDocument/2006/relationships/image" Target="../media/image1623.png"/><Relationship Id="rId84" Type="http://schemas.openxmlformats.org/officeDocument/2006/relationships/image" Target="../media/image1644.png"/><Relationship Id="rId16" Type="http://schemas.openxmlformats.org/officeDocument/2006/relationships/image" Target="../media/image1577.png"/><Relationship Id="rId107" Type="http://schemas.openxmlformats.org/officeDocument/2006/relationships/image" Target="../media/image1667.png"/><Relationship Id="rId11" Type="http://schemas.openxmlformats.org/officeDocument/2006/relationships/image" Target="../media/image1572.png"/><Relationship Id="rId32" Type="http://schemas.openxmlformats.org/officeDocument/2006/relationships/image" Target="../media/image1593.png"/><Relationship Id="rId37" Type="http://schemas.openxmlformats.org/officeDocument/2006/relationships/image" Target="../media/image1598.png"/><Relationship Id="rId53" Type="http://schemas.openxmlformats.org/officeDocument/2006/relationships/image" Target="../media/image1614.png"/><Relationship Id="rId58" Type="http://schemas.openxmlformats.org/officeDocument/2006/relationships/image" Target="../media/image1619.png"/><Relationship Id="rId74" Type="http://schemas.openxmlformats.org/officeDocument/2006/relationships/image" Target="../media/image1634.png"/><Relationship Id="rId79" Type="http://schemas.openxmlformats.org/officeDocument/2006/relationships/image" Target="../media/image1639.png"/><Relationship Id="rId102" Type="http://schemas.openxmlformats.org/officeDocument/2006/relationships/image" Target="../media/image1662.png"/><Relationship Id="rId123" Type="http://schemas.openxmlformats.org/officeDocument/2006/relationships/image" Target="../media/image1683.png"/><Relationship Id="rId128" Type="http://schemas.openxmlformats.org/officeDocument/2006/relationships/image" Target="../media/image1687.png"/><Relationship Id="rId5" Type="http://schemas.openxmlformats.org/officeDocument/2006/relationships/image" Target="../media/image1534.png"/><Relationship Id="rId90" Type="http://schemas.openxmlformats.org/officeDocument/2006/relationships/image" Target="../media/image1650.png"/><Relationship Id="rId95" Type="http://schemas.openxmlformats.org/officeDocument/2006/relationships/image" Target="../media/image1655.png"/><Relationship Id="rId22" Type="http://schemas.openxmlformats.org/officeDocument/2006/relationships/image" Target="../media/image1583.png"/><Relationship Id="rId27" Type="http://schemas.openxmlformats.org/officeDocument/2006/relationships/image" Target="../media/image1588.png"/><Relationship Id="rId43" Type="http://schemas.openxmlformats.org/officeDocument/2006/relationships/image" Target="../media/image1604.png"/><Relationship Id="rId48" Type="http://schemas.openxmlformats.org/officeDocument/2006/relationships/image" Target="../media/image1609.png"/><Relationship Id="rId64" Type="http://schemas.openxmlformats.org/officeDocument/2006/relationships/image" Target="../media/image1624.png"/><Relationship Id="rId69" Type="http://schemas.openxmlformats.org/officeDocument/2006/relationships/image" Target="../media/image1629.png"/><Relationship Id="rId113" Type="http://schemas.openxmlformats.org/officeDocument/2006/relationships/image" Target="../media/image1673.png"/><Relationship Id="rId118" Type="http://schemas.openxmlformats.org/officeDocument/2006/relationships/image" Target="../media/image1678.png"/><Relationship Id="rId134" Type="http://schemas.openxmlformats.org/officeDocument/2006/relationships/image" Target="../media/image1693.png"/><Relationship Id="rId80" Type="http://schemas.openxmlformats.org/officeDocument/2006/relationships/image" Target="../media/image1640.png"/><Relationship Id="rId85" Type="http://schemas.openxmlformats.org/officeDocument/2006/relationships/image" Target="../media/image1645.png"/><Relationship Id="rId12" Type="http://schemas.openxmlformats.org/officeDocument/2006/relationships/image" Target="../media/image1573.png"/><Relationship Id="rId17" Type="http://schemas.openxmlformats.org/officeDocument/2006/relationships/image" Target="../media/image1578.png"/><Relationship Id="rId33" Type="http://schemas.openxmlformats.org/officeDocument/2006/relationships/image" Target="../media/image1594.png"/><Relationship Id="rId38" Type="http://schemas.openxmlformats.org/officeDocument/2006/relationships/image" Target="../media/image1599.png"/><Relationship Id="rId59" Type="http://schemas.openxmlformats.org/officeDocument/2006/relationships/image" Target="../media/image1620.png"/><Relationship Id="rId103" Type="http://schemas.openxmlformats.org/officeDocument/2006/relationships/image" Target="../media/image1663.png"/><Relationship Id="rId108" Type="http://schemas.openxmlformats.org/officeDocument/2006/relationships/image" Target="../media/image1668.png"/><Relationship Id="rId124" Type="http://schemas.openxmlformats.org/officeDocument/2006/relationships/image" Target="../media/image1684.png"/><Relationship Id="rId129" Type="http://schemas.openxmlformats.org/officeDocument/2006/relationships/image" Target="../media/image1688.png"/><Relationship Id="rId54" Type="http://schemas.openxmlformats.org/officeDocument/2006/relationships/image" Target="../media/image1615.png"/><Relationship Id="rId70" Type="http://schemas.openxmlformats.org/officeDocument/2006/relationships/image" Target="../media/image1630.png"/><Relationship Id="rId75" Type="http://schemas.openxmlformats.org/officeDocument/2006/relationships/image" Target="../media/image1635.png"/><Relationship Id="rId91" Type="http://schemas.openxmlformats.org/officeDocument/2006/relationships/image" Target="../media/image1651.png"/><Relationship Id="rId96" Type="http://schemas.openxmlformats.org/officeDocument/2006/relationships/image" Target="../media/image1656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67.png"/><Relationship Id="rId23" Type="http://schemas.openxmlformats.org/officeDocument/2006/relationships/image" Target="../media/image1584.png"/><Relationship Id="rId28" Type="http://schemas.openxmlformats.org/officeDocument/2006/relationships/image" Target="../media/image1589.png"/><Relationship Id="rId49" Type="http://schemas.openxmlformats.org/officeDocument/2006/relationships/image" Target="../media/image1610.png"/><Relationship Id="rId114" Type="http://schemas.openxmlformats.org/officeDocument/2006/relationships/image" Target="../media/image1674.png"/><Relationship Id="rId119" Type="http://schemas.openxmlformats.org/officeDocument/2006/relationships/image" Target="../media/image1679.png"/><Relationship Id="rId44" Type="http://schemas.openxmlformats.org/officeDocument/2006/relationships/image" Target="../media/image1605.png"/><Relationship Id="rId60" Type="http://schemas.openxmlformats.org/officeDocument/2006/relationships/image" Target="../media/image1181.png"/><Relationship Id="rId65" Type="http://schemas.openxmlformats.org/officeDocument/2006/relationships/image" Target="../media/image1625.png"/><Relationship Id="rId81" Type="http://schemas.openxmlformats.org/officeDocument/2006/relationships/image" Target="../media/image1641.png"/><Relationship Id="rId86" Type="http://schemas.openxmlformats.org/officeDocument/2006/relationships/image" Target="../media/image1646.png"/><Relationship Id="rId130" Type="http://schemas.openxmlformats.org/officeDocument/2006/relationships/image" Target="../media/image1689.png"/><Relationship Id="rId13" Type="http://schemas.openxmlformats.org/officeDocument/2006/relationships/image" Target="../media/image1574.png"/><Relationship Id="rId18" Type="http://schemas.openxmlformats.org/officeDocument/2006/relationships/image" Target="../media/image1579.png"/><Relationship Id="rId39" Type="http://schemas.openxmlformats.org/officeDocument/2006/relationships/image" Target="../media/image1600.png"/><Relationship Id="rId109" Type="http://schemas.openxmlformats.org/officeDocument/2006/relationships/image" Target="../media/image1669.png"/><Relationship Id="rId34" Type="http://schemas.openxmlformats.org/officeDocument/2006/relationships/image" Target="../media/image1595.png"/><Relationship Id="rId50" Type="http://schemas.openxmlformats.org/officeDocument/2006/relationships/image" Target="../media/image1611.png"/><Relationship Id="rId55" Type="http://schemas.openxmlformats.org/officeDocument/2006/relationships/image" Target="../media/image1616.png"/><Relationship Id="rId76" Type="http://schemas.openxmlformats.org/officeDocument/2006/relationships/image" Target="../media/image1636.png"/><Relationship Id="rId97" Type="http://schemas.openxmlformats.org/officeDocument/2006/relationships/image" Target="../media/image1657.png"/><Relationship Id="rId104" Type="http://schemas.openxmlformats.org/officeDocument/2006/relationships/image" Target="../media/image1664.png"/><Relationship Id="rId120" Type="http://schemas.openxmlformats.org/officeDocument/2006/relationships/image" Target="../media/image1680.png"/><Relationship Id="rId125" Type="http://schemas.openxmlformats.org/officeDocument/2006/relationships/image" Target="../media/image1185.png"/><Relationship Id="rId7" Type="http://schemas.openxmlformats.org/officeDocument/2006/relationships/image" Target="../media/image1568.png"/><Relationship Id="rId71" Type="http://schemas.openxmlformats.org/officeDocument/2006/relationships/image" Target="../media/image1631.png"/><Relationship Id="rId92" Type="http://schemas.openxmlformats.org/officeDocument/2006/relationships/image" Target="../media/image1652.png"/><Relationship Id="rId2" Type="http://schemas.openxmlformats.org/officeDocument/2006/relationships/image" Target="../media/image1515.png"/><Relationship Id="rId29" Type="http://schemas.openxmlformats.org/officeDocument/2006/relationships/image" Target="../media/image1590.png"/><Relationship Id="rId24" Type="http://schemas.openxmlformats.org/officeDocument/2006/relationships/image" Target="../media/image1585.png"/><Relationship Id="rId40" Type="http://schemas.openxmlformats.org/officeDocument/2006/relationships/image" Target="../media/image1601.png"/><Relationship Id="rId45" Type="http://schemas.openxmlformats.org/officeDocument/2006/relationships/image" Target="../media/image1606.png"/><Relationship Id="rId66" Type="http://schemas.openxmlformats.org/officeDocument/2006/relationships/image" Target="../media/image1626.png"/><Relationship Id="rId87" Type="http://schemas.openxmlformats.org/officeDocument/2006/relationships/image" Target="../media/image1647.png"/><Relationship Id="rId110" Type="http://schemas.openxmlformats.org/officeDocument/2006/relationships/image" Target="../media/image1670.png"/><Relationship Id="rId115" Type="http://schemas.openxmlformats.org/officeDocument/2006/relationships/image" Target="../media/image1675.png"/><Relationship Id="rId131" Type="http://schemas.openxmlformats.org/officeDocument/2006/relationships/image" Target="../media/image1690.png"/><Relationship Id="rId61" Type="http://schemas.openxmlformats.org/officeDocument/2006/relationships/image" Target="../media/image1621.png"/><Relationship Id="rId82" Type="http://schemas.openxmlformats.org/officeDocument/2006/relationships/image" Target="../media/image1642.png"/><Relationship Id="rId19" Type="http://schemas.openxmlformats.org/officeDocument/2006/relationships/image" Target="../media/image1580.png"/><Relationship Id="rId14" Type="http://schemas.openxmlformats.org/officeDocument/2006/relationships/image" Target="../media/image1575.png"/><Relationship Id="rId30" Type="http://schemas.openxmlformats.org/officeDocument/2006/relationships/image" Target="../media/image1591.png"/><Relationship Id="rId35" Type="http://schemas.openxmlformats.org/officeDocument/2006/relationships/image" Target="../media/image1596.png"/><Relationship Id="rId56" Type="http://schemas.openxmlformats.org/officeDocument/2006/relationships/image" Target="../media/image1617.png"/><Relationship Id="rId77" Type="http://schemas.openxmlformats.org/officeDocument/2006/relationships/image" Target="../media/image1637.png"/><Relationship Id="rId100" Type="http://schemas.openxmlformats.org/officeDocument/2006/relationships/image" Target="../media/image1660.png"/><Relationship Id="rId105" Type="http://schemas.openxmlformats.org/officeDocument/2006/relationships/image" Target="../media/image1665.png"/><Relationship Id="rId126" Type="http://schemas.openxmlformats.org/officeDocument/2006/relationships/image" Target="../media/image1685.png"/><Relationship Id="rId8" Type="http://schemas.openxmlformats.org/officeDocument/2006/relationships/image" Target="../media/image1569.png"/><Relationship Id="rId51" Type="http://schemas.openxmlformats.org/officeDocument/2006/relationships/image" Target="../media/image1612.png"/><Relationship Id="rId72" Type="http://schemas.openxmlformats.org/officeDocument/2006/relationships/image" Target="../media/image1632.png"/><Relationship Id="rId93" Type="http://schemas.openxmlformats.org/officeDocument/2006/relationships/image" Target="../media/image1653.png"/><Relationship Id="rId98" Type="http://schemas.openxmlformats.org/officeDocument/2006/relationships/image" Target="../media/image1658.png"/><Relationship Id="rId121" Type="http://schemas.openxmlformats.org/officeDocument/2006/relationships/image" Target="../media/image1681.png"/><Relationship Id="rId3" Type="http://schemas.openxmlformats.org/officeDocument/2006/relationships/image" Target="../media/image1516.png"/><Relationship Id="rId25" Type="http://schemas.openxmlformats.org/officeDocument/2006/relationships/image" Target="../media/image1586.png"/><Relationship Id="rId46" Type="http://schemas.openxmlformats.org/officeDocument/2006/relationships/image" Target="../media/image1607.png"/><Relationship Id="rId67" Type="http://schemas.openxmlformats.org/officeDocument/2006/relationships/image" Target="../media/image1627.png"/><Relationship Id="rId116" Type="http://schemas.openxmlformats.org/officeDocument/2006/relationships/image" Target="../media/image1676.png"/><Relationship Id="rId20" Type="http://schemas.openxmlformats.org/officeDocument/2006/relationships/image" Target="../media/image1581.png"/><Relationship Id="rId41" Type="http://schemas.openxmlformats.org/officeDocument/2006/relationships/image" Target="../media/image1602.png"/><Relationship Id="rId62" Type="http://schemas.openxmlformats.org/officeDocument/2006/relationships/image" Target="../media/image1622.png"/><Relationship Id="rId83" Type="http://schemas.openxmlformats.org/officeDocument/2006/relationships/image" Target="../media/image1643.png"/><Relationship Id="rId88" Type="http://schemas.openxmlformats.org/officeDocument/2006/relationships/image" Target="../media/image1648.png"/><Relationship Id="rId111" Type="http://schemas.openxmlformats.org/officeDocument/2006/relationships/image" Target="../media/image1671.png"/><Relationship Id="rId132" Type="http://schemas.openxmlformats.org/officeDocument/2006/relationships/image" Target="../media/image1691.png"/><Relationship Id="rId15" Type="http://schemas.openxmlformats.org/officeDocument/2006/relationships/image" Target="../media/image1576.png"/><Relationship Id="rId36" Type="http://schemas.openxmlformats.org/officeDocument/2006/relationships/image" Target="../media/image1597.png"/><Relationship Id="rId57" Type="http://schemas.openxmlformats.org/officeDocument/2006/relationships/image" Target="../media/image1618.png"/><Relationship Id="rId106" Type="http://schemas.openxmlformats.org/officeDocument/2006/relationships/image" Target="../media/image1666.png"/><Relationship Id="rId127" Type="http://schemas.openxmlformats.org/officeDocument/2006/relationships/image" Target="../media/image1686.png"/><Relationship Id="rId10" Type="http://schemas.openxmlformats.org/officeDocument/2006/relationships/image" Target="../media/image1571.png"/><Relationship Id="rId31" Type="http://schemas.openxmlformats.org/officeDocument/2006/relationships/image" Target="../media/image1592.png"/><Relationship Id="rId52" Type="http://schemas.openxmlformats.org/officeDocument/2006/relationships/image" Target="../media/image1613.png"/><Relationship Id="rId73" Type="http://schemas.openxmlformats.org/officeDocument/2006/relationships/image" Target="../media/image1633.png"/><Relationship Id="rId78" Type="http://schemas.openxmlformats.org/officeDocument/2006/relationships/image" Target="../media/image1638.png"/><Relationship Id="rId94" Type="http://schemas.openxmlformats.org/officeDocument/2006/relationships/image" Target="../media/image1654.png"/><Relationship Id="rId99" Type="http://schemas.openxmlformats.org/officeDocument/2006/relationships/image" Target="../media/image1659.png"/><Relationship Id="rId101" Type="http://schemas.openxmlformats.org/officeDocument/2006/relationships/image" Target="../media/image1661.png"/><Relationship Id="rId122" Type="http://schemas.openxmlformats.org/officeDocument/2006/relationships/image" Target="../media/image1682.png"/><Relationship Id="rId4" Type="http://schemas.openxmlformats.org/officeDocument/2006/relationships/image" Target="../media/image1566.png"/><Relationship Id="rId9" Type="http://schemas.openxmlformats.org/officeDocument/2006/relationships/image" Target="../media/image1570.png"/><Relationship Id="rId26" Type="http://schemas.openxmlformats.org/officeDocument/2006/relationships/image" Target="../media/image1587.png"/><Relationship Id="rId47" Type="http://schemas.openxmlformats.org/officeDocument/2006/relationships/image" Target="../media/image1608.png"/><Relationship Id="rId68" Type="http://schemas.openxmlformats.org/officeDocument/2006/relationships/image" Target="../media/image1628.png"/><Relationship Id="rId89" Type="http://schemas.openxmlformats.org/officeDocument/2006/relationships/image" Target="../media/image1649.png"/><Relationship Id="rId112" Type="http://schemas.openxmlformats.org/officeDocument/2006/relationships/image" Target="../media/image1672.png"/><Relationship Id="rId133" Type="http://schemas.openxmlformats.org/officeDocument/2006/relationships/image" Target="../media/image1692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00.png"/><Relationship Id="rId18" Type="http://schemas.openxmlformats.org/officeDocument/2006/relationships/image" Target="../media/image1540.png"/><Relationship Id="rId26" Type="http://schemas.openxmlformats.org/officeDocument/2006/relationships/image" Target="../media/image1712.png"/><Relationship Id="rId3" Type="http://schemas.openxmlformats.org/officeDocument/2006/relationships/image" Target="../media/image1516.png"/><Relationship Id="rId21" Type="http://schemas.openxmlformats.org/officeDocument/2006/relationships/image" Target="../media/image1707.png"/><Relationship Id="rId7" Type="http://schemas.openxmlformats.org/officeDocument/2006/relationships/image" Target="../media/image1695.png"/><Relationship Id="rId12" Type="http://schemas.openxmlformats.org/officeDocument/2006/relationships/image" Target="../media/image1699.png"/><Relationship Id="rId17" Type="http://schemas.openxmlformats.org/officeDocument/2006/relationships/image" Target="../media/image1704.png"/><Relationship Id="rId25" Type="http://schemas.openxmlformats.org/officeDocument/2006/relationships/image" Target="../media/image1711.png"/><Relationship Id="rId33" Type="http://schemas.openxmlformats.org/officeDocument/2006/relationships/image" Target="../media/image1719.png"/><Relationship Id="rId2" Type="http://schemas.openxmlformats.org/officeDocument/2006/relationships/image" Target="../media/image1515.png"/><Relationship Id="rId16" Type="http://schemas.openxmlformats.org/officeDocument/2006/relationships/image" Target="../media/image1703.png"/><Relationship Id="rId20" Type="http://schemas.openxmlformats.org/officeDocument/2006/relationships/image" Target="../media/image1706.png"/><Relationship Id="rId29" Type="http://schemas.openxmlformats.org/officeDocument/2006/relationships/image" Target="../media/image1715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694.png"/><Relationship Id="rId11" Type="http://schemas.openxmlformats.org/officeDocument/2006/relationships/image" Target="../media/image1181.png"/><Relationship Id="rId24" Type="http://schemas.openxmlformats.org/officeDocument/2006/relationships/image" Target="../media/image1710.png"/><Relationship Id="rId32" Type="http://schemas.openxmlformats.org/officeDocument/2006/relationships/image" Target="../media/image1718.png"/><Relationship Id="rId5" Type="http://schemas.openxmlformats.org/officeDocument/2006/relationships/image" Target="../media/image1534.png"/><Relationship Id="rId15" Type="http://schemas.openxmlformats.org/officeDocument/2006/relationships/image" Target="../media/image1702.png"/><Relationship Id="rId23" Type="http://schemas.openxmlformats.org/officeDocument/2006/relationships/image" Target="../media/image1709.png"/><Relationship Id="rId28" Type="http://schemas.openxmlformats.org/officeDocument/2006/relationships/image" Target="../media/image1714.png"/><Relationship Id="rId10" Type="http://schemas.openxmlformats.org/officeDocument/2006/relationships/image" Target="../media/image1698.png"/><Relationship Id="rId19" Type="http://schemas.openxmlformats.org/officeDocument/2006/relationships/image" Target="../media/image1705.png"/><Relationship Id="rId31" Type="http://schemas.openxmlformats.org/officeDocument/2006/relationships/image" Target="../media/image1717.png"/><Relationship Id="rId4" Type="http://schemas.openxmlformats.org/officeDocument/2006/relationships/image" Target="../media/image1566.png"/><Relationship Id="rId9" Type="http://schemas.openxmlformats.org/officeDocument/2006/relationships/image" Target="../media/image1697.png"/><Relationship Id="rId14" Type="http://schemas.openxmlformats.org/officeDocument/2006/relationships/image" Target="../media/image1701.png"/><Relationship Id="rId22" Type="http://schemas.openxmlformats.org/officeDocument/2006/relationships/image" Target="../media/image1708.png"/><Relationship Id="rId27" Type="http://schemas.openxmlformats.org/officeDocument/2006/relationships/image" Target="../media/image1713.png"/><Relationship Id="rId30" Type="http://schemas.openxmlformats.org/officeDocument/2006/relationships/image" Target="../media/image1716.png"/><Relationship Id="rId8" Type="http://schemas.openxmlformats.org/officeDocument/2006/relationships/image" Target="../media/image169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6.png"/><Relationship Id="rId18" Type="http://schemas.openxmlformats.org/officeDocument/2006/relationships/image" Target="../media/image1714.png"/><Relationship Id="rId26" Type="http://schemas.openxmlformats.org/officeDocument/2006/relationships/image" Target="../media/image1732.png"/><Relationship Id="rId39" Type="http://schemas.openxmlformats.org/officeDocument/2006/relationships/image" Target="../media/image1745.png"/><Relationship Id="rId21" Type="http://schemas.openxmlformats.org/officeDocument/2006/relationships/image" Target="../media/image1717.png"/><Relationship Id="rId34" Type="http://schemas.openxmlformats.org/officeDocument/2006/relationships/image" Target="../media/image1740.png"/><Relationship Id="rId7" Type="http://schemas.openxmlformats.org/officeDocument/2006/relationships/image" Target="../media/image1721.png"/><Relationship Id="rId12" Type="http://schemas.openxmlformats.org/officeDocument/2006/relationships/image" Target="../media/image1725.png"/><Relationship Id="rId17" Type="http://schemas.openxmlformats.org/officeDocument/2006/relationships/image" Target="../media/image1713.png"/><Relationship Id="rId25" Type="http://schemas.openxmlformats.org/officeDocument/2006/relationships/image" Target="../media/image1731.png"/><Relationship Id="rId33" Type="http://schemas.openxmlformats.org/officeDocument/2006/relationships/image" Target="../media/image1739.png"/><Relationship Id="rId38" Type="http://schemas.openxmlformats.org/officeDocument/2006/relationships/image" Target="../media/image1744.png"/><Relationship Id="rId2" Type="http://schemas.openxmlformats.org/officeDocument/2006/relationships/image" Target="../media/image1515.png"/><Relationship Id="rId16" Type="http://schemas.openxmlformats.org/officeDocument/2006/relationships/image" Target="../media/image1712.png"/><Relationship Id="rId20" Type="http://schemas.openxmlformats.org/officeDocument/2006/relationships/image" Target="../media/image1718.png"/><Relationship Id="rId29" Type="http://schemas.openxmlformats.org/officeDocument/2006/relationships/image" Target="../media/image1735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34.png"/><Relationship Id="rId11" Type="http://schemas.openxmlformats.org/officeDocument/2006/relationships/image" Target="../media/image1724.png"/><Relationship Id="rId24" Type="http://schemas.openxmlformats.org/officeDocument/2006/relationships/image" Target="../media/image1730.png"/><Relationship Id="rId32" Type="http://schemas.openxmlformats.org/officeDocument/2006/relationships/image" Target="../media/image1738.png"/><Relationship Id="rId37" Type="http://schemas.openxmlformats.org/officeDocument/2006/relationships/image" Target="../media/image1743.png"/><Relationship Id="rId40" Type="http://schemas.openxmlformats.org/officeDocument/2006/relationships/image" Target="../media/image1746.png"/><Relationship Id="rId5" Type="http://schemas.openxmlformats.org/officeDocument/2006/relationships/image" Target="../media/image1566.png"/><Relationship Id="rId15" Type="http://schemas.openxmlformats.org/officeDocument/2006/relationships/image" Target="../media/image1711.png"/><Relationship Id="rId23" Type="http://schemas.openxmlformats.org/officeDocument/2006/relationships/image" Target="../media/image1729.png"/><Relationship Id="rId28" Type="http://schemas.openxmlformats.org/officeDocument/2006/relationships/image" Target="../media/image1734.png"/><Relationship Id="rId36" Type="http://schemas.openxmlformats.org/officeDocument/2006/relationships/image" Target="../media/image1742.png"/><Relationship Id="rId10" Type="http://schemas.openxmlformats.org/officeDocument/2006/relationships/image" Target="../media/image1723.png"/><Relationship Id="rId19" Type="http://schemas.openxmlformats.org/officeDocument/2006/relationships/image" Target="../media/image1715.png"/><Relationship Id="rId31" Type="http://schemas.openxmlformats.org/officeDocument/2006/relationships/image" Target="../media/image1737.png"/><Relationship Id="rId4" Type="http://schemas.openxmlformats.org/officeDocument/2006/relationships/image" Target="../media/image1720.png"/><Relationship Id="rId9" Type="http://schemas.openxmlformats.org/officeDocument/2006/relationships/image" Target="../media/image1540.png"/><Relationship Id="rId14" Type="http://schemas.openxmlformats.org/officeDocument/2006/relationships/image" Target="../media/image1727.png"/><Relationship Id="rId22" Type="http://schemas.openxmlformats.org/officeDocument/2006/relationships/image" Target="../media/image1728.png"/><Relationship Id="rId27" Type="http://schemas.openxmlformats.org/officeDocument/2006/relationships/image" Target="../media/image1733.png"/><Relationship Id="rId30" Type="http://schemas.openxmlformats.org/officeDocument/2006/relationships/image" Target="../media/image1736.png"/><Relationship Id="rId35" Type="http://schemas.openxmlformats.org/officeDocument/2006/relationships/image" Target="../media/image1741.png"/><Relationship Id="rId8" Type="http://schemas.openxmlformats.org/officeDocument/2006/relationships/image" Target="../media/image1722.png"/><Relationship Id="rId3" Type="http://schemas.openxmlformats.org/officeDocument/2006/relationships/image" Target="../media/image15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1.png"/><Relationship Id="rId13" Type="http://schemas.openxmlformats.org/officeDocument/2006/relationships/image" Target="../media/image1756.png"/><Relationship Id="rId18" Type="http://schemas.openxmlformats.org/officeDocument/2006/relationships/image" Target="../media/image1761.png"/><Relationship Id="rId3" Type="http://schemas.openxmlformats.org/officeDocument/2006/relationships/image" Target="../media/image1516.png"/><Relationship Id="rId21" Type="http://schemas.openxmlformats.org/officeDocument/2006/relationships/image" Target="../media/image1764.png"/><Relationship Id="rId7" Type="http://schemas.openxmlformats.org/officeDocument/2006/relationships/image" Target="../media/image1750.png"/><Relationship Id="rId12" Type="http://schemas.openxmlformats.org/officeDocument/2006/relationships/image" Target="../media/image1755.png"/><Relationship Id="rId17" Type="http://schemas.openxmlformats.org/officeDocument/2006/relationships/image" Target="../media/image1760.png"/><Relationship Id="rId2" Type="http://schemas.openxmlformats.org/officeDocument/2006/relationships/image" Target="../media/image1515.png"/><Relationship Id="rId16" Type="http://schemas.openxmlformats.org/officeDocument/2006/relationships/image" Target="../media/image1759.png"/><Relationship Id="rId20" Type="http://schemas.openxmlformats.org/officeDocument/2006/relationships/image" Target="../media/image1763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749.png"/><Relationship Id="rId11" Type="http://schemas.openxmlformats.org/officeDocument/2006/relationships/image" Target="../media/image1754.png"/><Relationship Id="rId5" Type="http://schemas.openxmlformats.org/officeDocument/2006/relationships/image" Target="../media/image1748.png"/><Relationship Id="rId15" Type="http://schemas.openxmlformats.org/officeDocument/2006/relationships/image" Target="../media/image1758.png"/><Relationship Id="rId10" Type="http://schemas.openxmlformats.org/officeDocument/2006/relationships/image" Target="../media/image1753.png"/><Relationship Id="rId19" Type="http://schemas.openxmlformats.org/officeDocument/2006/relationships/image" Target="../media/image1762.png"/><Relationship Id="rId4" Type="http://schemas.openxmlformats.org/officeDocument/2006/relationships/image" Target="../media/image1747.png"/><Relationship Id="rId9" Type="http://schemas.openxmlformats.org/officeDocument/2006/relationships/image" Target="../media/image1752.png"/><Relationship Id="rId14" Type="http://schemas.openxmlformats.org/officeDocument/2006/relationships/image" Target="../media/image17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5.png"/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6.png"/><Relationship Id="rId1" Type="http://schemas.openxmlformats.org/officeDocument/2006/relationships/slideLayout" Target="../slideLayouts/slideLayout1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7.jpg"/><Relationship Id="rId1" Type="http://schemas.openxmlformats.org/officeDocument/2006/relationships/slideLayout" Target="../slideLayouts/slideLayout9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8.jpg"/><Relationship Id="rId1" Type="http://schemas.openxmlformats.org/officeDocument/2006/relationships/slideLayout" Target="../slideLayouts/slideLayout9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9.jpg"/><Relationship Id="rId1" Type="http://schemas.openxmlformats.org/officeDocument/2006/relationships/slideLayout" Target="../slideLayouts/slideLayout9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0.jpg"/><Relationship Id="rId1" Type="http://schemas.openxmlformats.org/officeDocument/2006/relationships/slideLayout" Target="../slideLayouts/slideLayout9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1.jpg"/><Relationship Id="rId1" Type="http://schemas.openxmlformats.org/officeDocument/2006/relationships/slideLayout" Target="../slideLayouts/slideLayout9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2.jp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3.jpg"/><Relationship Id="rId1" Type="http://schemas.openxmlformats.org/officeDocument/2006/relationships/slideLayout" Target="../slideLayouts/slideLayout9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4.jpg"/><Relationship Id="rId1" Type="http://schemas.openxmlformats.org/officeDocument/2006/relationships/slideLayout" Target="../slideLayouts/slideLayout9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5.jpg"/><Relationship Id="rId1" Type="http://schemas.openxmlformats.org/officeDocument/2006/relationships/slideLayout" Target="../slideLayouts/slideLayout9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2.xml"/><Relationship Id="rId1" Type="http://schemas.openxmlformats.org/officeDocument/2006/relationships/tags" Target="../tags/tag45.xml"/><Relationship Id="rId4" Type="http://schemas.openxmlformats.org/officeDocument/2006/relationships/image" Target="../media/image89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4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48.xml"/><Relationship Id="rId4" Type="http://schemas.openxmlformats.org/officeDocument/2006/relationships/chart" Target="../charts/char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5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77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8.png"/><Relationship Id="rId1" Type="http://schemas.openxmlformats.org/officeDocument/2006/relationships/slideLayout" Target="../slideLayouts/slideLayout1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9.jpg"/><Relationship Id="rId1" Type="http://schemas.openxmlformats.org/officeDocument/2006/relationships/slideLayout" Target="../slideLayouts/slideLayout9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1.pn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14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2.jpe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3.jpeg"/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4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6.jpeg"/><Relationship Id="rId2" Type="http://schemas.openxmlformats.org/officeDocument/2006/relationships/image" Target="../media/image1785.jpeg"/><Relationship Id="rId1" Type="http://schemas.openxmlformats.org/officeDocument/2006/relationships/slideLayout" Target="../slideLayouts/slideLayout9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7.jpeg"/><Relationship Id="rId1" Type="http://schemas.openxmlformats.org/officeDocument/2006/relationships/slideLayout" Target="../slideLayouts/slideLayout9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8.jpeg"/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9.jpeg"/><Relationship Id="rId1" Type="http://schemas.openxmlformats.org/officeDocument/2006/relationships/slideLayout" Target="../slideLayouts/slideLayout9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0.jpeg"/><Relationship Id="rId1" Type="http://schemas.openxmlformats.org/officeDocument/2006/relationships/slideLayout" Target="../slideLayouts/slideLayout9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1.jpg"/><Relationship Id="rId1" Type="http://schemas.openxmlformats.org/officeDocument/2006/relationships/slideLayout" Target="../slideLayouts/slideLayout9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2.jpg"/><Relationship Id="rId1" Type="http://schemas.openxmlformats.org/officeDocument/2006/relationships/slideLayout" Target="../slideLayouts/slideLayout9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3.jpg"/><Relationship Id="rId1" Type="http://schemas.openxmlformats.org/officeDocument/2006/relationships/slideLayout" Target="../slideLayouts/slideLayout9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4.jpg"/><Relationship Id="rId1" Type="http://schemas.openxmlformats.org/officeDocument/2006/relationships/slideLayout" Target="../slideLayouts/slideLayout9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5.jpg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6.jpg"/><Relationship Id="rId1" Type="http://schemas.openxmlformats.org/officeDocument/2006/relationships/slideLayout" Target="../slideLayouts/slideLayout9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7.jpg"/><Relationship Id="rId1" Type="http://schemas.openxmlformats.org/officeDocument/2006/relationships/slideLayout" Target="../slideLayouts/slideLayout9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8.jpg"/><Relationship Id="rId1" Type="http://schemas.openxmlformats.org/officeDocument/2006/relationships/slideLayout" Target="../slideLayouts/slideLayout9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9.jpg"/><Relationship Id="rId1" Type="http://schemas.openxmlformats.org/officeDocument/2006/relationships/slideLayout" Target="../slideLayouts/slideLayout9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0.jpg"/><Relationship Id="rId1" Type="http://schemas.openxmlformats.org/officeDocument/2006/relationships/slideLayout" Target="../slideLayouts/slideLayout9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1.jpg"/><Relationship Id="rId1" Type="http://schemas.openxmlformats.org/officeDocument/2006/relationships/slideLayout" Target="../slideLayouts/slideLayout9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2.jpg"/><Relationship Id="rId1" Type="http://schemas.openxmlformats.org/officeDocument/2006/relationships/slideLayout" Target="../slideLayouts/slideLayout9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3.jpg"/><Relationship Id="rId1" Type="http://schemas.openxmlformats.org/officeDocument/2006/relationships/slideLayout" Target="../slideLayouts/slideLayout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9">
            <a:extLst>
              <a:ext uri="{FF2B5EF4-FFF2-40B4-BE49-F238E27FC236}">
                <a16:creationId xmlns:a16="http://schemas.microsoft.com/office/drawing/2014/main" id="{D9088641-D246-8B39-BA78-907A901480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" b="15"/>
          <a:stretch/>
        </p:blipFill>
        <p:spPr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471271-3E36-82DA-9961-3EDB3C49461A}"/>
              </a:ext>
            </a:extLst>
          </p:cNvPr>
          <p:cNvSpPr/>
          <p:nvPr/>
        </p:nvSpPr>
        <p:spPr>
          <a:xfrm>
            <a:off x="519441" y="1400178"/>
            <a:ext cx="5538355" cy="3503688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3C289B"/>
              </a:solidFill>
              <a:effectLst/>
              <a:uLnTx/>
              <a:uFillTx/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B2DF9D-5F21-4264-9EAD-083BCBEAA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401" y="1484846"/>
            <a:ext cx="4129088" cy="1557337"/>
          </a:xfrm>
        </p:spPr>
        <p:txBody>
          <a:bodyPr/>
          <a:lstStyle/>
          <a:p>
            <a:r>
              <a:rPr lang="en-US" dirty="0"/>
              <a:t>Best of ASCO 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7BCDFB-05B9-4DEF-98FF-8BFE3CF9D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401" y="3139293"/>
            <a:ext cx="4129088" cy="1227137"/>
          </a:xfrm>
        </p:spPr>
        <p:txBody>
          <a:bodyPr/>
          <a:lstStyle/>
          <a:p>
            <a:r>
              <a:rPr lang="en-US" dirty="0">
                <a:cs typeface="Arial"/>
              </a:rPr>
              <a:t>June 15, 2024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E609D5-FE8E-9E32-141F-E96139966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219" y="302375"/>
            <a:ext cx="1140845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E3F91-1985-E026-61E4-7BA93D3D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Progression-free survival by BICR</a:t>
            </a:r>
            <a:endParaRPr lang="en-GB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BEAF9-1197-D0D2-2D67-7C751E09D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01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Comparative Effectiveness Trial of Early Palliative Care Delivered via Telehealth versus In Person among Patients with Advanced Lung Cancer: The REACH PC Trial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Enhancing Access to Early Palliative Care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Study Aims and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21CC86-552B-BA11-A851-A5A39C8FD599}"/>
              </a:ext>
            </a:extLst>
          </p:cNvPr>
          <p:cNvSpPr txBox="1"/>
          <p:nvPr/>
        </p:nvSpPr>
        <p:spPr>
          <a:xfrm>
            <a:off x="368715" y="1260987"/>
            <a:ext cx="1659429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 Patients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Primary Outcome: Patient Quality of Life (QOL)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Exploratory Patient Outcomes at Week 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Main Study Findings from the REACH PC Trial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602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E3F91-1985-E026-61E4-7BA93D3D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Progression-free survival by BICR</a:t>
            </a:r>
            <a:endParaRPr lang="en-GB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BEAF9-1197-D0D2-2D67-7C751E09D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D18FCA-0EEB-104C-E2AD-2C6B3EADBBA1}"/>
              </a:ext>
            </a:extLst>
          </p:cNvPr>
          <p:cNvSpPr txBox="1"/>
          <p:nvPr/>
        </p:nvSpPr>
        <p:spPr>
          <a:xfrm>
            <a:off x="6666271" y="2868564"/>
            <a:ext cx="25483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Investigator-assessed HR 0.19</a:t>
            </a:r>
          </a:p>
        </p:txBody>
      </p:sp>
    </p:spTree>
    <p:extLst>
      <p:ext uri="{BB962C8B-B14F-4D97-AF65-F5344CB8AC3E}">
        <p14:creationId xmlns:p14="http://schemas.microsoft.com/office/powerpoint/2010/main" val="139902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D8BD87-CB2A-7D82-A816-DA3F8181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/>
              <a:t>Progression-free survival by BICR across subgroups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31ACA-94AD-0D7B-C5FA-2C69B2033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238A34-52B8-9E08-AAD2-33954913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50"/>
              <a:t>Tumor response by BICR</a:t>
            </a:r>
            <a:endParaRPr lang="en-US" sz="19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8B7A1-1A0A-EBA0-2AD1-1E17F4366E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2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BFA32E-973E-2900-F19C-9FBAAE34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Sites of new lesions by BICR</a:t>
            </a:r>
            <a:endParaRPr lang="en-GB" sz="21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AE79F-CADC-C50B-BAF7-8E266B9996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65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72C017-02EE-D8BA-9635-E23325B3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/>
              <a:t>Interim analysis of overall survival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F8076-98D1-D9DE-FF98-31F9D40C4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0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EF8AF-4D8E-537B-7369-5C4FB065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All-causality adverse events (≥10</a:t>
            </a:r>
            <a:r>
              <a:rPr lang="en-GB" sz="2100" b="1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en-GB" sz="2100"/>
              <a:t>*</a:t>
            </a:r>
            <a:endParaRPr lang="en-GB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B2555-CB11-DCA2-21F6-491F8329A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4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942EB4-C87B-4352-2805-CA2E0625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Conclusions</a:t>
            </a:r>
            <a:endParaRPr lang="en-GB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44106-457B-06BA-9B92-59419036E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4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What about other oncogene-addicted NSCLCs?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0C05D4-627F-E5EB-47E2-E977BB2C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4" y="324199"/>
            <a:ext cx="7805737" cy="856059"/>
          </a:xfrm>
        </p:spPr>
        <p:txBody>
          <a:bodyPr/>
          <a:lstStyle/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Stage III ALK +: Consolidation ALK TKI Vs Durvalumab Vs Observation – RWD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E3C0F8-A17C-A742-D530-70BD6C67B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1512" y="1430594"/>
            <a:ext cx="3825479" cy="314140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7B73C1-FB26-53B7-7D8D-BA060D3CA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9391" y="1430593"/>
            <a:ext cx="3827859" cy="31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6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21A5-819D-39DF-8962-018E4CF8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959E06-EEF7-19E9-F35F-34131AA8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282" y="87938"/>
            <a:ext cx="5124242" cy="528026"/>
          </a:xfrm>
        </p:spPr>
        <p:txBody>
          <a:bodyPr/>
          <a:lstStyle/>
          <a:p>
            <a:r>
              <a:rPr lang="en-US" dirty="0"/>
              <a:t>Mark </a:t>
            </a:r>
            <a:r>
              <a:rPr lang="en-US" dirty="0" err="1"/>
              <a:t>Socinski</a:t>
            </a:r>
            <a:r>
              <a:rPr lang="en-US" dirty="0"/>
              <a:t>, MD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D1D3FB1-3315-CC85-F76C-E714CBAB9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4283" y="724923"/>
            <a:ext cx="5124242" cy="4053673"/>
          </a:xfrm>
        </p:spPr>
        <p:txBody>
          <a:bodyPr/>
          <a:lstStyle/>
          <a:p>
            <a:r>
              <a:rPr lang="en-US" sz="1350" dirty="0"/>
              <a:t>Dr. Mark A. </a:t>
            </a:r>
            <a:r>
              <a:rPr lang="en-US" sz="1350" dirty="0" err="1"/>
              <a:t>Socinski</a:t>
            </a:r>
            <a:r>
              <a:rPr lang="en-US" sz="1350" dirty="0"/>
              <a:t> is a board-certified, fellowship trained medical oncologist, specializing in all thoracic malignancies, including small cell and non-small cell lung cancers and mesothelioma. He is an internationally recognized expert in the development of novel chemotherapy agents and treatment strategies for advanced non-small cell lung cancer and small cell lung cancer. His research has focused on incorporating personalized medicine and molecular biomarkers in the treatment of lung cancer. Dr. </a:t>
            </a:r>
            <a:r>
              <a:rPr lang="en-US" sz="1350" dirty="0" err="1"/>
              <a:t>Socinski</a:t>
            </a:r>
            <a:r>
              <a:rPr lang="en-US" sz="1350" dirty="0"/>
              <a:t> formerly served as Co-Chair of the Thoracic Malignancies Steering Committee for the National Cancer Institute. He also serves on the Respiratory Core Committee of the Cancer and Leukemia Group B (Alliance) and has been instrumental in the development of many cooperative clinical trials. He is the Executive Medical Director of the </a:t>
            </a:r>
            <a:r>
              <a:rPr lang="en-US" sz="1350" dirty="0" err="1"/>
              <a:t>AdventHealth</a:t>
            </a:r>
            <a:r>
              <a:rPr lang="en-US" sz="1350" dirty="0"/>
              <a:t> Cancer Institute.</a:t>
            </a:r>
          </a:p>
        </p:txBody>
      </p:sp>
      <p:pic>
        <p:nvPicPr>
          <p:cNvPr id="7" name="Picture Placeholder 6" descr="A person in a white coat&#10;&#10;Description automatically generated">
            <a:extLst>
              <a:ext uri="{FF2B5EF4-FFF2-40B4-BE49-F238E27FC236}">
                <a16:creationId xmlns:a16="http://schemas.microsoft.com/office/drawing/2014/main" id="{C1A2B514-55F8-A92F-C34E-33364A80A6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977" r="19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2168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2880" y="2892457"/>
            <a:ext cx="1264920" cy="164306"/>
            <a:chOff x="10403840" y="3856609"/>
            <a:chExt cx="1686560" cy="219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3840" y="3856609"/>
              <a:ext cx="1683893" cy="114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8571" y="3961066"/>
              <a:ext cx="1171778" cy="11461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559706" y="3107102"/>
            <a:ext cx="1525429" cy="329088"/>
            <a:chOff x="10079608" y="4142803"/>
            <a:chExt cx="2033905" cy="43878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6410" y="4142803"/>
              <a:ext cx="1955164" cy="1146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9608" y="4247197"/>
              <a:ext cx="2023237" cy="1146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5333" y="4352670"/>
              <a:ext cx="1948052" cy="114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75289" y="4466653"/>
              <a:ext cx="1507744" cy="11461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543800" y="3543300"/>
            <a:ext cx="1485900" cy="1485900"/>
            <a:chOff x="10058400" y="4724400"/>
            <a:chExt cx="1981200" cy="1981200"/>
          </a:xfrm>
        </p:grpSpPr>
        <p:sp>
          <p:nvSpPr>
            <p:cNvPr id="11" name="object 11"/>
            <p:cNvSpPr/>
            <p:nvPr/>
          </p:nvSpPr>
          <p:spPr>
            <a:xfrm>
              <a:off x="10058400" y="4724400"/>
              <a:ext cx="1981200" cy="1971675"/>
            </a:xfrm>
            <a:custGeom>
              <a:avLst/>
              <a:gdLst/>
              <a:ahLst/>
              <a:cxnLst/>
              <a:rect l="l" t="t" r="r" b="b"/>
              <a:pathLst>
                <a:path w="1981200" h="1971675">
                  <a:moveTo>
                    <a:pt x="1981200" y="0"/>
                  </a:moveTo>
                  <a:lnTo>
                    <a:pt x="0" y="0"/>
                  </a:lnTo>
                  <a:lnTo>
                    <a:pt x="0" y="1971675"/>
                  </a:lnTo>
                  <a:lnTo>
                    <a:pt x="1981200" y="1971675"/>
                  </a:lnTo>
                  <a:lnTo>
                    <a:pt x="19812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6030" y="5573394"/>
              <a:ext cx="326936" cy="95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0305" y="5669280"/>
              <a:ext cx="492709" cy="952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49229" y="5764212"/>
              <a:ext cx="444055" cy="955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00" y="4724400"/>
              <a:ext cx="1981200" cy="198120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659607" y="443388"/>
            <a:ext cx="6552724" cy="1917383"/>
            <a:chOff x="879475" y="591184"/>
            <a:chExt cx="8736965" cy="2556510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475" y="591184"/>
              <a:ext cx="8252079" cy="5435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475" y="1087119"/>
              <a:ext cx="1372615" cy="5435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99691" y="1087119"/>
              <a:ext cx="285750" cy="5435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42566" y="1087119"/>
              <a:ext cx="903732" cy="5435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95676" y="1087119"/>
              <a:ext cx="1298955" cy="5435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4789" y="1087119"/>
              <a:ext cx="285750" cy="5435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77665" y="1087119"/>
              <a:ext cx="4274566" cy="5435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38490" y="1087119"/>
              <a:ext cx="285750" cy="5435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81365" y="1087119"/>
              <a:ext cx="1234605" cy="5435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475" y="1592579"/>
              <a:ext cx="8569198" cy="5435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9475" y="2097976"/>
              <a:ext cx="989012" cy="54387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70684" y="2097976"/>
              <a:ext cx="285750" cy="54387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13560" y="2097976"/>
              <a:ext cx="7591806" cy="54387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9475" y="2603563"/>
              <a:ext cx="5791073" cy="543877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59129" y="2805636"/>
            <a:ext cx="6234588" cy="658177"/>
            <a:chOff x="878839" y="3740848"/>
            <a:chExt cx="8312784" cy="877569"/>
          </a:xfrm>
        </p:grpSpPr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9474" y="3740848"/>
              <a:ext cx="1331976" cy="2384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78839" y="3926204"/>
              <a:ext cx="1247775" cy="9525"/>
            </a:xfrm>
            <a:custGeom>
              <a:avLst/>
              <a:gdLst/>
              <a:ahLst/>
              <a:cxnLst/>
              <a:rect l="l" t="t" r="r" b="b"/>
              <a:pathLst>
                <a:path w="1247775" h="9525">
                  <a:moveTo>
                    <a:pt x="1247774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247774" y="9525"/>
                  </a:lnTo>
                  <a:lnTo>
                    <a:pt x="12477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28265" y="3760152"/>
              <a:ext cx="95250" cy="1527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75890" y="3740848"/>
              <a:ext cx="1584706" cy="2384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72458" y="3760152"/>
              <a:ext cx="133350" cy="1527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39260" y="3740848"/>
              <a:ext cx="1589913" cy="2384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45354" y="3760152"/>
              <a:ext cx="133350" cy="15271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12029" y="3740848"/>
              <a:ext cx="1133475" cy="2384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70066" y="3760152"/>
              <a:ext cx="153035" cy="15271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46519" y="3740848"/>
              <a:ext cx="1468501" cy="23844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828660" y="3760152"/>
              <a:ext cx="152400" cy="15271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904733" y="3740848"/>
              <a:ext cx="826211" cy="2384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648319" y="3760152"/>
              <a:ext cx="152400" cy="1527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724646" y="3740848"/>
              <a:ext cx="114300" cy="2384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79474" y="3960177"/>
              <a:ext cx="1473835" cy="23844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271394" y="3979544"/>
              <a:ext cx="133350" cy="1524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38069" y="3960177"/>
              <a:ext cx="1316608" cy="2384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577208" y="3979544"/>
              <a:ext cx="152400" cy="1524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53408" y="3960177"/>
              <a:ext cx="1615566" cy="23844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88204" y="3979544"/>
              <a:ext cx="152400" cy="15240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264530" y="3960177"/>
              <a:ext cx="1645666" cy="23844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827900" y="3979544"/>
              <a:ext cx="185737" cy="1524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51725" y="3960177"/>
              <a:ext cx="1135748" cy="2384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00110" y="3960177"/>
              <a:ext cx="133984" cy="2384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067039" y="3960177"/>
              <a:ext cx="910869" cy="23844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86824" y="3979544"/>
              <a:ext cx="142875" cy="1524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982074" y="3960177"/>
              <a:ext cx="114300" cy="23844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79474" y="4169981"/>
              <a:ext cx="1450213" cy="23844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233040" y="4189348"/>
              <a:ext cx="171932" cy="1524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47594" y="4169981"/>
              <a:ext cx="1286891" cy="2384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48633" y="4189348"/>
              <a:ext cx="171450" cy="1524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662933" y="4169981"/>
              <a:ext cx="1493647" cy="23844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073649" y="4189348"/>
              <a:ext cx="186220" cy="1524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197729" y="4169981"/>
              <a:ext cx="1174292" cy="23844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293866" y="4189348"/>
              <a:ext cx="186220" cy="15240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417944" y="4169981"/>
              <a:ext cx="1372616" cy="23844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04708" y="4189348"/>
              <a:ext cx="185737" cy="15240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828660" y="4169981"/>
              <a:ext cx="1205255" cy="23844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53499" y="4189348"/>
              <a:ext cx="185737" cy="1524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077324" y="4169981"/>
              <a:ext cx="114300" cy="2384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79474" y="4379912"/>
              <a:ext cx="1144041" cy="2384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28240" y="4399279"/>
              <a:ext cx="185737" cy="15240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052065" y="4379912"/>
              <a:ext cx="1519046" cy="23844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81704" y="4399279"/>
              <a:ext cx="186220" cy="15240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605783" y="4379912"/>
              <a:ext cx="369087" cy="23844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901058" y="4379912"/>
              <a:ext cx="133985" cy="23844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968114" y="4379912"/>
              <a:ext cx="890104" cy="23844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759324" y="4399279"/>
              <a:ext cx="185737" cy="152400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659606" y="3654265"/>
            <a:ext cx="6601778" cy="943928"/>
            <a:chOff x="879475" y="4872354"/>
            <a:chExt cx="8802370" cy="1258570"/>
          </a:xfrm>
        </p:grpSpPr>
        <p:pic>
          <p:nvPicPr>
            <p:cNvPr id="81" name="object 8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79475" y="4872354"/>
              <a:ext cx="57150" cy="9525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08050" y="4881879"/>
              <a:ext cx="6476365" cy="15240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332979" y="4881879"/>
              <a:ext cx="228600" cy="15240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504430" y="4881879"/>
              <a:ext cx="1900808" cy="1524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79475" y="5005768"/>
              <a:ext cx="95250" cy="9556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27100" y="5014912"/>
              <a:ext cx="5713349" cy="15271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589395" y="5005768"/>
              <a:ext cx="95250" cy="9556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637020" y="5014912"/>
              <a:ext cx="1646808" cy="15271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228965" y="5014912"/>
              <a:ext cx="955814" cy="15271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79475" y="5158422"/>
              <a:ext cx="3471672" cy="15271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301490" y="5158422"/>
              <a:ext cx="71913" cy="15271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349369" y="5148960"/>
              <a:ext cx="95250" cy="9525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397121" y="5158422"/>
              <a:ext cx="4577588" cy="15271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924925" y="5148960"/>
              <a:ext cx="95250" cy="9525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72550" y="5158422"/>
              <a:ext cx="308609" cy="15271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29725" y="5158422"/>
              <a:ext cx="452120" cy="15271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79475" y="5291518"/>
              <a:ext cx="2297684" cy="15271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129279" y="5281866"/>
              <a:ext cx="95250" cy="9556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176904" y="5291518"/>
              <a:ext cx="5342382" cy="15271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467470" y="5281866"/>
              <a:ext cx="76200" cy="955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505443" y="5291518"/>
              <a:ext cx="840663" cy="15271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79475" y="5434647"/>
              <a:ext cx="1535176" cy="15271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366644" y="5425439"/>
              <a:ext cx="95250" cy="952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414269" y="5434647"/>
              <a:ext cx="1241221" cy="15271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605783" y="5434647"/>
              <a:ext cx="1899539" cy="15271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454903" y="5434647"/>
              <a:ext cx="2470023" cy="15271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876158" y="5434647"/>
              <a:ext cx="484898" cy="15271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305165" y="5434647"/>
              <a:ext cx="209550" cy="15271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457565" y="5434647"/>
              <a:ext cx="76834" cy="15271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496045" y="5434647"/>
              <a:ext cx="297179" cy="15271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743568" y="5434647"/>
              <a:ext cx="817575" cy="15271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879475" y="5568632"/>
              <a:ext cx="389305" cy="15240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13167" y="5568632"/>
              <a:ext cx="100012" cy="15240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79779" y="5559107"/>
              <a:ext cx="95250" cy="9525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327404" y="5568632"/>
              <a:ext cx="6629908" cy="15240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904733" y="5568632"/>
              <a:ext cx="1093457" cy="1524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79475" y="5692457"/>
              <a:ext cx="114300" cy="9556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55675" y="5701664"/>
              <a:ext cx="4082669" cy="15271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987925" y="5692457"/>
              <a:ext cx="85725" cy="9556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045075" y="5701664"/>
              <a:ext cx="4235704" cy="152717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79475" y="5845174"/>
              <a:ext cx="820419" cy="15271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651634" y="5835649"/>
              <a:ext cx="114300" cy="9525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727835" y="5845174"/>
              <a:ext cx="2424176" cy="15271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101464" y="5835649"/>
              <a:ext cx="114300" cy="9525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177665" y="5845174"/>
              <a:ext cx="2826385" cy="15271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951726" y="5835649"/>
              <a:ext cx="114300" cy="9525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027926" y="5845174"/>
              <a:ext cx="2561462" cy="152717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79475" y="5978207"/>
              <a:ext cx="529513" cy="15271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355979" y="5968682"/>
              <a:ext cx="114300" cy="9556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432179" y="5978207"/>
              <a:ext cx="2858643" cy="15271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234815" y="5968682"/>
              <a:ext cx="114300" cy="9556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311015" y="5978207"/>
              <a:ext cx="4952873" cy="152717"/>
            </a:xfrm>
            <a:prstGeom prst="rect">
              <a:avLst/>
            </a:prstGeom>
          </p:spPr>
        </p:pic>
      </p:grpSp>
      <p:grpSp>
        <p:nvGrpSpPr>
          <p:cNvPr id="133" name="object 133"/>
          <p:cNvGrpSpPr/>
          <p:nvPr/>
        </p:nvGrpSpPr>
        <p:grpSpPr>
          <a:xfrm>
            <a:off x="658654" y="4970859"/>
            <a:ext cx="6607969" cy="150495"/>
            <a:chOff x="878205" y="6627812"/>
            <a:chExt cx="8810625" cy="200660"/>
          </a:xfrm>
        </p:grpSpPr>
        <p:pic>
          <p:nvPicPr>
            <p:cNvPr id="134" name="object 13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78205" y="6627812"/>
              <a:ext cx="1657985" cy="20034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469896" y="6627812"/>
              <a:ext cx="4522342" cy="20034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921500" y="6627812"/>
              <a:ext cx="600786" cy="20034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455535" y="6627812"/>
              <a:ext cx="171450" cy="20034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541260" y="6627812"/>
              <a:ext cx="2147316" cy="2003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18" y="417385"/>
            <a:ext cx="5436013" cy="3933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5993" y="985695"/>
            <a:ext cx="66675" cy="458459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9525" defTabSz="685800">
              <a:spcBef>
                <a:spcPts val="555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84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4344" y="1053703"/>
            <a:ext cx="5197316" cy="179070"/>
            <a:chOff x="619125" y="1404937"/>
            <a:chExt cx="6929755" cy="2387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" y="1404937"/>
              <a:ext cx="2052701" cy="2384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2545" y="1404937"/>
              <a:ext cx="133350" cy="2384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9220" y="1404937"/>
              <a:ext cx="3322065" cy="2384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0259" y="1404937"/>
              <a:ext cx="210185" cy="2384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5415" y="1404937"/>
              <a:ext cx="1418589" cy="2384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9330" y="1424304"/>
              <a:ext cx="209550" cy="15240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64344" y="1275350"/>
            <a:ext cx="3489008" cy="179070"/>
            <a:chOff x="619125" y="1700466"/>
            <a:chExt cx="4652010" cy="23876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125" y="1700466"/>
              <a:ext cx="209550" cy="2384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" y="1700466"/>
              <a:ext cx="1468882" cy="2384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5566" y="1700466"/>
              <a:ext cx="133350" cy="2384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82241" y="1700466"/>
              <a:ext cx="1235875" cy="2384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5654" y="1700466"/>
              <a:ext cx="133350" cy="2384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02329" y="1700466"/>
              <a:ext cx="1725802" cy="2384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41900" y="1719834"/>
              <a:ext cx="229019" cy="15240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34566" y="4108370"/>
            <a:ext cx="7799546" cy="865823"/>
            <a:chOff x="446087" y="5477827"/>
            <a:chExt cx="10399395" cy="1154430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6087" y="5477827"/>
              <a:ext cx="3814317" cy="1812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92270" y="5477827"/>
              <a:ext cx="95250" cy="1241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39895" y="5477827"/>
              <a:ext cx="6406260" cy="1812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6087" y="5659120"/>
              <a:ext cx="5469128" cy="1812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50890" y="5659120"/>
              <a:ext cx="95250" cy="1812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98515" y="5659120"/>
              <a:ext cx="1930400" cy="1812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766684" y="5659120"/>
              <a:ext cx="95250" cy="1812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14309" y="5659120"/>
              <a:ext cx="846823" cy="1812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595994" y="5659120"/>
              <a:ext cx="2249297" cy="1812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6087" y="5830887"/>
              <a:ext cx="8195945" cy="1812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576944" y="5830887"/>
              <a:ext cx="279819" cy="18129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786876" y="5830887"/>
              <a:ext cx="1658239" cy="18129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6087" y="6002972"/>
              <a:ext cx="114300" cy="12382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3237" y="6002972"/>
              <a:ext cx="3386328" cy="1812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20414" y="6002972"/>
              <a:ext cx="95250" cy="12382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68165" y="6002972"/>
              <a:ext cx="5173853" cy="1812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6087" y="6212205"/>
              <a:ext cx="4145026" cy="13366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44695" y="6212205"/>
              <a:ext cx="76835" cy="13366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83176" y="6212205"/>
              <a:ext cx="1103909" cy="13366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6087" y="6374447"/>
              <a:ext cx="898740" cy="13366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04036" y="6374447"/>
              <a:ext cx="587095" cy="1336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37689" y="6374447"/>
              <a:ext cx="905548" cy="1336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95575" y="6374447"/>
              <a:ext cx="1529841" cy="13366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182745" y="6374447"/>
              <a:ext cx="802982" cy="13366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35601" y="6374447"/>
              <a:ext cx="915936" cy="13366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03265" y="6374447"/>
              <a:ext cx="1022731" cy="1336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84975" y="6374447"/>
              <a:ext cx="708126" cy="1336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42581" y="6374447"/>
              <a:ext cx="1862848" cy="13366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63380" y="6374447"/>
              <a:ext cx="660742" cy="1336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873233" y="6374447"/>
              <a:ext cx="653821" cy="1336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6087" y="6498907"/>
              <a:ext cx="261937" cy="13335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5637" y="6498907"/>
              <a:ext cx="1803552" cy="13335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09444" y="6498907"/>
              <a:ext cx="800176" cy="13335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62680" y="6498907"/>
              <a:ext cx="76200" cy="13335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00654" y="6498907"/>
              <a:ext cx="250431" cy="13335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92919" y="1525619"/>
            <a:ext cx="4436745" cy="2517934"/>
            <a:chOff x="657225" y="2034158"/>
            <a:chExt cx="5915660" cy="3357245"/>
          </a:xfrm>
        </p:grpSpPr>
        <p:sp>
          <p:nvSpPr>
            <p:cNvPr id="56" name="object 56"/>
            <p:cNvSpPr/>
            <p:nvPr/>
          </p:nvSpPr>
          <p:spPr>
            <a:xfrm>
              <a:off x="3638550" y="2371724"/>
              <a:ext cx="2847975" cy="600075"/>
            </a:xfrm>
            <a:custGeom>
              <a:avLst/>
              <a:gdLst/>
              <a:ahLst/>
              <a:cxnLst/>
              <a:rect l="l" t="t" r="r" b="b"/>
              <a:pathLst>
                <a:path w="2847975" h="600075">
                  <a:moveTo>
                    <a:pt x="2747899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499999"/>
                  </a:lnTo>
                  <a:lnTo>
                    <a:pt x="7868" y="538942"/>
                  </a:lnTo>
                  <a:lnTo>
                    <a:pt x="29321" y="570753"/>
                  </a:lnTo>
                  <a:lnTo>
                    <a:pt x="61132" y="592206"/>
                  </a:lnTo>
                  <a:lnTo>
                    <a:pt x="100075" y="600075"/>
                  </a:lnTo>
                  <a:lnTo>
                    <a:pt x="2747899" y="600075"/>
                  </a:lnTo>
                  <a:lnTo>
                    <a:pt x="2786842" y="592206"/>
                  </a:lnTo>
                  <a:lnTo>
                    <a:pt x="2818653" y="570753"/>
                  </a:lnTo>
                  <a:lnTo>
                    <a:pt x="2840106" y="538942"/>
                  </a:lnTo>
                  <a:lnTo>
                    <a:pt x="2847975" y="499999"/>
                  </a:lnTo>
                  <a:lnTo>
                    <a:pt x="2847975" y="100075"/>
                  </a:lnTo>
                  <a:lnTo>
                    <a:pt x="2840106" y="61132"/>
                  </a:lnTo>
                  <a:lnTo>
                    <a:pt x="2818653" y="29321"/>
                  </a:lnTo>
                  <a:lnTo>
                    <a:pt x="2786842" y="7868"/>
                  </a:lnTo>
                  <a:lnTo>
                    <a:pt x="274789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993134" y="2444432"/>
              <a:ext cx="2244343" cy="23844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307840" y="2664142"/>
              <a:ext cx="1595501" cy="23844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638550" y="3152775"/>
              <a:ext cx="2847975" cy="600075"/>
            </a:xfrm>
            <a:custGeom>
              <a:avLst/>
              <a:gdLst/>
              <a:ahLst/>
              <a:cxnLst/>
              <a:rect l="l" t="t" r="r" b="b"/>
              <a:pathLst>
                <a:path w="2847975" h="600075">
                  <a:moveTo>
                    <a:pt x="2747899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499999"/>
                  </a:lnTo>
                  <a:lnTo>
                    <a:pt x="7868" y="538942"/>
                  </a:lnTo>
                  <a:lnTo>
                    <a:pt x="29321" y="570753"/>
                  </a:lnTo>
                  <a:lnTo>
                    <a:pt x="61132" y="592206"/>
                  </a:lnTo>
                  <a:lnTo>
                    <a:pt x="100075" y="600075"/>
                  </a:lnTo>
                  <a:lnTo>
                    <a:pt x="2747899" y="600075"/>
                  </a:lnTo>
                  <a:lnTo>
                    <a:pt x="2786842" y="592206"/>
                  </a:lnTo>
                  <a:lnTo>
                    <a:pt x="2818653" y="570753"/>
                  </a:lnTo>
                  <a:lnTo>
                    <a:pt x="2840106" y="538942"/>
                  </a:lnTo>
                  <a:lnTo>
                    <a:pt x="2847975" y="499999"/>
                  </a:lnTo>
                  <a:lnTo>
                    <a:pt x="2847975" y="100075"/>
                  </a:lnTo>
                  <a:lnTo>
                    <a:pt x="2840106" y="61132"/>
                  </a:lnTo>
                  <a:lnTo>
                    <a:pt x="2818653" y="29321"/>
                  </a:lnTo>
                  <a:lnTo>
                    <a:pt x="2786842" y="7868"/>
                  </a:lnTo>
                  <a:lnTo>
                    <a:pt x="274789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584446" y="3223831"/>
              <a:ext cx="1060564" cy="23844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22394" y="3443287"/>
              <a:ext cx="1367281" cy="2384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966085" y="3978109"/>
              <a:ext cx="171450" cy="36744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966085" y="3859148"/>
              <a:ext cx="171450" cy="17145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966085" y="2494152"/>
              <a:ext cx="171450" cy="142214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557526" y="3452875"/>
              <a:ext cx="441959" cy="0"/>
            </a:xfrm>
            <a:custGeom>
              <a:avLst/>
              <a:gdLst/>
              <a:ahLst/>
              <a:cxnLst/>
              <a:rect l="l" t="t" r="r" b="b"/>
              <a:pathLst>
                <a:path w="441960">
                  <a:moveTo>
                    <a:pt x="441960" y="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3638550" y="3895725"/>
              <a:ext cx="2847975" cy="590550"/>
            </a:xfrm>
            <a:custGeom>
              <a:avLst/>
              <a:gdLst/>
              <a:ahLst/>
              <a:cxnLst/>
              <a:rect l="l" t="t" r="r" b="b"/>
              <a:pathLst>
                <a:path w="2847975" h="590550">
                  <a:moveTo>
                    <a:pt x="2749550" y="0"/>
                  </a:moveTo>
                  <a:lnTo>
                    <a:pt x="98425" y="0"/>
                  </a:lnTo>
                  <a:lnTo>
                    <a:pt x="60114" y="7735"/>
                  </a:lnTo>
                  <a:lnTo>
                    <a:pt x="28828" y="28829"/>
                  </a:lnTo>
                  <a:lnTo>
                    <a:pt x="7735" y="60114"/>
                  </a:lnTo>
                  <a:lnTo>
                    <a:pt x="0" y="98425"/>
                  </a:lnTo>
                  <a:lnTo>
                    <a:pt x="0" y="492125"/>
                  </a:lnTo>
                  <a:lnTo>
                    <a:pt x="7735" y="530435"/>
                  </a:lnTo>
                  <a:lnTo>
                    <a:pt x="28829" y="561721"/>
                  </a:lnTo>
                  <a:lnTo>
                    <a:pt x="60114" y="582814"/>
                  </a:lnTo>
                  <a:lnTo>
                    <a:pt x="98425" y="590550"/>
                  </a:lnTo>
                  <a:lnTo>
                    <a:pt x="2749550" y="590550"/>
                  </a:lnTo>
                  <a:lnTo>
                    <a:pt x="2787860" y="582814"/>
                  </a:lnTo>
                  <a:lnTo>
                    <a:pt x="2819146" y="561720"/>
                  </a:lnTo>
                  <a:lnTo>
                    <a:pt x="2840239" y="530435"/>
                  </a:lnTo>
                  <a:lnTo>
                    <a:pt x="2847975" y="492125"/>
                  </a:lnTo>
                  <a:lnTo>
                    <a:pt x="2847975" y="98425"/>
                  </a:lnTo>
                  <a:lnTo>
                    <a:pt x="2840239" y="60114"/>
                  </a:lnTo>
                  <a:lnTo>
                    <a:pt x="2819145" y="28828"/>
                  </a:lnTo>
                  <a:lnTo>
                    <a:pt x="2787860" y="7735"/>
                  </a:lnTo>
                  <a:lnTo>
                    <a:pt x="2749550" y="0"/>
                  </a:lnTo>
                  <a:close/>
                </a:path>
              </a:pathLst>
            </a:custGeom>
            <a:solidFill>
              <a:srgbClr val="74AC6B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641596" y="3962082"/>
              <a:ext cx="933196" cy="23844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50969" y="4180839"/>
              <a:ext cx="1316609" cy="2387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45509" y="2034158"/>
              <a:ext cx="2266823" cy="23876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519551" y="2309875"/>
              <a:ext cx="3038475" cy="1533525"/>
            </a:xfrm>
            <a:custGeom>
              <a:avLst/>
              <a:gdLst/>
              <a:ahLst/>
              <a:cxnLst/>
              <a:rect l="l" t="t" r="r" b="b"/>
              <a:pathLst>
                <a:path w="3038475" h="1533525">
                  <a:moveTo>
                    <a:pt x="0" y="62229"/>
                  </a:moveTo>
                  <a:lnTo>
                    <a:pt x="4883" y="37986"/>
                  </a:lnTo>
                  <a:lnTo>
                    <a:pt x="18208" y="18208"/>
                  </a:lnTo>
                  <a:lnTo>
                    <a:pt x="37986" y="4883"/>
                  </a:lnTo>
                  <a:lnTo>
                    <a:pt x="62229" y="0"/>
                  </a:lnTo>
                  <a:lnTo>
                    <a:pt x="2976118" y="0"/>
                  </a:lnTo>
                  <a:lnTo>
                    <a:pt x="3000380" y="4883"/>
                  </a:lnTo>
                  <a:lnTo>
                    <a:pt x="3020202" y="18208"/>
                  </a:lnTo>
                  <a:lnTo>
                    <a:pt x="3033571" y="37986"/>
                  </a:lnTo>
                  <a:lnTo>
                    <a:pt x="3038475" y="62229"/>
                  </a:lnTo>
                  <a:lnTo>
                    <a:pt x="3038475" y="1471168"/>
                  </a:lnTo>
                  <a:lnTo>
                    <a:pt x="3033571" y="1495430"/>
                  </a:lnTo>
                  <a:lnTo>
                    <a:pt x="3020202" y="1515252"/>
                  </a:lnTo>
                  <a:lnTo>
                    <a:pt x="3000380" y="1528621"/>
                  </a:lnTo>
                  <a:lnTo>
                    <a:pt x="2976118" y="1533525"/>
                  </a:lnTo>
                  <a:lnTo>
                    <a:pt x="62229" y="1533525"/>
                  </a:lnTo>
                  <a:lnTo>
                    <a:pt x="37986" y="1528621"/>
                  </a:lnTo>
                  <a:lnTo>
                    <a:pt x="18208" y="1515252"/>
                  </a:lnTo>
                  <a:lnTo>
                    <a:pt x="4883" y="1495430"/>
                  </a:lnTo>
                  <a:lnTo>
                    <a:pt x="0" y="1471168"/>
                  </a:lnTo>
                  <a:lnTo>
                    <a:pt x="0" y="6222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66750" y="2066924"/>
              <a:ext cx="2066925" cy="3314700"/>
            </a:xfrm>
            <a:custGeom>
              <a:avLst/>
              <a:gdLst/>
              <a:ahLst/>
              <a:cxnLst/>
              <a:rect l="l" t="t" r="r" b="b"/>
              <a:pathLst>
                <a:path w="2066925" h="3314700">
                  <a:moveTo>
                    <a:pt x="1722374" y="0"/>
                  </a:moveTo>
                  <a:lnTo>
                    <a:pt x="344500" y="0"/>
                  </a:lnTo>
                  <a:lnTo>
                    <a:pt x="297754" y="3143"/>
                  </a:lnTo>
                  <a:lnTo>
                    <a:pt x="252919" y="12301"/>
                  </a:lnTo>
                  <a:lnTo>
                    <a:pt x="210406" y="27064"/>
                  </a:lnTo>
                  <a:lnTo>
                    <a:pt x="170625" y="47022"/>
                  </a:lnTo>
                  <a:lnTo>
                    <a:pt x="133987" y="71766"/>
                  </a:lnTo>
                  <a:lnTo>
                    <a:pt x="100903" y="100885"/>
                  </a:lnTo>
                  <a:lnTo>
                    <a:pt x="71782" y="133970"/>
                  </a:lnTo>
                  <a:lnTo>
                    <a:pt x="47035" y="170612"/>
                  </a:lnTo>
                  <a:lnTo>
                    <a:pt x="27073" y="210401"/>
                  </a:lnTo>
                  <a:lnTo>
                    <a:pt x="12306" y="252926"/>
                  </a:lnTo>
                  <a:lnTo>
                    <a:pt x="3144" y="297780"/>
                  </a:lnTo>
                  <a:lnTo>
                    <a:pt x="0" y="344550"/>
                  </a:lnTo>
                  <a:lnTo>
                    <a:pt x="0" y="2970149"/>
                  </a:lnTo>
                  <a:lnTo>
                    <a:pt x="3144" y="3016919"/>
                  </a:lnTo>
                  <a:lnTo>
                    <a:pt x="12306" y="3061773"/>
                  </a:lnTo>
                  <a:lnTo>
                    <a:pt x="27073" y="3104298"/>
                  </a:lnTo>
                  <a:lnTo>
                    <a:pt x="47035" y="3144087"/>
                  </a:lnTo>
                  <a:lnTo>
                    <a:pt x="71782" y="3180729"/>
                  </a:lnTo>
                  <a:lnTo>
                    <a:pt x="100903" y="3213814"/>
                  </a:lnTo>
                  <a:lnTo>
                    <a:pt x="133987" y="3242933"/>
                  </a:lnTo>
                  <a:lnTo>
                    <a:pt x="170625" y="3267677"/>
                  </a:lnTo>
                  <a:lnTo>
                    <a:pt x="210406" y="3287635"/>
                  </a:lnTo>
                  <a:lnTo>
                    <a:pt x="252919" y="3302398"/>
                  </a:lnTo>
                  <a:lnTo>
                    <a:pt x="297754" y="3311556"/>
                  </a:lnTo>
                  <a:lnTo>
                    <a:pt x="344500" y="3314700"/>
                  </a:lnTo>
                  <a:lnTo>
                    <a:pt x="1722374" y="3314700"/>
                  </a:lnTo>
                  <a:lnTo>
                    <a:pt x="1769144" y="3311556"/>
                  </a:lnTo>
                  <a:lnTo>
                    <a:pt x="1813998" y="3302398"/>
                  </a:lnTo>
                  <a:lnTo>
                    <a:pt x="1856523" y="3287635"/>
                  </a:lnTo>
                  <a:lnTo>
                    <a:pt x="1896312" y="3267677"/>
                  </a:lnTo>
                  <a:lnTo>
                    <a:pt x="1932954" y="3242933"/>
                  </a:lnTo>
                  <a:lnTo>
                    <a:pt x="1966039" y="3213814"/>
                  </a:lnTo>
                  <a:lnTo>
                    <a:pt x="1995158" y="3180729"/>
                  </a:lnTo>
                  <a:lnTo>
                    <a:pt x="2019902" y="3144087"/>
                  </a:lnTo>
                  <a:lnTo>
                    <a:pt x="2039860" y="3104298"/>
                  </a:lnTo>
                  <a:lnTo>
                    <a:pt x="2054623" y="3061773"/>
                  </a:lnTo>
                  <a:lnTo>
                    <a:pt x="2063781" y="3016919"/>
                  </a:lnTo>
                  <a:lnTo>
                    <a:pt x="2066925" y="2970149"/>
                  </a:lnTo>
                  <a:lnTo>
                    <a:pt x="2066925" y="344550"/>
                  </a:lnTo>
                  <a:lnTo>
                    <a:pt x="2063781" y="297780"/>
                  </a:lnTo>
                  <a:lnTo>
                    <a:pt x="2054623" y="252926"/>
                  </a:lnTo>
                  <a:lnTo>
                    <a:pt x="2039860" y="210401"/>
                  </a:lnTo>
                  <a:lnTo>
                    <a:pt x="2019902" y="170612"/>
                  </a:lnTo>
                  <a:lnTo>
                    <a:pt x="1995158" y="133970"/>
                  </a:lnTo>
                  <a:lnTo>
                    <a:pt x="1966039" y="100885"/>
                  </a:lnTo>
                  <a:lnTo>
                    <a:pt x="1932954" y="71766"/>
                  </a:lnTo>
                  <a:lnTo>
                    <a:pt x="1896312" y="47022"/>
                  </a:lnTo>
                  <a:lnTo>
                    <a:pt x="1856523" y="27064"/>
                  </a:lnTo>
                  <a:lnTo>
                    <a:pt x="1813998" y="12301"/>
                  </a:lnTo>
                  <a:lnTo>
                    <a:pt x="1769144" y="3143"/>
                  </a:lnTo>
                  <a:lnTo>
                    <a:pt x="1722374" y="0"/>
                  </a:lnTo>
                  <a:close/>
                </a:path>
              </a:pathLst>
            </a:custGeom>
            <a:solidFill>
              <a:srgbClr val="DFDBD7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666750" y="2066924"/>
              <a:ext cx="2066925" cy="3314700"/>
            </a:xfrm>
            <a:custGeom>
              <a:avLst/>
              <a:gdLst/>
              <a:ahLst/>
              <a:cxnLst/>
              <a:rect l="l" t="t" r="r" b="b"/>
              <a:pathLst>
                <a:path w="2066925" h="3314700">
                  <a:moveTo>
                    <a:pt x="0" y="344550"/>
                  </a:moveTo>
                  <a:lnTo>
                    <a:pt x="3144" y="297780"/>
                  </a:lnTo>
                  <a:lnTo>
                    <a:pt x="12306" y="252926"/>
                  </a:lnTo>
                  <a:lnTo>
                    <a:pt x="27073" y="210401"/>
                  </a:lnTo>
                  <a:lnTo>
                    <a:pt x="47035" y="170612"/>
                  </a:lnTo>
                  <a:lnTo>
                    <a:pt x="71782" y="133970"/>
                  </a:lnTo>
                  <a:lnTo>
                    <a:pt x="100903" y="100885"/>
                  </a:lnTo>
                  <a:lnTo>
                    <a:pt x="133987" y="71766"/>
                  </a:lnTo>
                  <a:lnTo>
                    <a:pt x="170625" y="47022"/>
                  </a:lnTo>
                  <a:lnTo>
                    <a:pt x="210406" y="27064"/>
                  </a:lnTo>
                  <a:lnTo>
                    <a:pt x="252919" y="12301"/>
                  </a:lnTo>
                  <a:lnTo>
                    <a:pt x="297754" y="3143"/>
                  </a:lnTo>
                  <a:lnTo>
                    <a:pt x="344500" y="0"/>
                  </a:lnTo>
                  <a:lnTo>
                    <a:pt x="1722374" y="0"/>
                  </a:lnTo>
                  <a:lnTo>
                    <a:pt x="1769144" y="3143"/>
                  </a:lnTo>
                  <a:lnTo>
                    <a:pt x="1813998" y="12301"/>
                  </a:lnTo>
                  <a:lnTo>
                    <a:pt x="1856523" y="27064"/>
                  </a:lnTo>
                  <a:lnTo>
                    <a:pt x="1896312" y="47022"/>
                  </a:lnTo>
                  <a:lnTo>
                    <a:pt x="1932954" y="71766"/>
                  </a:lnTo>
                  <a:lnTo>
                    <a:pt x="1966039" y="100885"/>
                  </a:lnTo>
                  <a:lnTo>
                    <a:pt x="1995158" y="133970"/>
                  </a:lnTo>
                  <a:lnTo>
                    <a:pt x="2019902" y="170612"/>
                  </a:lnTo>
                  <a:lnTo>
                    <a:pt x="2039860" y="210401"/>
                  </a:lnTo>
                  <a:lnTo>
                    <a:pt x="2054623" y="252926"/>
                  </a:lnTo>
                  <a:lnTo>
                    <a:pt x="2063781" y="297780"/>
                  </a:lnTo>
                  <a:lnTo>
                    <a:pt x="2066925" y="344550"/>
                  </a:lnTo>
                  <a:lnTo>
                    <a:pt x="2066925" y="2970149"/>
                  </a:lnTo>
                  <a:lnTo>
                    <a:pt x="2063781" y="3016919"/>
                  </a:lnTo>
                  <a:lnTo>
                    <a:pt x="2054623" y="3061773"/>
                  </a:lnTo>
                  <a:lnTo>
                    <a:pt x="2039860" y="3104298"/>
                  </a:lnTo>
                  <a:lnTo>
                    <a:pt x="2019902" y="3144087"/>
                  </a:lnTo>
                  <a:lnTo>
                    <a:pt x="1995158" y="3180729"/>
                  </a:lnTo>
                  <a:lnTo>
                    <a:pt x="1966039" y="3213814"/>
                  </a:lnTo>
                  <a:lnTo>
                    <a:pt x="1932954" y="3242933"/>
                  </a:lnTo>
                  <a:lnTo>
                    <a:pt x="1896312" y="3267677"/>
                  </a:lnTo>
                  <a:lnTo>
                    <a:pt x="1856523" y="3287635"/>
                  </a:lnTo>
                  <a:lnTo>
                    <a:pt x="1813998" y="3302398"/>
                  </a:lnTo>
                  <a:lnTo>
                    <a:pt x="1769144" y="3311556"/>
                  </a:lnTo>
                  <a:lnTo>
                    <a:pt x="1722374" y="3314700"/>
                  </a:lnTo>
                  <a:lnTo>
                    <a:pt x="344500" y="3314700"/>
                  </a:lnTo>
                  <a:lnTo>
                    <a:pt x="297754" y="3311556"/>
                  </a:lnTo>
                  <a:lnTo>
                    <a:pt x="252919" y="3302398"/>
                  </a:lnTo>
                  <a:lnTo>
                    <a:pt x="210406" y="3287635"/>
                  </a:lnTo>
                  <a:lnTo>
                    <a:pt x="170625" y="3267677"/>
                  </a:lnTo>
                  <a:lnTo>
                    <a:pt x="133987" y="3242933"/>
                  </a:lnTo>
                  <a:lnTo>
                    <a:pt x="100903" y="3213814"/>
                  </a:lnTo>
                  <a:lnTo>
                    <a:pt x="71782" y="3180729"/>
                  </a:lnTo>
                  <a:lnTo>
                    <a:pt x="47035" y="3144087"/>
                  </a:lnTo>
                  <a:lnTo>
                    <a:pt x="27073" y="3104298"/>
                  </a:lnTo>
                  <a:lnTo>
                    <a:pt x="12306" y="3061773"/>
                  </a:lnTo>
                  <a:lnTo>
                    <a:pt x="3144" y="3016919"/>
                  </a:lnTo>
                  <a:lnTo>
                    <a:pt x="0" y="2970149"/>
                  </a:lnTo>
                  <a:lnTo>
                    <a:pt x="0" y="34455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2654" y="2416492"/>
              <a:ext cx="1134491" cy="20986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990471" y="2416492"/>
              <a:ext cx="171450" cy="2098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076196" y="2416492"/>
              <a:ext cx="511987" cy="209867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653891" y="2010728"/>
            <a:ext cx="61913" cy="15635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792004" y="1978819"/>
            <a:ext cx="1943576" cy="1801178"/>
            <a:chOff x="1056005" y="2638425"/>
            <a:chExt cx="2591435" cy="2401570"/>
          </a:xfrm>
        </p:grpSpPr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56005" y="2693606"/>
              <a:ext cx="1571497" cy="20986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56005" y="2893377"/>
              <a:ext cx="1458721" cy="20986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56005" y="3122231"/>
              <a:ext cx="1571497" cy="2098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56005" y="3322637"/>
              <a:ext cx="1367536" cy="20986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56005" y="3561143"/>
              <a:ext cx="1071308" cy="20986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037969" y="3561143"/>
              <a:ext cx="537591" cy="2098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56005" y="3761422"/>
              <a:ext cx="1367536" cy="20986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56005" y="3999801"/>
              <a:ext cx="1225664" cy="20986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56005" y="4228782"/>
              <a:ext cx="1595501" cy="20986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56005" y="4429061"/>
              <a:ext cx="1515364" cy="20986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56005" y="4629467"/>
              <a:ext cx="1334896" cy="20986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56005" y="4829746"/>
              <a:ext cx="815619" cy="20986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3186176" y="2638424"/>
              <a:ext cx="461009" cy="1609725"/>
            </a:xfrm>
            <a:custGeom>
              <a:avLst/>
              <a:gdLst/>
              <a:ahLst/>
              <a:cxnLst/>
              <a:rect l="l" t="t" r="r" b="b"/>
              <a:pathLst>
                <a:path w="461010" h="1609725">
                  <a:moveTo>
                    <a:pt x="459486" y="814451"/>
                  </a:moveTo>
                  <a:lnTo>
                    <a:pt x="430822" y="800100"/>
                  </a:lnTo>
                  <a:lnTo>
                    <a:pt x="373761" y="771525"/>
                  </a:lnTo>
                  <a:lnTo>
                    <a:pt x="373761" y="800100"/>
                  </a:lnTo>
                  <a:lnTo>
                    <a:pt x="0" y="800100"/>
                  </a:lnTo>
                  <a:lnTo>
                    <a:pt x="0" y="828675"/>
                  </a:lnTo>
                  <a:lnTo>
                    <a:pt x="373761" y="828675"/>
                  </a:lnTo>
                  <a:lnTo>
                    <a:pt x="373761" y="857250"/>
                  </a:lnTo>
                  <a:lnTo>
                    <a:pt x="430987" y="828675"/>
                  </a:lnTo>
                  <a:lnTo>
                    <a:pt x="459486" y="814451"/>
                  </a:lnTo>
                  <a:close/>
                </a:path>
                <a:path w="461010" h="1609725">
                  <a:moveTo>
                    <a:pt x="461010" y="1566799"/>
                  </a:moveTo>
                  <a:lnTo>
                    <a:pt x="432511" y="1552575"/>
                  </a:lnTo>
                  <a:lnTo>
                    <a:pt x="375285" y="1524000"/>
                  </a:lnTo>
                  <a:lnTo>
                    <a:pt x="375285" y="1552575"/>
                  </a:lnTo>
                  <a:lnTo>
                    <a:pt x="0" y="1552575"/>
                  </a:lnTo>
                  <a:lnTo>
                    <a:pt x="0" y="1581150"/>
                  </a:lnTo>
                  <a:lnTo>
                    <a:pt x="375285" y="1581150"/>
                  </a:lnTo>
                  <a:lnTo>
                    <a:pt x="375285" y="1609725"/>
                  </a:lnTo>
                  <a:lnTo>
                    <a:pt x="432346" y="1581150"/>
                  </a:lnTo>
                  <a:lnTo>
                    <a:pt x="461010" y="1566799"/>
                  </a:lnTo>
                  <a:close/>
                </a:path>
                <a:path w="461010" h="1609725">
                  <a:moveTo>
                    <a:pt x="461010" y="42926"/>
                  </a:moveTo>
                  <a:lnTo>
                    <a:pt x="432346" y="28575"/>
                  </a:lnTo>
                  <a:lnTo>
                    <a:pt x="375285" y="0"/>
                  </a:lnTo>
                  <a:lnTo>
                    <a:pt x="375285" y="28575"/>
                  </a:lnTo>
                  <a:lnTo>
                    <a:pt x="0" y="28575"/>
                  </a:lnTo>
                  <a:lnTo>
                    <a:pt x="0" y="57150"/>
                  </a:lnTo>
                  <a:lnTo>
                    <a:pt x="375285" y="57150"/>
                  </a:lnTo>
                  <a:lnTo>
                    <a:pt x="375285" y="85725"/>
                  </a:lnTo>
                  <a:lnTo>
                    <a:pt x="432511" y="57150"/>
                  </a:lnTo>
                  <a:lnTo>
                    <a:pt x="461010" y="429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3186175" y="2671826"/>
              <a:ext cx="0" cy="1545590"/>
            </a:xfrm>
            <a:custGeom>
              <a:avLst/>
              <a:gdLst/>
              <a:ahLst/>
              <a:cxnLst/>
              <a:rect l="l" t="t" r="r" b="b"/>
              <a:pathLst>
                <a:path h="1545589">
                  <a:moveTo>
                    <a:pt x="0" y="0"/>
                  </a:moveTo>
                  <a:lnTo>
                    <a:pt x="0" y="1545336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653891" y="2332149"/>
            <a:ext cx="61913" cy="15635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53891" y="2661333"/>
            <a:ext cx="61913" cy="15635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53891" y="2964608"/>
            <a:ext cx="61913" cy="35230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9525" defTabSz="685800">
              <a:spcBef>
                <a:spcPts val="296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29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5007769" y="1550194"/>
            <a:ext cx="3750469" cy="2486025"/>
            <a:chOff x="6677025" y="2066925"/>
            <a:chExt cx="5000625" cy="3314700"/>
          </a:xfrm>
        </p:grpSpPr>
        <p:sp>
          <p:nvSpPr>
            <p:cNvPr id="96" name="object 96"/>
            <p:cNvSpPr/>
            <p:nvPr/>
          </p:nvSpPr>
          <p:spPr>
            <a:xfrm>
              <a:off x="6677025" y="2066925"/>
              <a:ext cx="5000625" cy="3314700"/>
            </a:xfrm>
            <a:custGeom>
              <a:avLst/>
              <a:gdLst/>
              <a:ahLst/>
              <a:cxnLst/>
              <a:rect l="l" t="t" r="r" b="b"/>
              <a:pathLst>
                <a:path w="5000625" h="3314700">
                  <a:moveTo>
                    <a:pt x="4448175" y="0"/>
                  </a:moveTo>
                  <a:lnTo>
                    <a:pt x="552450" y="0"/>
                  </a:lnTo>
                  <a:lnTo>
                    <a:pt x="504790" y="2028"/>
                  </a:lnTo>
                  <a:lnTo>
                    <a:pt x="458255" y="8002"/>
                  </a:lnTo>
                  <a:lnTo>
                    <a:pt x="413009" y="17756"/>
                  </a:lnTo>
                  <a:lnTo>
                    <a:pt x="369221" y="31124"/>
                  </a:lnTo>
                  <a:lnTo>
                    <a:pt x="327054" y="47940"/>
                  </a:lnTo>
                  <a:lnTo>
                    <a:pt x="286676" y="68038"/>
                  </a:lnTo>
                  <a:lnTo>
                    <a:pt x="248251" y="91251"/>
                  </a:lnTo>
                  <a:lnTo>
                    <a:pt x="211947" y="117415"/>
                  </a:lnTo>
                  <a:lnTo>
                    <a:pt x="177929" y="146363"/>
                  </a:lnTo>
                  <a:lnTo>
                    <a:pt x="146363" y="177929"/>
                  </a:lnTo>
                  <a:lnTo>
                    <a:pt x="117415" y="211947"/>
                  </a:lnTo>
                  <a:lnTo>
                    <a:pt x="91251" y="248251"/>
                  </a:lnTo>
                  <a:lnTo>
                    <a:pt x="68038" y="286676"/>
                  </a:lnTo>
                  <a:lnTo>
                    <a:pt x="47940" y="327054"/>
                  </a:lnTo>
                  <a:lnTo>
                    <a:pt x="31124" y="369221"/>
                  </a:lnTo>
                  <a:lnTo>
                    <a:pt x="17756" y="413009"/>
                  </a:lnTo>
                  <a:lnTo>
                    <a:pt x="8002" y="458255"/>
                  </a:lnTo>
                  <a:lnTo>
                    <a:pt x="2028" y="504790"/>
                  </a:lnTo>
                  <a:lnTo>
                    <a:pt x="0" y="552450"/>
                  </a:lnTo>
                  <a:lnTo>
                    <a:pt x="0" y="2762250"/>
                  </a:lnTo>
                  <a:lnTo>
                    <a:pt x="2028" y="2809909"/>
                  </a:lnTo>
                  <a:lnTo>
                    <a:pt x="8002" y="2856444"/>
                  </a:lnTo>
                  <a:lnTo>
                    <a:pt x="17756" y="2901690"/>
                  </a:lnTo>
                  <a:lnTo>
                    <a:pt x="31124" y="2945478"/>
                  </a:lnTo>
                  <a:lnTo>
                    <a:pt x="47940" y="2987645"/>
                  </a:lnTo>
                  <a:lnTo>
                    <a:pt x="68038" y="3028023"/>
                  </a:lnTo>
                  <a:lnTo>
                    <a:pt x="91251" y="3066448"/>
                  </a:lnTo>
                  <a:lnTo>
                    <a:pt x="117415" y="3102752"/>
                  </a:lnTo>
                  <a:lnTo>
                    <a:pt x="146363" y="3136770"/>
                  </a:lnTo>
                  <a:lnTo>
                    <a:pt x="177929" y="3168336"/>
                  </a:lnTo>
                  <a:lnTo>
                    <a:pt x="211947" y="3197284"/>
                  </a:lnTo>
                  <a:lnTo>
                    <a:pt x="248251" y="3223448"/>
                  </a:lnTo>
                  <a:lnTo>
                    <a:pt x="286676" y="3246661"/>
                  </a:lnTo>
                  <a:lnTo>
                    <a:pt x="327054" y="3266759"/>
                  </a:lnTo>
                  <a:lnTo>
                    <a:pt x="369221" y="3283575"/>
                  </a:lnTo>
                  <a:lnTo>
                    <a:pt x="413009" y="3296943"/>
                  </a:lnTo>
                  <a:lnTo>
                    <a:pt x="458255" y="3306697"/>
                  </a:lnTo>
                  <a:lnTo>
                    <a:pt x="504790" y="3312671"/>
                  </a:lnTo>
                  <a:lnTo>
                    <a:pt x="552450" y="3314700"/>
                  </a:lnTo>
                  <a:lnTo>
                    <a:pt x="4448175" y="3314700"/>
                  </a:lnTo>
                  <a:lnTo>
                    <a:pt x="4495834" y="3312671"/>
                  </a:lnTo>
                  <a:lnTo>
                    <a:pt x="4542369" y="3306697"/>
                  </a:lnTo>
                  <a:lnTo>
                    <a:pt x="4587615" y="3296943"/>
                  </a:lnTo>
                  <a:lnTo>
                    <a:pt x="4631403" y="3283575"/>
                  </a:lnTo>
                  <a:lnTo>
                    <a:pt x="4673570" y="3266759"/>
                  </a:lnTo>
                  <a:lnTo>
                    <a:pt x="4713948" y="3246661"/>
                  </a:lnTo>
                  <a:lnTo>
                    <a:pt x="4752373" y="3223448"/>
                  </a:lnTo>
                  <a:lnTo>
                    <a:pt x="4788677" y="3197284"/>
                  </a:lnTo>
                  <a:lnTo>
                    <a:pt x="4822695" y="3168336"/>
                  </a:lnTo>
                  <a:lnTo>
                    <a:pt x="4854261" y="3136770"/>
                  </a:lnTo>
                  <a:lnTo>
                    <a:pt x="4883209" y="3102752"/>
                  </a:lnTo>
                  <a:lnTo>
                    <a:pt x="4909373" y="3066448"/>
                  </a:lnTo>
                  <a:lnTo>
                    <a:pt x="4932586" y="3028023"/>
                  </a:lnTo>
                  <a:lnTo>
                    <a:pt x="4952684" y="2987645"/>
                  </a:lnTo>
                  <a:lnTo>
                    <a:pt x="4969500" y="2945478"/>
                  </a:lnTo>
                  <a:lnTo>
                    <a:pt x="4982868" y="2901690"/>
                  </a:lnTo>
                  <a:lnTo>
                    <a:pt x="4992622" y="2856444"/>
                  </a:lnTo>
                  <a:lnTo>
                    <a:pt x="4998596" y="2809909"/>
                  </a:lnTo>
                  <a:lnTo>
                    <a:pt x="5000625" y="2762250"/>
                  </a:lnTo>
                  <a:lnTo>
                    <a:pt x="5000625" y="552450"/>
                  </a:lnTo>
                  <a:lnTo>
                    <a:pt x="4998596" y="504790"/>
                  </a:lnTo>
                  <a:lnTo>
                    <a:pt x="4992622" y="458255"/>
                  </a:lnTo>
                  <a:lnTo>
                    <a:pt x="4982868" y="413009"/>
                  </a:lnTo>
                  <a:lnTo>
                    <a:pt x="4969500" y="369221"/>
                  </a:lnTo>
                  <a:lnTo>
                    <a:pt x="4952684" y="327054"/>
                  </a:lnTo>
                  <a:lnTo>
                    <a:pt x="4932586" y="286676"/>
                  </a:lnTo>
                  <a:lnTo>
                    <a:pt x="4909373" y="248251"/>
                  </a:lnTo>
                  <a:lnTo>
                    <a:pt x="4883209" y="211947"/>
                  </a:lnTo>
                  <a:lnTo>
                    <a:pt x="4854261" y="177929"/>
                  </a:lnTo>
                  <a:lnTo>
                    <a:pt x="4822695" y="146363"/>
                  </a:lnTo>
                  <a:lnTo>
                    <a:pt x="4788677" y="117415"/>
                  </a:lnTo>
                  <a:lnTo>
                    <a:pt x="4752373" y="91251"/>
                  </a:lnTo>
                  <a:lnTo>
                    <a:pt x="4713948" y="68038"/>
                  </a:lnTo>
                  <a:lnTo>
                    <a:pt x="4673570" y="47940"/>
                  </a:lnTo>
                  <a:lnTo>
                    <a:pt x="4631403" y="31124"/>
                  </a:lnTo>
                  <a:lnTo>
                    <a:pt x="4587615" y="17756"/>
                  </a:lnTo>
                  <a:lnTo>
                    <a:pt x="4542369" y="8002"/>
                  </a:lnTo>
                  <a:lnTo>
                    <a:pt x="4495834" y="2028"/>
                  </a:lnTo>
                  <a:lnTo>
                    <a:pt x="4448175" y="0"/>
                  </a:lnTo>
                  <a:close/>
                </a:path>
              </a:pathLst>
            </a:custGeom>
            <a:solidFill>
              <a:srgbClr val="E7E6E6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7" name="object 9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983095" y="2254186"/>
              <a:ext cx="1869821" cy="2098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775064" y="2263203"/>
              <a:ext cx="114300" cy="15271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879839" y="2254186"/>
              <a:ext cx="1856994" cy="209867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5227795" y="1860042"/>
            <a:ext cx="61913" cy="156357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5237320" y="1869519"/>
            <a:ext cx="2416493" cy="1251585"/>
            <a:chOff x="6983094" y="2492692"/>
            <a:chExt cx="3221990" cy="1668780"/>
          </a:xfrm>
        </p:grpSpPr>
        <p:pic>
          <p:nvPicPr>
            <p:cNvPr id="102" name="object 10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154544" y="2492692"/>
              <a:ext cx="2012569" cy="20986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089770" y="2492692"/>
              <a:ext cx="266700" cy="20986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289795" y="2492692"/>
              <a:ext cx="915098" cy="20986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983094" y="2845117"/>
              <a:ext cx="417118" cy="20986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316850" y="2845117"/>
              <a:ext cx="114300" cy="20986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374000" y="2845117"/>
              <a:ext cx="1936114" cy="20986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154544" y="3121723"/>
              <a:ext cx="209550" cy="20986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259319" y="3121723"/>
              <a:ext cx="1220216" cy="20986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154544" y="3398837"/>
              <a:ext cx="1316608" cy="2098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154544" y="3675062"/>
              <a:ext cx="537591" cy="20986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602600" y="3675062"/>
              <a:ext cx="271932" cy="20986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783829" y="3675062"/>
              <a:ext cx="114300" cy="20986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840979" y="3675062"/>
              <a:ext cx="739736" cy="20986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154544" y="3951541"/>
              <a:ext cx="935875" cy="20986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012429" y="3951541"/>
              <a:ext cx="512368" cy="20986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422258" y="3951541"/>
              <a:ext cx="267334" cy="20986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584564" y="3951541"/>
              <a:ext cx="1402842" cy="209867"/>
            </a:xfrm>
            <a:prstGeom prst="rect">
              <a:avLst/>
            </a:prstGeom>
          </p:spPr>
        </p:pic>
      </p:grpSp>
      <p:sp>
        <p:nvSpPr>
          <p:cNvPr id="119" name="object 119"/>
          <p:cNvSpPr txBox="1"/>
          <p:nvPr/>
        </p:nvSpPr>
        <p:spPr>
          <a:xfrm>
            <a:off x="5227795" y="2269877"/>
            <a:ext cx="61913" cy="1052693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9525" defTabSz="685800">
              <a:spcBef>
                <a:spcPts val="581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510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510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506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54"/>
              </a:spcBef>
              <a:defRPr/>
            </a:pPr>
            <a:r>
              <a:rPr sz="93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3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5237321" y="3163967"/>
            <a:ext cx="3029426" cy="551021"/>
            <a:chOff x="6983094" y="4218622"/>
            <a:chExt cx="4039235" cy="734695"/>
          </a:xfrm>
        </p:grpSpPr>
        <p:pic>
          <p:nvPicPr>
            <p:cNvPr id="121" name="object 12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154544" y="4218622"/>
              <a:ext cx="718667" cy="20986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793354" y="4218622"/>
              <a:ext cx="512368" cy="20986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203310" y="4218622"/>
              <a:ext cx="266700" cy="20986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384158" y="4218622"/>
              <a:ext cx="1555369" cy="20986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861930" y="4218622"/>
              <a:ext cx="1159802" cy="20986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83094" y="4495228"/>
              <a:ext cx="1342390" cy="20986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154544" y="4753228"/>
              <a:ext cx="889711" cy="20002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955279" y="4752657"/>
              <a:ext cx="114300" cy="13366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012429" y="4753228"/>
              <a:ext cx="893102" cy="20002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841739" y="4753228"/>
              <a:ext cx="114300" cy="20002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898889" y="4753228"/>
              <a:ext cx="762711" cy="200025"/>
            </a:xfrm>
            <a:prstGeom prst="rect">
              <a:avLst/>
            </a:prstGeom>
          </p:spPr>
        </p:pic>
      </p:grpSp>
      <p:sp>
        <p:nvSpPr>
          <p:cNvPr id="132" name="object 132"/>
          <p:cNvSpPr txBox="1"/>
          <p:nvPr/>
        </p:nvSpPr>
        <p:spPr>
          <a:xfrm>
            <a:off x="5227796" y="3506533"/>
            <a:ext cx="59531" cy="386965"/>
          </a:xfrm>
          <a:prstGeom prst="rect">
            <a:avLst/>
          </a:prstGeom>
        </p:spPr>
        <p:txBody>
          <a:bodyPr vert="horz" wrap="square" lIns="0" tIns="58103" rIns="0" bIns="0" rtlCol="0">
            <a:spAutoFit/>
          </a:bodyPr>
          <a:lstStyle/>
          <a:p>
            <a:pPr marL="9525" defTabSz="685800">
              <a:spcBef>
                <a:spcPts val="458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386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5365908" y="3750421"/>
            <a:ext cx="3219450" cy="150971"/>
            <a:chOff x="7154544" y="5000561"/>
            <a:chExt cx="4292600" cy="201295"/>
          </a:xfrm>
        </p:grpSpPr>
        <p:pic>
          <p:nvPicPr>
            <p:cNvPr id="134" name="object 13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154544" y="5001259"/>
              <a:ext cx="1040129" cy="20002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107933" y="5000561"/>
              <a:ext cx="114300" cy="13366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165083" y="5001259"/>
              <a:ext cx="3281933" cy="200025"/>
            </a:xfrm>
            <a:prstGeom prst="rect">
              <a:avLst/>
            </a:prstGeom>
          </p:spPr>
        </p:pic>
      </p:grpSp>
      <p:pic>
        <p:nvPicPr>
          <p:cNvPr id="137" name="object 137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246" y="1096089"/>
            <a:ext cx="6824186" cy="1788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613" y="75439"/>
            <a:ext cx="1773460" cy="13573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39403" y="1503807"/>
            <a:ext cx="5922644" cy="2243138"/>
          </a:xfrm>
          <a:custGeom>
            <a:avLst/>
            <a:gdLst/>
            <a:ahLst/>
            <a:cxnLst/>
            <a:rect l="l" t="t" r="r" b="b"/>
            <a:pathLst>
              <a:path w="7896859" h="2990850">
                <a:moveTo>
                  <a:pt x="47688" y="2943225"/>
                </a:moveTo>
                <a:lnTo>
                  <a:pt x="47688" y="0"/>
                </a:lnTo>
              </a:path>
              <a:path w="7896859" h="2990850">
                <a:moveTo>
                  <a:pt x="0" y="2943098"/>
                </a:moveTo>
                <a:lnTo>
                  <a:pt x="47688" y="2943098"/>
                </a:lnTo>
              </a:path>
              <a:path w="7896859" h="2990850">
                <a:moveTo>
                  <a:pt x="0" y="2209673"/>
                </a:moveTo>
                <a:lnTo>
                  <a:pt x="47688" y="2209673"/>
                </a:lnTo>
              </a:path>
              <a:path w="7896859" h="2990850">
                <a:moveTo>
                  <a:pt x="0" y="1476375"/>
                </a:moveTo>
                <a:lnTo>
                  <a:pt x="47688" y="1476375"/>
                </a:lnTo>
              </a:path>
              <a:path w="7896859" h="2990850">
                <a:moveTo>
                  <a:pt x="0" y="733425"/>
                </a:moveTo>
                <a:lnTo>
                  <a:pt x="47688" y="733425"/>
                </a:lnTo>
              </a:path>
              <a:path w="7896859" h="2990850">
                <a:moveTo>
                  <a:pt x="0" y="0"/>
                </a:moveTo>
                <a:lnTo>
                  <a:pt x="47688" y="0"/>
                </a:lnTo>
              </a:path>
              <a:path w="7896859" h="2990850">
                <a:moveTo>
                  <a:pt x="47688" y="2943225"/>
                </a:moveTo>
                <a:lnTo>
                  <a:pt x="7896288" y="2943225"/>
                </a:lnTo>
              </a:path>
              <a:path w="7896859" h="2990850">
                <a:moveTo>
                  <a:pt x="47688" y="2943225"/>
                </a:moveTo>
                <a:lnTo>
                  <a:pt x="47688" y="2990850"/>
                </a:lnTo>
              </a:path>
              <a:path w="7896859" h="2990850">
                <a:moveTo>
                  <a:pt x="762063" y="2943225"/>
                </a:moveTo>
                <a:lnTo>
                  <a:pt x="762063" y="2990850"/>
                </a:lnTo>
              </a:path>
              <a:path w="7896859" h="2990850">
                <a:moveTo>
                  <a:pt x="1466913" y="2943225"/>
                </a:moveTo>
                <a:lnTo>
                  <a:pt x="1466913" y="2990850"/>
                </a:lnTo>
              </a:path>
              <a:path w="7896859" h="2990850">
                <a:moveTo>
                  <a:pt x="2181288" y="2943225"/>
                </a:moveTo>
                <a:lnTo>
                  <a:pt x="2181288" y="2990850"/>
                </a:lnTo>
              </a:path>
              <a:path w="7896859" h="2990850">
                <a:moveTo>
                  <a:pt x="2895663" y="2943225"/>
                </a:moveTo>
                <a:lnTo>
                  <a:pt x="2895663" y="2990850"/>
                </a:lnTo>
              </a:path>
              <a:path w="7896859" h="2990850">
                <a:moveTo>
                  <a:pt x="3610038" y="2943225"/>
                </a:moveTo>
                <a:lnTo>
                  <a:pt x="3610038" y="2990850"/>
                </a:lnTo>
              </a:path>
              <a:path w="7896859" h="2990850">
                <a:moveTo>
                  <a:pt x="4324413" y="2943225"/>
                </a:moveTo>
                <a:lnTo>
                  <a:pt x="4324413" y="2990850"/>
                </a:lnTo>
              </a:path>
              <a:path w="7896859" h="2990850">
                <a:moveTo>
                  <a:pt x="5038788" y="2943225"/>
                </a:moveTo>
                <a:lnTo>
                  <a:pt x="5038788" y="2990850"/>
                </a:lnTo>
              </a:path>
              <a:path w="7896859" h="2990850">
                <a:moveTo>
                  <a:pt x="5753163" y="2943225"/>
                </a:moveTo>
                <a:lnTo>
                  <a:pt x="5753163" y="2990850"/>
                </a:lnTo>
              </a:path>
              <a:path w="7896859" h="2990850">
                <a:moveTo>
                  <a:pt x="6467538" y="2943225"/>
                </a:moveTo>
                <a:lnTo>
                  <a:pt x="6467538" y="2990850"/>
                </a:lnTo>
              </a:path>
              <a:path w="7896859" h="2990850">
                <a:moveTo>
                  <a:pt x="7181913" y="2943225"/>
                </a:moveTo>
                <a:lnTo>
                  <a:pt x="7181913" y="2990850"/>
                </a:lnTo>
              </a:path>
              <a:path w="7896859" h="2990850">
                <a:moveTo>
                  <a:pt x="7896288" y="2943225"/>
                </a:moveTo>
                <a:lnTo>
                  <a:pt x="7896288" y="29908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1529" y="3627168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711" y="3074432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25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711" y="2521934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50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711" y="1968865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75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4132" y="1416130"/>
            <a:ext cx="2119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1783" y="3763566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7612" y="3763566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03394" y="3763566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9174" y="3763566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9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3047" y="3763566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4610" y="3763566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18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78829" y="3738796"/>
            <a:ext cx="539591" cy="337272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9525" defTabSz="685800">
              <a:spcBef>
                <a:spcPts val="270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15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3825" defTabSz="685800">
              <a:spcBef>
                <a:spcPts val="195"/>
              </a:spcBef>
              <a:defRPr/>
            </a:pPr>
            <a:r>
              <a:rPr sz="90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Months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0581" y="3763566"/>
            <a:ext cx="14763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21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86362" y="3763566"/>
            <a:ext cx="14763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24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22144" y="3763566"/>
            <a:ext cx="14763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27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57925" y="3763566"/>
            <a:ext cx="14763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93706" y="3763566"/>
            <a:ext cx="14763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33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4241" y="1587527"/>
            <a:ext cx="132024" cy="20878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lnSpc>
                <a:spcPts val="1073"/>
              </a:lnSpc>
              <a:defRPr/>
            </a:pPr>
            <a:r>
              <a:rPr sz="9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900" b="1" kern="0" spc="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900" b="1" kern="0" spc="-7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900" b="1" kern="0" spc="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progression-</a:t>
            </a:r>
            <a:r>
              <a:rPr sz="9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free</a:t>
            </a:r>
            <a:r>
              <a:rPr sz="90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b="1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(%)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71550" y="1443704"/>
            <a:ext cx="7924800" cy="2280285"/>
            <a:chOff x="1295400" y="1924939"/>
            <a:chExt cx="10566400" cy="3040380"/>
          </a:xfrm>
        </p:grpSpPr>
        <p:sp>
          <p:nvSpPr>
            <p:cNvPr id="24" name="object 24"/>
            <p:cNvSpPr/>
            <p:nvPr/>
          </p:nvSpPr>
          <p:spPr>
            <a:xfrm>
              <a:off x="1319275" y="1938401"/>
              <a:ext cx="7677150" cy="1809750"/>
            </a:xfrm>
            <a:custGeom>
              <a:avLst/>
              <a:gdLst/>
              <a:ahLst/>
              <a:cxnLst/>
              <a:rect l="l" t="t" r="r" b="b"/>
              <a:pathLst>
                <a:path w="7677150" h="1809750">
                  <a:moveTo>
                    <a:pt x="0" y="0"/>
                  </a:moveTo>
                  <a:lnTo>
                    <a:pt x="0" y="66675"/>
                  </a:lnTo>
                </a:path>
                <a:path w="7677150" h="1809750">
                  <a:moveTo>
                    <a:pt x="171450" y="9525"/>
                  </a:moveTo>
                  <a:lnTo>
                    <a:pt x="171450" y="85725"/>
                  </a:lnTo>
                </a:path>
                <a:path w="7677150" h="1809750">
                  <a:moveTo>
                    <a:pt x="295275" y="38100"/>
                  </a:moveTo>
                  <a:lnTo>
                    <a:pt x="295275" y="114300"/>
                  </a:lnTo>
                </a:path>
                <a:path w="7677150" h="1809750">
                  <a:moveTo>
                    <a:pt x="361950" y="76200"/>
                  </a:moveTo>
                  <a:lnTo>
                    <a:pt x="361950" y="152400"/>
                  </a:lnTo>
                </a:path>
                <a:path w="7677150" h="1809750">
                  <a:moveTo>
                    <a:pt x="381000" y="76200"/>
                  </a:moveTo>
                  <a:lnTo>
                    <a:pt x="381000" y="152400"/>
                  </a:lnTo>
                </a:path>
                <a:path w="7677150" h="1809750">
                  <a:moveTo>
                    <a:pt x="400050" y="76200"/>
                  </a:moveTo>
                  <a:lnTo>
                    <a:pt x="400050" y="152400"/>
                  </a:lnTo>
                </a:path>
                <a:path w="7677150" h="1809750">
                  <a:moveTo>
                    <a:pt x="438150" y="85725"/>
                  </a:moveTo>
                  <a:lnTo>
                    <a:pt x="438150" y="161925"/>
                  </a:lnTo>
                </a:path>
                <a:path w="7677150" h="1809750">
                  <a:moveTo>
                    <a:pt x="838200" y="190500"/>
                  </a:moveTo>
                  <a:lnTo>
                    <a:pt x="838200" y="266700"/>
                  </a:lnTo>
                </a:path>
                <a:path w="7677150" h="1809750">
                  <a:moveTo>
                    <a:pt x="1295400" y="314325"/>
                  </a:moveTo>
                  <a:lnTo>
                    <a:pt x="1295400" y="390525"/>
                  </a:lnTo>
                </a:path>
                <a:path w="7677150" h="1809750">
                  <a:moveTo>
                    <a:pt x="1438275" y="381000"/>
                  </a:moveTo>
                  <a:lnTo>
                    <a:pt x="1438275" y="457200"/>
                  </a:lnTo>
                </a:path>
                <a:path w="7677150" h="1809750">
                  <a:moveTo>
                    <a:pt x="1562100" y="390525"/>
                  </a:moveTo>
                  <a:lnTo>
                    <a:pt x="1562100" y="466725"/>
                  </a:lnTo>
                </a:path>
                <a:path w="7677150" h="1809750">
                  <a:moveTo>
                    <a:pt x="1685925" y="419100"/>
                  </a:moveTo>
                  <a:lnTo>
                    <a:pt x="1685925" y="495300"/>
                  </a:lnTo>
                </a:path>
                <a:path w="7677150" h="1809750">
                  <a:moveTo>
                    <a:pt x="1790700" y="485775"/>
                  </a:moveTo>
                  <a:lnTo>
                    <a:pt x="1790700" y="561975"/>
                  </a:lnTo>
                </a:path>
                <a:path w="7677150" h="1809750">
                  <a:moveTo>
                    <a:pt x="1895475" y="504825"/>
                  </a:moveTo>
                  <a:lnTo>
                    <a:pt x="1895475" y="581025"/>
                  </a:lnTo>
                </a:path>
                <a:path w="7677150" h="1809750">
                  <a:moveTo>
                    <a:pt x="2133600" y="523875"/>
                  </a:moveTo>
                  <a:lnTo>
                    <a:pt x="2133600" y="600075"/>
                  </a:lnTo>
                </a:path>
                <a:path w="7677150" h="1809750">
                  <a:moveTo>
                    <a:pt x="2143125" y="523875"/>
                  </a:moveTo>
                  <a:lnTo>
                    <a:pt x="2143125" y="600075"/>
                  </a:lnTo>
                </a:path>
                <a:path w="7677150" h="1809750">
                  <a:moveTo>
                    <a:pt x="2152650" y="552450"/>
                  </a:moveTo>
                  <a:lnTo>
                    <a:pt x="2152650" y="619125"/>
                  </a:lnTo>
                </a:path>
                <a:path w="7677150" h="1809750">
                  <a:moveTo>
                    <a:pt x="2171700" y="552450"/>
                  </a:moveTo>
                  <a:lnTo>
                    <a:pt x="2171700" y="619125"/>
                  </a:lnTo>
                </a:path>
                <a:path w="7677150" h="1809750">
                  <a:moveTo>
                    <a:pt x="2571750" y="695325"/>
                  </a:moveTo>
                  <a:lnTo>
                    <a:pt x="2571750" y="771525"/>
                  </a:lnTo>
                </a:path>
                <a:path w="7677150" h="1809750">
                  <a:moveTo>
                    <a:pt x="2733675" y="781050"/>
                  </a:moveTo>
                  <a:lnTo>
                    <a:pt x="2733675" y="847725"/>
                  </a:lnTo>
                </a:path>
                <a:path w="7677150" h="1809750">
                  <a:moveTo>
                    <a:pt x="2943225" y="781050"/>
                  </a:moveTo>
                  <a:lnTo>
                    <a:pt x="2943225" y="847725"/>
                  </a:lnTo>
                </a:path>
                <a:path w="7677150" h="1809750">
                  <a:moveTo>
                    <a:pt x="3448050" y="923925"/>
                  </a:moveTo>
                  <a:lnTo>
                    <a:pt x="3448050" y="1000125"/>
                  </a:lnTo>
                </a:path>
                <a:path w="7677150" h="1809750">
                  <a:moveTo>
                    <a:pt x="3457575" y="923925"/>
                  </a:moveTo>
                  <a:lnTo>
                    <a:pt x="3457575" y="1000125"/>
                  </a:lnTo>
                </a:path>
                <a:path w="7677150" h="1809750">
                  <a:moveTo>
                    <a:pt x="3457575" y="942975"/>
                  </a:moveTo>
                  <a:lnTo>
                    <a:pt x="3457575" y="1019175"/>
                  </a:lnTo>
                </a:path>
                <a:path w="7677150" h="1809750">
                  <a:moveTo>
                    <a:pt x="3467100" y="942975"/>
                  </a:moveTo>
                  <a:lnTo>
                    <a:pt x="3467100" y="1019175"/>
                  </a:lnTo>
                </a:path>
                <a:path w="7677150" h="1809750">
                  <a:moveTo>
                    <a:pt x="3476625" y="962025"/>
                  </a:moveTo>
                  <a:lnTo>
                    <a:pt x="3476625" y="1038225"/>
                  </a:lnTo>
                </a:path>
                <a:path w="7677150" h="1809750">
                  <a:moveTo>
                    <a:pt x="3486150" y="962025"/>
                  </a:moveTo>
                  <a:lnTo>
                    <a:pt x="3486150" y="1038225"/>
                  </a:lnTo>
                </a:path>
                <a:path w="7677150" h="1809750">
                  <a:moveTo>
                    <a:pt x="3495675" y="981075"/>
                  </a:moveTo>
                  <a:lnTo>
                    <a:pt x="3495675" y="1057275"/>
                  </a:lnTo>
                </a:path>
                <a:path w="7677150" h="1809750">
                  <a:moveTo>
                    <a:pt x="3495675" y="981075"/>
                  </a:moveTo>
                  <a:lnTo>
                    <a:pt x="3495675" y="1057275"/>
                  </a:lnTo>
                </a:path>
                <a:path w="7677150" h="1809750">
                  <a:moveTo>
                    <a:pt x="3505200" y="1000125"/>
                  </a:moveTo>
                  <a:lnTo>
                    <a:pt x="3505200" y="1076325"/>
                  </a:lnTo>
                </a:path>
                <a:path w="7677150" h="1809750">
                  <a:moveTo>
                    <a:pt x="3514725" y="1009650"/>
                  </a:moveTo>
                  <a:lnTo>
                    <a:pt x="3514725" y="1085850"/>
                  </a:lnTo>
                </a:path>
                <a:path w="7677150" h="1809750">
                  <a:moveTo>
                    <a:pt x="3524250" y="1009650"/>
                  </a:moveTo>
                  <a:lnTo>
                    <a:pt x="3524250" y="1085850"/>
                  </a:lnTo>
                </a:path>
                <a:path w="7677150" h="1809750">
                  <a:moveTo>
                    <a:pt x="3524250" y="1009650"/>
                  </a:moveTo>
                  <a:lnTo>
                    <a:pt x="3524250" y="1085850"/>
                  </a:lnTo>
                </a:path>
                <a:path w="7677150" h="1809750">
                  <a:moveTo>
                    <a:pt x="3533775" y="1009650"/>
                  </a:moveTo>
                  <a:lnTo>
                    <a:pt x="3533775" y="1085850"/>
                  </a:lnTo>
                </a:path>
                <a:path w="7677150" h="1809750">
                  <a:moveTo>
                    <a:pt x="3543300" y="1009650"/>
                  </a:moveTo>
                  <a:lnTo>
                    <a:pt x="3543300" y="1085850"/>
                  </a:lnTo>
                </a:path>
                <a:path w="7677150" h="1809750">
                  <a:moveTo>
                    <a:pt x="3552825" y="1009650"/>
                  </a:moveTo>
                  <a:lnTo>
                    <a:pt x="3552825" y="1085850"/>
                  </a:lnTo>
                </a:path>
                <a:path w="7677150" h="1809750">
                  <a:moveTo>
                    <a:pt x="3714750" y="1019175"/>
                  </a:moveTo>
                  <a:lnTo>
                    <a:pt x="3714750" y="1095375"/>
                  </a:lnTo>
                </a:path>
                <a:path w="7677150" h="1809750">
                  <a:moveTo>
                    <a:pt x="3790950" y="1038225"/>
                  </a:moveTo>
                  <a:lnTo>
                    <a:pt x="3790950" y="1114425"/>
                  </a:lnTo>
                </a:path>
                <a:path w="7677150" h="1809750">
                  <a:moveTo>
                    <a:pt x="3876675" y="1047750"/>
                  </a:moveTo>
                  <a:lnTo>
                    <a:pt x="3876675" y="1114425"/>
                  </a:lnTo>
                </a:path>
                <a:path w="7677150" h="1809750">
                  <a:moveTo>
                    <a:pt x="3876675" y="1047750"/>
                  </a:moveTo>
                  <a:lnTo>
                    <a:pt x="3876675" y="1114425"/>
                  </a:lnTo>
                </a:path>
                <a:path w="7677150" h="1809750">
                  <a:moveTo>
                    <a:pt x="3886200" y="1047750"/>
                  </a:moveTo>
                  <a:lnTo>
                    <a:pt x="3886200" y="1114425"/>
                  </a:lnTo>
                </a:path>
                <a:path w="7677150" h="1809750">
                  <a:moveTo>
                    <a:pt x="3895725" y="1076325"/>
                  </a:moveTo>
                  <a:lnTo>
                    <a:pt x="3895725" y="1143000"/>
                  </a:lnTo>
                </a:path>
                <a:path w="7677150" h="1809750">
                  <a:moveTo>
                    <a:pt x="3895725" y="1076325"/>
                  </a:moveTo>
                  <a:lnTo>
                    <a:pt x="3895725" y="1143000"/>
                  </a:lnTo>
                </a:path>
                <a:path w="7677150" h="1809750">
                  <a:moveTo>
                    <a:pt x="3914775" y="1076325"/>
                  </a:moveTo>
                  <a:lnTo>
                    <a:pt x="3914775" y="1143000"/>
                  </a:lnTo>
                </a:path>
                <a:path w="7677150" h="1809750">
                  <a:moveTo>
                    <a:pt x="3924300" y="1076325"/>
                  </a:moveTo>
                  <a:lnTo>
                    <a:pt x="3924300" y="1143000"/>
                  </a:lnTo>
                </a:path>
                <a:path w="7677150" h="1809750">
                  <a:moveTo>
                    <a:pt x="3933825" y="1076325"/>
                  </a:moveTo>
                  <a:lnTo>
                    <a:pt x="3933825" y="1143000"/>
                  </a:lnTo>
                </a:path>
                <a:path w="7677150" h="1809750">
                  <a:moveTo>
                    <a:pt x="3924300" y="1143000"/>
                  </a:moveTo>
                  <a:lnTo>
                    <a:pt x="3924300" y="1219200"/>
                  </a:lnTo>
                </a:path>
                <a:path w="7677150" h="1809750">
                  <a:moveTo>
                    <a:pt x="3943350" y="1143000"/>
                  </a:moveTo>
                  <a:lnTo>
                    <a:pt x="3943350" y="1219200"/>
                  </a:lnTo>
                </a:path>
                <a:path w="7677150" h="1809750">
                  <a:moveTo>
                    <a:pt x="3943350" y="1171575"/>
                  </a:moveTo>
                  <a:lnTo>
                    <a:pt x="3943350" y="1247775"/>
                  </a:lnTo>
                </a:path>
                <a:path w="7677150" h="1809750">
                  <a:moveTo>
                    <a:pt x="3962400" y="1171575"/>
                  </a:moveTo>
                  <a:lnTo>
                    <a:pt x="3962400" y="1247775"/>
                  </a:lnTo>
                </a:path>
                <a:path w="7677150" h="1809750">
                  <a:moveTo>
                    <a:pt x="3971925" y="1171575"/>
                  </a:moveTo>
                  <a:lnTo>
                    <a:pt x="3971925" y="1247775"/>
                  </a:lnTo>
                </a:path>
                <a:path w="7677150" h="1809750">
                  <a:moveTo>
                    <a:pt x="4019550" y="1171575"/>
                  </a:moveTo>
                  <a:lnTo>
                    <a:pt x="4019550" y="1247775"/>
                  </a:lnTo>
                </a:path>
                <a:path w="7677150" h="1809750">
                  <a:moveTo>
                    <a:pt x="4048125" y="1171575"/>
                  </a:moveTo>
                  <a:lnTo>
                    <a:pt x="4048125" y="1247775"/>
                  </a:lnTo>
                </a:path>
                <a:path w="7677150" h="1809750">
                  <a:moveTo>
                    <a:pt x="4171950" y="1181100"/>
                  </a:moveTo>
                  <a:lnTo>
                    <a:pt x="4171950" y="1257300"/>
                  </a:lnTo>
                </a:path>
                <a:path w="7677150" h="1809750">
                  <a:moveTo>
                    <a:pt x="4305300" y="1181100"/>
                  </a:moveTo>
                  <a:lnTo>
                    <a:pt x="4305300" y="1257300"/>
                  </a:lnTo>
                </a:path>
                <a:path w="7677150" h="1809750">
                  <a:moveTo>
                    <a:pt x="4314825" y="1190625"/>
                  </a:moveTo>
                  <a:lnTo>
                    <a:pt x="4314825" y="1266825"/>
                  </a:lnTo>
                </a:path>
                <a:path w="7677150" h="1809750">
                  <a:moveTo>
                    <a:pt x="4324350" y="1209675"/>
                  </a:moveTo>
                  <a:lnTo>
                    <a:pt x="4324350" y="1276350"/>
                  </a:lnTo>
                </a:path>
                <a:path w="7677150" h="1809750">
                  <a:moveTo>
                    <a:pt x="4343400" y="1209675"/>
                  </a:moveTo>
                  <a:lnTo>
                    <a:pt x="4343400" y="1276350"/>
                  </a:lnTo>
                </a:path>
                <a:path w="7677150" h="1809750">
                  <a:moveTo>
                    <a:pt x="4343400" y="1209675"/>
                  </a:moveTo>
                  <a:lnTo>
                    <a:pt x="4343400" y="1276350"/>
                  </a:lnTo>
                </a:path>
                <a:path w="7677150" h="1809750">
                  <a:moveTo>
                    <a:pt x="4352925" y="1228725"/>
                  </a:moveTo>
                  <a:lnTo>
                    <a:pt x="4352925" y="1295400"/>
                  </a:lnTo>
                </a:path>
                <a:path w="7677150" h="1809750">
                  <a:moveTo>
                    <a:pt x="4371975" y="1228725"/>
                  </a:moveTo>
                  <a:lnTo>
                    <a:pt x="4371975" y="1295400"/>
                  </a:lnTo>
                </a:path>
                <a:path w="7677150" h="1809750">
                  <a:moveTo>
                    <a:pt x="4362450" y="1257300"/>
                  </a:moveTo>
                  <a:lnTo>
                    <a:pt x="4362450" y="1333500"/>
                  </a:lnTo>
                </a:path>
                <a:path w="7677150" h="1809750">
                  <a:moveTo>
                    <a:pt x="4381500" y="1257300"/>
                  </a:moveTo>
                  <a:lnTo>
                    <a:pt x="4381500" y="1333500"/>
                  </a:lnTo>
                </a:path>
                <a:path w="7677150" h="1809750">
                  <a:moveTo>
                    <a:pt x="4381500" y="1276350"/>
                  </a:moveTo>
                  <a:lnTo>
                    <a:pt x="4381500" y="1352550"/>
                  </a:lnTo>
                </a:path>
                <a:path w="7677150" h="1809750">
                  <a:moveTo>
                    <a:pt x="4400550" y="1295400"/>
                  </a:moveTo>
                  <a:lnTo>
                    <a:pt x="4400550" y="1371600"/>
                  </a:lnTo>
                </a:path>
                <a:path w="7677150" h="1809750">
                  <a:moveTo>
                    <a:pt x="4410075" y="1295400"/>
                  </a:moveTo>
                  <a:lnTo>
                    <a:pt x="4410075" y="1371600"/>
                  </a:lnTo>
                </a:path>
                <a:path w="7677150" h="1809750">
                  <a:moveTo>
                    <a:pt x="4419600" y="1295400"/>
                  </a:moveTo>
                  <a:lnTo>
                    <a:pt x="4419600" y="1371600"/>
                  </a:lnTo>
                </a:path>
                <a:path w="7677150" h="1809750">
                  <a:moveTo>
                    <a:pt x="4429125" y="1295400"/>
                  </a:moveTo>
                  <a:lnTo>
                    <a:pt x="4429125" y="1371600"/>
                  </a:lnTo>
                </a:path>
                <a:path w="7677150" h="1809750">
                  <a:moveTo>
                    <a:pt x="4762500" y="1323975"/>
                  </a:moveTo>
                  <a:lnTo>
                    <a:pt x="4762500" y="1390650"/>
                  </a:lnTo>
                </a:path>
                <a:path w="7677150" h="1809750">
                  <a:moveTo>
                    <a:pt x="4762500" y="1323975"/>
                  </a:moveTo>
                  <a:lnTo>
                    <a:pt x="4762500" y="1390650"/>
                  </a:lnTo>
                </a:path>
                <a:path w="7677150" h="1809750">
                  <a:moveTo>
                    <a:pt x="4781550" y="1352550"/>
                  </a:moveTo>
                  <a:lnTo>
                    <a:pt x="4781550" y="1428750"/>
                  </a:lnTo>
                </a:path>
                <a:path w="7677150" h="1809750">
                  <a:moveTo>
                    <a:pt x="4800600" y="1352550"/>
                  </a:moveTo>
                  <a:lnTo>
                    <a:pt x="4800600" y="1428750"/>
                  </a:lnTo>
                </a:path>
                <a:path w="7677150" h="1809750">
                  <a:moveTo>
                    <a:pt x="4800600" y="1390650"/>
                  </a:moveTo>
                  <a:lnTo>
                    <a:pt x="4800600" y="1457325"/>
                  </a:lnTo>
                </a:path>
                <a:path w="7677150" h="1809750">
                  <a:moveTo>
                    <a:pt x="4819650" y="1390650"/>
                  </a:moveTo>
                  <a:lnTo>
                    <a:pt x="4819650" y="1457325"/>
                  </a:lnTo>
                </a:path>
                <a:path w="7677150" h="1809750">
                  <a:moveTo>
                    <a:pt x="4829175" y="1390650"/>
                  </a:moveTo>
                  <a:lnTo>
                    <a:pt x="4829175" y="1457325"/>
                  </a:lnTo>
                </a:path>
                <a:path w="7677150" h="1809750">
                  <a:moveTo>
                    <a:pt x="4838700" y="1390650"/>
                  </a:moveTo>
                  <a:lnTo>
                    <a:pt x="4838700" y="1457325"/>
                  </a:lnTo>
                </a:path>
                <a:path w="7677150" h="1809750">
                  <a:moveTo>
                    <a:pt x="4848225" y="1390650"/>
                  </a:moveTo>
                  <a:lnTo>
                    <a:pt x="4848225" y="1457325"/>
                  </a:lnTo>
                </a:path>
                <a:path w="7677150" h="1809750">
                  <a:moveTo>
                    <a:pt x="5143500" y="1419225"/>
                  </a:moveTo>
                  <a:lnTo>
                    <a:pt x="5143500" y="1495425"/>
                  </a:lnTo>
                </a:path>
                <a:path w="7677150" h="1809750">
                  <a:moveTo>
                    <a:pt x="5191125" y="1419225"/>
                  </a:moveTo>
                  <a:lnTo>
                    <a:pt x="5191125" y="1495425"/>
                  </a:lnTo>
                </a:path>
                <a:path w="7677150" h="1809750">
                  <a:moveTo>
                    <a:pt x="5210175" y="1419225"/>
                  </a:moveTo>
                  <a:lnTo>
                    <a:pt x="5210175" y="1495425"/>
                  </a:lnTo>
                </a:path>
                <a:path w="7677150" h="1809750">
                  <a:moveTo>
                    <a:pt x="5257800" y="1438275"/>
                  </a:moveTo>
                  <a:lnTo>
                    <a:pt x="5257800" y="1504950"/>
                  </a:lnTo>
                </a:path>
                <a:path w="7677150" h="1809750">
                  <a:moveTo>
                    <a:pt x="5267325" y="1466850"/>
                  </a:moveTo>
                  <a:lnTo>
                    <a:pt x="5267325" y="1543050"/>
                  </a:lnTo>
                </a:path>
                <a:path w="7677150" h="1809750">
                  <a:moveTo>
                    <a:pt x="5286375" y="1466850"/>
                  </a:moveTo>
                  <a:lnTo>
                    <a:pt x="5286375" y="1543050"/>
                  </a:lnTo>
                </a:path>
                <a:path w="7677150" h="1809750">
                  <a:moveTo>
                    <a:pt x="5276850" y="1466850"/>
                  </a:moveTo>
                  <a:lnTo>
                    <a:pt x="5276850" y="1543050"/>
                  </a:lnTo>
                </a:path>
                <a:path w="7677150" h="1809750">
                  <a:moveTo>
                    <a:pt x="5305425" y="1466850"/>
                  </a:moveTo>
                  <a:lnTo>
                    <a:pt x="5305425" y="1543050"/>
                  </a:lnTo>
                </a:path>
                <a:path w="7677150" h="1809750">
                  <a:moveTo>
                    <a:pt x="5305425" y="1466850"/>
                  </a:moveTo>
                  <a:lnTo>
                    <a:pt x="5305425" y="1543050"/>
                  </a:lnTo>
                </a:path>
                <a:path w="7677150" h="1809750">
                  <a:moveTo>
                    <a:pt x="5314950" y="1466850"/>
                  </a:moveTo>
                  <a:lnTo>
                    <a:pt x="5314950" y="1543050"/>
                  </a:lnTo>
                </a:path>
                <a:path w="7677150" h="1809750">
                  <a:moveTo>
                    <a:pt x="5629275" y="1476375"/>
                  </a:moveTo>
                  <a:lnTo>
                    <a:pt x="5629275" y="1543050"/>
                  </a:lnTo>
                </a:path>
                <a:path w="7677150" h="1809750">
                  <a:moveTo>
                    <a:pt x="5638800" y="1476375"/>
                  </a:moveTo>
                  <a:lnTo>
                    <a:pt x="5638800" y="1543050"/>
                  </a:lnTo>
                </a:path>
                <a:path w="7677150" h="1809750">
                  <a:moveTo>
                    <a:pt x="5648325" y="1476375"/>
                  </a:moveTo>
                  <a:lnTo>
                    <a:pt x="5648325" y="1543050"/>
                  </a:lnTo>
                </a:path>
                <a:path w="7677150" h="1809750">
                  <a:moveTo>
                    <a:pt x="5657850" y="1476375"/>
                  </a:moveTo>
                  <a:lnTo>
                    <a:pt x="5657850" y="1543050"/>
                  </a:lnTo>
                </a:path>
                <a:path w="7677150" h="1809750">
                  <a:moveTo>
                    <a:pt x="5667375" y="1476375"/>
                  </a:moveTo>
                  <a:lnTo>
                    <a:pt x="5667375" y="1543050"/>
                  </a:lnTo>
                </a:path>
                <a:path w="7677150" h="1809750">
                  <a:moveTo>
                    <a:pt x="5676900" y="1504950"/>
                  </a:moveTo>
                  <a:lnTo>
                    <a:pt x="5676900" y="1581150"/>
                  </a:lnTo>
                </a:path>
                <a:path w="7677150" h="1809750">
                  <a:moveTo>
                    <a:pt x="5686425" y="1504950"/>
                  </a:moveTo>
                  <a:lnTo>
                    <a:pt x="5686425" y="1581150"/>
                  </a:lnTo>
                </a:path>
                <a:path w="7677150" h="1809750">
                  <a:moveTo>
                    <a:pt x="5695950" y="1504950"/>
                  </a:moveTo>
                  <a:lnTo>
                    <a:pt x="5695950" y="1581150"/>
                  </a:lnTo>
                </a:path>
                <a:path w="7677150" h="1809750">
                  <a:moveTo>
                    <a:pt x="5705475" y="1524000"/>
                  </a:moveTo>
                  <a:lnTo>
                    <a:pt x="5705475" y="1600200"/>
                  </a:lnTo>
                </a:path>
                <a:path w="7677150" h="1809750">
                  <a:moveTo>
                    <a:pt x="5705475" y="1524000"/>
                  </a:moveTo>
                  <a:lnTo>
                    <a:pt x="5705475" y="1600200"/>
                  </a:lnTo>
                </a:path>
                <a:path w="7677150" h="1809750">
                  <a:moveTo>
                    <a:pt x="5724525" y="1552575"/>
                  </a:moveTo>
                  <a:lnTo>
                    <a:pt x="5724525" y="1628775"/>
                  </a:lnTo>
                </a:path>
                <a:path w="7677150" h="1809750">
                  <a:moveTo>
                    <a:pt x="5734050" y="1552575"/>
                  </a:moveTo>
                  <a:lnTo>
                    <a:pt x="5734050" y="1628775"/>
                  </a:lnTo>
                </a:path>
                <a:path w="7677150" h="1809750">
                  <a:moveTo>
                    <a:pt x="5734050" y="1552575"/>
                  </a:moveTo>
                  <a:lnTo>
                    <a:pt x="5734050" y="1628775"/>
                  </a:lnTo>
                </a:path>
                <a:path w="7677150" h="1809750">
                  <a:moveTo>
                    <a:pt x="5867400" y="1552575"/>
                  </a:moveTo>
                  <a:lnTo>
                    <a:pt x="5867400" y="1628775"/>
                  </a:lnTo>
                </a:path>
                <a:path w="7677150" h="1809750">
                  <a:moveTo>
                    <a:pt x="6067425" y="1552575"/>
                  </a:moveTo>
                  <a:lnTo>
                    <a:pt x="6067425" y="1628775"/>
                  </a:lnTo>
                </a:path>
                <a:path w="7677150" h="1809750">
                  <a:moveTo>
                    <a:pt x="6067425" y="1552575"/>
                  </a:moveTo>
                  <a:lnTo>
                    <a:pt x="6067425" y="1628775"/>
                  </a:lnTo>
                </a:path>
                <a:path w="7677150" h="1809750">
                  <a:moveTo>
                    <a:pt x="6076950" y="1552575"/>
                  </a:moveTo>
                  <a:lnTo>
                    <a:pt x="6076950" y="1628775"/>
                  </a:lnTo>
                </a:path>
                <a:path w="7677150" h="1809750">
                  <a:moveTo>
                    <a:pt x="6076950" y="1552575"/>
                  </a:moveTo>
                  <a:lnTo>
                    <a:pt x="6076950" y="1628775"/>
                  </a:lnTo>
                </a:path>
                <a:path w="7677150" h="1809750">
                  <a:moveTo>
                    <a:pt x="6086475" y="1552575"/>
                  </a:moveTo>
                  <a:lnTo>
                    <a:pt x="6086475" y="1628775"/>
                  </a:lnTo>
                </a:path>
                <a:path w="7677150" h="1809750">
                  <a:moveTo>
                    <a:pt x="6096000" y="1552575"/>
                  </a:moveTo>
                  <a:lnTo>
                    <a:pt x="6096000" y="1628775"/>
                  </a:lnTo>
                </a:path>
                <a:path w="7677150" h="1809750">
                  <a:moveTo>
                    <a:pt x="6105525" y="1552575"/>
                  </a:moveTo>
                  <a:lnTo>
                    <a:pt x="6105525" y="1628775"/>
                  </a:lnTo>
                </a:path>
                <a:path w="7677150" h="1809750">
                  <a:moveTo>
                    <a:pt x="6105525" y="1552575"/>
                  </a:moveTo>
                  <a:lnTo>
                    <a:pt x="6105525" y="1628775"/>
                  </a:lnTo>
                </a:path>
                <a:path w="7677150" h="1809750">
                  <a:moveTo>
                    <a:pt x="6115050" y="1552575"/>
                  </a:moveTo>
                  <a:lnTo>
                    <a:pt x="6115050" y="1628775"/>
                  </a:lnTo>
                </a:path>
                <a:path w="7677150" h="1809750">
                  <a:moveTo>
                    <a:pt x="6115050" y="1552575"/>
                  </a:moveTo>
                  <a:lnTo>
                    <a:pt x="6115050" y="1628775"/>
                  </a:lnTo>
                </a:path>
                <a:path w="7677150" h="1809750">
                  <a:moveTo>
                    <a:pt x="6124575" y="1581150"/>
                  </a:moveTo>
                  <a:lnTo>
                    <a:pt x="6124575" y="1657350"/>
                  </a:lnTo>
                </a:path>
                <a:path w="7677150" h="1809750">
                  <a:moveTo>
                    <a:pt x="6124575" y="1581150"/>
                  </a:moveTo>
                  <a:lnTo>
                    <a:pt x="6124575" y="1657350"/>
                  </a:lnTo>
                </a:path>
                <a:path w="7677150" h="1809750">
                  <a:moveTo>
                    <a:pt x="6134100" y="1581150"/>
                  </a:moveTo>
                  <a:lnTo>
                    <a:pt x="6134100" y="1657350"/>
                  </a:lnTo>
                </a:path>
                <a:path w="7677150" h="1809750">
                  <a:moveTo>
                    <a:pt x="6134100" y="1581150"/>
                  </a:moveTo>
                  <a:lnTo>
                    <a:pt x="6134100" y="1657350"/>
                  </a:lnTo>
                </a:path>
                <a:path w="7677150" h="1809750">
                  <a:moveTo>
                    <a:pt x="6143625" y="1581150"/>
                  </a:moveTo>
                  <a:lnTo>
                    <a:pt x="6143625" y="1657350"/>
                  </a:lnTo>
                </a:path>
                <a:path w="7677150" h="1809750">
                  <a:moveTo>
                    <a:pt x="6153150" y="1581150"/>
                  </a:moveTo>
                  <a:lnTo>
                    <a:pt x="6153150" y="1657350"/>
                  </a:lnTo>
                </a:path>
                <a:path w="7677150" h="1809750">
                  <a:moveTo>
                    <a:pt x="6153150" y="1581150"/>
                  </a:moveTo>
                  <a:lnTo>
                    <a:pt x="6153150" y="1657350"/>
                  </a:lnTo>
                </a:path>
                <a:path w="7677150" h="1809750">
                  <a:moveTo>
                    <a:pt x="6162675" y="1581150"/>
                  </a:moveTo>
                  <a:lnTo>
                    <a:pt x="6162675" y="1657350"/>
                  </a:lnTo>
                </a:path>
                <a:path w="7677150" h="1809750">
                  <a:moveTo>
                    <a:pt x="6162675" y="1581150"/>
                  </a:moveTo>
                  <a:lnTo>
                    <a:pt x="6162675" y="1657350"/>
                  </a:lnTo>
                </a:path>
                <a:path w="7677150" h="1809750">
                  <a:moveTo>
                    <a:pt x="6172200" y="1581150"/>
                  </a:moveTo>
                  <a:lnTo>
                    <a:pt x="6172200" y="1657350"/>
                  </a:lnTo>
                </a:path>
                <a:path w="7677150" h="1809750">
                  <a:moveTo>
                    <a:pt x="6181725" y="1581150"/>
                  </a:moveTo>
                  <a:lnTo>
                    <a:pt x="6181725" y="1657350"/>
                  </a:lnTo>
                </a:path>
                <a:path w="7677150" h="1809750">
                  <a:moveTo>
                    <a:pt x="6181725" y="1581150"/>
                  </a:moveTo>
                  <a:lnTo>
                    <a:pt x="6181725" y="1657350"/>
                  </a:lnTo>
                </a:path>
                <a:path w="7677150" h="1809750">
                  <a:moveTo>
                    <a:pt x="6181725" y="1581150"/>
                  </a:moveTo>
                  <a:lnTo>
                    <a:pt x="6181725" y="1657350"/>
                  </a:lnTo>
                </a:path>
                <a:path w="7677150" h="1809750">
                  <a:moveTo>
                    <a:pt x="6238875" y="1581150"/>
                  </a:moveTo>
                  <a:lnTo>
                    <a:pt x="6238875" y="1657350"/>
                  </a:lnTo>
                </a:path>
                <a:path w="7677150" h="1809750">
                  <a:moveTo>
                    <a:pt x="6267450" y="1581150"/>
                  </a:moveTo>
                  <a:lnTo>
                    <a:pt x="6267450" y="1657350"/>
                  </a:lnTo>
                </a:path>
                <a:path w="7677150" h="1809750">
                  <a:moveTo>
                    <a:pt x="6515100" y="1581150"/>
                  </a:moveTo>
                  <a:lnTo>
                    <a:pt x="6515100" y="1657350"/>
                  </a:lnTo>
                </a:path>
                <a:path w="7677150" h="1809750">
                  <a:moveTo>
                    <a:pt x="6534150" y="1581150"/>
                  </a:moveTo>
                  <a:lnTo>
                    <a:pt x="6534150" y="1657350"/>
                  </a:lnTo>
                </a:path>
                <a:path w="7677150" h="1809750">
                  <a:moveTo>
                    <a:pt x="6543675" y="1638300"/>
                  </a:moveTo>
                  <a:lnTo>
                    <a:pt x="6543675" y="1714500"/>
                  </a:lnTo>
                </a:path>
                <a:path w="7677150" h="1809750">
                  <a:moveTo>
                    <a:pt x="6553200" y="1638300"/>
                  </a:moveTo>
                  <a:lnTo>
                    <a:pt x="6553200" y="1714500"/>
                  </a:lnTo>
                </a:path>
                <a:path w="7677150" h="1809750">
                  <a:moveTo>
                    <a:pt x="6562725" y="1638300"/>
                  </a:moveTo>
                  <a:lnTo>
                    <a:pt x="6562725" y="1714500"/>
                  </a:lnTo>
                </a:path>
                <a:path w="7677150" h="1809750">
                  <a:moveTo>
                    <a:pt x="6562725" y="1638300"/>
                  </a:moveTo>
                  <a:lnTo>
                    <a:pt x="6562725" y="1714500"/>
                  </a:lnTo>
                </a:path>
                <a:path w="7677150" h="1809750">
                  <a:moveTo>
                    <a:pt x="6572250" y="1638300"/>
                  </a:moveTo>
                  <a:lnTo>
                    <a:pt x="6572250" y="1714500"/>
                  </a:lnTo>
                </a:path>
                <a:path w="7677150" h="1809750">
                  <a:moveTo>
                    <a:pt x="6581775" y="1733550"/>
                  </a:moveTo>
                  <a:lnTo>
                    <a:pt x="6581775" y="1809750"/>
                  </a:lnTo>
                </a:path>
                <a:path w="7677150" h="1809750">
                  <a:moveTo>
                    <a:pt x="6629400" y="1733550"/>
                  </a:moveTo>
                  <a:lnTo>
                    <a:pt x="6629400" y="1809750"/>
                  </a:lnTo>
                </a:path>
                <a:path w="7677150" h="1809750">
                  <a:moveTo>
                    <a:pt x="6981825" y="1733550"/>
                  </a:moveTo>
                  <a:lnTo>
                    <a:pt x="6981825" y="1809750"/>
                  </a:lnTo>
                </a:path>
                <a:path w="7677150" h="1809750">
                  <a:moveTo>
                    <a:pt x="7162800" y="1733550"/>
                  </a:moveTo>
                  <a:lnTo>
                    <a:pt x="7162800" y="1809750"/>
                  </a:lnTo>
                </a:path>
                <a:path w="7677150" h="1809750">
                  <a:moveTo>
                    <a:pt x="7181850" y="1733550"/>
                  </a:moveTo>
                  <a:lnTo>
                    <a:pt x="7181850" y="1809750"/>
                  </a:lnTo>
                </a:path>
                <a:path w="7677150" h="1809750">
                  <a:moveTo>
                    <a:pt x="7181850" y="1733550"/>
                  </a:moveTo>
                  <a:lnTo>
                    <a:pt x="7181850" y="1809750"/>
                  </a:lnTo>
                </a:path>
                <a:path w="7677150" h="1809750">
                  <a:moveTo>
                    <a:pt x="7191375" y="1733550"/>
                  </a:moveTo>
                  <a:lnTo>
                    <a:pt x="7191375" y="1809750"/>
                  </a:lnTo>
                </a:path>
                <a:path w="7677150" h="1809750">
                  <a:moveTo>
                    <a:pt x="7200900" y="1733550"/>
                  </a:moveTo>
                  <a:lnTo>
                    <a:pt x="7200900" y="1809750"/>
                  </a:lnTo>
                </a:path>
                <a:path w="7677150" h="1809750">
                  <a:moveTo>
                    <a:pt x="7200900" y="1733550"/>
                  </a:moveTo>
                  <a:lnTo>
                    <a:pt x="7200900" y="1809750"/>
                  </a:lnTo>
                </a:path>
                <a:path w="7677150" h="1809750">
                  <a:moveTo>
                    <a:pt x="7210425" y="1733550"/>
                  </a:moveTo>
                  <a:lnTo>
                    <a:pt x="7210425" y="1809750"/>
                  </a:lnTo>
                </a:path>
                <a:path w="7677150" h="1809750">
                  <a:moveTo>
                    <a:pt x="7219950" y="1733550"/>
                  </a:moveTo>
                  <a:lnTo>
                    <a:pt x="7219950" y="1809750"/>
                  </a:lnTo>
                </a:path>
                <a:path w="7677150" h="1809750">
                  <a:moveTo>
                    <a:pt x="7229475" y="1733550"/>
                  </a:moveTo>
                  <a:lnTo>
                    <a:pt x="7229475" y="1809750"/>
                  </a:lnTo>
                </a:path>
                <a:path w="7677150" h="1809750">
                  <a:moveTo>
                    <a:pt x="7677150" y="1733550"/>
                  </a:moveTo>
                  <a:lnTo>
                    <a:pt x="7677150" y="1809750"/>
                  </a:lnTo>
                </a:path>
                <a:path w="7677150" h="1809750">
                  <a:moveTo>
                    <a:pt x="7200900" y="1733550"/>
                  </a:moveTo>
                  <a:lnTo>
                    <a:pt x="7200900" y="1809750"/>
                  </a:lnTo>
                </a:path>
              </a:pathLst>
            </a:custGeom>
            <a:ln w="7331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314450" y="2000250"/>
              <a:ext cx="7677150" cy="1743075"/>
            </a:xfrm>
            <a:custGeom>
              <a:avLst/>
              <a:gdLst/>
              <a:ahLst/>
              <a:cxnLst/>
              <a:rect l="l" t="t" r="r" b="b"/>
              <a:pathLst>
                <a:path w="7677150" h="1743075">
                  <a:moveTo>
                    <a:pt x="7677150" y="1743075"/>
                  </a:moveTo>
                  <a:lnTo>
                    <a:pt x="6572631" y="1743075"/>
                  </a:lnTo>
                  <a:lnTo>
                    <a:pt x="6572631" y="1649476"/>
                  </a:lnTo>
                  <a:lnTo>
                    <a:pt x="6533007" y="1649476"/>
                  </a:lnTo>
                  <a:lnTo>
                    <a:pt x="6533007" y="1593214"/>
                  </a:lnTo>
                  <a:lnTo>
                    <a:pt x="6120510" y="1593214"/>
                  </a:lnTo>
                  <a:lnTo>
                    <a:pt x="6120510" y="1562100"/>
                  </a:lnTo>
                  <a:lnTo>
                    <a:pt x="5714110" y="1562100"/>
                  </a:lnTo>
                  <a:lnTo>
                    <a:pt x="5714110" y="1535684"/>
                  </a:lnTo>
                  <a:lnTo>
                    <a:pt x="5692902" y="1535684"/>
                  </a:lnTo>
                  <a:lnTo>
                    <a:pt x="5692902" y="1516761"/>
                  </a:lnTo>
                  <a:lnTo>
                    <a:pt x="5670042" y="1516761"/>
                  </a:lnTo>
                  <a:lnTo>
                    <a:pt x="5670042" y="1483233"/>
                  </a:lnTo>
                  <a:lnTo>
                    <a:pt x="5632450" y="1483233"/>
                  </a:lnTo>
                  <a:lnTo>
                    <a:pt x="5632450" y="1478152"/>
                  </a:lnTo>
                  <a:lnTo>
                    <a:pt x="5261229" y="1478152"/>
                  </a:lnTo>
                  <a:lnTo>
                    <a:pt x="5261229" y="1444625"/>
                  </a:lnTo>
                  <a:lnTo>
                    <a:pt x="5248529" y="1444625"/>
                  </a:lnTo>
                  <a:lnTo>
                    <a:pt x="5248529" y="1428877"/>
                  </a:lnTo>
                  <a:lnTo>
                    <a:pt x="4984496" y="1428877"/>
                  </a:lnTo>
                  <a:lnTo>
                    <a:pt x="4984496" y="1413510"/>
                  </a:lnTo>
                  <a:lnTo>
                    <a:pt x="4852416" y="1413510"/>
                  </a:lnTo>
                  <a:lnTo>
                    <a:pt x="4852416" y="1397380"/>
                  </a:lnTo>
                  <a:lnTo>
                    <a:pt x="4812792" y="1397380"/>
                  </a:lnTo>
                  <a:lnTo>
                    <a:pt x="4812792" y="1362964"/>
                  </a:lnTo>
                  <a:lnTo>
                    <a:pt x="4784598" y="1362964"/>
                  </a:lnTo>
                  <a:lnTo>
                    <a:pt x="4784598" y="1330198"/>
                  </a:lnTo>
                  <a:lnTo>
                    <a:pt x="4539234" y="1330198"/>
                  </a:lnTo>
                  <a:lnTo>
                    <a:pt x="4539234" y="1316736"/>
                  </a:lnTo>
                  <a:lnTo>
                    <a:pt x="4441190" y="1316736"/>
                  </a:lnTo>
                  <a:lnTo>
                    <a:pt x="4441190" y="1307338"/>
                  </a:lnTo>
                  <a:lnTo>
                    <a:pt x="4396613" y="1307338"/>
                  </a:lnTo>
                  <a:lnTo>
                    <a:pt x="4396613" y="1287779"/>
                  </a:lnTo>
                  <a:lnTo>
                    <a:pt x="4385945" y="1287779"/>
                  </a:lnTo>
                  <a:lnTo>
                    <a:pt x="4385945" y="1268476"/>
                  </a:lnTo>
                  <a:lnTo>
                    <a:pt x="4368038" y="1268476"/>
                  </a:lnTo>
                  <a:lnTo>
                    <a:pt x="4368038" y="1234694"/>
                  </a:lnTo>
                  <a:lnTo>
                    <a:pt x="4355338" y="1234694"/>
                  </a:lnTo>
                  <a:lnTo>
                    <a:pt x="4355338" y="1214754"/>
                  </a:lnTo>
                  <a:lnTo>
                    <a:pt x="4327144" y="1214754"/>
                  </a:lnTo>
                  <a:lnTo>
                    <a:pt x="4327144" y="1200658"/>
                  </a:lnTo>
                  <a:lnTo>
                    <a:pt x="4318127" y="1200658"/>
                  </a:lnTo>
                  <a:lnTo>
                    <a:pt x="4318127" y="1189101"/>
                  </a:lnTo>
                  <a:lnTo>
                    <a:pt x="4132072" y="1189101"/>
                  </a:lnTo>
                  <a:lnTo>
                    <a:pt x="4132072" y="1181608"/>
                  </a:lnTo>
                  <a:lnTo>
                    <a:pt x="3955161" y="1181608"/>
                  </a:lnTo>
                  <a:lnTo>
                    <a:pt x="3955161" y="1150112"/>
                  </a:lnTo>
                  <a:lnTo>
                    <a:pt x="3933825" y="1150112"/>
                  </a:lnTo>
                  <a:lnTo>
                    <a:pt x="3933825" y="1080389"/>
                  </a:lnTo>
                  <a:lnTo>
                    <a:pt x="3899154" y="1080389"/>
                  </a:lnTo>
                  <a:lnTo>
                    <a:pt x="3899154" y="1053338"/>
                  </a:lnTo>
                  <a:lnTo>
                    <a:pt x="3815334" y="1053338"/>
                  </a:lnTo>
                  <a:lnTo>
                    <a:pt x="3815334" y="1046988"/>
                  </a:lnTo>
                  <a:lnTo>
                    <a:pt x="3793998" y="1046988"/>
                  </a:lnTo>
                  <a:lnTo>
                    <a:pt x="3793998" y="1037971"/>
                  </a:lnTo>
                  <a:lnTo>
                    <a:pt x="3765423" y="1037971"/>
                  </a:lnTo>
                  <a:lnTo>
                    <a:pt x="3765423" y="1031494"/>
                  </a:lnTo>
                  <a:lnTo>
                    <a:pt x="3630929" y="1031494"/>
                  </a:lnTo>
                  <a:lnTo>
                    <a:pt x="3630929" y="1020190"/>
                  </a:lnTo>
                  <a:lnTo>
                    <a:pt x="3521329" y="1020190"/>
                  </a:lnTo>
                  <a:lnTo>
                    <a:pt x="3521329" y="1009269"/>
                  </a:lnTo>
                  <a:lnTo>
                    <a:pt x="3505835" y="1009269"/>
                  </a:lnTo>
                  <a:lnTo>
                    <a:pt x="3505835" y="990726"/>
                  </a:lnTo>
                  <a:lnTo>
                    <a:pt x="3496437" y="990726"/>
                  </a:lnTo>
                  <a:lnTo>
                    <a:pt x="3496437" y="973582"/>
                  </a:lnTo>
                  <a:lnTo>
                    <a:pt x="3485007" y="973582"/>
                  </a:lnTo>
                  <a:lnTo>
                    <a:pt x="3485007" y="955039"/>
                  </a:lnTo>
                  <a:lnTo>
                    <a:pt x="3462528" y="955039"/>
                  </a:lnTo>
                  <a:lnTo>
                    <a:pt x="3462528" y="930528"/>
                  </a:lnTo>
                  <a:lnTo>
                    <a:pt x="3442842" y="930528"/>
                  </a:lnTo>
                  <a:lnTo>
                    <a:pt x="3442842" y="927608"/>
                  </a:lnTo>
                  <a:lnTo>
                    <a:pt x="3419221" y="927608"/>
                  </a:lnTo>
                  <a:lnTo>
                    <a:pt x="3419221" y="921258"/>
                  </a:lnTo>
                  <a:lnTo>
                    <a:pt x="3409823" y="921258"/>
                  </a:lnTo>
                  <a:lnTo>
                    <a:pt x="3409823" y="913764"/>
                  </a:lnTo>
                  <a:lnTo>
                    <a:pt x="3292855" y="913764"/>
                  </a:lnTo>
                  <a:lnTo>
                    <a:pt x="3292855" y="906145"/>
                  </a:lnTo>
                  <a:lnTo>
                    <a:pt x="3268726" y="906145"/>
                  </a:lnTo>
                  <a:lnTo>
                    <a:pt x="3268726" y="897763"/>
                  </a:lnTo>
                  <a:lnTo>
                    <a:pt x="3116199" y="897763"/>
                  </a:lnTo>
                  <a:lnTo>
                    <a:pt x="3116199" y="892937"/>
                  </a:lnTo>
                  <a:lnTo>
                    <a:pt x="3099942" y="892937"/>
                  </a:lnTo>
                  <a:lnTo>
                    <a:pt x="3099942" y="884936"/>
                  </a:lnTo>
                  <a:lnTo>
                    <a:pt x="3076955" y="884936"/>
                  </a:lnTo>
                  <a:lnTo>
                    <a:pt x="3076955" y="877824"/>
                  </a:lnTo>
                  <a:lnTo>
                    <a:pt x="3068447" y="877824"/>
                  </a:lnTo>
                  <a:lnTo>
                    <a:pt x="3068447" y="862711"/>
                  </a:lnTo>
                  <a:lnTo>
                    <a:pt x="3061080" y="862711"/>
                  </a:lnTo>
                  <a:lnTo>
                    <a:pt x="3061080" y="854710"/>
                  </a:lnTo>
                  <a:lnTo>
                    <a:pt x="3052445" y="854710"/>
                  </a:lnTo>
                  <a:lnTo>
                    <a:pt x="3052445" y="839851"/>
                  </a:lnTo>
                  <a:lnTo>
                    <a:pt x="3043936" y="839851"/>
                  </a:lnTo>
                  <a:lnTo>
                    <a:pt x="3043936" y="832103"/>
                  </a:lnTo>
                  <a:lnTo>
                    <a:pt x="3036570" y="832103"/>
                  </a:lnTo>
                  <a:lnTo>
                    <a:pt x="3036570" y="822833"/>
                  </a:lnTo>
                  <a:lnTo>
                    <a:pt x="3020567" y="822833"/>
                  </a:lnTo>
                  <a:lnTo>
                    <a:pt x="3020567" y="809371"/>
                  </a:lnTo>
                  <a:lnTo>
                    <a:pt x="3005074" y="809371"/>
                  </a:lnTo>
                  <a:lnTo>
                    <a:pt x="3005074" y="793623"/>
                  </a:lnTo>
                  <a:lnTo>
                    <a:pt x="2887345" y="793623"/>
                  </a:lnTo>
                  <a:lnTo>
                    <a:pt x="2887345" y="785240"/>
                  </a:lnTo>
                  <a:lnTo>
                    <a:pt x="2691129" y="785240"/>
                  </a:lnTo>
                  <a:lnTo>
                    <a:pt x="2691129" y="778763"/>
                  </a:lnTo>
                  <a:lnTo>
                    <a:pt x="2682875" y="778763"/>
                  </a:lnTo>
                  <a:lnTo>
                    <a:pt x="2682875" y="770763"/>
                  </a:lnTo>
                  <a:lnTo>
                    <a:pt x="2666619" y="770763"/>
                  </a:lnTo>
                  <a:lnTo>
                    <a:pt x="2666619" y="763397"/>
                  </a:lnTo>
                  <a:lnTo>
                    <a:pt x="2645283" y="763397"/>
                  </a:lnTo>
                  <a:lnTo>
                    <a:pt x="2645283" y="758825"/>
                  </a:lnTo>
                  <a:lnTo>
                    <a:pt x="2635123" y="758825"/>
                  </a:lnTo>
                  <a:lnTo>
                    <a:pt x="2635123" y="749808"/>
                  </a:lnTo>
                  <a:lnTo>
                    <a:pt x="2628138" y="749808"/>
                  </a:lnTo>
                  <a:lnTo>
                    <a:pt x="2628138" y="742441"/>
                  </a:lnTo>
                  <a:lnTo>
                    <a:pt x="2619121" y="742441"/>
                  </a:lnTo>
                  <a:lnTo>
                    <a:pt x="2619121" y="720216"/>
                  </a:lnTo>
                  <a:lnTo>
                    <a:pt x="2590546" y="720216"/>
                  </a:lnTo>
                  <a:lnTo>
                    <a:pt x="2590546" y="705103"/>
                  </a:lnTo>
                  <a:lnTo>
                    <a:pt x="2580386" y="705103"/>
                  </a:lnTo>
                  <a:lnTo>
                    <a:pt x="2580386" y="693547"/>
                  </a:lnTo>
                  <a:lnTo>
                    <a:pt x="2573020" y="693547"/>
                  </a:lnTo>
                  <a:lnTo>
                    <a:pt x="2573020" y="681354"/>
                  </a:lnTo>
                  <a:lnTo>
                    <a:pt x="2533269" y="681354"/>
                  </a:lnTo>
                  <a:lnTo>
                    <a:pt x="2533269" y="673988"/>
                  </a:lnTo>
                  <a:lnTo>
                    <a:pt x="2511679" y="673988"/>
                  </a:lnTo>
                  <a:lnTo>
                    <a:pt x="2511679" y="666241"/>
                  </a:lnTo>
                  <a:lnTo>
                    <a:pt x="2501391" y="666241"/>
                  </a:lnTo>
                  <a:lnTo>
                    <a:pt x="2501391" y="660780"/>
                  </a:lnTo>
                  <a:lnTo>
                    <a:pt x="2451608" y="660780"/>
                  </a:lnTo>
                  <a:lnTo>
                    <a:pt x="2451608" y="654303"/>
                  </a:lnTo>
                  <a:lnTo>
                    <a:pt x="2317877" y="654303"/>
                  </a:lnTo>
                  <a:lnTo>
                    <a:pt x="2317877" y="645667"/>
                  </a:lnTo>
                  <a:lnTo>
                    <a:pt x="2269998" y="645667"/>
                  </a:lnTo>
                  <a:lnTo>
                    <a:pt x="2269998" y="638937"/>
                  </a:lnTo>
                  <a:lnTo>
                    <a:pt x="2254504" y="638937"/>
                  </a:lnTo>
                  <a:lnTo>
                    <a:pt x="2254504" y="631444"/>
                  </a:lnTo>
                  <a:lnTo>
                    <a:pt x="2223008" y="631444"/>
                  </a:lnTo>
                  <a:lnTo>
                    <a:pt x="2223008" y="615441"/>
                  </a:lnTo>
                  <a:lnTo>
                    <a:pt x="2214879" y="615441"/>
                  </a:lnTo>
                  <a:lnTo>
                    <a:pt x="2214879" y="607695"/>
                  </a:lnTo>
                  <a:lnTo>
                    <a:pt x="2206244" y="607695"/>
                  </a:lnTo>
                  <a:lnTo>
                    <a:pt x="2206244" y="599313"/>
                  </a:lnTo>
                  <a:lnTo>
                    <a:pt x="2190750" y="599313"/>
                  </a:lnTo>
                  <a:lnTo>
                    <a:pt x="2190750" y="564261"/>
                  </a:lnTo>
                  <a:lnTo>
                    <a:pt x="2184146" y="564261"/>
                  </a:lnTo>
                  <a:lnTo>
                    <a:pt x="2184146" y="556260"/>
                  </a:lnTo>
                  <a:lnTo>
                    <a:pt x="2156460" y="556260"/>
                  </a:lnTo>
                  <a:lnTo>
                    <a:pt x="2156460" y="533400"/>
                  </a:lnTo>
                  <a:lnTo>
                    <a:pt x="2118360" y="533400"/>
                  </a:lnTo>
                  <a:lnTo>
                    <a:pt x="2118360" y="525399"/>
                  </a:lnTo>
                  <a:lnTo>
                    <a:pt x="2096770" y="525399"/>
                  </a:lnTo>
                  <a:lnTo>
                    <a:pt x="2096770" y="518922"/>
                  </a:lnTo>
                  <a:lnTo>
                    <a:pt x="2080005" y="518922"/>
                  </a:lnTo>
                  <a:lnTo>
                    <a:pt x="2080005" y="510286"/>
                  </a:lnTo>
                  <a:lnTo>
                    <a:pt x="1813814" y="510286"/>
                  </a:lnTo>
                  <a:lnTo>
                    <a:pt x="1813814" y="490727"/>
                  </a:lnTo>
                  <a:lnTo>
                    <a:pt x="1789302" y="490727"/>
                  </a:lnTo>
                  <a:lnTo>
                    <a:pt x="1789302" y="474599"/>
                  </a:lnTo>
                  <a:lnTo>
                    <a:pt x="1752092" y="474599"/>
                  </a:lnTo>
                  <a:lnTo>
                    <a:pt x="1752092" y="459486"/>
                  </a:lnTo>
                  <a:lnTo>
                    <a:pt x="1743075" y="459486"/>
                  </a:lnTo>
                  <a:lnTo>
                    <a:pt x="1743075" y="447548"/>
                  </a:lnTo>
                  <a:lnTo>
                    <a:pt x="1735327" y="447548"/>
                  </a:lnTo>
                  <a:lnTo>
                    <a:pt x="1735327" y="439165"/>
                  </a:lnTo>
                  <a:lnTo>
                    <a:pt x="1708404" y="439165"/>
                  </a:lnTo>
                  <a:lnTo>
                    <a:pt x="1708404" y="425703"/>
                  </a:lnTo>
                  <a:lnTo>
                    <a:pt x="1691132" y="425703"/>
                  </a:lnTo>
                  <a:lnTo>
                    <a:pt x="1691132" y="416687"/>
                  </a:lnTo>
                  <a:lnTo>
                    <a:pt x="1653158" y="416687"/>
                  </a:lnTo>
                  <a:lnTo>
                    <a:pt x="1653158" y="408939"/>
                  </a:lnTo>
                  <a:lnTo>
                    <a:pt x="1636395" y="408939"/>
                  </a:lnTo>
                  <a:lnTo>
                    <a:pt x="1636395" y="401574"/>
                  </a:lnTo>
                  <a:lnTo>
                    <a:pt x="1583308" y="401574"/>
                  </a:lnTo>
                  <a:lnTo>
                    <a:pt x="1583308" y="395859"/>
                  </a:lnTo>
                  <a:lnTo>
                    <a:pt x="1542033" y="395859"/>
                  </a:lnTo>
                  <a:lnTo>
                    <a:pt x="1542033" y="387096"/>
                  </a:lnTo>
                  <a:lnTo>
                    <a:pt x="1409954" y="387096"/>
                  </a:lnTo>
                  <a:lnTo>
                    <a:pt x="1409954" y="381380"/>
                  </a:lnTo>
                  <a:lnTo>
                    <a:pt x="1386205" y="381380"/>
                  </a:lnTo>
                  <a:lnTo>
                    <a:pt x="1386205" y="373252"/>
                  </a:lnTo>
                  <a:lnTo>
                    <a:pt x="1369441" y="373252"/>
                  </a:lnTo>
                  <a:lnTo>
                    <a:pt x="1369441" y="365887"/>
                  </a:lnTo>
                  <a:lnTo>
                    <a:pt x="1362456" y="365887"/>
                  </a:lnTo>
                  <a:lnTo>
                    <a:pt x="1362456" y="357504"/>
                  </a:lnTo>
                  <a:lnTo>
                    <a:pt x="1354455" y="357504"/>
                  </a:lnTo>
                  <a:lnTo>
                    <a:pt x="1354455" y="352425"/>
                  </a:lnTo>
                  <a:lnTo>
                    <a:pt x="1346708" y="352425"/>
                  </a:lnTo>
                  <a:lnTo>
                    <a:pt x="1346708" y="345186"/>
                  </a:lnTo>
                  <a:lnTo>
                    <a:pt x="1331087" y="345186"/>
                  </a:lnTo>
                  <a:lnTo>
                    <a:pt x="1331087" y="337565"/>
                  </a:lnTo>
                  <a:lnTo>
                    <a:pt x="1322451" y="337565"/>
                  </a:lnTo>
                  <a:lnTo>
                    <a:pt x="1322451" y="321817"/>
                  </a:lnTo>
                  <a:lnTo>
                    <a:pt x="1306576" y="321817"/>
                  </a:lnTo>
                  <a:lnTo>
                    <a:pt x="1306576" y="300989"/>
                  </a:lnTo>
                  <a:lnTo>
                    <a:pt x="1299210" y="300989"/>
                  </a:lnTo>
                  <a:lnTo>
                    <a:pt x="1299210" y="294259"/>
                  </a:lnTo>
                  <a:lnTo>
                    <a:pt x="1291336" y="294259"/>
                  </a:lnTo>
                  <a:lnTo>
                    <a:pt x="1291336" y="286512"/>
                  </a:lnTo>
                  <a:lnTo>
                    <a:pt x="1268095" y="286512"/>
                  </a:lnTo>
                  <a:lnTo>
                    <a:pt x="1268095" y="278511"/>
                  </a:lnTo>
                  <a:lnTo>
                    <a:pt x="1260475" y="278511"/>
                  </a:lnTo>
                  <a:lnTo>
                    <a:pt x="1260475" y="274320"/>
                  </a:lnTo>
                  <a:lnTo>
                    <a:pt x="1079245" y="273685"/>
                  </a:lnTo>
                  <a:lnTo>
                    <a:pt x="1079245" y="266064"/>
                  </a:lnTo>
                  <a:lnTo>
                    <a:pt x="1047876" y="266064"/>
                  </a:lnTo>
                  <a:lnTo>
                    <a:pt x="1047876" y="258317"/>
                  </a:lnTo>
                  <a:lnTo>
                    <a:pt x="1032256" y="258317"/>
                  </a:lnTo>
                  <a:lnTo>
                    <a:pt x="1032256" y="250698"/>
                  </a:lnTo>
                  <a:lnTo>
                    <a:pt x="1001013" y="250698"/>
                  </a:lnTo>
                  <a:lnTo>
                    <a:pt x="1001013" y="242950"/>
                  </a:lnTo>
                  <a:lnTo>
                    <a:pt x="950087" y="242950"/>
                  </a:lnTo>
                  <a:lnTo>
                    <a:pt x="950087" y="235458"/>
                  </a:lnTo>
                  <a:lnTo>
                    <a:pt x="910336" y="235458"/>
                  </a:lnTo>
                  <a:lnTo>
                    <a:pt x="910336" y="230250"/>
                  </a:lnTo>
                  <a:lnTo>
                    <a:pt x="894461" y="230250"/>
                  </a:lnTo>
                  <a:lnTo>
                    <a:pt x="894461" y="222123"/>
                  </a:lnTo>
                  <a:lnTo>
                    <a:pt x="870712" y="222123"/>
                  </a:lnTo>
                  <a:lnTo>
                    <a:pt x="870712" y="198120"/>
                  </a:lnTo>
                  <a:lnTo>
                    <a:pt x="823722" y="198120"/>
                  </a:lnTo>
                  <a:lnTo>
                    <a:pt x="823722" y="186436"/>
                  </a:lnTo>
                  <a:lnTo>
                    <a:pt x="807338" y="186436"/>
                  </a:lnTo>
                  <a:lnTo>
                    <a:pt x="807338" y="179070"/>
                  </a:lnTo>
                  <a:lnTo>
                    <a:pt x="768985" y="179070"/>
                  </a:lnTo>
                  <a:lnTo>
                    <a:pt x="768985" y="163702"/>
                  </a:lnTo>
                  <a:lnTo>
                    <a:pt x="745236" y="163702"/>
                  </a:lnTo>
                  <a:lnTo>
                    <a:pt x="745236" y="156210"/>
                  </a:lnTo>
                  <a:lnTo>
                    <a:pt x="690880" y="156210"/>
                  </a:lnTo>
                  <a:lnTo>
                    <a:pt x="690880" y="150749"/>
                  </a:lnTo>
                  <a:lnTo>
                    <a:pt x="659002" y="150749"/>
                  </a:lnTo>
                  <a:lnTo>
                    <a:pt x="659002" y="142748"/>
                  </a:lnTo>
                  <a:lnTo>
                    <a:pt x="649605" y="142748"/>
                  </a:lnTo>
                  <a:lnTo>
                    <a:pt x="649605" y="135000"/>
                  </a:lnTo>
                  <a:lnTo>
                    <a:pt x="616076" y="135000"/>
                  </a:lnTo>
                  <a:lnTo>
                    <a:pt x="616076" y="127635"/>
                  </a:lnTo>
                  <a:lnTo>
                    <a:pt x="533019" y="127635"/>
                  </a:lnTo>
                  <a:lnTo>
                    <a:pt x="533019" y="108330"/>
                  </a:lnTo>
                  <a:lnTo>
                    <a:pt x="517144" y="108330"/>
                  </a:lnTo>
                  <a:lnTo>
                    <a:pt x="517144" y="99313"/>
                  </a:lnTo>
                  <a:lnTo>
                    <a:pt x="454151" y="99313"/>
                  </a:lnTo>
                  <a:lnTo>
                    <a:pt x="454151" y="91059"/>
                  </a:lnTo>
                  <a:lnTo>
                    <a:pt x="421513" y="91059"/>
                  </a:lnTo>
                  <a:lnTo>
                    <a:pt x="421513" y="83947"/>
                  </a:lnTo>
                  <a:lnTo>
                    <a:pt x="357250" y="83947"/>
                  </a:lnTo>
                  <a:lnTo>
                    <a:pt x="357250" y="75946"/>
                  </a:lnTo>
                  <a:lnTo>
                    <a:pt x="351536" y="75946"/>
                  </a:lnTo>
                  <a:lnTo>
                    <a:pt x="351536" y="70738"/>
                  </a:lnTo>
                  <a:lnTo>
                    <a:pt x="328294" y="70738"/>
                  </a:lnTo>
                  <a:lnTo>
                    <a:pt x="328294" y="64262"/>
                  </a:lnTo>
                  <a:lnTo>
                    <a:pt x="319277" y="64262"/>
                  </a:lnTo>
                  <a:lnTo>
                    <a:pt x="319277" y="41783"/>
                  </a:lnTo>
                  <a:lnTo>
                    <a:pt x="289813" y="41783"/>
                  </a:lnTo>
                  <a:lnTo>
                    <a:pt x="289813" y="27304"/>
                  </a:lnTo>
                  <a:lnTo>
                    <a:pt x="237109" y="27304"/>
                  </a:lnTo>
                  <a:lnTo>
                    <a:pt x="237109" y="21209"/>
                  </a:lnTo>
                  <a:lnTo>
                    <a:pt x="228981" y="21209"/>
                  </a:lnTo>
                  <a:lnTo>
                    <a:pt x="228981" y="13462"/>
                  </a:lnTo>
                  <a:lnTo>
                    <a:pt x="167640" y="13462"/>
                  </a:lnTo>
                  <a:lnTo>
                    <a:pt x="167640" y="8000"/>
                  </a:lnTo>
                  <a:lnTo>
                    <a:pt x="142621" y="8000"/>
                  </a:lnTo>
                  <a:lnTo>
                    <a:pt x="142621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304925" y="2000250"/>
              <a:ext cx="7629525" cy="2076450"/>
            </a:xfrm>
            <a:custGeom>
              <a:avLst/>
              <a:gdLst/>
              <a:ahLst/>
              <a:cxnLst/>
              <a:rect l="l" t="t" r="r" b="b"/>
              <a:pathLst>
                <a:path w="7629525" h="2076450">
                  <a:moveTo>
                    <a:pt x="7629525" y="2076450"/>
                  </a:moveTo>
                  <a:lnTo>
                    <a:pt x="6564249" y="2076450"/>
                  </a:lnTo>
                  <a:lnTo>
                    <a:pt x="6564249" y="2046605"/>
                  </a:lnTo>
                  <a:lnTo>
                    <a:pt x="6560184" y="2046605"/>
                  </a:lnTo>
                  <a:lnTo>
                    <a:pt x="6560184" y="2035429"/>
                  </a:lnTo>
                  <a:lnTo>
                    <a:pt x="6152260" y="2035429"/>
                  </a:lnTo>
                  <a:lnTo>
                    <a:pt x="6152260" y="1986026"/>
                  </a:lnTo>
                  <a:lnTo>
                    <a:pt x="6116193" y="1986026"/>
                  </a:lnTo>
                  <a:lnTo>
                    <a:pt x="6116193" y="1961261"/>
                  </a:lnTo>
                  <a:lnTo>
                    <a:pt x="5710808" y="1961261"/>
                  </a:lnTo>
                  <a:lnTo>
                    <a:pt x="5710808" y="1941322"/>
                  </a:lnTo>
                  <a:lnTo>
                    <a:pt x="5689981" y="1941322"/>
                  </a:lnTo>
                  <a:lnTo>
                    <a:pt x="5689981" y="1917573"/>
                  </a:lnTo>
                  <a:lnTo>
                    <a:pt x="5654294" y="1917573"/>
                  </a:lnTo>
                  <a:lnTo>
                    <a:pt x="5654294" y="1891283"/>
                  </a:lnTo>
                  <a:lnTo>
                    <a:pt x="5450967" y="1891283"/>
                  </a:lnTo>
                  <a:lnTo>
                    <a:pt x="5450967" y="1875282"/>
                  </a:lnTo>
                  <a:lnTo>
                    <a:pt x="5373751" y="1875282"/>
                  </a:lnTo>
                  <a:lnTo>
                    <a:pt x="5373751" y="1855724"/>
                  </a:lnTo>
                  <a:lnTo>
                    <a:pt x="5291455" y="1855724"/>
                  </a:lnTo>
                  <a:lnTo>
                    <a:pt x="5291455" y="1840611"/>
                  </a:lnTo>
                  <a:lnTo>
                    <a:pt x="5277104" y="1840611"/>
                  </a:lnTo>
                  <a:lnTo>
                    <a:pt x="5277104" y="1815973"/>
                  </a:lnTo>
                  <a:lnTo>
                    <a:pt x="5227701" y="1815973"/>
                  </a:lnTo>
                  <a:lnTo>
                    <a:pt x="5227701" y="1786382"/>
                  </a:lnTo>
                  <a:lnTo>
                    <a:pt x="4871720" y="1786382"/>
                  </a:lnTo>
                  <a:lnTo>
                    <a:pt x="4871720" y="1775206"/>
                  </a:lnTo>
                  <a:lnTo>
                    <a:pt x="4841494" y="1775206"/>
                  </a:lnTo>
                  <a:lnTo>
                    <a:pt x="4841494" y="1759839"/>
                  </a:lnTo>
                  <a:lnTo>
                    <a:pt x="4824222" y="1759839"/>
                  </a:lnTo>
                  <a:lnTo>
                    <a:pt x="4824222" y="1743075"/>
                  </a:lnTo>
                  <a:lnTo>
                    <a:pt x="4809998" y="1743075"/>
                  </a:lnTo>
                  <a:lnTo>
                    <a:pt x="4809998" y="1712976"/>
                  </a:lnTo>
                  <a:lnTo>
                    <a:pt x="4776851" y="1712976"/>
                  </a:lnTo>
                  <a:lnTo>
                    <a:pt x="4776851" y="1694688"/>
                  </a:lnTo>
                  <a:lnTo>
                    <a:pt x="4744466" y="1694688"/>
                  </a:lnTo>
                  <a:lnTo>
                    <a:pt x="4744466" y="1670558"/>
                  </a:lnTo>
                  <a:lnTo>
                    <a:pt x="4687570" y="1670558"/>
                  </a:lnTo>
                  <a:lnTo>
                    <a:pt x="4687570" y="1660652"/>
                  </a:lnTo>
                  <a:lnTo>
                    <a:pt x="4593082" y="1660652"/>
                  </a:lnTo>
                  <a:lnTo>
                    <a:pt x="4593082" y="1650111"/>
                  </a:lnTo>
                  <a:lnTo>
                    <a:pt x="4455668" y="1650111"/>
                  </a:lnTo>
                  <a:lnTo>
                    <a:pt x="4455668" y="1641348"/>
                  </a:lnTo>
                  <a:lnTo>
                    <a:pt x="4404868" y="1641348"/>
                  </a:lnTo>
                  <a:lnTo>
                    <a:pt x="4404868" y="1626362"/>
                  </a:lnTo>
                  <a:lnTo>
                    <a:pt x="4397121" y="1626362"/>
                  </a:lnTo>
                  <a:lnTo>
                    <a:pt x="4397121" y="1594612"/>
                  </a:lnTo>
                  <a:lnTo>
                    <a:pt x="4380738" y="1594612"/>
                  </a:lnTo>
                  <a:lnTo>
                    <a:pt x="4380738" y="1582039"/>
                  </a:lnTo>
                  <a:lnTo>
                    <a:pt x="4359529" y="1582039"/>
                  </a:lnTo>
                  <a:lnTo>
                    <a:pt x="4359529" y="1569592"/>
                  </a:lnTo>
                  <a:lnTo>
                    <a:pt x="4343908" y="1569592"/>
                  </a:lnTo>
                  <a:lnTo>
                    <a:pt x="4343908" y="1543812"/>
                  </a:lnTo>
                  <a:lnTo>
                    <a:pt x="4110354" y="1543812"/>
                  </a:lnTo>
                  <a:lnTo>
                    <a:pt x="4110354" y="1534540"/>
                  </a:lnTo>
                  <a:lnTo>
                    <a:pt x="4004817" y="1534540"/>
                  </a:lnTo>
                  <a:lnTo>
                    <a:pt x="4004817" y="1518158"/>
                  </a:lnTo>
                  <a:lnTo>
                    <a:pt x="3966717" y="1518158"/>
                  </a:lnTo>
                  <a:lnTo>
                    <a:pt x="3966717" y="1502155"/>
                  </a:lnTo>
                  <a:lnTo>
                    <a:pt x="3961003" y="1502155"/>
                  </a:lnTo>
                  <a:lnTo>
                    <a:pt x="3961003" y="1483487"/>
                  </a:lnTo>
                  <a:lnTo>
                    <a:pt x="3935222" y="1483487"/>
                  </a:lnTo>
                  <a:lnTo>
                    <a:pt x="3935222" y="1432814"/>
                  </a:lnTo>
                  <a:lnTo>
                    <a:pt x="3898011" y="1432814"/>
                  </a:lnTo>
                  <a:lnTo>
                    <a:pt x="3898011" y="1410080"/>
                  </a:lnTo>
                  <a:lnTo>
                    <a:pt x="3839083" y="1410080"/>
                  </a:lnTo>
                  <a:lnTo>
                    <a:pt x="3839083" y="1402714"/>
                  </a:lnTo>
                  <a:lnTo>
                    <a:pt x="3788410" y="1402714"/>
                  </a:lnTo>
                  <a:lnTo>
                    <a:pt x="3788410" y="1386966"/>
                  </a:lnTo>
                  <a:lnTo>
                    <a:pt x="3757676" y="1386966"/>
                  </a:lnTo>
                  <a:lnTo>
                    <a:pt x="3757676" y="1370584"/>
                  </a:lnTo>
                  <a:lnTo>
                    <a:pt x="3697604" y="1370584"/>
                  </a:lnTo>
                  <a:lnTo>
                    <a:pt x="3697604" y="1363599"/>
                  </a:lnTo>
                  <a:lnTo>
                    <a:pt x="3616579" y="1363599"/>
                  </a:lnTo>
                  <a:lnTo>
                    <a:pt x="3616579" y="1356487"/>
                  </a:lnTo>
                  <a:lnTo>
                    <a:pt x="3582162" y="1356487"/>
                  </a:lnTo>
                  <a:lnTo>
                    <a:pt x="3582162" y="1340103"/>
                  </a:lnTo>
                  <a:lnTo>
                    <a:pt x="3522853" y="1340103"/>
                  </a:lnTo>
                  <a:lnTo>
                    <a:pt x="3522853" y="1318895"/>
                  </a:lnTo>
                  <a:lnTo>
                    <a:pt x="3504438" y="1318895"/>
                  </a:lnTo>
                  <a:lnTo>
                    <a:pt x="3504438" y="1291716"/>
                  </a:lnTo>
                  <a:lnTo>
                    <a:pt x="3481197" y="1291716"/>
                  </a:lnTo>
                  <a:lnTo>
                    <a:pt x="3481197" y="1279144"/>
                  </a:lnTo>
                  <a:lnTo>
                    <a:pt x="3462274" y="1279144"/>
                  </a:lnTo>
                  <a:lnTo>
                    <a:pt x="3462274" y="1267333"/>
                  </a:lnTo>
                  <a:lnTo>
                    <a:pt x="3346196" y="1267333"/>
                  </a:lnTo>
                  <a:lnTo>
                    <a:pt x="3346196" y="1256029"/>
                  </a:lnTo>
                  <a:lnTo>
                    <a:pt x="3250057" y="1256029"/>
                  </a:lnTo>
                  <a:lnTo>
                    <a:pt x="3250057" y="1236217"/>
                  </a:lnTo>
                  <a:lnTo>
                    <a:pt x="3186557" y="1236217"/>
                  </a:lnTo>
                  <a:lnTo>
                    <a:pt x="3186557" y="1215263"/>
                  </a:lnTo>
                  <a:lnTo>
                    <a:pt x="3099054" y="1215263"/>
                  </a:lnTo>
                  <a:lnTo>
                    <a:pt x="3099054" y="1189609"/>
                  </a:lnTo>
                  <a:lnTo>
                    <a:pt x="3089275" y="1189609"/>
                  </a:lnTo>
                  <a:lnTo>
                    <a:pt x="3089275" y="1178433"/>
                  </a:lnTo>
                  <a:lnTo>
                    <a:pt x="3078226" y="1178433"/>
                  </a:lnTo>
                  <a:lnTo>
                    <a:pt x="3078226" y="1128014"/>
                  </a:lnTo>
                  <a:lnTo>
                    <a:pt x="3062604" y="1128014"/>
                  </a:lnTo>
                  <a:lnTo>
                    <a:pt x="3062604" y="1084072"/>
                  </a:lnTo>
                  <a:lnTo>
                    <a:pt x="3023362" y="1084072"/>
                  </a:lnTo>
                  <a:lnTo>
                    <a:pt x="3023362" y="1070990"/>
                  </a:lnTo>
                  <a:lnTo>
                    <a:pt x="2899791" y="1070990"/>
                  </a:lnTo>
                  <a:lnTo>
                    <a:pt x="2899791" y="1060703"/>
                  </a:lnTo>
                  <a:lnTo>
                    <a:pt x="2857627" y="1060703"/>
                  </a:lnTo>
                  <a:lnTo>
                    <a:pt x="2857627" y="1050036"/>
                  </a:lnTo>
                  <a:lnTo>
                    <a:pt x="2768854" y="1050036"/>
                  </a:lnTo>
                  <a:lnTo>
                    <a:pt x="2768854" y="1042670"/>
                  </a:lnTo>
                  <a:lnTo>
                    <a:pt x="2674366" y="1042670"/>
                  </a:lnTo>
                  <a:lnTo>
                    <a:pt x="2674366" y="1029842"/>
                  </a:lnTo>
                  <a:lnTo>
                    <a:pt x="2660523" y="1029842"/>
                  </a:lnTo>
                  <a:lnTo>
                    <a:pt x="2660523" y="999109"/>
                  </a:lnTo>
                  <a:lnTo>
                    <a:pt x="2641600" y="999109"/>
                  </a:lnTo>
                  <a:lnTo>
                    <a:pt x="2641600" y="991108"/>
                  </a:lnTo>
                  <a:lnTo>
                    <a:pt x="2631440" y="991108"/>
                  </a:lnTo>
                  <a:lnTo>
                    <a:pt x="2631440" y="927226"/>
                  </a:lnTo>
                  <a:lnTo>
                    <a:pt x="2622423" y="927226"/>
                  </a:lnTo>
                  <a:lnTo>
                    <a:pt x="2622423" y="885825"/>
                  </a:lnTo>
                  <a:lnTo>
                    <a:pt x="2608072" y="885825"/>
                  </a:lnTo>
                  <a:lnTo>
                    <a:pt x="2608072" y="860425"/>
                  </a:lnTo>
                  <a:lnTo>
                    <a:pt x="2583941" y="860425"/>
                  </a:lnTo>
                  <a:lnTo>
                    <a:pt x="2583941" y="824484"/>
                  </a:lnTo>
                  <a:lnTo>
                    <a:pt x="2491866" y="824484"/>
                  </a:lnTo>
                  <a:lnTo>
                    <a:pt x="2491866" y="807847"/>
                  </a:lnTo>
                  <a:lnTo>
                    <a:pt x="2465704" y="807847"/>
                  </a:lnTo>
                  <a:lnTo>
                    <a:pt x="2465704" y="797305"/>
                  </a:lnTo>
                  <a:lnTo>
                    <a:pt x="2453004" y="797305"/>
                  </a:lnTo>
                  <a:lnTo>
                    <a:pt x="2453004" y="787273"/>
                  </a:lnTo>
                  <a:lnTo>
                    <a:pt x="2316861" y="787273"/>
                  </a:lnTo>
                  <a:lnTo>
                    <a:pt x="2316861" y="783463"/>
                  </a:lnTo>
                  <a:lnTo>
                    <a:pt x="2238629" y="783463"/>
                  </a:lnTo>
                  <a:lnTo>
                    <a:pt x="2238629" y="780541"/>
                  </a:lnTo>
                  <a:lnTo>
                    <a:pt x="2218563" y="780541"/>
                  </a:lnTo>
                  <a:lnTo>
                    <a:pt x="2218563" y="768730"/>
                  </a:lnTo>
                  <a:lnTo>
                    <a:pt x="2194941" y="768730"/>
                  </a:lnTo>
                  <a:lnTo>
                    <a:pt x="2194941" y="721233"/>
                  </a:lnTo>
                  <a:lnTo>
                    <a:pt x="2178558" y="721233"/>
                  </a:lnTo>
                  <a:lnTo>
                    <a:pt x="2178558" y="691769"/>
                  </a:lnTo>
                  <a:lnTo>
                    <a:pt x="2156841" y="691769"/>
                  </a:lnTo>
                  <a:lnTo>
                    <a:pt x="2156841" y="663194"/>
                  </a:lnTo>
                  <a:lnTo>
                    <a:pt x="2057019" y="663194"/>
                  </a:lnTo>
                  <a:lnTo>
                    <a:pt x="2057019" y="656716"/>
                  </a:lnTo>
                  <a:lnTo>
                    <a:pt x="1831213" y="656716"/>
                  </a:lnTo>
                  <a:lnTo>
                    <a:pt x="1831213" y="650366"/>
                  </a:lnTo>
                  <a:lnTo>
                    <a:pt x="1796033" y="650366"/>
                  </a:lnTo>
                  <a:lnTo>
                    <a:pt x="1796033" y="625601"/>
                  </a:lnTo>
                  <a:lnTo>
                    <a:pt x="1785366" y="625601"/>
                  </a:lnTo>
                  <a:lnTo>
                    <a:pt x="1785366" y="618871"/>
                  </a:lnTo>
                  <a:lnTo>
                    <a:pt x="1750568" y="618871"/>
                  </a:lnTo>
                  <a:lnTo>
                    <a:pt x="1750568" y="552450"/>
                  </a:lnTo>
                  <a:lnTo>
                    <a:pt x="1737106" y="552450"/>
                  </a:lnTo>
                  <a:lnTo>
                    <a:pt x="1737106" y="535177"/>
                  </a:lnTo>
                  <a:lnTo>
                    <a:pt x="1726438" y="535177"/>
                  </a:lnTo>
                  <a:lnTo>
                    <a:pt x="1726438" y="503047"/>
                  </a:lnTo>
                  <a:lnTo>
                    <a:pt x="1709293" y="503047"/>
                  </a:lnTo>
                  <a:lnTo>
                    <a:pt x="1709293" y="486028"/>
                  </a:lnTo>
                  <a:lnTo>
                    <a:pt x="1700657" y="486028"/>
                  </a:lnTo>
                  <a:lnTo>
                    <a:pt x="1700657" y="464947"/>
                  </a:lnTo>
                  <a:lnTo>
                    <a:pt x="1653667" y="464947"/>
                  </a:lnTo>
                  <a:lnTo>
                    <a:pt x="1653667" y="456819"/>
                  </a:lnTo>
                  <a:lnTo>
                    <a:pt x="1633982" y="456819"/>
                  </a:lnTo>
                  <a:lnTo>
                    <a:pt x="1633982" y="450469"/>
                  </a:lnTo>
                  <a:lnTo>
                    <a:pt x="1349629" y="450469"/>
                  </a:lnTo>
                  <a:lnTo>
                    <a:pt x="1349629" y="429005"/>
                  </a:lnTo>
                  <a:lnTo>
                    <a:pt x="1338580" y="429005"/>
                  </a:lnTo>
                  <a:lnTo>
                    <a:pt x="1338580" y="415163"/>
                  </a:lnTo>
                  <a:lnTo>
                    <a:pt x="1316101" y="415163"/>
                  </a:lnTo>
                  <a:lnTo>
                    <a:pt x="1316101" y="378587"/>
                  </a:lnTo>
                  <a:lnTo>
                    <a:pt x="1292352" y="378587"/>
                  </a:lnTo>
                  <a:lnTo>
                    <a:pt x="1292352" y="339471"/>
                  </a:lnTo>
                  <a:lnTo>
                    <a:pt x="1274445" y="339471"/>
                  </a:lnTo>
                  <a:lnTo>
                    <a:pt x="1274445" y="312800"/>
                  </a:lnTo>
                  <a:lnTo>
                    <a:pt x="1261745" y="312800"/>
                  </a:lnTo>
                  <a:lnTo>
                    <a:pt x="1261745" y="303529"/>
                  </a:lnTo>
                  <a:lnTo>
                    <a:pt x="1243330" y="303529"/>
                  </a:lnTo>
                  <a:lnTo>
                    <a:pt x="1243330" y="298069"/>
                  </a:lnTo>
                  <a:lnTo>
                    <a:pt x="1192530" y="298069"/>
                  </a:lnTo>
                  <a:lnTo>
                    <a:pt x="1192530" y="289687"/>
                  </a:lnTo>
                  <a:lnTo>
                    <a:pt x="1113155" y="289687"/>
                  </a:lnTo>
                  <a:lnTo>
                    <a:pt x="1113155" y="284607"/>
                  </a:lnTo>
                  <a:lnTo>
                    <a:pt x="1093597" y="284607"/>
                  </a:lnTo>
                  <a:lnTo>
                    <a:pt x="1093597" y="278511"/>
                  </a:lnTo>
                  <a:lnTo>
                    <a:pt x="1072261" y="278511"/>
                  </a:lnTo>
                  <a:lnTo>
                    <a:pt x="1072261" y="270763"/>
                  </a:lnTo>
                  <a:lnTo>
                    <a:pt x="951992" y="270763"/>
                  </a:lnTo>
                  <a:lnTo>
                    <a:pt x="951992" y="263398"/>
                  </a:lnTo>
                  <a:lnTo>
                    <a:pt x="916051" y="263398"/>
                  </a:lnTo>
                  <a:lnTo>
                    <a:pt x="916051" y="245110"/>
                  </a:lnTo>
                  <a:lnTo>
                    <a:pt x="893952" y="245110"/>
                  </a:lnTo>
                  <a:lnTo>
                    <a:pt x="893952" y="228091"/>
                  </a:lnTo>
                  <a:lnTo>
                    <a:pt x="883285" y="228091"/>
                  </a:lnTo>
                  <a:lnTo>
                    <a:pt x="883285" y="216915"/>
                  </a:lnTo>
                  <a:lnTo>
                    <a:pt x="875919" y="216915"/>
                  </a:lnTo>
                  <a:lnTo>
                    <a:pt x="875919" y="181228"/>
                  </a:lnTo>
                  <a:lnTo>
                    <a:pt x="866520" y="181228"/>
                  </a:lnTo>
                  <a:lnTo>
                    <a:pt x="866520" y="171703"/>
                  </a:lnTo>
                  <a:lnTo>
                    <a:pt x="831342" y="171703"/>
                  </a:lnTo>
                  <a:lnTo>
                    <a:pt x="831342" y="158114"/>
                  </a:lnTo>
                  <a:lnTo>
                    <a:pt x="725805" y="158114"/>
                  </a:lnTo>
                  <a:lnTo>
                    <a:pt x="725805" y="150749"/>
                  </a:lnTo>
                  <a:lnTo>
                    <a:pt x="661543" y="150749"/>
                  </a:lnTo>
                  <a:lnTo>
                    <a:pt x="661543" y="143128"/>
                  </a:lnTo>
                  <a:lnTo>
                    <a:pt x="520445" y="143128"/>
                  </a:lnTo>
                  <a:lnTo>
                    <a:pt x="520445" y="130937"/>
                  </a:lnTo>
                  <a:lnTo>
                    <a:pt x="483616" y="130937"/>
                  </a:lnTo>
                  <a:lnTo>
                    <a:pt x="483616" y="122554"/>
                  </a:lnTo>
                  <a:lnTo>
                    <a:pt x="446405" y="122554"/>
                  </a:lnTo>
                  <a:lnTo>
                    <a:pt x="446405" y="94361"/>
                  </a:lnTo>
                  <a:lnTo>
                    <a:pt x="436118" y="94361"/>
                  </a:lnTo>
                  <a:lnTo>
                    <a:pt x="436118" y="87249"/>
                  </a:lnTo>
                  <a:lnTo>
                    <a:pt x="424306" y="87249"/>
                  </a:lnTo>
                  <a:lnTo>
                    <a:pt x="424306" y="73787"/>
                  </a:lnTo>
                  <a:lnTo>
                    <a:pt x="365760" y="73787"/>
                  </a:lnTo>
                  <a:lnTo>
                    <a:pt x="365760" y="64770"/>
                  </a:lnTo>
                  <a:lnTo>
                    <a:pt x="348614" y="64770"/>
                  </a:lnTo>
                  <a:lnTo>
                    <a:pt x="348614" y="60578"/>
                  </a:lnTo>
                  <a:lnTo>
                    <a:pt x="270002" y="60578"/>
                  </a:lnTo>
                  <a:lnTo>
                    <a:pt x="270002" y="48387"/>
                  </a:lnTo>
                  <a:lnTo>
                    <a:pt x="232790" y="48387"/>
                  </a:lnTo>
                  <a:lnTo>
                    <a:pt x="232790" y="37591"/>
                  </a:lnTo>
                  <a:lnTo>
                    <a:pt x="175894" y="37591"/>
                  </a:lnTo>
                  <a:lnTo>
                    <a:pt x="175894" y="29210"/>
                  </a:lnTo>
                  <a:lnTo>
                    <a:pt x="164084" y="29210"/>
                  </a:lnTo>
                  <a:lnTo>
                    <a:pt x="164084" y="20192"/>
                  </a:lnTo>
                  <a:lnTo>
                    <a:pt x="151765" y="20192"/>
                  </a:lnTo>
                  <a:lnTo>
                    <a:pt x="151765" y="9905"/>
                  </a:lnTo>
                  <a:lnTo>
                    <a:pt x="65912" y="9905"/>
                  </a:lnTo>
                  <a:lnTo>
                    <a:pt x="65912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309750" y="1938401"/>
              <a:ext cx="7629525" cy="2133600"/>
            </a:xfrm>
            <a:custGeom>
              <a:avLst/>
              <a:gdLst/>
              <a:ahLst/>
              <a:cxnLst/>
              <a:rect l="l" t="t" r="r" b="b"/>
              <a:pathLst>
                <a:path w="7629525" h="2133600">
                  <a:moveTo>
                    <a:pt x="0" y="0"/>
                  </a:moveTo>
                  <a:lnTo>
                    <a:pt x="0" y="66675"/>
                  </a:lnTo>
                </a:path>
                <a:path w="7629525" h="2133600">
                  <a:moveTo>
                    <a:pt x="419100" y="66675"/>
                  </a:moveTo>
                  <a:lnTo>
                    <a:pt x="419100" y="142875"/>
                  </a:lnTo>
                </a:path>
                <a:path w="7629525" h="2133600">
                  <a:moveTo>
                    <a:pt x="847725" y="171450"/>
                  </a:moveTo>
                  <a:lnTo>
                    <a:pt x="847725" y="238125"/>
                  </a:lnTo>
                </a:path>
                <a:path w="7629525" h="2133600">
                  <a:moveTo>
                    <a:pt x="1304925" y="371475"/>
                  </a:moveTo>
                  <a:lnTo>
                    <a:pt x="1304925" y="447675"/>
                  </a:lnTo>
                </a:path>
                <a:path w="7629525" h="2133600">
                  <a:moveTo>
                    <a:pt x="1743075" y="542925"/>
                  </a:moveTo>
                  <a:lnTo>
                    <a:pt x="1743075" y="619125"/>
                  </a:lnTo>
                </a:path>
                <a:path w="7629525" h="2133600">
                  <a:moveTo>
                    <a:pt x="1762125" y="609600"/>
                  </a:moveTo>
                  <a:lnTo>
                    <a:pt x="1762125" y="685800"/>
                  </a:lnTo>
                </a:path>
                <a:path w="7629525" h="2133600">
                  <a:moveTo>
                    <a:pt x="1781175" y="619125"/>
                  </a:moveTo>
                  <a:lnTo>
                    <a:pt x="1781175" y="695325"/>
                  </a:lnTo>
                </a:path>
                <a:path w="7629525" h="2133600">
                  <a:moveTo>
                    <a:pt x="2219325" y="771525"/>
                  </a:moveTo>
                  <a:lnTo>
                    <a:pt x="2219325" y="847725"/>
                  </a:lnTo>
                </a:path>
                <a:path w="7629525" h="2133600">
                  <a:moveTo>
                    <a:pt x="2247900" y="771525"/>
                  </a:moveTo>
                  <a:lnTo>
                    <a:pt x="2247900" y="847725"/>
                  </a:lnTo>
                </a:path>
                <a:path w="7629525" h="2133600">
                  <a:moveTo>
                    <a:pt x="2590800" y="847725"/>
                  </a:moveTo>
                  <a:lnTo>
                    <a:pt x="2590800" y="923925"/>
                  </a:lnTo>
                </a:path>
                <a:path w="7629525" h="2133600">
                  <a:moveTo>
                    <a:pt x="2609850" y="923925"/>
                  </a:moveTo>
                  <a:lnTo>
                    <a:pt x="2609850" y="990600"/>
                  </a:lnTo>
                </a:path>
                <a:path w="7629525" h="2133600">
                  <a:moveTo>
                    <a:pt x="2667000" y="1019175"/>
                  </a:moveTo>
                  <a:lnTo>
                    <a:pt x="2667000" y="1095375"/>
                  </a:lnTo>
                </a:path>
                <a:path w="7629525" h="2133600">
                  <a:moveTo>
                    <a:pt x="3143250" y="1209675"/>
                  </a:moveTo>
                  <a:lnTo>
                    <a:pt x="3143250" y="1276350"/>
                  </a:lnTo>
                </a:path>
                <a:path w="7629525" h="2133600">
                  <a:moveTo>
                    <a:pt x="3457575" y="1266825"/>
                  </a:moveTo>
                  <a:lnTo>
                    <a:pt x="3457575" y="1343025"/>
                  </a:lnTo>
                </a:path>
                <a:path w="7629525" h="2133600">
                  <a:moveTo>
                    <a:pt x="3467100" y="1266825"/>
                  </a:moveTo>
                  <a:lnTo>
                    <a:pt x="3467100" y="1343025"/>
                  </a:lnTo>
                </a:path>
                <a:path w="7629525" h="2133600">
                  <a:moveTo>
                    <a:pt x="3476625" y="1285875"/>
                  </a:moveTo>
                  <a:lnTo>
                    <a:pt x="3476625" y="1352550"/>
                  </a:lnTo>
                </a:path>
                <a:path w="7629525" h="2133600">
                  <a:moveTo>
                    <a:pt x="3486150" y="1285875"/>
                  </a:moveTo>
                  <a:lnTo>
                    <a:pt x="3486150" y="1352550"/>
                  </a:lnTo>
                </a:path>
                <a:path w="7629525" h="2133600">
                  <a:moveTo>
                    <a:pt x="3495675" y="1295400"/>
                  </a:moveTo>
                  <a:lnTo>
                    <a:pt x="3495675" y="1371600"/>
                  </a:lnTo>
                </a:path>
                <a:path w="7629525" h="2133600">
                  <a:moveTo>
                    <a:pt x="3505200" y="1314450"/>
                  </a:moveTo>
                  <a:lnTo>
                    <a:pt x="3505200" y="1381125"/>
                  </a:lnTo>
                </a:path>
                <a:path w="7629525" h="2133600">
                  <a:moveTo>
                    <a:pt x="3514725" y="1333500"/>
                  </a:moveTo>
                  <a:lnTo>
                    <a:pt x="3514725" y="1400175"/>
                  </a:lnTo>
                </a:path>
                <a:path w="7629525" h="2133600">
                  <a:moveTo>
                    <a:pt x="3524250" y="1333500"/>
                  </a:moveTo>
                  <a:lnTo>
                    <a:pt x="3524250" y="1400175"/>
                  </a:lnTo>
                </a:path>
                <a:path w="7629525" h="2133600">
                  <a:moveTo>
                    <a:pt x="3895725" y="1419225"/>
                  </a:moveTo>
                  <a:lnTo>
                    <a:pt x="3895725" y="1495425"/>
                  </a:lnTo>
                </a:path>
                <a:path w="7629525" h="2133600">
                  <a:moveTo>
                    <a:pt x="3914775" y="1419225"/>
                  </a:moveTo>
                  <a:lnTo>
                    <a:pt x="3914775" y="1495425"/>
                  </a:lnTo>
                </a:path>
                <a:path w="7629525" h="2133600">
                  <a:moveTo>
                    <a:pt x="3924300" y="1419225"/>
                  </a:moveTo>
                  <a:lnTo>
                    <a:pt x="3924300" y="1495425"/>
                  </a:lnTo>
                </a:path>
                <a:path w="7629525" h="2133600">
                  <a:moveTo>
                    <a:pt x="3943350" y="1476375"/>
                  </a:moveTo>
                  <a:lnTo>
                    <a:pt x="3943350" y="1543050"/>
                  </a:lnTo>
                </a:path>
                <a:path w="7629525" h="2133600">
                  <a:moveTo>
                    <a:pt x="3952875" y="1476375"/>
                  </a:moveTo>
                  <a:lnTo>
                    <a:pt x="3952875" y="1543050"/>
                  </a:lnTo>
                </a:path>
                <a:path w="7629525" h="2133600">
                  <a:moveTo>
                    <a:pt x="3952875" y="1495425"/>
                  </a:moveTo>
                  <a:lnTo>
                    <a:pt x="3952875" y="1562100"/>
                  </a:lnTo>
                </a:path>
                <a:path w="7629525" h="2133600">
                  <a:moveTo>
                    <a:pt x="3962400" y="1504950"/>
                  </a:moveTo>
                  <a:lnTo>
                    <a:pt x="3962400" y="1581150"/>
                  </a:lnTo>
                </a:path>
                <a:path w="7629525" h="2133600">
                  <a:moveTo>
                    <a:pt x="3971925" y="1504950"/>
                  </a:moveTo>
                  <a:lnTo>
                    <a:pt x="3971925" y="1581150"/>
                  </a:lnTo>
                </a:path>
                <a:path w="7629525" h="2133600">
                  <a:moveTo>
                    <a:pt x="3990975" y="1504950"/>
                  </a:moveTo>
                  <a:lnTo>
                    <a:pt x="3990975" y="1581150"/>
                  </a:lnTo>
                </a:path>
                <a:path w="7629525" h="2133600">
                  <a:moveTo>
                    <a:pt x="4000500" y="1504950"/>
                  </a:moveTo>
                  <a:lnTo>
                    <a:pt x="4000500" y="1581150"/>
                  </a:lnTo>
                </a:path>
                <a:path w="7629525" h="2133600">
                  <a:moveTo>
                    <a:pt x="4010025" y="1524000"/>
                  </a:moveTo>
                  <a:lnTo>
                    <a:pt x="4010025" y="1600200"/>
                  </a:lnTo>
                </a:path>
                <a:path w="7629525" h="2133600">
                  <a:moveTo>
                    <a:pt x="4010025" y="1524000"/>
                  </a:moveTo>
                  <a:lnTo>
                    <a:pt x="4010025" y="1600200"/>
                  </a:lnTo>
                </a:path>
                <a:path w="7629525" h="2133600">
                  <a:moveTo>
                    <a:pt x="4343400" y="1562100"/>
                  </a:moveTo>
                  <a:lnTo>
                    <a:pt x="4343400" y="1628775"/>
                  </a:lnTo>
                </a:path>
                <a:path w="7629525" h="2133600">
                  <a:moveTo>
                    <a:pt x="4352925" y="1562100"/>
                  </a:moveTo>
                  <a:lnTo>
                    <a:pt x="4352925" y="1628775"/>
                  </a:lnTo>
                </a:path>
                <a:path w="7629525" h="2133600">
                  <a:moveTo>
                    <a:pt x="4352925" y="1571625"/>
                  </a:moveTo>
                  <a:lnTo>
                    <a:pt x="4352925" y="1647825"/>
                  </a:lnTo>
                </a:path>
                <a:path w="7629525" h="2133600">
                  <a:moveTo>
                    <a:pt x="4362450" y="1571625"/>
                  </a:moveTo>
                  <a:lnTo>
                    <a:pt x="4362450" y="1647825"/>
                  </a:lnTo>
                </a:path>
                <a:path w="7629525" h="2133600">
                  <a:moveTo>
                    <a:pt x="4381500" y="1581150"/>
                  </a:moveTo>
                  <a:lnTo>
                    <a:pt x="4381500" y="1657350"/>
                  </a:lnTo>
                </a:path>
                <a:path w="7629525" h="2133600">
                  <a:moveTo>
                    <a:pt x="4391025" y="1600200"/>
                  </a:moveTo>
                  <a:lnTo>
                    <a:pt x="4391025" y="1676400"/>
                  </a:lnTo>
                </a:path>
                <a:path w="7629525" h="2133600">
                  <a:moveTo>
                    <a:pt x="4400550" y="1609725"/>
                  </a:moveTo>
                  <a:lnTo>
                    <a:pt x="4400550" y="1685925"/>
                  </a:lnTo>
                </a:path>
                <a:path w="7629525" h="2133600">
                  <a:moveTo>
                    <a:pt x="4410075" y="1628775"/>
                  </a:moveTo>
                  <a:lnTo>
                    <a:pt x="4410075" y="1704975"/>
                  </a:lnTo>
                </a:path>
                <a:path w="7629525" h="2133600">
                  <a:moveTo>
                    <a:pt x="4438650" y="1628775"/>
                  </a:moveTo>
                  <a:lnTo>
                    <a:pt x="4438650" y="1704975"/>
                  </a:lnTo>
                </a:path>
                <a:path w="7629525" h="2133600">
                  <a:moveTo>
                    <a:pt x="4457700" y="1638300"/>
                  </a:moveTo>
                  <a:lnTo>
                    <a:pt x="4457700" y="1714500"/>
                  </a:lnTo>
                </a:path>
                <a:path w="7629525" h="2133600">
                  <a:moveTo>
                    <a:pt x="4543425" y="1638300"/>
                  </a:moveTo>
                  <a:lnTo>
                    <a:pt x="4543425" y="1714500"/>
                  </a:lnTo>
                </a:path>
                <a:path w="7629525" h="2133600">
                  <a:moveTo>
                    <a:pt x="4772025" y="1704975"/>
                  </a:moveTo>
                  <a:lnTo>
                    <a:pt x="4772025" y="1771650"/>
                  </a:lnTo>
                </a:path>
                <a:path w="7629525" h="2133600">
                  <a:moveTo>
                    <a:pt x="4791075" y="1704975"/>
                  </a:moveTo>
                  <a:lnTo>
                    <a:pt x="4791075" y="1771650"/>
                  </a:lnTo>
                </a:path>
                <a:path w="7629525" h="2133600">
                  <a:moveTo>
                    <a:pt x="4810125" y="1733550"/>
                  </a:moveTo>
                  <a:lnTo>
                    <a:pt x="4810125" y="1800225"/>
                  </a:lnTo>
                </a:path>
                <a:path w="7629525" h="2133600">
                  <a:moveTo>
                    <a:pt x="4829175" y="1752600"/>
                  </a:moveTo>
                  <a:lnTo>
                    <a:pt x="4829175" y="1819275"/>
                  </a:lnTo>
                </a:path>
                <a:path w="7629525" h="2133600">
                  <a:moveTo>
                    <a:pt x="4848225" y="1762125"/>
                  </a:moveTo>
                  <a:lnTo>
                    <a:pt x="4848225" y="1838325"/>
                  </a:lnTo>
                </a:path>
                <a:path w="7629525" h="2133600">
                  <a:moveTo>
                    <a:pt x="4876800" y="1771650"/>
                  </a:moveTo>
                  <a:lnTo>
                    <a:pt x="4876800" y="1847850"/>
                  </a:lnTo>
                </a:path>
                <a:path w="7629525" h="2133600">
                  <a:moveTo>
                    <a:pt x="4943475" y="1771650"/>
                  </a:moveTo>
                  <a:lnTo>
                    <a:pt x="4943475" y="1847850"/>
                  </a:lnTo>
                </a:path>
                <a:path w="7629525" h="2133600">
                  <a:moveTo>
                    <a:pt x="5219700" y="1771650"/>
                  </a:moveTo>
                  <a:lnTo>
                    <a:pt x="5219700" y="1847850"/>
                  </a:lnTo>
                </a:path>
                <a:path w="7629525" h="2133600">
                  <a:moveTo>
                    <a:pt x="5238750" y="1809750"/>
                  </a:moveTo>
                  <a:lnTo>
                    <a:pt x="5238750" y="1876425"/>
                  </a:lnTo>
                </a:path>
                <a:path w="7629525" h="2133600">
                  <a:moveTo>
                    <a:pt x="5257800" y="1809750"/>
                  </a:moveTo>
                  <a:lnTo>
                    <a:pt x="5257800" y="1876425"/>
                  </a:lnTo>
                </a:path>
                <a:path w="7629525" h="2133600">
                  <a:moveTo>
                    <a:pt x="5267325" y="1809750"/>
                  </a:moveTo>
                  <a:lnTo>
                    <a:pt x="5267325" y="1876425"/>
                  </a:lnTo>
                </a:path>
                <a:path w="7629525" h="2133600">
                  <a:moveTo>
                    <a:pt x="5286375" y="1847850"/>
                  </a:moveTo>
                  <a:lnTo>
                    <a:pt x="5286375" y="1914525"/>
                  </a:lnTo>
                </a:path>
                <a:path w="7629525" h="2133600">
                  <a:moveTo>
                    <a:pt x="5305425" y="1847850"/>
                  </a:moveTo>
                  <a:lnTo>
                    <a:pt x="5305425" y="1914525"/>
                  </a:lnTo>
                </a:path>
                <a:path w="7629525" h="2133600">
                  <a:moveTo>
                    <a:pt x="5334000" y="1847850"/>
                  </a:moveTo>
                  <a:lnTo>
                    <a:pt x="5334000" y="1914525"/>
                  </a:lnTo>
                </a:path>
                <a:path w="7629525" h="2133600">
                  <a:moveTo>
                    <a:pt x="5648325" y="1905000"/>
                  </a:moveTo>
                  <a:lnTo>
                    <a:pt x="5648325" y="1981200"/>
                  </a:lnTo>
                </a:path>
                <a:path w="7629525" h="2133600">
                  <a:moveTo>
                    <a:pt x="5667375" y="1905000"/>
                  </a:moveTo>
                  <a:lnTo>
                    <a:pt x="5667375" y="1981200"/>
                  </a:lnTo>
                </a:path>
                <a:path w="7629525" h="2133600">
                  <a:moveTo>
                    <a:pt x="5695950" y="1933575"/>
                  </a:moveTo>
                  <a:lnTo>
                    <a:pt x="5695950" y="2000250"/>
                  </a:lnTo>
                </a:path>
                <a:path w="7629525" h="2133600">
                  <a:moveTo>
                    <a:pt x="5705475" y="1933575"/>
                  </a:moveTo>
                  <a:lnTo>
                    <a:pt x="5705475" y="2000250"/>
                  </a:lnTo>
                </a:path>
                <a:path w="7629525" h="2133600">
                  <a:moveTo>
                    <a:pt x="5715000" y="1952625"/>
                  </a:moveTo>
                  <a:lnTo>
                    <a:pt x="5715000" y="2019300"/>
                  </a:lnTo>
                </a:path>
                <a:path w="7629525" h="2133600">
                  <a:moveTo>
                    <a:pt x="5762625" y="1952625"/>
                  </a:moveTo>
                  <a:lnTo>
                    <a:pt x="5762625" y="2019300"/>
                  </a:lnTo>
                </a:path>
                <a:path w="7629525" h="2133600">
                  <a:moveTo>
                    <a:pt x="6096000" y="1952625"/>
                  </a:moveTo>
                  <a:lnTo>
                    <a:pt x="6096000" y="2019300"/>
                  </a:lnTo>
                </a:path>
                <a:path w="7629525" h="2133600">
                  <a:moveTo>
                    <a:pt x="6115050" y="1971675"/>
                  </a:moveTo>
                  <a:lnTo>
                    <a:pt x="6115050" y="2047875"/>
                  </a:lnTo>
                </a:path>
                <a:path w="7629525" h="2133600">
                  <a:moveTo>
                    <a:pt x="6143625" y="2019300"/>
                  </a:moveTo>
                  <a:lnTo>
                    <a:pt x="6143625" y="2095500"/>
                  </a:lnTo>
                </a:path>
                <a:path w="7629525" h="2133600">
                  <a:moveTo>
                    <a:pt x="6162675" y="2019300"/>
                  </a:moveTo>
                  <a:lnTo>
                    <a:pt x="6162675" y="2095500"/>
                  </a:lnTo>
                </a:path>
                <a:path w="7629525" h="2133600">
                  <a:moveTo>
                    <a:pt x="6172200" y="2019300"/>
                  </a:moveTo>
                  <a:lnTo>
                    <a:pt x="6172200" y="2095500"/>
                  </a:lnTo>
                </a:path>
                <a:path w="7629525" h="2133600">
                  <a:moveTo>
                    <a:pt x="6181725" y="2019300"/>
                  </a:moveTo>
                  <a:lnTo>
                    <a:pt x="6181725" y="2095500"/>
                  </a:lnTo>
                </a:path>
                <a:path w="7629525" h="2133600">
                  <a:moveTo>
                    <a:pt x="6543675" y="2019300"/>
                  </a:moveTo>
                  <a:lnTo>
                    <a:pt x="6543675" y="2095500"/>
                  </a:lnTo>
                </a:path>
                <a:path w="7629525" h="2133600">
                  <a:moveTo>
                    <a:pt x="6553200" y="2019300"/>
                  </a:moveTo>
                  <a:lnTo>
                    <a:pt x="6553200" y="2095500"/>
                  </a:lnTo>
                </a:path>
                <a:path w="7629525" h="2133600">
                  <a:moveTo>
                    <a:pt x="6562725" y="2066925"/>
                  </a:moveTo>
                  <a:lnTo>
                    <a:pt x="6562725" y="2133600"/>
                  </a:lnTo>
                </a:path>
                <a:path w="7629525" h="2133600">
                  <a:moveTo>
                    <a:pt x="6591300" y="2066925"/>
                  </a:moveTo>
                  <a:lnTo>
                    <a:pt x="6591300" y="2133600"/>
                  </a:lnTo>
                </a:path>
                <a:path w="7629525" h="2133600">
                  <a:moveTo>
                    <a:pt x="6591300" y="2066925"/>
                  </a:moveTo>
                  <a:lnTo>
                    <a:pt x="6591300" y="2133600"/>
                  </a:lnTo>
                </a:path>
                <a:path w="7629525" h="2133600">
                  <a:moveTo>
                    <a:pt x="6600825" y="2066925"/>
                  </a:moveTo>
                  <a:lnTo>
                    <a:pt x="6600825" y="2133600"/>
                  </a:lnTo>
                </a:path>
                <a:path w="7629525" h="2133600">
                  <a:moveTo>
                    <a:pt x="6619875" y="2066925"/>
                  </a:moveTo>
                  <a:lnTo>
                    <a:pt x="6619875" y="2133600"/>
                  </a:lnTo>
                </a:path>
                <a:path w="7629525" h="2133600">
                  <a:moveTo>
                    <a:pt x="7210425" y="2066925"/>
                  </a:moveTo>
                  <a:lnTo>
                    <a:pt x="7210425" y="2133600"/>
                  </a:lnTo>
                </a:path>
                <a:path w="7629525" h="2133600">
                  <a:moveTo>
                    <a:pt x="7229475" y="2066925"/>
                  </a:moveTo>
                  <a:lnTo>
                    <a:pt x="7229475" y="2133600"/>
                  </a:lnTo>
                </a:path>
                <a:path w="7629525" h="2133600">
                  <a:moveTo>
                    <a:pt x="7248525" y="2066925"/>
                  </a:moveTo>
                  <a:lnTo>
                    <a:pt x="7248525" y="2133600"/>
                  </a:lnTo>
                </a:path>
                <a:path w="7629525" h="2133600">
                  <a:moveTo>
                    <a:pt x="7267575" y="2066925"/>
                  </a:moveTo>
                  <a:lnTo>
                    <a:pt x="7267575" y="2133600"/>
                  </a:lnTo>
                </a:path>
                <a:path w="7629525" h="2133600">
                  <a:moveTo>
                    <a:pt x="7629525" y="2066925"/>
                  </a:moveTo>
                  <a:lnTo>
                    <a:pt x="7629525" y="2133600"/>
                  </a:lnTo>
                </a:path>
              </a:pathLst>
            </a:custGeom>
            <a:ln w="733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120253" y="1924938"/>
              <a:ext cx="3735070" cy="1203325"/>
            </a:xfrm>
            <a:custGeom>
              <a:avLst/>
              <a:gdLst/>
              <a:ahLst/>
              <a:cxnLst/>
              <a:rect l="l" t="t" r="r" b="b"/>
              <a:pathLst>
                <a:path w="3735070" h="1203325">
                  <a:moveTo>
                    <a:pt x="3734816" y="861568"/>
                  </a:moveTo>
                  <a:lnTo>
                    <a:pt x="2207514" y="861568"/>
                  </a:lnTo>
                  <a:lnTo>
                    <a:pt x="2207514" y="633984"/>
                  </a:lnTo>
                  <a:lnTo>
                    <a:pt x="2207514" y="406400"/>
                  </a:lnTo>
                  <a:lnTo>
                    <a:pt x="2207514" y="0"/>
                  </a:lnTo>
                  <a:lnTo>
                    <a:pt x="0" y="0"/>
                  </a:lnTo>
                  <a:lnTo>
                    <a:pt x="0" y="406400"/>
                  </a:lnTo>
                  <a:lnTo>
                    <a:pt x="0" y="633984"/>
                  </a:lnTo>
                  <a:lnTo>
                    <a:pt x="0" y="861568"/>
                  </a:lnTo>
                  <a:lnTo>
                    <a:pt x="0" y="1202944"/>
                  </a:lnTo>
                  <a:lnTo>
                    <a:pt x="3734816" y="1202944"/>
                  </a:lnTo>
                  <a:lnTo>
                    <a:pt x="3734816" y="8615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120253" y="2331339"/>
              <a:ext cx="3735070" cy="0"/>
            </a:xfrm>
            <a:custGeom>
              <a:avLst/>
              <a:gdLst/>
              <a:ahLst/>
              <a:cxnLst/>
              <a:rect l="l" t="t" r="r" b="b"/>
              <a:pathLst>
                <a:path w="3735070">
                  <a:moveTo>
                    <a:pt x="0" y="0"/>
                  </a:moveTo>
                  <a:lnTo>
                    <a:pt x="373468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113903" y="2780157"/>
              <a:ext cx="3747770" cy="12700"/>
            </a:xfrm>
            <a:custGeom>
              <a:avLst/>
              <a:gdLst/>
              <a:ahLst/>
              <a:cxnLst/>
              <a:rect l="l" t="t" r="r" b="b"/>
              <a:pathLst>
                <a:path w="3747770" h="12700">
                  <a:moveTo>
                    <a:pt x="0" y="12700"/>
                  </a:moveTo>
                  <a:lnTo>
                    <a:pt x="3747389" y="12700"/>
                  </a:lnTo>
                  <a:lnTo>
                    <a:pt x="3747389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113903" y="2780157"/>
              <a:ext cx="3747770" cy="354330"/>
            </a:xfrm>
            <a:custGeom>
              <a:avLst/>
              <a:gdLst/>
              <a:ahLst/>
              <a:cxnLst/>
              <a:rect l="l" t="t" r="r" b="b"/>
              <a:pathLst>
                <a:path w="3747770" h="354330">
                  <a:moveTo>
                    <a:pt x="6350" y="0"/>
                  </a:moveTo>
                  <a:lnTo>
                    <a:pt x="6350" y="354075"/>
                  </a:lnTo>
                </a:path>
                <a:path w="3747770" h="354330">
                  <a:moveTo>
                    <a:pt x="3741039" y="0"/>
                  </a:moveTo>
                  <a:lnTo>
                    <a:pt x="3741039" y="354075"/>
                  </a:lnTo>
                </a:path>
                <a:path w="3747770" h="354330">
                  <a:moveTo>
                    <a:pt x="0" y="347725"/>
                  </a:moveTo>
                  <a:lnTo>
                    <a:pt x="3747389" y="34772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6476" y="2037397"/>
              <a:ext cx="934135" cy="18129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3758" y="2037397"/>
              <a:ext cx="95250" cy="1812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41383" y="2037397"/>
              <a:ext cx="811187" cy="1812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97844" y="1958657"/>
              <a:ext cx="915098" cy="2003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12526" y="2139886"/>
              <a:ext cx="643293" cy="2003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6476" y="2337117"/>
              <a:ext cx="1906651" cy="2003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50194" y="2337117"/>
              <a:ext cx="944397" cy="2003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27130" y="2337117"/>
              <a:ext cx="171450" cy="2003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12855" y="2337117"/>
              <a:ext cx="389000" cy="20034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26476" y="2565082"/>
              <a:ext cx="883920" cy="20034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40669" y="2565082"/>
              <a:ext cx="954646" cy="20034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27130" y="2565082"/>
              <a:ext cx="171450" cy="2003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12855" y="2565082"/>
              <a:ext cx="400430" cy="2003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41690" y="2835211"/>
              <a:ext cx="404812" cy="2384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65540" y="2835211"/>
              <a:ext cx="257644" cy="23844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37243" y="2835211"/>
              <a:ext cx="342900" cy="23844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94418" y="2835211"/>
              <a:ext cx="773290" cy="2384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90506" y="2835211"/>
              <a:ext cx="476643" cy="23844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271759" y="2835211"/>
              <a:ext cx="209550" cy="23844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76534" y="2835211"/>
              <a:ext cx="476643" cy="23844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757916" y="2835211"/>
              <a:ext cx="177800" cy="23844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891266" y="2835211"/>
              <a:ext cx="229234" cy="23844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005819" y="2835211"/>
              <a:ext cx="330200" cy="2384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53469" y="2835211"/>
              <a:ext cx="394119" cy="2384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00566" y="3601402"/>
              <a:ext cx="752119" cy="20034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56369" y="3963098"/>
              <a:ext cx="304800" cy="20034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219575" y="2438400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4572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04029" y="2454529"/>
              <a:ext cx="381419" cy="20002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648075" y="3114675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4572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24020" y="3134042"/>
              <a:ext cx="406819" cy="20034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077075" y="3114675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4572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53909" y="3131756"/>
              <a:ext cx="406819" cy="20034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496050" y="4019550"/>
              <a:ext cx="457200" cy="228600"/>
            </a:xfrm>
            <a:custGeom>
              <a:avLst/>
              <a:gdLst/>
              <a:ahLst/>
              <a:cxnLst/>
              <a:rect l="l" t="t" r="r" b="b"/>
              <a:pathLst>
                <a:path w="457200" h="228600">
                  <a:moveTo>
                    <a:pt x="4572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457200" y="22860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5" name="object 6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79615" y="4034472"/>
              <a:ext cx="406819" cy="20034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148201" y="2433701"/>
              <a:ext cx="2857500" cy="2531745"/>
            </a:xfrm>
            <a:custGeom>
              <a:avLst/>
              <a:gdLst/>
              <a:ahLst/>
              <a:cxnLst/>
              <a:rect l="l" t="t" r="r" b="b"/>
              <a:pathLst>
                <a:path w="2857500" h="2531745">
                  <a:moveTo>
                    <a:pt x="0" y="0"/>
                  </a:moveTo>
                  <a:lnTo>
                    <a:pt x="0" y="2531364"/>
                  </a:lnTo>
                </a:path>
                <a:path w="2857500" h="2531745">
                  <a:moveTo>
                    <a:pt x="2857500" y="695325"/>
                  </a:moveTo>
                  <a:lnTo>
                    <a:pt x="2857500" y="2529078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882492" y="4121467"/>
            <a:ext cx="229076" cy="250508"/>
            <a:chOff x="1176655" y="5495290"/>
            <a:chExt cx="305435" cy="334010"/>
          </a:xfrm>
        </p:grpSpPr>
        <p:pic>
          <p:nvPicPr>
            <p:cNvPr id="68" name="object 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6655" y="5495290"/>
              <a:ext cx="305219" cy="16224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6655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1421321" y="4121467"/>
            <a:ext cx="229076" cy="250508"/>
            <a:chOff x="1895094" y="5495290"/>
            <a:chExt cx="305435" cy="334010"/>
          </a:xfrm>
        </p:grpSpPr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04746" y="5495290"/>
              <a:ext cx="267119" cy="1622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95094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1953578" y="4121467"/>
            <a:ext cx="229076" cy="250508"/>
            <a:chOff x="2604770" y="5495290"/>
            <a:chExt cx="305435" cy="334010"/>
          </a:xfrm>
        </p:grpSpPr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04770" y="5495290"/>
              <a:ext cx="292519" cy="16224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04770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2488882" y="4121467"/>
            <a:ext cx="229076" cy="250508"/>
            <a:chOff x="3318509" y="5495290"/>
            <a:chExt cx="305435" cy="334010"/>
          </a:xfrm>
        </p:grpSpPr>
        <p:pic>
          <p:nvPicPr>
            <p:cNvPr id="77" name="object 7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18509" y="5495290"/>
              <a:ext cx="305219" cy="16224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18509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3027522" y="4121467"/>
            <a:ext cx="229076" cy="250508"/>
            <a:chOff x="4036695" y="5495290"/>
            <a:chExt cx="305435" cy="334010"/>
          </a:xfrm>
        </p:grpSpPr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46220" y="5495290"/>
              <a:ext cx="267119" cy="16224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36695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6288595" y="4121467"/>
            <a:ext cx="139541" cy="250508"/>
            <a:chOff x="8384793" y="5495290"/>
            <a:chExt cx="186055" cy="334010"/>
          </a:xfrm>
        </p:grpSpPr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413368" y="5495290"/>
              <a:ext cx="152400" cy="16224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384793" y="5667057"/>
              <a:ext cx="185737" cy="161925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6839902" y="4121467"/>
            <a:ext cx="114776" cy="250508"/>
            <a:chOff x="9119869" y="5495290"/>
            <a:chExt cx="153035" cy="334010"/>
          </a:xfrm>
        </p:grpSpPr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119869" y="5495290"/>
              <a:ext cx="153034" cy="16224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119869" y="5667057"/>
              <a:ext cx="153034" cy="161925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5742146" y="4121467"/>
            <a:ext cx="171450" cy="250508"/>
            <a:chOff x="7656194" y="5495290"/>
            <a:chExt cx="228600" cy="334010"/>
          </a:xfrm>
        </p:grpSpPr>
        <p:pic>
          <p:nvPicPr>
            <p:cNvPr id="89" name="object 8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656194" y="5495290"/>
              <a:ext cx="228600" cy="16224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56194" y="5667057"/>
              <a:ext cx="228600" cy="161925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5208556" y="4121467"/>
            <a:ext cx="171926" cy="250508"/>
            <a:chOff x="6944741" y="5495290"/>
            <a:chExt cx="229235" cy="334010"/>
          </a:xfrm>
        </p:grpSpPr>
        <p:pic>
          <p:nvPicPr>
            <p:cNvPr id="92" name="object 9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44741" y="5495290"/>
              <a:ext cx="229069" cy="16224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944741" y="5667057"/>
              <a:ext cx="229069" cy="161925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4693253" y="4121467"/>
            <a:ext cx="200025" cy="250508"/>
            <a:chOff x="6257671" y="5495290"/>
            <a:chExt cx="266700" cy="334010"/>
          </a:xfrm>
        </p:grpSpPr>
        <p:pic>
          <p:nvPicPr>
            <p:cNvPr id="95" name="object 9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57671" y="5495290"/>
              <a:ext cx="266700" cy="16224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286246" y="5667057"/>
              <a:ext cx="228600" cy="161925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4113847" y="4121467"/>
            <a:ext cx="200025" cy="250508"/>
            <a:chOff x="5485129" y="5495290"/>
            <a:chExt cx="266700" cy="334010"/>
          </a:xfrm>
        </p:grpSpPr>
        <p:pic>
          <p:nvPicPr>
            <p:cNvPr id="98" name="object 9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485129" y="5495290"/>
              <a:ext cx="266700" cy="16224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485129" y="5667057"/>
              <a:ext cx="266700" cy="161925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3566637" y="4121467"/>
            <a:ext cx="229076" cy="250508"/>
            <a:chOff x="4755515" y="5495290"/>
            <a:chExt cx="305435" cy="334010"/>
          </a:xfrm>
        </p:grpSpPr>
        <p:pic>
          <p:nvPicPr>
            <p:cNvPr id="101" name="object 10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55515" y="5495290"/>
              <a:ext cx="305219" cy="16224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55515" y="5667057"/>
              <a:ext cx="305219" cy="161925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253126" y="3977878"/>
            <a:ext cx="572453" cy="400526"/>
            <a:chOff x="337502" y="5303837"/>
            <a:chExt cx="763270" cy="534035"/>
          </a:xfrm>
        </p:grpSpPr>
        <p:pic>
          <p:nvPicPr>
            <p:cNvPr id="104" name="object 10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37502" y="5303837"/>
              <a:ext cx="748842" cy="20034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75602" y="5466397"/>
              <a:ext cx="720369" cy="20034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95020" y="5637529"/>
              <a:ext cx="305219" cy="200342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334565" y="4440793"/>
            <a:ext cx="7150418" cy="531019"/>
            <a:chOff x="446087" y="5921057"/>
            <a:chExt cx="9533890" cy="708025"/>
          </a:xfrm>
        </p:grpSpPr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46087" y="6180455"/>
              <a:ext cx="1408430" cy="13366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46087" y="6343015"/>
              <a:ext cx="2330704" cy="13366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6087" y="6495732"/>
              <a:ext cx="4765040" cy="13335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164454" y="6495732"/>
              <a:ext cx="1255725" cy="13335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75146" y="6495732"/>
              <a:ext cx="322630" cy="13335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299080" y="5921057"/>
              <a:ext cx="7680579" cy="238442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335518" y="417385"/>
            <a:ext cx="4425220" cy="393383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MARIPOSA Subgroup Analysis Findings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02880" y="2892457"/>
            <a:ext cx="1264920" cy="164306"/>
            <a:chOff x="10403840" y="3856609"/>
            <a:chExt cx="1686560" cy="219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3840" y="3856609"/>
              <a:ext cx="1683893" cy="114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0819" y="3961066"/>
              <a:ext cx="1219428" cy="11461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559706" y="3107102"/>
            <a:ext cx="1525429" cy="329088"/>
            <a:chOff x="10079608" y="4142803"/>
            <a:chExt cx="2033905" cy="43878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6410" y="4142803"/>
              <a:ext cx="1955164" cy="1146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9608" y="4247197"/>
              <a:ext cx="2023237" cy="1146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65333" y="4352670"/>
              <a:ext cx="1948052" cy="114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75289" y="4466653"/>
              <a:ext cx="1536065" cy="11461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543800" y="3543301"/>
            <a:ext cx="1485900" cy="1478756"/>
            <a:chOff x="10058400" y="4724400"/>
            <a:chExt cx="1981200" cy="1971675"/>
          </a:xfrm>
        </p:grpSpPr>
        <p:sp>
          <p:nvSpPr>
            <p:cNvPr id="11" name="object 11"/>
            <p:cNvSpPr/>
            <p:nvPr/>
          </p:nvSpPr>
          <p:spPr>
            <a:xfrm>
              <a:off x="10058400" y="4724400"/>
              <a:ext cx="1981200" cy="1971675"/>
            </a:xfrm>
            <a:custGeom>
              <a:avLst/>
              <a:gdLst/>
              <a:ahLst/>
              <a:cxnLst/>
              <a:rect l="l" t="t" r="r" b="b"/>
              <a:pathLst>
                <a:path w="1981200" h="1971675">
                  <a:moveTo>
                    <a:pt x="1981200" y="0"/>
                  </a:moveTo>
                  <a:lnTo>
                    <a:pt x="0" y="0"/>
                  </a:lnTo>
                  <a:lnTo>
                    <a:pt x="0" y="1971675"/>
                  </a:lnTo>
                  <a:lnTo>
                    <a:pt x="1981200" y="1971675"/>
                  </a:lnTo>
                  <a:lnTo>
                    <a:pt x="19812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6030" y="5573394"/>
              <a:ext cx="326936" cy="95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0305" y="5669280"/>
              <a:ext cx="492709" cy="952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49229" y="5764212"/>
              <a:ext cx="444055" cy="95567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59607" y="325326"/>
            <a:ext cx="6111716" cy="1495425"/>
            <a:chOff x="879475" y="433768"/>
            <a:chExt cx="8148955" cy="199390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475" y="433768"/>
              <a:ext cx="8148574" cy="5248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475" y="920750"/>
              <a:ext cx="7396226" cy="5245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475" y="1416684"/>
              <a:ext cx="4404995" cy="5245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21275" y="1416684"/>
              <a:ext cx="1287018" cy="5245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0990" y="1416684"/>
              <a:ext cx="285750" cy="5245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93865" y="1416684"/>
              <a:ext cx="1916938" cy="52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9475" y="1902713"/>
              <a:ext cx="2715895" cy="5245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6454" y="1902713"/>
              <a:ext cx="286385" cy="5245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29710" y="1902713"/>
              <a:ext cx="4035933" cy="52451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59606" y="2078069"/>
            <a:ext cx="6044088" cy="565309"/>
            <a:chOff x="879475" y="2770758"/>
            <a:chExt cx="8058784" cy="753745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475" y="2770758"/>
              <a:ext cx="8058784" cy="391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9475" y="3133407"/>
              <a:ext cx="5737098" cy="3908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65570" y="3133407"/>
              <a:ext cx="209550" cy="3908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70345" y="3133407"/>
              <a:ext cx="936891" cy="390842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659129" y="2805636"/>
            <a:ext cx="5934551" cy="658177"/>
            <a:chOff x="878839" y="3740848"/>
            <a:chExt cx="7912734" cy="877569"/>
          </a:xfrm>
        </p:grpSpPr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9474" y="3740848"/>
              <a:ext cx="1478914" cy="23844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78839" y="3926204"/>
              <a:ext cx="1390650" cy="9525"/>
            </a:xfrm>
            <a:custGeom>
              <a:avLst/>
              <a:gdLst/>
              <a:ahLst/>
              <a:cxnLst/>
              <a:rect l="l" t="t" r="r" b="b"/>
              <a:pathLst>
                <a:path w="1390650" h="9525">
                  <a:moveTo>
                    <a:pt x="1390649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390649" y="9525"/>
                  </a:lnTo>
                  <a:lnTo>
                    <a:pt x="13906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71394" y="3740848"/>
              <a:ext cx="95250" cy="2384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19019" y="3760152"/>
              <a:ext cx="95250" cy="1527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95219" y="3740848"/>
              <a:ext cx="1604899" cy="2384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10710" y="3760152"/>
              <a:ext cx="133985" cy="1527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06214" y="3740848"/>
              <a:ext cx="1135748" cy="2384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54599" y="3760152"/>
              <a:ext cx="133350" cy="15271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49849" y="3740848"/>
              <a:ext cx="1112862" cy="2384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70041" y="3760152"/>
              <a:ext cx="152400" cy="15271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74688" y="3740848"/>
              <a:ext cx="1525396" cy="23844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04708" y="3760152"/>
              <a:ext cx="152400" cy="15271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9474" y="3960177"/>
              <a:ext cx="1791589" cy="2384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85719" y="3979544"/>
              <a:ext cx="152400" cy="1524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90875" y="3960177"/>
              <a:ext cx="1574291" cy="2384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77664" y="3979544"/>
              <a:ext cx="133350" cy="1524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272914" y="3960177"/>
              <a:ext cx="1069746" cy="23844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45354" y="3960177"/>
              <a:ext cx="133350" cy="2384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12029" y="3960177"/>
              <a:ext cx="954151" cy="23844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179566" y="3979544"/>
              <a:ext cx="152400" cy="1524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84341" y="3960177"/>
              <a:ext cx="1156728" cy="23844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352030" y="3979544"/>
              <a:ext cx="152400" cy="1524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456805" y="3960177"/>
              <a:ext cx="1259916" cy="23844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619744" y="3979544"/>
              <a:ext cx="171450" cy="1524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79474" y="4169981"/>
              <a:ext cx="1655318" cy="2384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442844" y="4189348"/>
              <a:ext cx="142875" cy="15240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566669" y="4169981"/>
              <a:ext cx="1509521" cy="23844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96689" y="4189348"/>
              <a:ext cx="171450" cy="15240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58614" y="4169981"/>
              <a:ext cx="868540" cy="23844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40299" y="4189348"/>
              <a:ext cx="171450" cy="1524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083174" y="4169981"/>
              <a:ext cx="1559941" cy="2384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51294" y="4189348"/>
              <a:ext cx="171450" cy="1524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694169" y="4169981"/>
              <a:ext cx="1053541" cy="23844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66608" y="4189348"/>
              <a:ext cx="185737" cy="1524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79474" y="4379912"/>
              <a:ext cx="1604899" cy="23844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395219" y="4399279"/>
              <a:ext cx="171450" cy="15240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38094" y="4379912"/>
              <a:ext cx="1480820" cy="23844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920489" y="4399279"/>
              <a:ext cx="185737" cy="15240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72889" y="4379912"/>
              <a:ext cx="1484376" cy="23844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464555" y="4399279"/>
              <a:ext cx="186220" cy="15240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617210" y="4379912"/>
              <a:ext cx="1146073" cy="2384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75119" y="4399279"/>
              <a:ext cx="171450" cy="15240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27900" y="4379912"/>
              <a:ext cx="1443735" cy="23844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181339" y="4399279"/>
              <a:ext cx="171450" cy="152400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659607" y="3654266"/>
            <a:ext cx="6152674" cy="844391"/>
            <a:chOff x="879475" y="4872354"/>
            <a:chExt cx="8203565" cy="1125855"/>
          </a:xfrm>
        </p:grpSpPr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79475" y="4872354"/>
              <a:ext cx="57150" cy="9525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08050" y="4881879"/>
              <a:ext cx="2922397" cy="15240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777233" y="4872354"/>
              <a:ext cx="95250" cy="9525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824985" y="4881879"/>
              <a:ext cx="3616833" cy="1524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390130" y="4872354"/>
              <a:ext cx="95250" cy="9525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437755" y="4881879"/>
              <a:ext cx="1566291" cy="15240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79475" y="5014912"/>
              <a:ext cx="4731131" cy="15271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559678" y="5005768"/>
              <a:ext cx="95885" cy="955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607684" y="5014912"/>
              <a:ext cx="2099437" cy="15271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657210" y="5005768"/>
              <a:ext cx="95250" cy="9556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704708" y="5014912"/>
              <a:ext cx="1293114" cy="15271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79475" y="5158422"/>
              <a:ext cx="4045966" cy="15271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873625" y="5148960"/>
              <a:ext cx="95250" cy="9525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921250" y="5158422"/>
              <a:ext cx="4161790" cy="15271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79475" y="5291518"/>
              <a:ext cx="3214243" cy="15271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044314" y="5281866"/>
              <a:ext cx="76200" cy="9556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082414" y="5291518"/>
              <a:ext cx="4224782" cy="15271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257540" y="5281866"/>
              <a:ext cx="95250" cy="9556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305165" y="5291518"/>
              <a:ext cx="686498" cy="15271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79475" y="5434647"/>
              <a:ext cx="4083304" cy="15271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911725" y="5425439"/>
              <a:ext cx="95250" cy="9525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959350" y="5434647"/>
              <a:ext cx="2947797" cy="15271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857235" y="5425439"/>
              <a:ext cx="114300" cy="9525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933308" y="5434647"/>
              <a:ext cx="951979" cy="15271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79475" y="5568632"/>
              <a:ext cx="3415791" cy="15240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244340" y="5559107"/>
              <a:ext cx="85725" cy="9525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301490" y="5568632"/>
              <a:ext cx="3299079" cy="15240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552055" y="5559107"/>
              <a:ext cx="114300" cy="952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628255" y="5568632"/>
              <a:ext cx="1430020" cy="15240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79475" y="5701664"/>
              <a:ext cx="935710" cy="15271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765935" y="5692457"/>
              <a:ext cx="114300" cy="9556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842135" y="5701664"/>
              <a:ext cx="2722626" cy="15271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511421" y="5692457"/>
              <a:ext cx="114300" cy="9556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587621" y="5701664"/>
              <a:ext cx="2875915" cy="15271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09180" y="5692457"/>
              <a:ext cx="114300" cy="955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485380" y="5701664"/>
              <a:ext cx="1093876" cy="15271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79475" y="5845174"/>
              <a:ext cx="2054479" cy="15271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881376" y="5835649"/>
              <a:ext cx="114300" cy="9525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957576" y="5845174"/>
              <a:ext cx="3028061" cy="15271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931534" y="5835649"/>
              <a:ext cx="100488" cy="9525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98590" y="5845174"/>
              <a:ext cx="2662936" cy="152717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659607" y="4963001"/>
            <a:ext cx="6750844" cy="150495"/>
            <a:chOff x="879475" y="6617334"/>
            <a:chExt cx="9001125" cy="200660"/>
          </a:xfrm>
        </p:grpSpPr>
        <p:pic>
          <p:nvPicPr>
            <p:cNvPr id="118" name="object 11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79475" y="6617334"/>
              <a:ext cx="1851025" cy="20034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661920" y="6617334"/>
              <a:ext cx="4522342" cy="20034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113651" y="6617334"/>
              <a:ext cx="600786" cy="20034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7647558" y="6617334"/>
              <a:ext cx="171450" cy="20034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733283" y="6617334"/>
              <a:ext cx="2147316" cy="200342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7536657" y="3536157"/>
            <a:ext cx="1493044" cy="14930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518" y="417385"/>
            <a:ext cx="4798219" cy="393383"/>
            <a:chOff x="447357" y="556513"/>
            <a:chExt cx="6397625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357" y="556513"/>
              <a:ext cx="1935099" cy="524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6040" y="556513"/>
              <a:ext cx="285750" cy="5245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8915" y="556513"/>
              <a:ext cx="4595495" cy="52451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34566" y="4085987"/>
            <a:ext cx="7726204" cy="887254"/>
            <a:chOff x="446087" y="5447982"/>
            <a:chExt cx="10301605" cy="11830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087" y="5447982"/>
              <a:ext cx="489318" cy="13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505" y="5447982"/>
              <a:ext cx="5030343" cy="133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50890" y="5447982"/>
              <a:ext cx="549021" cy="133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087" y="5620067"/>
              <a:ext cx="76200" cy="857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187" y="5610542"/>
              <a:ext cx="3811460" cy="1333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49420" y="5620067"/>
              <a:ext cx="76200" cy="857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87520" y="5610542"/>
              <a:ext cx="5409691" cy="1333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54158" y="5610542"/>
              <a:ext cx="993305" cy="133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6087" y="5724525"/>
              <a:ext cx="1882394" cy="1336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85745" y="5724525"/>
              <a:ext cx="76200" cy="13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23719" y="5724525"/>
              <a:ext cx="585025" cy="1336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67025" y="5734367"/>
              <a:ext cx="76200" cy="860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05505" y="5724525"/>
              <a:ext cx="5851652" cy="1336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10676" y="5724525"/>
              <a:ext cx="2036445" cy="1336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6087" y="5848985"/>
              <a:ext cx="455434" cy="1333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55980" y="5848985"/>
              <a:ext cx="1934591" cy="1333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3200" y="5848985"/>
              <a:ext cx="3495040" cy="1333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93790" y="5848985"/>
              <a:ext cx="133985" cy="1333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60846" y="5848985"/>
              <a:ext cx="1846706" cy="1333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62341" y="5848985"/>
              <a:ext cx="2389378" cy="1333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6087" y="5972492"/>
              <a:ext cx="2483612" cy="1336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86075" y="5972492"/>
              <a:ext cx="133985" cy="13366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53004" y="5972492"/>
              <a:ext cx="996835" cy="1336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6139" y="5982017"/>
              <a:ext cx="76200" cy="860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44365" y="5972492"/>
              <a:ext cx="1809750" cy="1336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707634" y="5972492"/>
              <a:ext cx="2313558" cy="1336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95539" y="5982017"/>
              <a:ext cx="76200" cy="860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33766" y="5972492"/>
              <a:ext cx="2326385" cy="1336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6087" y="6096952"/>
              <a:ext cx="775944" cy="133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6087" y="6259195"/>
              <a:ext cx="990790" cy="1333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89761" y="6259195"/>
              <a:ext cx="687603" cy="13335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28189" y="6259195"/>
              <a:ext cx="562673" cy="1333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43175" y="6259195"/>
              <a:ext cx="574776" cy="1333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76955" y="6316345"/>
              <a:ext cx="233362" cy="857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276854" y="6259195"/>
              <a:ext cx="5861177" cy="13335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91676" y="6259195"/>
              <a:ext cx="203619" cy="1333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44330" y="6259195"/>
              <a:ext cx="1336294" cy="1333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6087" y="6373177"/>
              <a:ext cx="4687697" cy="1336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088254" y="6373177"/>
              <a:ext cx="1138326" cy="1336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184265" y="6373177"/>
              <a:ext cx="2980055" cy="13366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120505" y="6373177"/>
              <a:ext cx="1126807" cy="1336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46087" y="6497637"/>
              <a:ext cx="4679950" cy="133350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2196751" y="1782413"/>
            <a:ext cx="492919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65722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222207" y="1107282"/>
            <a:ext cx="2207419" cy="2736056"/>
          </a:xfrm>
          <a:custGeom>
            <a:avLst/>
            <a:gdLst/>
            <a:ahLst/>
            <a:cxnLst/>
            <a:rect l="l" t="t" r="r" b="b"/>
            <a:pathLst>
              <a:path w="2943225" h="3648075">
                <a:moveTo>
                  <a:pt x="2452624" y="0"/>
                </a:moveTo>
                <a:lnTo>
                  <a:pt x="490600" y="0"/>
                </a:lnTo>
                <a:lnTo>
                  <a:pt x="443342" y="2245"/>
                </a:lnTo>
                <a:lnTo>
                  <a:pt x="397357" y="8843"/>
                </a:lnTo>
                <a:lnTo>
                  <a:pt x="352850" y="19590"/>
                </a:lnTo>
                <a:lnTo>
                  <a:pt x="310027" y="34280"/>
                </a:lnTo>
                <a:lnTo>
                  <a:pt x="269093" y="52707"/>
                </a:lnTo>
                <a:lnTo>
                  <a:pt x="230254" y="74666"/>
                </a:lnTo>
                <a:lnTo>
                  <a:pt x="193715" y="99951"/>
                </a:lnTo>
                <a:lnTo>
                  <a:pt x="159681" y="128358"/>
                </a:lnTo>
                <a:lnTo>
                  <a:pt x="128358" y="159681"/>
                </a:lnTo>
                <a:lnTo>
                  <a:pt x="99951" y="193715"/>
                </a:lnTo>
                <a:lnTo>
                  <a:pt x="74666" y="230254"/>
                </a:lnTo>
                <a:lnTo>
                  <a:pt x="52707" y="269093"/>
                </a:lnTo>
                <a:lnTo>
                  <a:pt x="34280" y="310027"/>
                </a:lnTo>
                <a:lnTo>
                  <a:pt x="19590" y="352850"/>
                </a:lnTo>
                <a:lnTo>
                  <a:pt x="8843" y="397357"/>
                </a:lnTo>
                <a:lnTo>
                  <a:pt x="2245" y="443342"/>
                </a:lnTo>
                <a:lnTo>
                  <a:pt x="0" y="490600"/>
                </a:lnTo>
                <a:lnTo>
                  <a:pt x="0" y="3157474"/>
                </a:lnTo>
                <a:lnTo>
                  <a:pt x="2245" y="3204732"/>
                </a:lnTo>
                <a:lnTo>
                  <a:pt x="8843" y="3250717"/>
                </a:lnTo>
                <a:lnTo>
                  <a:pt x="19590" y="3295224"/>
                </a:lnTo>
                <a:lnTo>
                  <a:pt x="34280" y="3338047"/>
                </a:lnTo>
                <a:lnTo>
                  <a:pt x="52707" y="3378981"/>
                </a:lnTo>
                <a:lnTo>
                  <a:pt x="74666" y="3417820"/>
                </a:lnTo>
                <a:lnTo>
                  <a:pt x="99951" y="3454359"/>
                </a:lnTo>
                <a:lnTo>
                  <a:pt x="128358" y="3488393"/>
                </a:lnTo>
                <a:lnTo>
                  <a:pt x="159681" y="3519716"/>
                </a:lnTo>
                <a:lnTo>
                  <a:pt x="193715" y="3548123"/>
                </a:lnTo>
                <a:lnTo>
                  <a:pt x="230254" y="3573408"/>
                </a:lnTo>
                <a:lnTo>
                  <a:pt x="269093" y="3595367"/>
                </a:lnTo>
                <a:lnTo>
                  <a:pt x="310027" y="3613794"/>
                </a:lnTo>
                <a:lnTo>
                  <a:pt x="352850" y="3628484"/>
                </a:lnTo>
                <a:lnTo>
                  <a:pt x="397357" y="3639231"/>
                </a:lnTo>
                <a:lnTo>
                  <a:pt x="443342" y="3645829"/>
                </a:lnTo>
                <a:lnTo>
                  <a:pt x="490600" y="3648075"/>
                </a:lnTo>
                <a:lnTo>
                  <a:pt x="2452624" y="3648075"/>
                </a:lnTo>
                <a:lnTo>
                  <a:pt x="2499882" y="3645829"/>
                </a:lnTo>
                <a:lnTo>
                  <a:pt x="2545867" y="3639231"/>
                </a:lnTo>
                <a:lnTo>
                  <a:pt x="2590374" y="3628484"/>
                </a:lnTo>
                <a:lnTo>
                  <a:pt x="2633197" y="3613794"/>
                </a:lnTo>
                <a:lnTo>
                  <a:pt x="2674131" y="3595367"/>
                </a:lnTo>
                <a:lnTo>
                  <a:pt x="2712970" y="3573408"/>
                </a:lnTo>
                <a:lnTo>
                  <a:pt x="2749509" y="3548123"/>
                </a:lnTo>
                <a:lnTo>
                  <a:pt x="2783543" y="3519716"/>
                </a:lnTo>
                <a:lnTo>
                  <a:pt x="2814866" y="3488393"/>
                </a:lnTo>
                <a:lnTo>
                  <a:pt x="2843273" y="3454359"/>
                </a:lnTo>
                <a:lnTo>
                  <a:pt x="2868558" y="3417820"/>
                </a:lnTo>
                <a:lnTo>
                  <a:pt x="2890517" y="3378981"/>
                </a:lnTo>
                <a:lnTo>
                  <a:pt x="2908944" y="3338047"/>
                </a:lnTo>
                <a:lnTo>
                  <a:pt x="2923634" y="3295224"/>
                </a:lnTo>
                <a:lnTo>
                  <a:pt x="2934381" y="3250717"/>
                </a:lnTo>
                <a:lnTo>
                  <a:pt x="2940979" y="3204732"/>
                </a:lnTo>
                <a:lnTo>
                  <a:pt x="2943225" y="3157474"/>
                </a:lnTo>
                <a:lnTo>
                  <a:pt x="2943225" y="490600"/>
                </a:lnTo>
                <a:lnTo>
                  <a:pt x="2940979" y="443342"/>
                </a:lnTo>
                <a:lnTo>
                  <a:pt x="2934381" y="397357"/>
                </a:lnTo>
                <a:lnTo>
                  <a:pt x="2923634" y="352850"/>
                </a:lnTo>
                <a:lnTo>
                  <a:pt x="2908944" y="310027"/>
                </a:lnTo>
                <a:lnTo>
                  <a:pt x="2890517" y="269093"/>
                </a:lnTo>
                <a:lnTo>
                  <a:pt x="2868558" y="230254"/>
                </a:lnTo>
                <a:lnTo>
                  <a:pt x="2843273" y="193715"/>
                </a:lnTo>
                <a:lnTo>
                  <a:pt x="2814866" y="159681"/>
                </a:lnTo>
                <a:lnTo>
                  <a:pt x="2783543" y="128358"/>
                </a:lnTo>
                <a:lnTo>
                  <a:pt x="2749509" y="99951"/>
                </a:lnTo>
                <a:lnTo>
                  <a:pt x="2712970" y="74666"/>
                </a:lnTo>
                <a:lnTo>
                  <a:pt x="2674131" y="52707"/>
                </a:lnTo>
                <a:lnTo>
                  <a:pt x="2633197" y="34280"/>
                </a:lnTo>
                <a:lnTo>
                  <a:pt x="2590374" y="19590"/>
                </a:lnTo>
                <a:lnTo>
                  <a:pt x="2545867" y="8843"/>
                </a:lnTo>
                <a:lnTo>
                  <a:pt x="2499882" y="2245"/>
                </a:lnTo>
                <a:lnTo>
                  <a:pt x="2452624" y="0"/>
                </a:lnTo>
                <a:close/>
              </a:path>
            </a:pathLst>
          </a:custGeom>
          <a:solidFill>
            <a:srgbClr val="E7E6E6">
              <a:alpha val="50195"/>
            </a:srgbClr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321844" y="1178719"/>
            <a:ext cx="2507456" cy="478631"/>
            <a:chOff x="4429125" y="1571625"/>
            <a:chExt cx="3343275" cy="638175"/>
          </a:xfrm>
        </p:grpSpPr>
        <p:sp>
          <p:nvSpPr>
            <p:cNvPr id="53" name="object 53"/>
            <p:cNvSpPr/>
            <p:nvPr/>
          </p:nvSpPr>
          <p:spPr>
            <a:xfrm>
              <a:off x="4429125" y="1571625"/>
              <a:ext cx="3343275" cy="638175"/>
            </a:xfrm>
            <a:custGeom>
              <a:avLst/>
              <a:gdLst/>
              <a:ahLst/>
              <a:cxnLst/>
              <a:rect l="l" t="t" r="r" b="b"/>
              <a:pathLst>
                <a:path w="3343275" h="638175">
                  <a:moveTo>
                    <a:pt x="3236849" y="0"/>
                  </a:moveTo>
                  <a:lnTo>
                    <a:pt x="106425" y="0"/>
                  </a:lnTo>
                  <a:lnTo>
                    <a:pt x="64990" y="8360"/>
                  </a:lnTo>
                  <a:lnTo>
                    <a:pt x="31162" y="31162"/>
                  </a:lnTo>
                  <a:lnTo>
                    <a:pt x="8360" y="64990"/>
                  </a:lnTo>
                  <a:lnTo>
                    <a:pt x="0" y="106425"/>
                  </a:lnTo>
                  <a:lnTo>
                    <a:pt x="0" y="531749"/>
                  </a:lnTo>
                  <a:lnTo>
                    <a:pt x="8360" y="573184"/>
                  </a:lnTo>
                  <a:lnTo>
                    <a:pt x="31162" y="607012"/>
                  </a:lnTo>
                  <a:lnTo>
                    <a:pt x="64990" y="629814"/>
                  </a:lnTo>
                  <a:lnTo>
                    <a:pt x="106425" y="638175"/>
                  </a:lnTo>
                  <a:lnTo>
                    <a:pt x="3236849" y="638175"/>
                  </a:lnTo>
                  <a:lnTo>
                    <a:pt x="3278284" y="629814"/>
                  </a:lnTo>
                  <a:lnTo>
                    <a:pt x="3312112" y="607012"/>
                  </a:lnTo>
                  <a:lnTo>
                    <a:pt x="3334914" y="573184"/>
                  </a:lnTo>
                  <a:lnTo>
                    <a:pt x="3343275" y="531749"/>
                  </a:lnTo>
                  <a:lnTo>
                    <a:pt x="3343275" y="106425"/>
                  </a:lnTo>
                  <a:lnTo>
                    <a:pt x="3334914" y="64990"/>
                  </a:lnTo>
                  <a:lnTo>
                    <a:pt x="3312112" y="31162"/>
                  </a:lnTo>
                  <a:lnTo>
                    <a:pt x="3278284" y="8360"/>
                  </a:lnTo>
                  <a:lnTo>
                    <a:pt x="3236849" y="0"/>
                  </a:lnTo>
                  <a:close/>
                </a:path>
              </a:pathLst>
            </a:custGeom>
            <a:solidFill>
              <a:srgbClr val="0086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881626" y="1662366"/>
              <a:ext cx="2557018" cy="2384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768086" y="1881822"/>
              <a:ext cx="751839" cy="238442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3321844" y="1871663"/>
            <a:ext cx="2507456" cy="478631"/>
            <a:chOff x="4429125" y="2495550"/>
            <a:chExt cx="3343275" cy="638175"/>
          </a:xfrm>
        </p:grpSpPr>
        <p:sp>
          <p:nvSpPr>
            <p:cNvPr id="57" name="object 57"/>
            <p:cNvSpPr/>
            <p:nvPr/>
          </p:nvSpPr>
          <p:spPr>
            <a:xfrm>
              <a:off x="4429125" y="2495550"/>
              <a:ext cx="3343275" cy="638175"/>
            </a:xfrm>
            <a:custGeom>
              <a:avLst/>
              <a:gdLst/>
              <a:ahLst/>
              <a:cxnLst/>
              <a:rect l="l" t="t" r="r" b="b"/>
              <a:pathLst>
                <a:path w="3343275" h="638175">
                  <a:moveTo>
                    <a:pt x="3236849" y="0"/>
                  </a:moveTo>
                  <a:lnTo>
                    <a:pt x="106425" y="0"/>
                  </a:lnTo>
                  <a:lnTo>
                    <a:pt x="64990" y="8360"/>
                  </a:lnTo>
                  <a:lnTo>
                    <a:pt x="31162" y="31162"/>
                  </a:lnTo>
                  <a:lnTo>
                    <a:pt x="8360" y="64990"/>
                  </a:lnTo>
                  <a:lnTo>
                    <a:pt x="0" y="106425"/>
                  </a:lnTo>
                  <a:lnTo>
                    <a:pt x="0" y="531749"/>
                  </a:lnTo>
                  <a:lnTo>
                    <a:pt x="8360" y="573184"/>
                  </a:lnTo>
                  <a:lnTo>
                    <a:pt x="31162" y="607012"/>
                  </a:lnTo>
                  <a:lnTo>
                    <a:pt x="64990" y="629814"/>
                  </a:lnTo>
                  <a:lnTo>
                    <a:pt x="106425" y="638175"/>
                  </a:lnTo>
                  <a:lnTo>
                    <a:pt x="3236849" y="638175"/>
                  </a:lnTo>
                  <a:lnTo>
                    <a:pt x="3278284" y="629814"/>
                  </a:lnTo>
                  <a:lnTo>
                    <a:pt x="3312112" y="607012"/>
                  </a:lnTo>
                  <a:lnTo>
                    <a:pt x="3334914" y="573184"/>
                  </a:lnTo>
                  <a:lnTo>
                    <a:pt x="3343275" y="531749"/>
                  </a:lnTo>
                  <a:lnTo>
                    <a:pt x="3343275" y="106425"/>
                  </a:lnTo>
                  <a:lnTo>
                    <a:pt x="3334914" y="64990"/>
                  </a:lnTo>
                  <a:lnTo>
                    <a:pt x="3312112" y="31162"/>
                  </a:lnTo>
                  <a:lnTo>
                    <a:pt x="3278284" y="8360"/>
                  </a:lnTo>
                  <a:lnTo>
                    <a:pt x="3236849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916551" y="2584767"/>
              <a:ext cx="2478151" cy="23844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802883" y="2804223"/>
              <a:ext cx="675639" cy="238442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6562534" y="1209437"/>
            <a:ext cx="1515904" cy="393859"/>
            <a:chOff x="8750045" y="1612582"/>
            <a:chExt cx="2021205" cy="525145"/>
          </a:xfrm>
        </p:grpSpPr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750045" y="1612582"/>
              <a:ext cx="357657" cy="2384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988424" y="1612582"/>
              <a:ext cx="133350" cy="23844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055099" y="1612582"/>
              <a:ext cx="740092" cy="23844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712959" y="1612582"/>
              <a:ext cx="209550" cy="23844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17734" y="1612582"/>
              <a:ext cx="825817" cy="23844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551794" y="1631886"/>
              <a:ext cx="133350" cy="15271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618469" y="1612582"/>
              <a:ext cx="95250" cy="23844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21749" y="1870011"/>
              <a:ext cx="247650" cy="23844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45574" y="1985009"/>
              <a:ext cx="389305" cy="15240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436480" y="1870011"/>
              <a:ext cx="1276223" cy="23844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637519" y="1889061"/>
              <a:ext cx="133350" cy="152717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6553009" y="1370124"/>
            <a:ext cx="66675" cy="383919"/>
          </a:xfrm>
          <a:prstGeom prst="rect">
            <a:avLst/>
          </a:prstGeom>
        </p:spPr>
        <p:txBody>
          <a:bodyPr vert="horz" wrap="square" lIns="0" tIns="34766" rIns="0" bIns="0" rtlCol="0">
            <a:spAutoFit/>
          </a:bodyPr>
          <a:lstStyle/>
          <a:p>
            <a:pPr marL="9525" defTabSz="685800">
              <a:spcBef>
                <a:spcPts val="274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06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6691313" y="1588579"/>
            <a:ext cx="1487329" cy="179070"/>
            <a:chOff x="8921750" y="2118105"/>
            <a:chExt cx="1983105" cy="238760"/>
          </a:xfrm>
        </p:grpSpPr>
        <p:pic>
          <p:nvPicPr>
            <p:cNvPr id="74" name="object 7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921750" y="2118105"/>
              <a:ext cx="744905" cy="2387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588880" y="2118105"/>
              <a:ext cx="1276223" cy="2387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789920" y="2137092"/>
              <a:ext cx="114934" cy="152717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562534" y="1968103"/>
            <a:ext cx="1418939" cy="178832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6691313" y="2182415"/>
            <a:ext cx="1268729" cy="937260"/>
            <a:chOff x="8921750" y="2909887"/>
            <a:chExt cx="1691639" cy="1249680"/>
          </a:xfrm>
        </p:grpSpPr>
        <p:pic>
          <p:nvPicPr>
            <p:cNvPr id="79" name="object 7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921750" y="2909887"/>
              <a:ext cx="1691513" cy="23844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921750" y="3167316"/>
              <a:ext cx="1433068" cy="23844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921750" y="3415347"/>
              <a:ext cx="457619" cy="23844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921750" y="3663378"/>
              <a:ext cx="1661541" cy="23844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504169" y="3682682"/>
              <a:ext cx="95250" cy="15271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921750" y="3920807"/>
              <a:ext cx="644893" cy="238442"/>
            </a:xfrm>
            <a:prstGeom prst="rect">
              <a:avLst/>
            </a:prstGeom>
          </p:spPr>
        </p:pic>
      </p:grpSp>
      <p:sp>
        <p:nvSpPr>
          <p:cNvPr id="85" name="object 85"/>
          <p:cNvSpPr txBox="1"/>
          <p:nvPr/>
        </p:nvSpPr>
        <p:spPr>
          <a:xfrm>
            <a:off x="6553009" y="2142982"/>
            <a:ext cx="66675" cy="978473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9525" defTabSz="685800">
              <a:spcBef>
                <a:spcPts val="330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59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06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06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59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6" name="object 8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562534" y="3319652"/>
            <a:ext cx="1479995" cy="179070"/>
          </a:xfrm>
          <a:prstGeom prst="rect">
            <a:avLst/>
          </a:prstGeom>
        </p:spPr>
      </p:pic>
      <p:sp>
        <p:nvSpPr>
          <p:cNvPr id="87" name="object 87"/>
          <p:cNvSpPr txBox="1"/>
          <p:nvPr/>
        </p:nvSpPr>
        <p:spPr>
          <a:xfrm>
            <a:off x="6553009" y="3524964"/>
            <a:ext cx="66675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05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8" name="object 8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6691313" y="3534489"/>
            <a:ext cx="278606" cy="178832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657225" y="1100138"/>
            <a:ext cx="2677953" cy="2750344"/>
            <a:chOff x="876300" y="1466850"/>
            <a:chExt cx="3570604" cy="3667125"/>
          </a:xfrm>
        </p:grpSpPr>
        <p:sp>
          <p:nvSpPr>
            <p:cNvPr id="90" name="object 90"/>
            <p:cNvSpPr/>
            <p:nvPr/>
          </p:nvSpPr>
          <p:spPr>
            <a:xfrm>
              <a:off x="4171441" y="1862074"/>
              <a:ext cx="275590" cy="997585"/>
            </a:xfrm>
            <a:custGeom>
              <a:avLst/>
              <a:gdLst/>
              <a:ahLst/>
              <a:cxnLst/>
              <a:rect l="l" t="t" r="r" b="b"/>
              <a:pathLst>
                <a:path w="275589" h="997585">
                  <a:moveTo>
                    <a:pt x="186309" y="921130"/>
                  </a:moveTo>
                  <a:lnTo>
                    <a:pt x="186309" y="997330"/>
                  </a:lnTo>
                  <a:lnTo>
                    <a:pt x="249809" y="965580"/>
                  </a:lnTo>
                  <a:lnTo>
                    <a:pt x="199009" y="965580"/>
                  </a:lnTo>
                  <a:lnTo>
                    <a:pt x="199009" y="952880"/>
                  </a:lnTo>
                  <a:lnTo>
                    <a:pt x="249809" y="952880"/>
                  </a:lnTo>
                  <a:lnTo>
                    <a:pt x="186309" y="921130"/>
                  </a:lnTo>
                  <a:close/>
                </a:path>
                <a:path w="275589" h="997585">
                  <a:moveTo>
                    <a:pt x="199009" y="31750"/>
                  </a:moveTo>
                  <a:lnTo>
                    <a:pt x="0" y="31750"/>
                  </a:lnTo>
                  <a:lnTo>
                    <a:pt x="0" y="965580"/>
                  </a:lnTo>
                  <a:lnTo>
                    <a:pt x="186309" y="965580"/>
                  </a:lnTo>
                  <a:lnTo>
                    <a:pt x="186309" y="959230"/>
                  </a:lnTo>
                  <a:lnTo>
                    <a:pt x="12700" y="959230"/>
                  </a:lnTo>
                  <a:lnTo>
                    <a:pt x="6350" y="952880"/>
                  </a:lnTo>
                  <a:lnTo>
                    <a:pt x="12700" y="952880"/>
                  </a:lnTo>
                  <a:lnTo>
                    <a:pt x="12700" y="44450"/>
                  </a:lnTo>
                  <a:lnTo>
                    <a:pt x="6350" y="44450"/>
                  </a:lnTo>
                  <a:lnTo>
                    <a:pt x="12700" y="38100"/>
                  </a:lnTo>
                  <a:lnTo>
                    <a:pt x="199009" y="38100"/>
                  </a:lnTo>
                  <a:lnTo>
                    <a:pt x="199009" y="31750"/>
                  </a:lnTo>
                  <a:close/>
                </a:path>
                <a:path w="275589" h="997585">
                  <a:moveTo>
                    <a:pt x="249809" y="952880"/>
                  </a:moveTo>
                  <a:lnTo>
                    <a:pt x="199009" y="952880"/>
                  </a:lnTo>
                  <a:lnTo>
                    <a:pt x="199009" y="965580"/>
                  </a:lnTo>
                  <a:lnTo>
                    <a:pt x="249809" y="965580"/>
                  </a:lnTo>
                  <a:lnTo>
                    <a:pt x="262509" y="959230"/>
                  </a:lnTo>
                  <a:lnTo>
                    <a:pt x="249809" y="952880"/>
                  </a:lnTo>
                  <a:close/>
                </a:path>
                <a:path w="275589" h="997585">
                  <a:moveTo>
                    <a:pt x="12700" y="952880"/>
                  </a:moveTo>
                  <a:lnTo>
                    <a:pt x="6350" y="952880"/>
                  </a:lnTo>
                  <a:lnTo>
                    <a:pt x="12700" y="959230"/>
                  </a:lnTo>
                  <a:lnTo>
                    <a:pt x="12700" y="952880"/>
                  </a:lnTo>
                  <a:close/>
                </a:path>
                <a:path w="275589" h="997585">
                  <a:moveTo>
                    <a:pt x="186309" y="952880"/>
                  </a:moveTo>
                  <a:lnTo>
                    <a:pt x="12700" y="952880"/>
                  </a:lnTo>
                  <a:lnTo>
                    <a:pt x="12700" y="959230"/>
                  </a:lnTo>
                  <a:lnTo>
                    <a:pt x="186309" y="959230"/>
                  </a:lnTo>
                  <a:lnTo>
                    <a:pt x="186309" y="952880"/>
                  </a:lnTo>
                  <a:close/>
                </a:path>
                <a:path w="275589" h="997585">
                  <a:moveTo>
                    <a:pt x="199009" y="0"/>
                  </a:moveTo>
                  <a:lnTo>
                    <a:pt x="199009" y="76200"/>
                  </a:lnTo>
                  <a:lnTo>
                    <a:pt x="262509" y="44450"/>
                  </a:lnTo>
                  <a:lnTo>
                    <a:pt x="211709" y="44450"/>
                  </a:lnTo>
                  <a:lnTo>
                    <a:pt x="211709" y="31750"/>
                  </a:lnTo>
                  <a:lnTo>
                    <a:pt x="262509" y="31750"/>
                  </a:lnTo>
                  <a:lnTo>
                    <a:pt x="199009" y="0"/>
                  </a:lnTo>
                  <a:close/>
                </a:path>
                <a:path w="275589" h="997585">
                  <a:moveTo>
                    <a:pt x="12700" y="38100"/>
                  </a:moveTo>
                  <a:lnTo>
                    <a:pt x="6350" y="44450"/>
                  </a:lnTo>
                  <a:lnTo>
                    <a:pt x="12700" y="44450"/>
                  </a:lnTo>
                  <a:lnTo>
                    <a:pt x="12700" y="38100"/>
                  </a:lnTo>
                  <a:close/>
                </a:path>
                <a:path w="275589" h="997585">
                  <a:moveTo>
                    <a:pt x="199009" y="38100"/>
                  </a:moveTo>
                  <a:lnTo>
                    <a:pt x="12700" y="38100"/>
                  </a:lnTo>
                  <a:lnTo>
                    <a:pt x="12700" y="44450"/>
                  </a:lnTo>
                  <a:lnTo>
                    <a:pt x="199009" y="44450"/>
                  </a:lnTo>
                  <a:lnTo>
                    <a:pt x="199009" y="38100"/>
                  </a:lnTo>
                  <a:close/>
                </a:path>
                <a:path w="275589" h="997585">
                  <a:moveTo>
                    <a:pt x="262509" y="31750"/>
                  </a:moveTo>
                  <a:lnTo>
                    <a:pt x="211709" y="31750"/>
                  </a:lnTo>
                  <a:lnTo>
                    <a:pt x="211709" y="44450"/>
                  </a:lnTo>
                  <a:lnTo>
                    <a:pt x="262509" y="44450"/>
                  </a:lnTo>
                  <a:lnTo>
                    <a:pt x="275209" y="38100"/>
                  </a:lnTo>
                  <a:lnTo>
                    <a:pt x="262509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3081401" y="2376550"/>
              <a:ext cx="1102360" cy="0"/>
            </a:xfrm>
            <a:custGeom>
              <a:avLst/>
              <a:gdLst/>
              <a:ahLst/>
              <a:cxnLst/>
              <a:rect l="l" t="t" r="r" b="b"/>
              <a:pathLst>
                <a:path w="1102360">
                  <a:moveTo>
                    <a:pt x="823849" y="0"/>
                  </a:moveTo>
                  <a:lnTo>
                    <a:pt x="1101978" y="0"/>
                  </a:lnTo>
                </a:path>
                <a:path w="1102360">
                  <a:moveTo>
                    <a:pt x="0" y="0"/>
                  </a:moveTo>
                  <a:lnTo>
                    <a:pt x="49999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885825" y="1476375"/>
              <a:ext cx="2409825" cy="3648075"/>
            </a:xfrm>
            <a:custGeom>
              <a:avLst/>
              <a:gdLst/>
              <a:ahLst/>
              <a:cxnLst/>
              <a:rect l="l" t="t" r="r" b="b"/>
              <a:pathLst>
                <a:path w="2409825" h="3648075">
                  <a:moveTo>
                    <a:pt x="2008124" y="0"/>
                  </a:moveTo>
                  <a:lnTo>
                    <a:pt x="401700" y="0"/>
                  </a:lnTo>
                  <a:lnTo>
                    <a:pt x="354848" y="2702"/>
                  </a:lnTo>
                  <a:lnTo>
                    <a:pt x="309585" y="10608"/>
                  </a:lnTo>
                  <a:lnTo>
                    <a:pt x="266212" y="23416"/>
                  </a:lnTo>
                  <a:lnTo>
                    <a:pt x="225030" y="40826"/>
                  </a:lnTo>
                  <a:lnTo>
                    <a:pt x="186341" y="62536"/>
                  </a:lnTo>
                  <a:lnTo>
                    <a:pt x="150445" y="88244"/>
                  </a:lnTo>
                  <a:lnTo>
                    <a:pt x="117644" y="117649"/>
                  </a:lnTo>
                  <a:lnTo>
                    <a:pt x="88240" y="150450"/>
                  </a:lnTo>
                  <a:lnTo>
                    <a:pt x="62533" y="186346"/>
                  </a:lnTo>
                  <a:lnTo>
                    <a:pt x="40824" y="225036"/>
                  </a:lnTo>
                  <a:lnTo>
                    <a:pt x="23415" y="266217"/>
                  </a:lnTo>
                  <a:lnTo>
                    <a:pt x="10607" y="309589"/>
                  </a:lnTo>
                  <a:lnTo>
                    <a:pt x="2702" y="354851"/>
                  </a:lnTo>
                  <a:lnTo>
                    <a:pt x="0" y="401700"/>
                  </a:lnTo>
                  <a:lnTo>
                    <a:pt x="0" y="3246374"/>
                  </a:lnTo>
                  <a:lnTo>
                    <a:pt x="2702" y="3293223"/>
                  </a:lnTo>
                  <a:lnTo>
                    <a:pt x="10607" y="3338485"/>
                  </a:lnTo>
                  <a:lnTo>
                    <a:pt x="23415" y="3381857"/>
                  </a:lnTo>
                  <a:lnTo>
                    <a:pt x="40824" y="3423038"/>
                  </a:lnTo>
                  <a:lnTo>
                    <a:pt x="62533" y="3461728"/>
                  </a:lnTo>
                  <a:lnTo>
                    <a:pt x="88240" y="3497624"/>
                  </a:lnTo>
                  <a:lnTo>
                    <a:pt x="117644" y="3530425"/>
                  </a:lnTo>
                  <a:lnTo>
                    <a:pt x="150445" y="3559830"/>
                  </a:lnTo>
                  <a:lnTo>
                    <a:pt x="186341" y="3585538"/>
                  </a:lnTo>
                  <a:lnTo>
                    <a:pt x="225030" y="3607248"/>
                  </a:lnTo>
                  <a:lnTo>
                    <a:pt x="266212" y="3624658"/>
                  </a:lnTo>
                  <a:lnTo>
                    <a:pt x="309585" y="3637466"/>
                  </a:lnTo>
                  <a:lnTo>
                    <a:pt x="354848" y="3645372"/>
                  </a:lnTo>
                  <a:lnTo>
                    <a:pt x="401700" y="3648075"/>
                  </a:lnTo>
                  <a:lnTo>
                    <a:pt x="2008124" y="3648075"/>
                  </a:lnTo>
                  <a:lnTo>
                    <a:pt x="2054973" y="3645372"/>
                  </a:lnTo>
                  <a:lnTo>
                    <a:pt x="2100235" y="3637466"/>
                  </a:lnTo>
                  <a:lnTo>
                    <a:pt x="2143607" y="3624658"/>
                  </a:lnTo>
                  <a:lnTo>
                    <a:pt x="2184788" y="3607248"/>
                  </a:lnTo>
                  <a:lnTo>
                    <a:pt x="2223478" y="3585538"/>
                  </a:lnTo>
                  <a:lnTo>
                    <a:pt x="2259374" y="3559830"/>
                  </a:lnTo>
                  <a:lnTo>
                    <a:pt x="2292175" y="3530425"/>
                  </a:lnTo>
                  <a:lnTo>
                    <a:pt x="2321580" y="3497624"/>
                  </a:lnTo>
                  <a:lnTo>
                    <a:pt x="2347288" y="3461728"/>
                  </a:lnTo>
                  <a:lnTo>
                    <a:pt x="2368998" y="3423038"/>
                  </a:lnTo>
                  <a:lnTo>
                    <a:pt x="2386408" y="3381857"/>
                  </a:lnTo>
                  <a:lnTo>
                    <a:pt x="2399216" y="3338485"/>
                  </a:lnTo>
                  <a:lnTo>
                    <a:pt x="2407122" y="3293223"/>
                  </a:lnTo>
                  <a:lnTo>
                    <a:pt x="2409825" y="3246374"/>
                  </a:lnTo>
                  <a:lnTo>
                    <a:pt x="2409825" y="401700"/>
                  </a:lnTo>
                  <a:lnTo>
                    <a:pt x="2407122" y="354851"/>
                  </a:lnTo>
                  <a:lnTo>
                    <a:pt x="2399216" y="309589"/>
                  </a:lnTo>
                  <a:lnTo>
                    <a:pt x="2386408" y="266217"/>
                  </a:lnTo>
                  <a:lnTo>
                    <a:pt x="2368998" y="225036"/>
                  </a:lnTo>
                  <a:lnTo>
                    <a:pt x="2347288" y="186346"/>
                  </a:lnTo>
                  <a:lnTo>
                    <a:pt x="2321580" y="150450"/>
                  </a:lnTo>
                  <a:lnTo>
                    <a:pt x="2292175" y="117649"/>
                  </a:lnTo>
                  <a:lnTo>
                    <a:pt x="2259374" y="88244"/>
                  </a:lnTo>
                  <a:lnTo>
                    <a:pt x="2223478" y="62536"/>
                  </a:lnTo>
                  <a:lnTo>
                    <a:pt x="2184788" y="40826"/>
                  </a:lnTo>
                  <a:lnTo>
                    <a:pt x="2143607" y="23416"/>
                  </a:lnTo>
                  <a:lnTo>
                    <a:pt x="2100235" y="10608"/>
                  </a:lnTo>
                  <a:lnTo>
                    <a:pt x="2054973" y="2702"/>
                  </a:lnTo>
                  <a:lnTo>
                    <a:pt x="2008124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885825" y="1476375"/>
              <a:ext cx="2409825" cy="3648075"/>
            </a:xfrm>
            <a:custGeom>
              <a:avLst/>
              <a:gdLst/>
              <a:ahLst/>
              <a:cxnLst/>
              <a:rect l="l" t="t" r="r" b="b"/>
              <a:pathLst>
                <a:path w="2409825" h="3648075">
                  <a:moveTo>
                    <a:pt x="0" y="401700"/>
                  </a:moveTo>
                  <a:lnTo>
                    <a:pt x="2702" y="354851"/>
                  </a:lnTo>
                  <a:lnTo>
                    <a:pt x="10607" y="309589"/>
                  </a:lnTo>
                  <a:lnTo>
                    <a:pt x="23415" y="266217"/>
                  </a:lnTo>
                  <a:lnTo>
                    <a:pt x="40824" y="225036"/>
                  </a:lnTo>
                  <a:lnTo>
                    <a:pt x="62533" y="186346"/>
                  </a:lnTo>
                  <a:lnTo>
                    <a:pt x="88240" y="150450"/>
                  </a:lnTo>
                  <a:lnTo>
                    <a:pt x="117644" y="117649"/>
                  </a:lnTo>
                  <a:lnTo>
                    <a:pt x="150445" y="88244"/>
                  </a:lnTo>
                  <a:lnTo>
                    <a:pt x="186341" y="62536"/>
                  </a:lnTo>
                  <a:lnTo>
                    <a:pt x="225030" y="40826"/>
                  </a:lnTo>
                  <a:lnTo>
                    <a:pt x="266212" y="23416"/>
                  </a:lnTo>
                  <a:lnTo>
                    <a:pt x="309585" y="10608"/>
                  </a:lnTo>
                  <a:lnTo>
                    <a:pt x="354848" y="2702"/>
                  </a:lnTo>
                  <a:lnTo>
                    <a:pt x="401700" y="0"/>
                  </a:lnTo>
                  <a:lnTo>
                    <a:pt x="2008124" y="0"/>
                  </a:lnTo>
                  <a:lnTo>
                    <a:pt x="2054973" y="2702"/>
                  </a:lnTo>
                  <a:lnTo>
                    <a:pt x="2100235" y="10608"/>
                  </a:lnTo>
                  <a:lnTo>
                    <a:pt x="2143607" y="23416"/>
                  </a:lnTo>
                  <a:lnTo>
                    <a:pt x="2184788" y="40826"/>
                  </a:lnTo>
                  <a:lnTo>
                    <a:pt x="2223478" y="62536"/>
                  </a:lnTo>
                  <a:lnTo>
                    <a:pt x="2259374" y="88244"/>
                  </a:lnTo>
                  <a:lnTo>
                    <a:pt x="2292175" y="117649"/>
                  </a:lnTo>
                  <a:lnTo>
                    <a:pt x="2321580" y="150450"/>
                  </a:lnTo>
                  <a:lnTo>
                    <a:pt x="2347288" y="186346"/>
                  </a:lnTo>
                  <a:lnTo>
                    <a:pt x="2368998" y="225036"/>
                  </a:lnTo>
                  <a:lnTo>
                    <a:pt x="2386408" y="266217"/>
                  </a:lnTo>
                  <a:lnTo>
                    <a:pt x="2399216" y="309589"/>
                  </a:lnTo>
                  <a:lnTo>
                    <a:pt x="2407122" y="354851"/>
                  </a:lnTo>
                  <a:lnTo>
                    <a:pt x="2409825" y="401700"/>
                  </a:lnTo>
                  <a:lnTo>
                    <a:pt x="2409825" y="3246374"/>
                  </a:lnTo>
                  <a:lnTo>
                    <a:pt x="2407122" y="3293223"/>
                  </a:lnTo>
                  <a:lnTo>
                    <a:pt x="2399216" y="3338485"/>
                  </a:lnTo>
                  <a:lnTo>
                    <a:pt x="2386408" y="3381857"/>
                  </a:lnTo>
                  <a:lnTo>
                    <a:pt x="2368998" y="3423038"/>
                  </a:lnTo>
                  <a:lnTo>
                    <a:pt x="2347288" y="3461728"/>
                  </a:lnTo>
                  <a:lnTo>
                    <a:pt x="2321580" y="3497624"/>
                  </a:lnTo>
                  <a:lnTo>
                    <a:pt x="2292175" y="3530425"/>
                  </a:lnTo>
                  <a:lnTo>
                    <a:pt x="2259374" y="3559830"/>
                  </a:lnTo>
                  <a:lnTo>
                    <a:pt x="2223478" y="3585538"/>
                  </a:lnTo>
                  <a:lnTo>
                    <a:pt x="2184788" y="3607248"/>
                  </a:lnTo>
                  <a:lnTo>
                    <a:pt x="2143607" y="3624658"/>
                  </a:lnTo>
                  <a:lnTo>
                    <a:pt x="2100235" y="3637466"/>
                  </a:lnTo>
                  <a:lnTo>
                    <a:pt x="2054973" y="3645372"/>
                  </a:lnTo>
                  <a:lnTo>
                    <a:pt x="2008124" y="3648075"/>
                  </a:lnTo>
                  <a:lnTo>
                    <a:pt x="401700" y="3648075"/>
                  </a:lnTo>
                  <a:lnTo>
                    <a:pt x="354848" y="3645372"/>
                  </a:lnTo>
                  <a:lnTo>
                    <a:pt x="309585" y="3637466"/>
                  </a:lnTo>
                  <a:lnTo>
                    <a:pt x="266212" y="3624658"/>
                  </a:lnTo>
                  <a:lnTo>
                    <a:pt x="225030" y="3607248"/>
                  </a:lnTo>
                  <a:lnTo>
                    <a:pt x="186341" y="3585538"/>
                  </a:lnTo>
                  <a:lnTo>
                    <a:pt x="150445" y="3559830"/>
                  </a:lnTo>
                  <a:lnTo>
                    <a:pt x="117644" y="3530425"/>
                  </a:lnTo>
                  <a:lnTo>
                    <a:pt x="88240" y="3497624"/>
                  </a:lnTo>
                  <a:lnTo>
                    <a:pt x="62533" y="3461728"/>
                  </a:lnTo>
                  <a:lnTo>
                    <a:pt x="40824" y="3423038"/>
                  </a:lnTo>
                  <a:lnTo>
                    <a:pt x="23415" y="3381857"/>
                  </a:lnTo>
                  <a:lnTo>
                    <a:pt x="10607" y="3338485"/>
                  </a:lnTo>
                  <a:lnTo>
                    <a:pt x="2702" y="3293223"/>
                  </a:lnTo>
                  <a:lnTo>
                    <a:pt x="0" y="3246374"/>
                  </a:lnTo>
                  <a:lnTo>
                    <a:pt x="0" y="401700"/>
                  </a:lnTo>
                  <a:close/>
                </a:path>
              </a:pathLst>
            </a:custGeom>
            <a:ln w="1905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4" name="object 9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96962" y="1604327"/>
              <a:ext cx="1043406" cy="20034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078989" y="1604327"/>
              <a:ext cx="171450" cy="20034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164714" y="1604327"/>
              <a:ext cx="490219" cy="200342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813196" y="1379648"/>
            <a:ext cx="54293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822722" y="1389174"/>
            <a:ext cx="1515904" cy="1610201"/>
            <a:chOff x="1096962" y="1852231"/>
            <a:chExt cx="2021205" cy="2146935"/>
          </a:xfrm>
        </p:grpSpPr>
        <p:pic>
          <p:nvPicPr>
            <p:cNvPr id="99" name="object 9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68729" y="1852231"/>
              <a:ext cx="1261160" cy="17176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68729" y="2014537"/>
              <a:ext cx="1194866" cy="1717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68729" y="2233866"/>
              <a:ext cx="1824227" cy="17176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68729" y="2396490"/>
              <a:ext cx="1812289" cy="17145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022600" y="2396490"/>
              <a:ext cx="95250" cy="17145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68729" y="2558097"/>
              <a:ext cx="1361186" cy="17176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68729" y="2710751"/>
              <a:ext cx="1268272" cy="17176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268729" y="2939732"/>
              <a:ext cx="863142" cy="17176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059939" y="2939732"/>
              <a:ext cx="416712" cy="17176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421889" y="2939732"/>
              <a:ext cx="547217" cy="17176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268729" y="3102292"/>
              <a:ext cx="667105" cy="17176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68729" y="3321621"/>
              <a:ext cx="883919" cy="1717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96962" y="3578796"/>
              <a:ext cx="1584578" cy="20034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68729" y="3826827"/>
              <a:ext cx="1755267" cy="171767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813196" y="1665875"/>
            <a:ext cx="54293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13196" y="2195274"/>
            <a:ext cx="54293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13196" y="2481738"/>
            <a:ext cx="54293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13196" y="2809256"/>
            <a:ext cx="54293" cy="3553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9525" defTabSz="685800">
              <a:spcBef>
                <a:spcPts val="480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05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951548" y="1355827"/>
            <a:ext cx="1976914" cy="2387441"/>
            <a:chOff x="1268730" y="1807768"/>
            <a:chExt cx="2635885" cy="3183255"/>
          </a:xfrm>
        </p:grpSpPr>
        <p:pic>
          <p:nvPicPr>
            <p:cNvPr id="118" name="object 11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268730" y="4055681"/>
              <a:ext cx="416712" cy="17176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631061" y="4055681"/>
              <a:ext cx="1442212" cy="17176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268730" y="4218305"/>
              <a:ext cx="702335" cy="17145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268730" y="4437633"/>
              <a:ext cx="1146848" cy="17145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355215" y="4437633"/>
              <a:ext cx="95250" cy="17145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402840" y="4437633"/>
              <a:ext cx="411530" cy="17145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68730" y="4666615"/>
              <a:ext cx="1278255" cy="171450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68730" y="4818697"/>
              <a:ext cx="1814322" cy="17176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571240" y="1807768"/>
              <a:ext cx="171450" cy="108046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733165" y="2065388"/>
              <a:ext cx="171450" cy="555891"/>
            </a:xfrm>
            <a:prstGeom prst="rect">
              <a:avLst/>
            </a:prstGeom>
          </p:spPr>
        </p:pic>
      </p:grpSp>
      <p:sp>
        <p:nvSpPr>
          <p:cNvPr id="128" name="object 128"/>
          <p:cNvSpPr txBox="1"/>
          <p:nvPr/>
        </p:nvSpPr>
        <p:spPr>
          <a:xfrm>
            <a:off x="813196" y="3266979"/>
            <a:ext cx="54293" cy="3553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9525" defTabSz="685800">
              <a:spcBef>
                <a:spcPts val="480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09"/>
              </a:spcBef>
              <a:defRPr/>
            </a:pPr>
            <a:r>
              <a:rPr sz="788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•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3320701" y="2434876"/>
            <a:ext cx="2516981" cy="1123950"/>
            <a:chOff x="4427601" y="3246501"/>
            <a:chExt cx="3355975" cy="1498600"/>
          </a:xfrm>
        </p:grpSpPr>
        <p:sp>
          <p:nvSpPr>
            <p:cNvPr id="130" name="object 130"/>
            <p:cNvSpPr/>
            <p:nvPr/>
          </p:nvSpPr>
          <p:spPr>
            <a:xfrm>
              <a:off x="4524883" y="3418459"/>
              <a:ext cx="1400175" cy="9525"/>
            </a:xfrm>
            <a:custGeom>
              <a:avLst/>
              <a:gdLst/>
              <a:ahLst/>
              <a:cxnLst/>
              <a:rect l="l" t="t" r="r" b="b"/>
              <a:pathLst>
                <a:path w="1400175" h="9525">
                  <a:moveTo>
                    <a:pt x="1400175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1400175" y="9525"/>
                  </a:lnTo>
                  <a:lnTo>
                    <a:pt x="14001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31" name="object 13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528566" y="3289935"/>
              <a:ext cx="790524" cy="16192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262626" y="3289935"/>
              <a:ext cx="95250" cy="16192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310251" y="3289935"/>
              <a:ext cx="675754" cy="16192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28185" y="3498278"/>
              <a:ext cx="1052169" cy="16224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510276" y="3498596"/>
              <a:ext cx="95250" cy="11429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557901" y="3498596"/>
              <a:ext cx="100012" cy="11429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681726" y="3498278"/>
              <a:ext cx="229019" cy="16224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853430" y="3498278"/>
              <a:ext cx="95250" cy="16224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901055" y="3498278"/>
              <a:ext cx="1777110" cy="16224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528185" y="3651250"/>
              <a:ext cx="1906524" cy="16192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453886" y="3651250"/>
              <a:ext cx="1281175" cy="16192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528185" y="3803332"/>
              <a:ext cx="2876931" cy="16224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528185" y="3956113"/>
              <a:ext cx="444868" cy="16224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909566" y="3956113"/>
              <a:ext cx="629348" cy="16224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528185" y="4166171"/>
              <a:ext cx="1001140" cy="162242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462651" y="4166235"/>
              <a:ext cx="95250" cy="11430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510276" y="4166171"/>
              <a:ext cx="128587" cy="16224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596001" y="4166171"/>
              <a:ext cx="2137410" cy="16224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528185" y="4319016"/>
              <a:ext cx="2953512" cy="161925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4528185" y="4518723"/>
              <a:ext cx="702360" cy="16224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176520" y="4518723"/>
              <a:ext cx="996353" cy="162242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4433951" y="3252851"/>
              <a:ext cx="3343275" cy="1485900"/>
            </a:xfrm>
            <a:custGeom>
              <a:avLst/>
              <a:gdLst/>
              <a:ahLst/>
              <a:cxnLst/>
              <a:rect l="l" t="t" r="r" b="b"/>
              <a:pathLst>
                <a:path w="3343275" h="1485900">
                  <a:moveTo>
                    <a:pt x="0" y="151764"/>
                  </a:moveTo>
                  <a:lnTo>
                    <a:pt x="7736" y="103794"/>
                  </a:lnTo>
                  <a:lnTo>
                    <a:pt x="29281" y="62133"/>
                  </a:lnTo>
                  <a:lnTo>
                    <a:pt x="62133" y="29281"/>
                  </a:lnTo>
                  <a:lnTo>
                    <a:pt x="103794" y="7736"/>
                  </a:lnTo>
                  <a:lnTo>
                    <a:pt x="151764" y="0"/>
                  </a:lnTo>
                  <a:lnTo>
                    <a:pt x="3191382" y="0"/>
                  </a:lnTo>
                  <a:lnTo>
                    <a:pt x="3239366" y="7736"/>
                  </a:lnTo>
                  <a:lnTo>
                    <a:pt x="3281059" y="29281"/>
                  </a:lnTo>
                  <a:lnTo>
                    <a:pt x="3313949" y="62133"/>
                  </a:lnTo>
                  <a:lnTo>
                    <a:pt x="3335524" y="103794"/>
                  </a:lnTo>
                  <a:lnTo>
                    <a:pt x="3343275" y="151764"/>
                  </a:lnTo>
                  <a:lnTo>
                    <a:pt x="3343275" y="1334008"/>
                  </a:lnTo>
                  <a:lnTo>
                    <a:pt x="3335524" y="1381991"/>
                  </a:lnTo>
                  <a:lnTo>
                    <a:pt x="3313949" y="1423684"/>
                  </a:lnTo>
                  <a:lnTo>
                    <a:pt x="3281059" y="1456574"/>
                  </a:lnTo>
                  <a:lnTo>
                    <a:pt x="3239366" y="1478149"/>
                  </a:lnTo>
                  <a:lnTo>
                    <a:pt x="3191382" y="1485900"/>
                  </a:lnTo>
                  <a:lnTo>
                    <a:pt x="151764" y="1485900"/>
                  </a:lnTo>
                  <a:lnTo>
                    <a:pt x="103794" y="1478149"/>
                  </a:lnTo>
                  <a:lnTo>
                    <a:pt x="62133" y="1456574"/>
                  </a:lnTo>
                  <a:lnTo>
                    <a:pt x="29281" y="1423684"/>
                  </a:lnTo>
                  <a:lnTo>
                    <a:pt x="7736" y="1381991"/>
                  </a:lnTo>
                  <a:lnTo>
                    <a:pt x="0" y="1334008"/>
                  </a:lnTo>
                  <a:lnTo>
                    <a:pt x="0" y="151764"/>
                  </a:lnTo>
                  <a:close/>
                </a:path>
              </a:pathLst>
            </a:custGeom>
            <a:ln w="12700">
              <a:solidFill>
                <a:srgbClr val="122144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3185636" y="3635740"/>
            <a:ext cx="2865120" cy="343376"/>
            <a:chOff x="4247515" y="4847653"/>
            <a:chExt cx="3820160" cy="457834"/>
          </a:xfrm>
        </p:grpSpPr>
        <p:pic>
          <p:nvPicPr>
            <p:cNvPr id="154" name="object 15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247515" y="4847653"/>
              <a:ext cx="3820033" cy="23844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867275" y="5066982"/>
              <a:ext cx="2548508" cy="2384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518" y="417385"/>
            <a:ext cx="7266146" cy="393383"/>
            <a:chOff x="447357" y="556513"/>
            <a:chExt cx="9688195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357" y="556513"/>
              <a:ext cx="771994" cy="524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025" y="556513"/>
              <a:ext cx="286384" cy="5245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5217" y="556513"/>
              <a:ext cx="9030208" cy="52451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34565" y="4572715"/>
            <a:ext cx="7719060" cy="400526"/>
            <a:chOff x="446087" y="6096952"/>
            <a:chExt cx="10292080" cy="53403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087" y="6096952"/>
              <a:ext cx="6043358" cy="133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2296" y="6096952"/>
              <a:ext cx="4305681" cy="133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087" y="6220460"/>
              <a:ext cx="5592064" cy="133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93765" y="6220460"/>
              <a:ext cx="3609721" cy="133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087" y="6373177"/>
              <a:ext cx="1630045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28189" y="6373177"/>
              <a:ext cx="2149729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4739" y="6430645"/>
              <a:ext cx="233730" cy="860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35145" y="6373177"/>
              <a:ext cx="2344293" cy="1336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32575" y="6373177"/>
              <a:ext cx="653478" cy="1336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42429" y="6373177"/>
              <a:ext cx="2064766" cy="13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087" y="6497637"/>
              <a:ext cx="918438" cy="13335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56067" y="1888374"/>
            <a:ext cx="3951626" cy="180921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99448" y="1888605"/>
            <a:ext cx="4072583" cy="180554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085022" y="1122283"/>
            <a:ext cx="1078706" cy="207645"/>
            <a:chOff x="2780029" y="1496377"/>
            <a:chExt cx="1438275" cy="276860"/>
          </a:xfrm>
        </p:grpSpPr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80029" y="1496377"/>
              <a:ext cx="286385" cy="2574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23285" y="1601152"/>
              <a:ext cx="478205" cy="1717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90264" y="1496377"/>
              <a:ext cx="828039" cy="25749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423660" y="1122283"/>
            <a:ext cx="929640" cy="207645"/>
            <a:chOff x="8564880" y="1496377"/>
            <a:chExt cx="1239520" cy="276860"/>
          </a:xfrm>
        </p:grpSpPr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64880" y="1496377"/>
              <a:ext cx="867511" cy="2574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08465" y="1601152"/>
              <a:ext cx="214312" cy="1717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51340" y="1601152"/>
              <a:ext cx="95250" cy="1717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98965" y="1601152"/>
              <a:ext cx="305219" cy="17176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903381" y="1403937"/>
            <a:ext cx="1428750" cy="286703"/>
            <a:chOff x="2537841" y="1871916"/>
            <a:chExt cx="1905000" cy="382270"/>
          </a:xfrm>
        </p:grpSpPr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37841" y="1871916"/>
              <a:ext cx="849376" cy="2003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10001" y="1871916"/>
              <a:ext cx="247650" cy="20034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33826" y="1871916"/>
              <a:ext cx="333768" cy="2003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00780" y="1871916"/>
              <a:ext cx="389000" cy="2003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25011" y="1871916"/>
              <a:ext cx="171450" cy="2003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110736" y="1871916"/>
              <a:ext cx="331850" cy="2003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04795" y="2053272"/>
              <a:ext cx="954646" cy="2003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91255" y="2053272"/>
              <a:ext cx="171450" cy="2003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76980" y="2053272"/>
              <a:ext cx="389000" cy="20034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6157912" y="1403937"/>
            <a:ext cx="1471613" cy="286703"/>
            <a:chOff x="8210550" y="1871916"/>
            <a:chExt cx="1962150" cy="382270"/>
          </a:xfrm>
        </p:grpSpPr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210550" y="1871916"/>
              <a:ext cx="849376" cy="20034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982709" y="1871916"/>
              <a:ext cx="247650" cy="20034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06535" y="1871916"/>
              <a:ext cx="333768" cy="2003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373488" y="1871916"/>
              <a:ext cx="389000" cy="2003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97719" y="1871916"/>
              <a:ext cx="171450" cy="2003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783444" y="1871916"/>
              <a:ext cx="389000" cy="20034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477504" y="2053272"/>
              <a:ext cx="995679" cy="20034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402063" y="2053272"/>
              <a:ext cx="171450" cy="2003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87788" y="2053272"/>
              <a:ext cx="400430" cy="200342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489347" y="4181951"/>
            <a:ext cx="66675" cy="17360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27459" y="4191476"/>
            <a:ext cx="4986813" cy="200501"/>
            <a:chOff x="836612" y="5588634"/>
            <a:chExt cx="6649084" cy="267335"/>
          </a:xfrm>
        </p:grpSpPr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36612" y="5588634"/>
              <a:ext cx="964628" cy="23844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611" y="5588634"/>
              <a:ext cx="933196" cy="23844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90545" y="5588634"/>
              <a:ext cx="491870" cy="2384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000375" y="5702934"/>
              <a:ext cx="389305" cy="15271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91154" y="5588634"/>
              <a:ext cx="3634740" cy="23844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946900" y="5588634"/>
              <a:ext cx="209550" cy="23844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051675" y="5588634"/>
              <a:ext cx="433755" cy="238442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252346" y="3741658"/>
            <a:ext cx="1011555" cy="250984"/>
            <a:chOff x="1669795" y="4988877"/>
            <a:chExt cx="1348740" cy="334645"/>
          </a:xfrm>
        </p:grpSpPr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9795" y="4988877"/>
              <a:ext cx="1348232" cy="17176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089149" y="5151501"/>
              <a:ext cx="525424" cy="171450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2910649" y="3741658"/>
            <a:ext cx="966311" cy="250984"/>
            <a:chOff x="3880865" y="4988877"/>
            <a:chExt cx="1288415" cy="334645"/>
          </a:xfrm>
        </p:grpSpPr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880865" y="4988877"/>
              <a:ext cx="1287907" cy="1717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81169" y="5151501"/>
              <a:ext cx="525424" cy="171450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5464682" y="3741658"/>
            <a:ext cx="1011555" cy="250984"/>
            <a:chOff x="7286243" y="4988877"/>
            <a:chExt cx="1348740" cy="334645"/>
          </a:xfrm>
        </p:grpSpPr>
        <p:pic>
          <p:nvPicPr>
            <p:cNvPr id="66" name="object 6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86243" y="4988877"/>
              <a:ext cx="1348231" cy="17176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705724" y="5151501"/>
              <a:ext cx="536143" cy="17145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7158038" y="3741658"/>
            <a:ext cx="966311" cy="250984"/>
            <a:chOff x="9544050" y="4988877"/>
            <a:chExt cx="1288415" cy="334645"/>
          </a:xfrm>
        </p:grpSpPr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544050" y="4988877"/>
              <a:ext cx="1287906" cy="1717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944481" y="5151501"/>
              <a:ext cx="525424" cy="171450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1279970" y="2701576"/>
            <a:ext cx="969169" cy="333375"/>
            <a:chOff x="1706626" y="3602101"/>
            <a:chExt cx="1292225" cy="444500"/>
          </a:xfrm>
        </p:grpSpPr>
        <p:sp>
          <p:nvSpPr>
            <p:cNvPr id="72" name="object 72"/>
            <p:cNvSpPr/>
            <p:nvPr/>
          </p:nvSpPr>
          <p:spPr>
            <a:xfrm>
              <a:off x="1709801" y="3605276"/>
              <a:ext cx="1285875" cy="438150"/>
            </a:xfrm>
            <a:custGeom>
              <a:avLst/>
              <a:gdLst/>
              <a:ahLst/>
              <a:cxnLst/>
              <a:rect l="l" t="t" r="r" b="b"/>
              <a:pathLst>
                <a:path w="1285875" h="438150">
                  <a:moveTo>
                    <a:pt x="1285875" y="0"/>
                  </a:moveTo>
                  <a:lnTo>
                    <a:pt x="0" y="0"/>
                  </a:lnTo>
                  <a:lnTo>
                    <a:pt x="0" y="438150"/>
                  </a:lnTo>
                  <a:lnTo>
                    <a:pt x="1285875" y="438150"/>
                  </a:lnTo>
                  <a:lnTo>
                    <a:pt x="1285875" y="0"/>
                  </a:lnTo>
                  <a:close/>
                </a:path>
              </a:pathLst>
            </a:custGeom>
            <a:solidFill>
              <a:srgbClr val="0086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709801" y="3605276"/>
              <a:ext cx="1285875" cy="438150"/>
            </a:xfrm>
            <a:custGeom>
              <a:avLst/>
              <a:gdLst/>
              <a:ahLst/>
              <a:cxnLst/>
              <a:rect l="l" t="t" r="r" b="b"/>
              <a:pathLst>
                <a:path w="1285875" h="438150">
                  <a:moveTo>
                    <a:pt x="0" y="438150"/>
                  </a:moveTo>
                  <a:lnTo>
                    <a:pt x="1285875" y="438150"/>
                  </a:lnTo>
                  <a:lnTo>
                    <a:pt x="1285875" y="0"/>
                  </a:lnTo>
                  <a:lnTo>
                    <a:pt x="0" y="0"/>
                  </a:lnTo>
                  <a:lnTo>
                    <a:pt x="0" y="43815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709801" y="3808476"/>
              <a:ext cx="1286510" cy="12700"/>
            </a:xfrm>
            <a:custGeom>
              <a:avLst/>
              <a:gdLst/>
              <a:ahLst/>
              <a:cxnLst/>
              <a:rect l="l" t="t" r="r" b="b"/>
              <a:pathLst>
                <a:path w="1286510" h="12700">
                  <a:moveTo>
                    <a:pt x="0" y="12700"/>
                  </a:moveTo>
                  <a:lnTo>
                    <a:pt x="1286256" y="12700"/>
                  </a:lnTo>
                  <a:lnTo>
                    <a:pt x="1286256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313051" y="3770376"/>
              <a:ext cx="79375" cy="88900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2915889" y="2844451"/>
            <a:ext cx="967264" cy="269081"/>
            <a:chOff x="3887851" y="3792601"/>
            <a:chExt cx="1289685" cy="358775"/>
          </a:xfrm>
        </p:grpSpPr>
        <p:sp>
          <p:nvSpPr>
            <p:cNvPr id="77" name="object 77"/>
            <p:cNvSpPr/>
            <p:nvPr/>
          </p:nvSpPr>
          <p:spPr>
            <a:xfrm>
              <a:off x="3891026" y="3795776"/>
              <a:ext cx="1276350" cy="352425"/>
            </a:xfrm>
            <a:custGeom>
              <a:avLst/>
              <a:gdLst/>
              <a:ahLst/>
              <a:cxnLst/>
              <a:rect l="l" t="t" r="r" b="b"/>
              <a:pathLst>
                <a:path w="1276350" h="352425">
                  <a:moveTo>
                    <a:pt x="1276350" y="0"/>
                  </a:moveTo>
                  <a:lnTo>
                    <a:pt x="0" y="0"/>
                  </a:lnTo>
                  <a:lnTo>
                    <a:pt x="0" y="352425"/>
                  </a:lnTo>
                  <a:lnTo>
                    <a:pt x="1276350" y="352425"/>
                  </a:lnTo>
                  <a:lnTo>
                    <a:pt x="127635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3891026" y="3795776"/>
              <a:ext cx="1276350" cy="352425"/>
            </a:xfrm>
            <a:custGeom>
              <a:avLst/>
              <a:gdLst/>
              <a:ahLst/>
              <a:cxnLst/>
              <a:rect l="l" t="t" r="r" b="b"/>
              <a:pathLst>
                <a:path w="1276350" h="352425">
                  <a:moveTo>
                    <a:pt x="0" y="352425"/>
                  </a:moveTo>
                  <a:lnTo>
                    <a:pt x="1276350" y="352425"/>
                  </a:lnTo>
                  <a:lnTo>
                    <a:pt x="1276350" y="0"/>
                  </a:lnTo>
                  <a:lnTo>
                    <a:pt x="0" y="0"/>
                  </a:lnTo>
                  <a:lnTo>
                    <a:pt x="0" y="35242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3891026" y="3970401"/>
              <a:ext cx="1286510" cy="12700"/>
            </a:xfrm>
            <a:custGeom>
              <a:avLst/>
              <a:gdLst/>
              <a:ahLst/>
              <a:cxnLst/>
              <a:rect l="l" t="t" r="r" b="b"/>
              <a:pathLst>
                <a:path w="1286510" h="12700">
                  <a:moveTo>
                    <a:pt x="0" y="12700"/>
                  </a:moveTo>
                  <a:lnTo>
                    <a:pt x="1286256" y="12700"/>
                  </a:lnTo>
                  <a:lnTo>
                    <a:pt x="1286256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94276" y="3922776"/>
              <a:ext cx="79375" cy="88900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5444776" y="2830164"/>
            <a:ext cx="969169" cy="269081"/>
            <a:chOff x="7259701" y="3773551"/>
            <a:chExt cx="1292225" cy="358775"/>
          </a:xfrm>
        </p:grpSpPr>
        <p:sp>
          <p:nvSpPr>
            <p:cNvPr id="82" name="object 82"/>
            <p:cNvSpPr/>
            <p:nvPr/>
          </p:nvSpPr>
          <p:spPr>
            <a:xfrm>
              <a:off x="7262876" y="3776726"/>
              <a:ext cx="1285875" cy="352425"/>
            </a:xfrm>
            <a:custGeom>
              <a:avLst/>
              <a:gdLst/>
              <a:ahLst/>
              <a:cxnLst/>
              <a:rect l="l" t="t" r="r" b="b"/>
              <a:pathLst>
                <a:path w="1285875" h="352425">
                  <a:moveTo>
                    <a:pt x="1285875" y="0"/>
                  </a:moveTo>
                  <a:lnTo>
                    <a:pt x="0" y="0"/>
                  </a:lnTo>
                  <a:lnTo>
                    <a:pt x="0" y="352425"/>
                  </a:lnTo>
                  <a:lnTo>
                    <a:pt x="1285875" y="352425"/>
                  </a:lnTo>
                  <a:lnTo>
                    <a:pt x="1285875" y="0"/>
                  </a:lnTo>
                  <a:close/>
                </a:path>
              </a:pathLst>
            </a:custGeom>
            <a:solidFill>
              <a:srgbClr val="0086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7262876" y="3776726"/>
              <a:ext cx="1285875" cy="352425"/>
            </a:xfrm>
            <a:custGeom>
              <a:avLst/>
              <a:gdLst/>
              <a:ahLst/>
              <a:cxnLst/>
              <a:rect l="l" t="t" r="r" b="b"/>
              <a:pathLst>
                <a:path w="1285875" h="352425">
                  <a:moveTo>
                    <a:pt x="0" y="352425"/>
                  </a:moveTo>
                  <a:lnTo>
                    <a:pt x="1285875" y="352425"/>
                  </a:lnTo>
                  <a:lnTo>
                    <a:pt x="1285875" y="0"/>
                  </a:lnTo>
                  <a:lnTo>
                    <a:pt x="0" y="0"/>
                  </a:lnTo>
                  <a:lnTo>
                    <a:pt x="0" y="35242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7262876" y="3960876"/>
              <a:ext cx="1286510" cy="12700"/>
            </a:xfrm>
            <a:custGeom>
              <a:avLst/>
              <a:gdLst/>
              <a:ahLst/>
              <a:cxnLst/>
              <a:rect l="l" t="t" r="r" b="b"/>
              <a:pathLst>
                <a:path w="1286509" h="12700">
                  <a:moveTo>
                    <a:pt x="0" y="12700"/>
                  </a:moveTo>
                  <a:lnTo>
                    <a:pt x="1286255" y="12700"/>
                  </a:lnTo>
                  <a:lnTo>
                    <a:pt x="1286255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66126" y="3884676"/>
              <a:ext cx="79375" cy="88900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7102126" y="2894458"/>
            <a:ext cx="976313" cy="211931"/>
            <a:chOff x="9469501" y="3859276"/>
            <a:chExt cx="1301750" cy="282575"/>
          </a:xfrm>
        </p:grpSpPr>
        <p:sp>
          <p:nvSpPr>
            <p:cNvPr id="87" name="object 87"/>
            <p:cNvSpPr/>
            <p:nvPr/>
          </p:nvSpPr>
          <p:spPr>
            <a:xfrm>
              <a:off x="9472676" y="3862451"/>
              <a:ext cx="1295400" cy="276225"/>
            </a:xfrm>
            <a:custGeom>
              <a:avLst/>
              <a:gdLst/>
              <a:ahLst/>
              <a:cxnLst/>
              <a:rect l="l" t="t" r="r" b="b"/>
              <a:pathLst>
                <a:path w="1295400" h="276225">
                  <a:moveTo>
                    <a:pt x="1295400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1295400" y="276225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9472676" y="3862451"/>
              <a:ext cx="1295400" cy="276225"/>
            </a:xfrm>
            <a:custGeom>
              <a:avLst/>
              <a:gdLst/>
              <a:ahLst/>
              <a:cxnLst/>
              <a:rect l="l" t="t" r="r" b="b"/>
              <a:pathLst>
                <a:path w="1295400" h="276225">
                  <a:moveTo>
                    <a:pt x="0" y="276225"/>
                  </a:moveTo>
                  <a:lnTo>
                    <a:pt x="1295400" y="276225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276225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9482201" y="3960876"/>
              <a:ext cx="1286510" cy="12700"/>
            </a:xfrm>
            <a:custGeom>
              <a:avLst/>
              <a:gdLst/>
              <a:ahLst/>
              <a:cxnLst/>
              <a:rect l="l" t="t" r="r" b="b"/>
              <a:pathLst>
                <a:path w="1286509" h="12700">
                  <a:moveTo>
                    <a:pt x="0" y="12700"/>
                  </a:moveTo>
                  <a:lnTo>
                    <a:pt x="1286255" y="12700"/>
                  </a:lnTo>
                  <a:lnTo>
                    <a:pt x="1286255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0" name="object 9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075926" y="3922776"/>
              <a:ext cx="88900" cy="88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8078" y="2032372"/>
            <a:ext cx="3639566" cy="18197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518" y="417385"/>
            <a:ext cx="2027777" cy="3933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5993" y="1161336"/>
            <a:ext cx="71914" cy="490327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9525" defTabSz="685800">
              <a:spcBef>
                <a:spcPts val="533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65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44" y="1226582"/>
            <a:ext cx="4326922" cy="19311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4344" y="1462611"/>
            <a:ext cx="7751921" cy="527209"/>
            <a:chOff x="619125" y="1950148"/>
            <a:chExt cx="10335895" cy="70294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125" y="1950148"/>
              <a:ext cx="8335772" cy="2574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12225" y="1950148"/>
              <a:ext cx="521119" cy="2574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60281" y="1950148"/>
              <a:ext cx="1594484" cy="2574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9125" y="2197988"/>
              <a:ext cx="4304792" cy="2578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44915" y="2395537"/>
              <a:ext cx="521119" cy="25749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34566" y="4572715"/>
            <a:ext cx="7492841" cy="400526"/>
            <a:chOff x="446087" y="6096952"/>
            <a:chExt cx="9990455" cy="53403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087" y="6106477"/>
              <a:ext cx="76200" cy="857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4187" y="6096952"/>
              <a:ext cx="5707253" cy="1333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46165" y="6096952"/>
              <a:ext cx="178219" cy="133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79769" y="6096952"/>
              <a:ext cx="4156202" cy="1333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6087" y="6220460"/>
              <a:ext cx="1425321" cy="13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28164" y="6229985"/>
              <a:ext cx="76200" cy="860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66264" y="6220460"/>
              <a:ext cx="1074089" cy="1336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6087" y="6373177"/>
              <a:ext cx="5726430" cy="1336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27115" y="6373177"/>
              <a:ext cx="203619" cy="1336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79769" y="6373177"/>
              <a:ext cx="667219" cy="1336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99275" y="6373177"/>
              <a:ext cx="3170808" cy="1336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6087" y="6497637"/>
              <a:ext cx="4220972" cy="133350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386763" y="4934426"/>
            <a:ext cx="85725" cy="100250"/>
          </a:xfrm>
          <a:prstGeom prst="rect">
            <a:avLst/>
          </a:prstGeom>
        </p:spPr>
      </p:pic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5307426" y="3112817"/>
          <a:ext cx="2138839" cy="513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1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" name="object 27"/>
          <p:cNvGrpSpPr/>
          <p:nvPr/>
        </p:nvGrpSpPr>
        <p:grpSpPr>
          <a:xfrm>
            <a:off x="6706839" y="3112818"/>
            <a:ext cx="590074" cy="250984"/>
            <a:chOff x="8942451" y="4150423"/>
            <a:chExt cx="786765" cy="334645"/>
          </a:xfrm>
        </p:grpSpPr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42451" y="4150423"/>
              <a:ext cx="786168" cy="1717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56751" y="4312856"/>
              <a:ext cx="557568" cy="171767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311616" y="3361372"/>
            <a:ext cx="1071563" cy="128588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6627971" y="3361372"/>
            <a:ext cx="753427" cy="128588"/>
            <a:chOff x="8837294" y="4481829"/>
            <a:chExt cx="1004569" cy="171450"/>
          </a:xfrm>
        </p:grpSpPr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37294" y="4481829"/>
              <a:ext cx="702360" cy="1714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485629" y="4481829"/>
              <a:ext cx="152400" cy="1714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61829" y="4481829"/>
              <a:ext cx="279819" cy="171450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311617" y="3498009"/>
            <a:ext cx="1026319" cy="12882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6613683" y="3498009"/>
            <a:ext cx="774383" cy="129064"/>
            <a:chOff x="8818244" y="4664011"/>
            <a:chExt cx="1032510" cy="172085"/>
          </a:xfrm>
        </p:grpSpPr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18244" y="4664011"/>
              <a:ext cx="738441" cy="17176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495154" y="4664011"/>
              <a:ext cx="152400" cy="17176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71354" y="4664011"/>
              <a:ext cx="279400" cy="171767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5315426" y="3197304"/>
            <a:ext cx="721995" cy="136208"/>
            <a:chOff x="7087234" y="4263072"/>
            <a:chExt cx="962660" cy="181610"/>
          </a:xfrm>
        </p:grpSpPr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87234" y="4263072"/>
              <a:ext cx="934135" cy="1812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54644" y="4263072"/>
              <a:ext cx="95250" cy="181292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001702" y="3197304"/>
            <a:ext cx="534876" cy="13596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520463" y="2545318"/>
            <a:ext cx="913171" cy="11453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195375" y="2738390"/>
            <a:ext cx="875471" cy="114538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4364546" y="4148851"/>
            <a:ext cx="671989" cy="242888"/>
            <a:chOff x="5819394" y="5531802"/>
            <a:chExt cx="895985" cy="323850"/>
          </a:xfrm>
        </p:grpSpPr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76975" y="5531802"/>
              <a:ext cx="426377" cy="1143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819394" y="5636577"/>
              <a:ext cx="895489" cy="11461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57621" y="5741035"/>
              <a:ext cx="855268" cy="114617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118925" y="4228862"/>
            <a:ext cx="107156" cy="16454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690044" y="4228862"/>
            <a:ext cx="117872" cy="164544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6252020" y="4228861"/>
            <a:ext cx="118110" cy="164783"/>
            <a:chOff x="8336026" y="5638482"/>
            <a:chExt cx="157480" cy="219710"/>
          </a:xfrm>
        </p:grpSpPr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336026" y="5638482"/>
              <a:ext cx="157162" cy="11461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336026" y="5743575"/>
              <a:ext cx="142875" cy="11430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6827044" y="4228861"/>
            <a:ext cx="92869" cy="164783"/>
            <a:chOff x="9102725" y="5638482"/>
            <a:chExt cx="123825" cy="219710"/>
          </a:xfrm>
        </p:grpSpPr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102725" y="5638482"/>
              <a:ext cx="114300" cy="11461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112250" y="5743575"/>
              <a:ext cx="114300" cy="114300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7402354" y="4228861"/>
            <a:ext cx="85725" cy="164783"/>
            <a:chOff x="9869805" y="5638482"/>
            <a:chExt cx="114300" cy="219710"/>
          </a:xfrm>
        </p:grpSpPr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869805" y="5638482"/>
              <a:ext cx="85725" cy="11461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869805" y="5743575"/>
              <a:ext cx="114300" cy="114300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7967187" y="4228861"/>
            <a:ext cx="86201" cy="164783"/>
            <a:chOff x="10622915" y="5638482"/>
            <a:chExt cx="114935" cy="219710"/>
          </a:xfrm>
        </p:grpSpPr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632440" y="5638482"/>
              <a:ext cx="95884" cy="11461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622915" y="5743575"/>
              <a:ext cx="114934" cy="114300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530589" y="4228862"/>
            <a:ext cx="85725" cy="164544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645100" y="2134114"/>
            <a:ext cx="242502" cy="156448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85800">
              <a:defRPr/>
            </a:pPr>
            <a:r>
              <a:rPr sz="788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Patients</a:t>
            </a:r>
            <a:r>
              <a:rPr sz="788" b="1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88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who</a:t>
            </a:r>
            <a:r>
              <a:rPr sz="788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88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are</a:t>
            </a:r>
            <a:r>
              <a:rPr sz="788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88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responding</a:t>
            </a:r>
            <a:r>
              <a:rPr sz="788" b="1" kern="0" spc="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88" b="1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(%)</a:t>
            </a:r>
            <a:endParaRPr sz="7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048375" y="3945493"/>
            <a:ext cx="1668780" cy="129064"/>
            <a:chOff x="8064500" y="5260657"/>
            <a:chExt cx="2225040" cy="172085"/>
          </a:xfrm>
        </p:grpSpPr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64500" y="5260657"/>
              <a:ext cx="1211249" cy="17176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208516" y="5260657"/>
              <a:ext cx="200025" cy="17176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370313" y="5260657"/>
              <a:ext cx="919162" cy="171767"/>
            </a:xfrm>
            <a:prstGeom prst="rect">
              <a:avLst/>
            </a:prstGeom>
          </p:spPr>
        </p:pic>
      </p:grp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406909" y="1953292"/>
          <a:ext cx="3703319" cy="2410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9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866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49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49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4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49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4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2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2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71" name="object 71"/>
          <p:cNvGrpSpPr/>
          <p:nvPr/>
        </p:nvGrpSpPr>
        <p:grpSpPr>
          <a:xfrm>
            <a:off x="1837848" y="1967627"/>
            <a:ext cx="930593" cy="257651"/>
            <a:chOff x="2450464" y="2623502"/>
            <a:chExt cx="1240790" cy="343535"/>
          </a:xfrm>
        </p:grpSpPr>
        <p:pic>
          <p:nvPicPr>
            <p:cNvPr id="72" name="object 7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450464" y="2623502"/>
              <a:ext cx="1240536" cy="18129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12770" y="2785998"/>
              <a:ext cx="894308" cy="180975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101815" y="1967627"/>
            <a:ext cx="877253" cy="257651"/>
            <a:chOff x="4135754" y="2623502"/>
            <a:chExt cx="1169670" cy="343535"/>
          </a:xfrm>
        </p:grpSpPr>
        <p:pic>
          <p:nvPicPr>
            <p:cNvPr id="75" name="object 7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135754" y="2623502"/>
              <a:ext cx="1169415" cy="18129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78883" y="2785998"/>
              <a:ext cx="852741" cy="180975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463392" y="2253853"/>
            <a:ext cx="851059" cy="136208"/>
            <a:chOff x="617855" y="3005137"/>
            <a:chExt cx="1134745" cy="181610"/>
          </a:xfrm>
        </p:grpSpPr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7855" y="3005137"/>
              <a:ext cx="1108456" cy="1812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56969" y="3014979"/>
              <a:ext cx="95250" cy="123825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49354" y="2465498"/>
            <a:ext cx="712337" cy="135969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1763364" y="2395109"/>
            <a:ext cx="2291239" cy="558641"/>
            <a:chOff x="2351151" y="3193478"/>
            <a:chExt cx="3054985" cy="744855"/>
          </a:xfrm>
        </p:grpSpPr>
        <p:pic>
          <p:nvPicPr>
            <p:cNvPr id="82" name="object 8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656205" y="3193478"/>
              <a:ext cx="500430" cy="1812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85211" y="3193478"/>
              <a:ext cx="172085" cy="18129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71190" y="3193478"/>
              <a:ext cx="279400" cy="18129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03395" y="3193478"/>
              <a:ext cx="489318" cy="18129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22876" y="3193478"/>
              <a:ext cx="171450" cy="1812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808601" y="3193478"/>
              <a:ext cx="292519" cy="18129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351151" y="3381375"/>
              <a:ext cx="2082164" cy="18097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371975" y="3381375"/>
              <a:ext cx="152400" cy="18097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448175" y="3381375"/>
              <a:ext cx="414020" cy="18097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810505" y="3381375"/>
              <a:ext cx="190500" cy="18097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905629" y="3381375"/>
              <a:ext cx="500430" cy="18097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675255" y="3568636"/>
              <a:ext cx="433755" cy="18129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46984" y="3568636"/>
              <a:ext cx="171450" cy="1812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133090" y="3568636"/>
              <a:ext cx="292100" cy="18129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322445" y="3568636"/>
              <a:ext cx="433755" cy="18129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694301" y="3568636"/>
              <a:ext cx="171450" cy="18129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780026" y="3568636"/>
              <a:ext cx="292519" cy="18129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351151" y="3756723"/>
              <a:ext cx="2072258" cy="18129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62450" y="3756723"/>
              <a:ext cx="171450" cy="18129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448175" y="3756723"/>
              <a:ext cx="414020" cy="18129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810505" y="3756723"/>
              <a:ext cx="190500" cy="18129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905629" y="3756723"/>
              <a:ext cx="500430" cy="181292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463391" y="2682955"/>
            <a:ext cx="1058228" cy="1686401"/>
            <a:chOff x="617855" y="3577272"/>
            <a:chExt cx="1410970" cy="2248535"/>
          </a:xfrm>
        </p:grpSpPr>
        <p:pic>
          <p:nvPicPr>
            <p:cNvPr id="105" name="object 10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32472" y="3577272"/>
              <a:ext cx="741184" cy="18129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32472" y="3739832"/>
              <a:ext cx="775690" cy="18129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17855" y="3958208"/>
              <a:ext cx="1331214" cy="18097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32472" y="4172584"/>
              <a:ext cx="300037" cy="18097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32472" y="4386262"/>
              <a:ext cx="285750" cy="18129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32472" y="4600511"/>
              <a:ext cx="271462" cy="18129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32472" y="4814887"/>
              <a:ext cx="285750" cy="18129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32472" y="5029136"/>
              <a:ext cx="913612" cy="18129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17855" y="5245353"/>
              <a:ext cx="1108456" cy="18097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656969" y="5254307"/>
              <a:ext cx="114300" cy="12414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17855" y="5454014"/>
              <a:ext cx="1027176" cy="18129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17855" y="5644832"/>
              <a:ext cx="1187399" cy="18097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742694" y="5644832"/>
              <a:ext cx="285750" cy="180975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2013584" y="3129438"/>
            <a:ext cx="560070" cy="940594"/>
            <a:chOff x="2684779" y="4172584"/>
            <a:chExt cx="746760" cy="1254125"/>
          </a:xfrm>
        </p:grpSpPr>
        <p:pic>
          <p:nvPicPr>
            <p:cNvPr id="119" name="object 11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818383" y="4172584"/>
              <a:ext cx="457568" cy="18097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789808" y="4386262"/>
              <a:ext cx="511987" cy="18129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780410" y="4600511"/>
              <a:ext cx="533768" cy="18129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808985" y="4814887"/>
              <a:ext cx="479336" cy="18129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846958" y="5029136"/>
              <a:ext cx="400418" cy="18129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684779" y="5245353"/>
              <a:ext cx="489318" cy="18097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04133" y="5245353"/>
              <a:ext cx="172084" cy="18097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190239" y="5245353"/>
              <a:ext cx="241300" cy="180975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3248978" y="3129438"/>
            <a:ext cx="551021" cy="940594"/>
            <a:chOff x="4331970" y="4172584"/>
            <a:chExt cx="734695" cy="1254125"/>
          </a:xfrm>
        </p:grpSpPr>
        <p:pic>
          <p:nvPicPr>
            <p:cNvPr id="128" name="object 12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465701" y="4172584"/>
              <a:ext cx="457568" cy="18097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427601" y="4386262"/>
              <a:ext cx="544652" cy="18129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446651" y="4600511"/>
              <a:ext cx="501103" cy="18129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27601" y="4814887"/>
              <a:ext cx="544652" cy="18129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465701" y="5029136"/>
              <a:ext cx="455980" cy="18129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331970" y="5245353"/>
              <a:ext cx="444868" cy="18097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13351" y="5245353"/>
              <a:ext cx="171450" cy="18097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799076" y="5245353"/>
              <a:ext cx="267119" cy="180975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1977866" y="4162900"/>
            <a:ext cx="620554" cy="136208"/>
            <a:chOff x="2637154" y="5550534"/>
            <a:chExt cx="827405" cy="181610"/>
          </a:xfrm>
        </p:grpSpPr>
        <p:pic>
          <p:nvPicPr>
            <p:cNvPr id="137" name="object 13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637154" y="5550534"/>
              <a:ext cx="471843" cy="18129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56635" y="5550534"/>
              <a:ext cx="172085" cy="18129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142614" y="5550534"/>
              <a:ext cx="321475" cy="181292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3213259" y="4162900"/>
            <a:ext cx="620554" cy="136208"/>
            <a:chOff x="4284345" y="5550534"/>
            <a:chExt cx="827405" cy="181610"/>
          </a:xfrm>
        </p:grpSpPr>
        <p:pic>
          <p:nvPicPr>
            <p:cNvPr id="141" name="object 14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284345" y="5550534"/>
              <a:ext cx="471843" cy="18129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03826" y="5550534"/>
              <a:ext cx="171450" cy="18129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789805" y="5550534"/>
              <a:ext cx="321462" cy="1812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518" y="417385"/>
            <a:ext cx="3592354" cy="393383"/>
            <a:chOff x="447357" y="556513"/>
            <a:chExt cx="4789805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357" y="556513"/>
              <a:ext cx="2381250" cy="524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169" y="556513"/>
              <a:ext cx="286385" cy="5245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3425" y="556513"/>
              <a:ext cx="2463546" cy="52451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34566" y="4663916"/>
            <a:ext cx="7709059" cy="308134"/>
            <a:chOff x="446087" y="6218554"/>
            <a:chExt cx="10278745" cy="41084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087" y="6218554"/>
              <a:ext cx="333375" cy="13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837" y="6218554"/>
              <a:ext cx="3829939" cy="133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16120" y="6218554"/>
              <a:ext cx="3369945" cy="133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42884" y="6218554"/>
              <a:ext cx="133984" cy="133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28991" y="6218554"/>
              <a:ext cx="1446276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30055" y="6218554"/>
              <a:ext cx="1394587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6087" y="6343014"/>
              <a:ext cx="1512315" cy="1336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13889" y="6343014"/>
              <a:ext cx="321868" cy="1336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0495" y="6343014"/>
              <a:ext cx="3694937" cy="1336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41365" y="6343014"/>
              <a:ext cx="800442" cy="13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087" y="6495732"/>
              <a:ext cx="1110132" cy="1333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586" y="6495732"/>
              <a:ext cx="355968" cy="1333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18639" y="6495732"/>
              <a:ext cx="2770759" cy="1333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44695" y="6495732"/>
              <a:ext cx="2856737" cy="1333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56856" y="6495732"/>
              <a:ext cx="76200" cy="1333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94829" y="6495732"/>
              <a:ext cx="1474724" cy="13335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2042445" y="1085611"/>
            <a:ext cx="5133499" cy="193358"/>
            <a:chOff x="2723260" y="1447482"/>
            <a:chExt cx="6844665" cy="257810"/>
          </a:xfrm>
        </p:grpSpPr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3260" y="1447482"/>
              <a:ext cx="6128004" cy="2574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804655" y="1447482"/>
              <a:ext cx="762723" cy="257492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5775199" y="1699545"/>
            <a:ext cx="2284571" cy="0"/>
          </a:xfrm>
          <a:custGeom>
            <a:avLst/>
            <a:gdLst/>
            <a:ahLst/>
            <a:cxnLst/>
            <a:rect l="l" t="t" r="r" b="b"/>
            <a:pathLst>
              <a:path w="3046095">
                <a:moveTo>
                  <a:pt x="0" y="0"/>
                </a:moveTo>
                <a:lnTo>
                  <a:pt x="30455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70436" y="1962245"/>
            <a:ext cx="2294096" cy="209074"/>
          </a:xfrm>
          <a:custGeom>
            <a:avLst/>
            <a:gdLst/>
            <a:ahLst/>
            <a:cxnLst/>
            <a:rect l="l" t="t" r="r" b="b"/>
            <a:pathLst>
              <a:path w="3058795" h="278764">
                <a:moveTo>
                  <a:pt x="0" y="6350"/>
                </a:moveTo>
                <a:lnTo>
                  <a:pt x="3058286" y="6350"/>
                </a:lnTo>
              </a:path>
              <a:path w="3058795" h="278764">
                <a:moveTo>
                  <a:pt x="6350" y="0"/>
                </a:moveTo>
                <a:lnTo>
                  <a:pt x="6350" y="278764"/>
                </a:lnTo>
              </a:path>
              <a:path w="3058795" h="278764">
                <a:moveTo>
                  <a:pt x="3051936" y="0"/>
                </a:moveTo>
                <a:lnTo>
                  <a:pt x="3051936" y="278764"/>
                </a:lnTo>
              </a:path>
              <a:path w="3058795" h="278764">
                <a:moveTo>
                  <a:pt x="0" y="272414"/>
                </a:moveTo>
                <a:lnTo>
                  <a:pt x="3058286" y="27241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351871" y="1454229"/>
            <a:ext cx="582454" cy="250984"/>
            <a:chOff x="9802494" y="1938972"/>
            <a:chExt cx="776605" cy="334645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02494" y="1938972"/>
              <a:ext cx="776033" cy="1717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07269" y="2101532"/>
              <a:ext cx="557923" cy="171767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779485" y="1701403"/>
            <a:ext cx="1071752" cy="128825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7273290" y="1701403"/>
            <a:ext cx="731044" cy="129064"/>
            <a:chOff x="9697719" y="2268537"/>
            <a:chExt cx="974725" cy="172085"/>
          </a:xfrm>
        </p:grpSpPr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97719" y="2268537"/>
              <a:ext cx="706932" cy="1717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45800" y="2268537"/>
              <a:ext cx="153034" cy="1717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422254" y="2268537"/>
              <a:ext cx="250024" cy="171767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779485" y="1835658"/>
            <a:ext cx="1026319" cy="128588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7266145" y="1835658"/>
            <a:ext cx="741998" cy="128588"/>
            <a:chOff x="9688194" y="2447544"/>
            <a:chExt cx="989330" cy="171450"/>
          </a:xfrm>
        </p:grpSpPr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688194" y="2447544"/>
              <a:ext cx="696531" cy="1714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26750" y="2447544"/>
              <a:ext cx="152400" cy="1714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02950" y="2447544"/>
              <a:ext cx="274243" cy="171450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6037421" y="1999774"/>
            <a:ext cx="1830229" cy="135731"/>
            <a:chOff x="8049894" y="2666364"/>
            <a:chExt cx="2440305" cy="180975"/>
          </a:xfrm>
        </p:grpSpPr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49894" y="2666364"/>
              <a:ext cx="321462" cy="18097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307069" y="2666364"/>
              <a:ext cx="200025" cy="1809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40419" y="2666364"/>
              <a:ext cx="286219" cy="18097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659875" y="2666364"/>
              <a:ext cx="624763" cy="18097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22104" y="2666364"/>
              <a:ext cx="381393" cy="1809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527158" y="2666364"/>
              <a:ext cx="152400" cy="18097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603485" y="2666364"/>
              <a:ext cx="286143" cy="18097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32339" y="2666364"/>
              <a:ext cx="295275" cy="18097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032364" y="2666364"/>
              <a:ext cx="152400" cy="18097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108564" y="2666364"/>
              <a:ext cx="186207" cy="18097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232770" y="2666364"/>
              <a:ext cx="257175" cy="180975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510951" y="957262"/>
            <a:ext cx="6955631" cy="2719388"/>
            <a:chOff x="2014601" y="1276350"/>
            <a:chExt cx="9274175" cy="3625850"/>
          </a:xfrm>
        </p:grpSpPr>
        <p:sp>
          <p:nvSpPr>
            <p:cNvPr id="55" name="object 55"/>
            <p:cNvSpPr/>
            <p:nvPr/>
          </p:nvSpPr>
          <p:spPr>
            <a:xfrm>
              <a:off x="2014601" y="1814576"/>
              <a:ext cx="9267825" cy="3086100"/>
            </a:xfrm>
            <a:custGeom>
              <a:avLst/>
              <a:gdLst/>
              <a:ahLst/>
              <a:cxnLst/>
              <a:rect l="l" t="t" r="r" b="b"/>
              <a:pathLst>
                <a:path w="9267825" h="3086100">
                  <a:moveTo>
                    <a:pt x="38100" y="3048000"/>
                  </a:moveTo>
                  <a:lnTo>
                    <a:pt x="38100" y="0"/>
                  </a:lnTo>
                </a:path>
                <a:path w="9267825" h="3086100">
                  <a:moveTo>
                    <a:pt x="0" y="3047873"/>
                  </a:moveTo>
                  <a:lnTo>
                    <a:pt x="38100" y="3047873"/>
                  </a:lnTo>
                </a:path>
                <a:path w="9267825" h="3086100">
                  <a:moveTo>
                    <a:pt x="0" y="2438273"/>
                  </a:moveTo>
                  <a:lnTo>
                    <a:pt x="38100" y="2438273"/>
                  </a:lnTo>
                </a:path>
                <a:path w="9267825" h="3086100">
                  <a:moveTo>
                    <a:pt x="0" y="1828673"/>
                  </a:moveTo>
                  <a:lnTo>
                    <a:pt x="38100" y="1828673"/>
                  </a:lnTo>
                </a:path>
                <a:path w="9267825" h="3086100">
                  <a:moveTo>
                    <a:pt x="0" y="1219200"/>
                  </a:moveTo>
                  <a:lnTo>
                    <a:pt x="38100" y="1219200"/>
                  </a:lnTo>
                </a:path>
                <a:path w="9267825" h="3086100">
                  <a:moveTo>
                    <a:pt x="0" y="609600"/>
                  </a:moveTo>
                  <a:lnTo>
                    <a:pt x="38100" y="609600"/>
                  </a:lnTo>
                </a:path>
                <a:path w="9267825" h="3086100">
                  <a:moveTo>
                    <a:pt x="0" y="0"/>
                  </a:moveTo>
                  <a:lnTo>
                    <a:pt x="38100" y="0"/>
                  </a:lnTo>
                </a:path>
                <a:path w="9267825" h="3086100">
                  <a:moveTo>
                    <a:pt x="38100" y="3048000"/>
                  </a:moveTo>
                  <a:lnTo>
                    <a:pt x="9267825" y="3048000"/>
                  </a:lnTo>
                </a:path>
                <a:path w="9267825" h="3086100">
                  <a:moveTo>
                    <a:pt x="38100" y="3048000"/>
                  </a:moveTo>
                  <a:lnTo>
                    <a:pt x="38100" y="3086100"/>
                  </a:lnTo>
                </a:path>
                <a:path w="9267825" h="3086100">
                  <a:moveTo>
                    <a:pt x="1190625" y="3048000"/>
                  </a:moveTo>
                  <a:lnTo>
                    <a:pt x="1190625" y="3086100"/>
                  </a:lnTo>
                </a:path>
                <a:path w="9267825" h="3086100">
                  <a:moveTo>
                    <a:pt x="2343150" y="3048000"/>
                  </a:moveTo>
                  <a:lnTo>
                    <a:pt x="2343150" y="3086100"/>
                  </a:lnTo>
                </a:path>
                <a:path w="9267825" h="3086100">
                  <a:moveTo>
                    <a:pt x="3495675" y="3048000"/>
                  </a:moveTo>
                  <a:lnTo>
                    <a:pt x="3495675" y="3086100"/>
                  </a:lnTo>
                </a:path>
                <a:path w="9267825" h="3086100">
                  <a:moveTo>
                    <a:pt x="4648200" y="3048000"/>
                  </a:moveTo>
                  <a:lnTo>
                    <a:pt x="4648200" y="3086100"/>
                  </a:lnTo>
                </a:path>
                <a:path w="9267825" h="3086100">
                  <a:moveTo>
                    <a:pt x="5810250" y="3048000"/>
                  </a:moveTo>
                  <a:lnTo>
                    <a:pt x="5810250" y="3086100"/>
                  </a:lnTo>
                </a:path>
                <a:path w="9267825" h="3086100">
                  <a:moveTo>
                    <a:pt x="6962775" y="3048000"/>
                  </a:moveTo>
                  <a:lnTo>
                    <a:pt x="6962775" y="3086100"/>
                  </a:lnTo>
                </a:path>
                <a:path w="9267825" h="3086100">
                  <a:moveTo>
                    <a:pt x="8115300" y="3048000"/>
                  </a:moveTo>
                  <a:lnTo>
                    <a:pt x="8115300" y="3086100"/>
                  </a:lnTo>
                </a:path>
                <a:path w="9267825" h="3086100">
                  <a:moveTo>
                    <a:pt x="9267825" y="3048000"/>
                  </a:moveTo>
                  <a:lnTo>
                    <a:pt x="9267825" y="30861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47875" y="1276350"/>
              <a:ext cx="8172450" cy="344805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572125" y="3114675"/>
              <a:ext cx="393230" cy="18097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72125" y="3657600"/>
              <a:ext cx="387985" cy="18097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020175" y="3495675"/>
              <a:ext cx="383070" cy="18097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020175" y="4295775"/>
              <a:ext cx="395770" cy="1905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58706" y="3662362"/>
              <a:ext cx="1348231" cy="1622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34605" y="4143120"/>
              <a:ext cx="1287906" cy="16192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719695" y="2047303"/>
              <a:ext cx="934135" cy="1812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87105" y="2047303"/>
              <a:ext cx="95250" cy="18129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634730" y="2047303"/>
              <a:ext cx="515061" cy="1812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092310" y="2047303"/>
              <a:ext cx="286219" cy="18129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538851" y="3043173"/>
              <a:ext cx="3467100" cy="1859280"/>
            </a:xfrm>
            <a:custGeom>
              <a:avLst/>
              <a:gdLst/>
              <a:ahLst/>
              <a:cxnLst/>
              <a:rect l="l" t="t" r="r" b="b"/>
              <a:pathLst>
                <a:path w="3467100" h="1859279">
                  <a:moveTo>
                    <a:pt x="3467100" y="1810131"/>
                  </a:moveTo>
                  <a:lnTo>
                    <a:pt x="3467100" y="457326"/>
                  </a:lnTo>
                </a:path>
                <a:path w="3467100" h="1859279">
                  <a:moveTo>
                    <a:pt x="0" y="1858771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392841" y="3578543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39976" y="3121104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39976" y="2664428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39976" y="2206990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60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339976" y="1750219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86827" y="1292780"/>
            <a:ext cx="178118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01426" y="3692080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367916" y="3692080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34499" y="3692080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100989" y="3692080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967574" y="3692080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8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807582" y="3692080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674167" y="3692080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540656" y="3692080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14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407241" y="3692080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924877" y="1424311"/>
            <a:ext cx="150019" cy="2048828"/>
            <a:chOff x="1233169" y="1899081"/>
            <a:chExt cx="200025" cy="2731770"/>
          </a:xfrm>
        </p:grpSpPr>
        <p:pic>
          <p:nvPicPr>
            <p:cNvPr id="84" name="object 8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33169" y="2516504"/>
              <a:ext cx="200025" cy="211416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33169" y="2475229"/>
              <a:ext cx="200025" cy="11430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33169" y="1899081"/>
              <a:ext cx="200025" cy="633298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798695" y="3869293"/>
            <a:ext cx="475612" cy="150257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1460945" y="4201239"/>
            <a:ext cx="228600" cy="250508"/>
            <a:chOff x="1947926" y="5601652"/>
            <a:chExt cx="304800" cy="334010"/>
          </a:xfrm>
        </p:grpSpPr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947926" y="5601652"/>
              <a:ext cx="304800" cy="16224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57451" y="5773420"/>
              <a:ext cx="266700" cy="162242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2339816" y="4201239"/>
            <a:ext cx="200025" cy="250508"/>
            <a:chOff x="3119754" y="5601652"/>
            <a:chExt cx="266700" cy="334010"/>
          </a:xfrm>
        </p:grpSpPr>
        <p:pic>
          <p:nvPicPr>
            <p:cNvPr id="92" name="object 9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19754" y="5601652"/>
              <a:ext cx="266699" cy="16224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119754" y="5773420"/>
              <a:ext cx="266699" cy="162242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4081273" y="4201239"/>
            <a:ext cx="171926" cy="250508"/>
            <a:chOff x="5441696" y="5601652"/>
            <a:chExt cx="229235" cy="334010"/>
          </a:xfrm>
        </p:grpSpPr>
        <p:pic>
          <p:nvPicPr>
            <p:cNvPr id="95" name="object 9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441696" y="5601652"/>
              <a:ext cx="214795" cy="16224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41696" y="5773420"/>
              <a:ext cx="229082" cy="162242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4930426" y="4201239"/>
            <a:ext cx="171926" cy="250508"/>
            <a:chOff x="6573901" y="5601652"/>
            <a:chExt cx="229235" cy="334010"/>
          </a:xfrm>
        </p:grpSpPr>
        <p:pic>
          <p:nvPicPr>
            <p:cNvPr id="98" name="object 9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573901" y="5601652"/>
              <a:ext cx="214782" cy="16224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573901" y="5773420"/>
              <a:ext cx="229069" cy="162242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6689407" y="4201239"/>
            <a:ext cx="114300" cy="250508"/>
            <a:chOff x="8919209" y="5601652"/>
            <a:chExt cx="152400" cy="334010"/>
          </a:xfrm>
        </p:grpSpPr>
        <p:pic>
          <p:nvPicPr>
            <p:cNvPr id="101" name="object 10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919209" y="5601652"/>
              <a:ext cx="152400" cy="16224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919209" y="5773420"/>
              <a:ext cx="152400" cy="162242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8433625" y="4201239"/>
            <a:ext cx="114300" cy="250508"/>
            <a:chOff x="11244833" y="5601652"/>
            <a:chExt cx="152400" cy="334010"/>
          </a:xfrm>
        </p:grpSpPr>
        <p:pic>
          <p:nvPicPr>
            <p:cNvPr id="104" name="object 10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244833" y="5601652"/>
              <a:ext cx="152400" cy="16224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244833" y="5773420"/>
              <a:ext cx="152400" cy="162242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364332" y="4067604"/>
            <a:ext cx="958691" cy="372904"/>
            <a:chOff x="485775" y="5423471"/>
            <a:chExt cx="1278255" cy="497205"/>
          </a:xfrm>
        </p:grpSpPr>
        <p:pic>
          <p:nvPicPr>
            <p:cNvPr id="107" name="object 10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34109" y="5423471"/>
              <a:ext cx="613410" cy="16224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85775" y="5595302"/>
              <a:ext cx="1277874" cy="16224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42925" y="5757862"/>
              <a:ext cx="1217561" cy="162242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3177541" y="4201239"/>
            <a:ext cx="200501" cy="250508"/>
            <a:chOff x="4236720" y="5601652"/>
            <a:chExt cx="267335" cy="334010"/>
          </a:xfrm>
        </p:grpSpPr>
        <p:pic>
          <p:nvPicPr>
            <p:cNvPr id="111" name="object 11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255770" y="5601652"/>
              <a:ext cx="229019" cy="16224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236720" y="5773420"/>
              <a:ext cx="267119" cy="162242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5810059" y="4201239"/>
            <a:ext cx="139541" cy="250508"/>
            <a:chOff x="7746745" y="5601652"/>
            <a:chExt cx="186055" cy="334010"/>
          </a:xfrm>
        </p:grpSpPr>
        <p:pic>
          <p:nvPicPr>
            <p:cNvPr id="114" name="object 11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746745" y="5601652"/>
              <a:ext cx="185737" cy="16224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775320" y="5773420"/>
              <a:ext cx="133350" cy="162242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7559993" y="4201239"/>
            <a:ext cx="114300" cy="250508"/>
            <a:chOff x="10079990" y="5601652"/>
            <a:chExt cx="152400" cy="334010"/>
          </a:xfrm>
        </p:grpSpPr>
        <p:pic>
          <p:nvPicPr>
            <p:cNvPr id="117" name="object 11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079990" y="5601652"/>
              <a:ext cx="152400" cy="16224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079990" y="5773420"/>
              <a:ext cx="152400" cy="1622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18" y="417385"/>
            <a:ext cx="2240852" cy="3933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9619" y="4934426"/>
            <a:ext cx="100013" cy="1002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4565" y="4572715"/>
            <a:ext cx="7732395" cy="400526"/>
            <a:chOff x="446087" y="6096952"/>
            <a:chExt cx="10309860" cy="5340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87" y="6096952"/>
              <a:ext cx="333375" cy="1333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837" y="6096952"/>
              <a:ext cx="3829939" cy="1333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6120" y="6106477"/>
              <a:ext cx="76200" cy="857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54220" y="6096952"/>
              <a:ext cx="4575048" cy="133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82151" y="6096952"/>
              <a:ext cx="133984" cy="133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68130" y="6096952"/>
              <a:ext cx="1313052" cy="1333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6087" y="6220460"/>
              <a:ext cx="177800" cy="133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9437" y="6220460"/>
              <a:ext cx="2883789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0110" y="6220460"/>
              <a:ext cx="321462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6335" y="6220460"/>
              <a:ext cx="3694938" cy="1336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47331" y="6220460"/>
              <a:ext cx="2057273" cy="1336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58630" y="6220460"/>
              <a:ext cx="1397127" cy="1336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087" y="6335395"/>
              <a:ext cx="1454785" cy="133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6087" y="6497637"/>
              <a:ext cx="1110132" cy="1333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13586" y="6497637"/>
              <a:ext cx="321868" cy="1333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71014" y="6497637"/>
              <a:ext cx="4867021" cy="1333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94094" y="6497637"/>
              <a:ext cx="917130" cy="1333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71409" y="6497637"/>
              <a:ext cx="898258" cy="13335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91026" y="1078944"/>
            <a:ext cx="8000524" cy="193358"/>
            <a:chOff x="788034" y="1438592"/>
            <a:chExt cx="10667365" cy="257810"/>
          </a:xfrm>
        </p:grpSpPr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8034" y="1438592"/>
              <a:ext cx="10610469" cy="2574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301983" y="1448117"/>
              <a:ext cx="153034" cy="17176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460945" y="4201239"/>
            <a:ext cx="228600" cy="250508"/>
            <a:chOff x="1947926" y="5601652"/>
            <a:chExt cx="304800" cy="334010"/>
          </a:xfrm>
        </p:grpSpPr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47926" y="5601652"/>
              <a:ext cx="304800" cy="1622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57451" y="5773420"/>
              <a:ext cx="266700" cy="162242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2339816" y="4201239"/>
            <a:ext cx="200025" cy="250508"/>
            <a:chOff x="3119754" y="5601652"/>
            <a:chExt cx="266700" cy="334010"/>
          </a:xfrm>
        </p:grpSpPr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119754" y="5601652"/>
              <a:ext cx="266699" cy="1622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38804" y="5773420"/>
              <a:ext cx="228599" cy="16224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059841" y="4201239"/>
            <a:ext cx="200501" cy="250508"/>
            <a:chOff x="5413121" y="5601652"/>
            <a:chExt cx="267335" cy="334010"/>
          </a:xfrm>
        </p:grpSpPr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13121" y="5601652"/>
              <a:ext cx="267119" cy="16224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41696" y="5773420"/>
              <a:ext cx="229082" cy="16224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937569" y="4201239"/>
            <a:ext cx="140018" cy="250508"/>
            <a:chOff x="6583426" y="5601652"/>
            <a:chExt cx="186690" cy="334010"/>
          </a:xfrm>
        </p:grpSpPr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92951" y="5601652"/>
              <a:ext cx="171919" cy="1622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83426" y="5773420"/>
              <a:ext cx="186207" cy="162242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6667976" y="4201239"/>
            <a:ext cx="139541" cy="250508"/>
            <a:chOff x="8890634" y="5601652"/>
            <a:chExt cx="186055" cy="334010"/>
          </a:xfrm>
        </p:grpSpPr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90634" y="5601652"/>
              <a:ext cx="185737" cy="1622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90634" y="5773420"/>
              <a:ext cx="185737" cy="162242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8433625" y="4201239"/>
            <a:ext cx="114300" cy="250508"/>
            <a:chOff x="11244833" y="5601652"/>
            <a:chExt cx="152400" cy="334010"/>
          </a:xfrm>
        </p:grpSpPr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244833" y="5601652"/>
              <a:ext cx="152400" cy="16224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244833" y="5773420"/>
              <a:ext cx="152400" cy="162242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364332" y="4067604"/>
            <a:ext cx="958691" cy="372904"/>
            <a:chOff x="485775" y="5423471"/>
            <a:chExt cx="1278255" cy="497205"/>
          </a:xfrm>
        </p:grpSpPr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34109" y="5423471"/>
              <a:ext cx="613410" cy="16224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5775" y="5595302"/>
              <a:ext cx="1277874" cy="16224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2925" y="5757862"/>
              <a:ext cx="1217561" cy="162242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5809583" y="1568672"/>
            <a:ext cx="0" cy="212408"/>
          </a:xfrm>
          <a:custGeom>
            <a:avLst/>
            <a:gdLst/>
            <a:ahLst/>
            <a:cxnLst/>
            <a:rect l="l" t="t" r="r" b="b"/>
            <a:pathLst>
              <a:path h="283210">
                <a:moveTo>
                  <a:pt x="0" y="0"/>
                </a:moveTo>
                <a:lnTo>
                  <a:pt x="0" y="28308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804820" y="1406319"/>
            <a:ext cx="2296478" cy="374809"/>
            <a:chOff x="7739760" y="1875091"/>
            <a:chExt cx="3061970" cy="499745"/>
          </a:xfrm>
        </p:grpSpPr>
        <p:sp>
          <p:nvSpPr>
            <p:cNvPr id="50" name="object 50"/>
            <p:cNvSpPr/>
            <p:nvPr/>
          </p:nvSpPr>
          <p:spPr>
            <a:xfrm>
              <a:off x="7739760" y="2091563"/>
              <a:ext cx="3058795" cy="283210"/>
            </a:xfrm>
            <a:custGeom>
              <a:avLst/>
              <a:gdLst/>
              <a:ahLst/>
              <a:cxnLst/>
              <a:rect l="l" t="t" r="r" b="b"/>
              <a:pathLst>
                <a:path w="3058795" h="283210">
                  <a:moveTo>
                    <a:pt x="3052064" y="0"/>
                  </a:moveTo>
                  <a:lnTo>
                    <a:pt x="3052064" y="283083"/>
                  </a:lnTo>
                </a:path>
                <a:path w="3058795" h="283210">
                  <a:moveTo>
                    <a:pt x="0" y="6350"/>
                  </a:moveTo>
                  <a:lnTo>
                    <a:pt x="3058414" y="6350"/>
                  </a:lnTo>
                </a:path>
                <a:path w="3058795" h="283210">
                  <a:moveTo>
                    <a:pt x="0" y="276733"/>
                  </a:moveTo>
                  <a:lnTo>
                    <a:pt x="3058414" y="276733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819389" y="2142553"/>
              <a:ext cx="321462" cy="18129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76564" y="2142553"/>
              <a:ext cx="200494" cy="18129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210295" y="2142553"/>
              <a:ext cx="257175" cy="18129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410320" y="2142553"/>
              <a:ext cx="624763" cy="18129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972549" y="2142553"/>
              <a:ext cx="381393" cy="18129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277603" y="2142553"/>
              <a:ext cx="171450" cy="18129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363328" y="2142553"/>
              <a:ext cx="369493" cy="18129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658984" y="2142553"/>
              <a:ext cx="649427" cy="1812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269219" y="2142553"/>
              <a:ext cx="190500" cy="18129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364469" y="2142553"/>
              <a:ext cx="152400" cy="18129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440669" y="2142553"/>
              <a:ext cx="185737" cy="18129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564494" y="2142553"/>
              <a:ext cx="236854" cy="18129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864220" y="1875091"/>
              <a:ext cx="934135" cy="1812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731630" y="1875091"/>
              <a:ext cx="95250" cy="18129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779255" y="1875091"/>
              <a:ext cx="713168" cy="181292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3177540" y="4201239"/>
            <a:ext cx="207645" cy="250508"/>
            <a:chOff x="4236720" y="5601652"/>
            <a:chExt cx="276860" cy="334010"/>
          </a:xfrm>
        </p:grpSpPr>
        <p:pic>
          <p:nvPicPr>
            <p:cNvPr id="67" name="object 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236720" y="5601652"/>
              <a:ext cx="95250" cy="16224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84345" y="5601652"/>
              <a:ext cx="229082" cy="16224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236720" y="5773420"/>
              <a:ext cx="95250" cy="16224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284345" y="5773420"/>
              <a:ext cx="229082" cy="162242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5802820" y="4201239"/>
            <a:ext cx="171450" cy="250508"/>
            <a:chOff x="7737093" y="5601652"/>
            <a:chExt cx="228600" cy="334010"/>
          </a:xfrm>
        </p:grpSpPr>
        <p:pic>
          <p:nvPicPr>
            <p:cNvPr id="72" name="object 7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737093" y="5601652"/>
              <a:ext cx="228600" cy="1622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37093" y="5773420"/>
              <a:ext cx="228600" cy="162242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7559993" y="4201239"/>
            <a:ext cx="114300" cy="250508"/>
            <a:chOff x="10079990" y="5601652"/>
            <a:chExt cx="152400" cy="334010"/>
          </a:xfrm>
        </p:grpSpPr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079990" y="5601652"/>
              <a:ext cx="152400" cy="16224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089515" y="5773420"/>
              <a:ext cx="95250" cy="162242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1510951" y="1346644"/>
            <a:ext cx="7321868" cy="2328863"/>
            <a:chOff x="2014601" y="1795526"/>
            <a:chExt cx="9762490" cy="3105150"/>
          </a:xfrm>
        </p:grpSpPr>
        <p:sp>
          <p:nvSpPr>
            <p:cNvPr id="78" name="object 78"/>
            <p:cNvSpPr/>
            <p:nvPr/>
          </p:nvSpPr>
          <p:spPr>
            <a:xfrm>
              <a:off x="2014601" y="1814576"/>
              <a:ext cx="9267825" cy="3086100"/>
            </a:xfrm>
            <a:custGeom>
              <a:avLst/>
              <a:gdLst/>
              <a:ahLst/>
              <a:cxnLst/>
              <a:rect l="l" t="t" r="r" b="b"/>
              <a:pathLst>
                <a:path w="9267825" h="3086100">
                  <a:moveTo>
                    <a:pt x="38100" y="3048000"/>
                  </a:moveTo>
                  <a:lnTo>
                    <a:pt x="38100" y="0"/>
                  </a:lnTo>
                </a:path>
                <a:path w="9267825" h="3086100">
                  <a:moveTo>
                    <a:pt x="0" y="3047873"/>
                  </a:moveTo>
                  <a:lnTo>
                    <a:pt x="38100" y="3047873"/>
                  </a:lnTo>
                </a:path>
                <a:path w="9267825" h="3086100">
                  <a:moveTo>
                    <a:pt x="0" y="2438273"/>
                  </a:moveTo>
                  <a:lnTo>
                    <a:pt x="38100" y="2438273"/>
                  </a:lnTo>
                </a:path>
                <a:path w="9267825" h="3086100">
                  <a:moveTo>
                    <a:pt x="0" y="1828673"/>
                  </a:moveTo>
                  <a:lnTo>
                    <a:pt x="38100" y="1828673"/>
                  </a:lnTo>
                </a:path>
                <a:path w="9267825" h="3086100">
                  <a:moveTo>
                    <a:pt x="0" y="1219200"/>
                  </a:moveTo>
                  <a:lnTo>
                    <a:pt x="38100" y="1219200"/>
                  </a:lnTo>
                </a:path>
                <a:path w="9267825" h="3086100">
                  <a:moveTo>
                    <a:pt x="0" y="609600"/>
                  </a:moveTo>
                  <a:lnTo>
                    <a:pt x="38100" y="609600"/>
                  </a:lnTo>
                </a:path>
                <a:path w="9267825" h="3086100">
                  <a:moveTo>
                    <a:pt x="0" y="0"/>
                  </a:moveTo>
                  <a:lnTo>
                    <a:pt x="38100" y="0"/>
                  </a:lnTo>
                </a:path>
                <a:path w="9267825" h="3086100">
                  <a:moveTo>
                    <a:pt x="38100" y="3048000"/>
                  </a:moveTo>
                  <a:lnTo>
                    <a:pt x="9267825" y="3048000"/>
                  </a:lnTo>
                </a:path>
                <a:path w="9267825" h="3086100">
                  <a:moveTo>
                    <a:pt x="38100" y="3048000"/>
                  </a:moveTo>
                  <a:lnTo>
                    <a:pt x="38100" y="3086100"/>
                  </a:lnTo>
                </a:path>
                <a:path w="9267825" h="3086100">
                  <a:moveTo>
                    <a:pt x="1190625" y="3048000"/>
                  </a:moveTo>
                  <a:lnTo>
                    <a:pt x="1190625" y="3086100"/>
                  </a:lnTo>
                </a:path>
                <a:path w="9267825" h="3086100">
                  <a:moveTo>
                    <a:pt x="2343150" y="3048000"/>
                  </a:moveTo>
                  <a:lnTo>
                    <a:pt x="2343150" y="3086100"/>
                  </a:lnTo>
                </a:path>
                <a:path w="9267825" h="3086100">
                  <a:moveTo>
                    <a:pt x="3495675" y="3048000"/>
                  </a:moveTo>
                  <a:lnTo>
                    <a:pt x="3495675" y="3086100"/>
                  </a:lnTo>
                </a:path>
                <a:path w="9267825" h="3086100">
                  <a:moveTo>
                    <a:pt x="4648200" y="3048000"/>
                  </a:moveTo>
                  <a:lnTo>
                    <a:pt x="4648200" y="3086100"/>
                  </a:lnTo>
                </a:path>
                <a:path w="9267825" h="3086100">
                  <a:moveTo>
                    <a:pt x="5810250" y="3048000"/>
                  </a:moveTo>
                  <a:lnTo>
                    <a:pt x="5810250" y="3086100"/>
                  </a:lnTo>
                </a:path>
                <a:path w="9267825" h="3086100">
                  <a:moveTo>
                    <a:pt x="6962775" y="3048000"/>
                  </a:moveTo>
                  <a:lnTo>
                    <a:pt x="6962775" y="3086100"/>
                  </a:lnTo>
                </a:path>
                <a:path w="9267825" h="3086100">
                  <a:moveTo>
                    <a:pt x="8115300" y="3048000"/>
                  </a:moveTo>
                  <a:lnTo>
                    <a:pt x="8115300" y="3086100"/>
                  </a:lnTo>
                </a:path>
                <a:path w="9267825" h="3086100">
                  <a:moveTo>
                    <a:pt x="9267825" y="3048000"/>
                  </a:moveTo>
                  <a:lnTo>
                    <a:pt x="9267825" y="308610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519801" y="1966976"/>
              <a:ext cx="3457575" cy="2926080"/>
            </a:xfrm>
            <a:custGeom>
              <a:avLst/>
              <a:gdLst/>
              <a:ahLst/>
              <a:cxnLst/>
              <a:rect l="l" t="t" r="r" b="b"/>
              <a:pathLst>
                <a:path w="3457575" h="2926079">
                  <a:moveTo>
                    <a:pt x="3457575" y="2886075"/>
                  </a:moveTo>
                  <a:lnTo>
                    <a:pt x="3457575" y="600075"/>
                  </a:lnTo>
                </a:path>
                <a:path w="3457575" h="2926079">
                  <a:moveTo>
                    <a:pt x="0" y="292608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53075" y="2676525"/>
              <a:ext cx="371855" cy="18097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572125" y="1981200"/>
              <a:ext cx="394373" cy="18097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01125" y="2562225"/>
              <a:ext cx="397294" cy="18097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010650" y="3362325"/>
              <a:ext cx="367665" cy="18097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053701" y="2806636"/>
              <a:ext cx="1348231" cy="16224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477119" y="3024441"/>
              <a:ext cx="203619" cy="16224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629519" y="3024441"/>
              <a:ext cx="1147190" cy="16224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038350" y="1809750"/>
              <a:ext cx="8296275" cy="1581150"/>
            </a:xfrm>
            <a:custGeom>
              <a:avLst/>
              <a:gdLst/>
              <a:ahLst/>
              <a:cxnLst/>
              <a:rect l="l" t="t" r="r" b="b"/>
              <a:pathLst>
                <a:path w="8296275" h="1581150">
                  <a:moveTo>
                    <a:pt x="0" y="0"/>
                  </a:moveTo>
                  <a:lnTo>
                    <a:pt x="80899" y="0"/>
                  </a:lnTo>
                  <a:lnTo>
                    <a:pt x="80899" y="14859"/>
                  </a:lnTo>
                  <a:lnTo>
                    <a:pt x="283972" y="14859"/>
                  </a:lnTo>
                  <a:lnTo>
                    <a:pt x="283972" y="29717"/>
                  </a:lnTo>
                  <a:lnTo>
                    <a:pt x="364870" y="29717"/>
                  </a:lnTo>
                  <a:lnTo>
                    <a:pt x="364870" y="44576"/>
                  </a:lnTo>
                  <a:lnTo>
                    <a:pt x="385444" y="44576"/>
                  </a:lnTo>
                  <a:lnTo>
                    <a:pt x="385444" y="59436"/>
                  </a:lnTo>
                  <a:lnTo>
                    <a:pt x="425831" y="59436"/>
                  </a:lnTo>
                  <a:lnTo>
                    <a:pt x="425831" y="74422"/>
                  </a:lnTo>
                  <a:lnTo>
                    <a:pt x="567817" y="74422"/>
                  </a:lnTo>
                  <a:lnTo>
                    <a:pt x="567817" y="89280"/>
                  </a:lnTo>
                  <a:lnTo>
                    <a:pt x="709930" y="89280"/>
                  </a:lnTo>
                  <a:lnTo>
                    <a:pt x="709930" y="118999"/>
                  </a:lnTo>
                  <a:lnTo>
                    <a:pt x="730123" y="118999"/>
                  </a:lnTo>
                  <a:lnTo>
                    <a:pt x="790829" y="118999"/>
                  </a:lnTo>
                  <a:lnTo>
                    <a:pt x="790829" y="133985"/>
                  </a:lnTo>
                  <a:lnTo>
                    <a:pt x="993901" y="133985"/>
                  </a:lnTo>
                  <a:lnTo>
                    <a:pt x="1054608" y="133985"/>
                  </a:lnTo>
                  <a:lnTo>
                    <a:pt x="1054608" y="148971"/>
                  </a:lnTo>
                  <a:lnTo>
                    <a:pt x="1074801" y="148971"/>
                  </a:lnTo>
                  <a:lnTo>
                    <a:pt x="1074801" y="163957"/>
                  </a:lnTo>
                  <a:lnTo>
                    <a:pt x="1095375" y="163957"/>
                  </a:lnTo>
                  <a:lnTo>
                    <a:pt x="1095375" y="179070"/>
                  </a:lnTo>
                  <a:lnTo>
                    <a:pt x="1257427" y="179070"/>
                  </a:lnTo>
                  <a:lnTo>
                    <a:pt x="1257427" y="193928"/>
                  </a:lnTo>
                  <a:lnTo>
                    <a:pt x="1358900" y="193928"/>
                  </a:lnTo>
                  <a:lnTo>
                    <a:pt x="1358900" y="209041"/>
                  </a:lnTo>
                  <a:lnTo>
                    <a:pt x="1379347" y="209041"/>
                  </a:lnTo>
                  <a:lnTo>
                    <a:pt x="1379347" y="224027"/>
                  </a:lnTo>
                  <a:lnTo>
                    <a:pt x="1501013" y="224027"/>
                  </a:lnTo>
                  <a:lnTo>
                    <a:pt x="1602104" y="224027"/>
                  </a:lnTo>
                  <a:lnTo>
                    <a:pt x="1642872" y="224027"/>
                  </a:lnTo>
                  <a:lnTo>
                    <a:pt x="1642872" y="254380"/>
                  </a:lnTo>
                  <a:lnTo>
                    <a:pt x="1724025" y="254380"/>
                  </a:lnTo>
                  <a:lnTo>
                    <a:pt x="1724025" y="269621"/>
                  </a:lnTo>
                  <a:lnTo>
                    <a:pt x="1724025" y="269621"/>
                  </a:lnTo>
                  <a:lnTo>
                    <a:pt x="1744217" y="269621"/>
                  </a:lnTo>
                  <a:lnTo>
                    <a:pt x="1764791" y="269621"/>
                  </a:lnTo>
                  <a:lnTo>
                    <a:pt x="1764791" y="284861"/>
                  </a:lnTo>
                  <a:lnTo>
                    <a:pt x="1764791" y="284861"/>
                  </a:lnTo>
                  <a:lnTo>
                    <a:pt x="1886203" y="284861"/>
                  </a:lnTo>
                  <a:lnTo>
                    <a:pt x="1947417" y="284861"/>
                  </a:lnTo>
                  <a:lnTo>
                    <a:pt x="1967357" y="284861"/>
                  </a:lnTo>
                  <a:lnTo>
                    <a:pt x="2028316" y="284861"/>
                  </a:lnTo>
                  <a:lnTo>
                    <a:pt x="2068702" y="284861"/>
                  </a:lnTo>
                  <a:lnTo>
                    <a:pt x="2149983" y="284861"/>
                  </a:lnTo>
                  <a:lnTo>
                    <a:pt x="2190623" y="284861"/>
                  </a:lnTo>
                  <a:lnTo>
                    <a:pt x="2271522" y="284861"/>
                  </a:lnTo>
                  <a:lnTo>
                    <a:pt x="2292096" y="284861"/>
                  </a:lnTo>
                  <a:lnTo>
                    <a:pt x="2312289" y="284861"/>
                  </a:lnTo>
                  <a:lnTo>
                    <a:pt x="2332482" y="284861"/>
                  </a:lnTo>
                  <a:lnTo>
                    <a:pt x="2393441" y="284861"/>
                  </a:lnTo>
                  <a:lnTo>
                    <a:pt x="2433954" y="284861"/>
                  </a:lnTo>
                  <a:lnTo>
                    <a:pt x="2474722" y="284861"/>
                  </a:lnTo>
                  <a:lnTo>
                    <a:pt x="2494915" y="284861"/>
                  </a:lnTo>
                  <a:lnTo>
                    <a:pt x="2494915" y="302133"/>
                  </a:lnTo>
                  <a:lnTo>
                    <a:pt x="2535301" y="302133"/>
                  </a:lnTo>
                  <a:lnTo>
                    <a:pt x="2535301" y="319404"/>
                  </a:lnTo>
                  <a:lnTo>
                    <a:pt x="2576067" y="319404"/>
                  </a:lnTo>
                  <a:lnTo>
                    <a:pt x="2576067" y="336423"/>
                  </a:lnTo>
                  <a:lnTo>
                    <a:pt x="2596261" y="336423"/>
                  </a:lnTo>
                  <a:lnTo>
                    <a:pt x="2616580" y="336423"/>
                  </a:lnTo>
                  <a:lnTo>
                    <a:pt x="2657221" y="336423"/>
                  </a:lnTo>
                  <a:lnTo>
                    <a:pt x="2657221" y="353949"/>
                  </a:lnTo>
                  <a:lnTo>
                    <a:pt x="2677541" y="353949"/>
                  </a:lnTo>
                  <a:lnTo>
                    <a:pt x="2717927" y="353949"/>
                  </a:lnTo>
                  <a:lnTo>
                    <a:pt x="2738247" y="353949"/>
                  </a:lnTo>
                  <a:lnTo>
                    <a:pt x="2758694" y="353949"/>
                  </a:lnTo>
                  <a:lnTo>
                    <a:pt x="2839592" y="353949"/>
                  </a:lnTo>
                  <a:lnTo>
                    <a:pt x="2880360" y="353949"/>
                  </a:lnTo>
                  <a:lnTo>
                    <a:pt x="2900553" y="353949"/>
                  </a:lnTo>
                  <a:lnTo>
                    <a:pt x="2961513" y="353949"/>
                  </a:lnTo>
                  <a:lnTo>
                    <a:pt x="2981705" y="353949"/>
                  </a:lnTo>
                  <a:lnTo>
                    <a:pt x="3002026" y="353949"/>
                  </a:lnTo>
                  <a:lnTo>
                    <a:pt x="3022219" y="353949"/>
                  </a:lnTo>
                  <a:lnTo>
                    <a:pt x="3042666" y="353949"/>
                  </a:lnTo>
                  <a:lnTo>
                    <a:pt x="3123565" y="353949"/>
                  </a:lnTo>
                  <a:lnTo>
                    <a:pt x="3123565" y="373761"/>
                  </a:lnTo>
                  <a:lnTo>
                    <a:pt x="3144139" y="373761"/>
                  </a:lnTo>
                  <a:lnTo>
                    <a:pt x="3184525" y="373761"/>
                  </a:lnTo>
                  <a:lnTo>
                    <a:pt x="3184525" y="394080"/>
                  </a:lnTo>
                  <a:lnTo>
                    <a:pt x="3225291" y="394080"/>
                  </a:lnTo>
                  <a:lnTo>
                    <a:pt x="3285998" y="394080"/>
                  </a:lnTo>
                  <a:lnTo>
                    <a:pt x="3306191" y="394080"/>
                  </a:lnTo>
                  <a:lnTo>
                    <a:pt x="3326765" y="394080"/>
                  </a:lnTo>
                  <a:lnTo>
                    <a:pt x="3346958" y="394080"/>
                  </a:lnTo>
                  <a:lnTo>
                    <a:pt x="3346958" y="415798"/>
                  </a:lnTo>
                  <a:lnTo>
                    <a:pt x="3407664" y="415798"/>
                  </a:lnTo>
                  <a:lnTo>
                    <a:pt x="3428111" y="415798"/>
                  </a:lnTo>
                  <a:lnTo>
                    <a:pt x="3448050" y="415798"/>
                  </a:lnTo>
                  <a:lnTo>
                    <a:pt x="3448050" y="438150"/>
                  </a:lnTo>
                  <a:lnTo>
                    <a:pt x="3468624" y="438150"/>
                  </a:lnTo>
                  <a:lnTo>
                    <a:pt x="3549523" y="438150"/>
                  </a:lnTo>
                  <a:lnTo>
                    <a:pt x="3549523" y="461263"/>
                  </a:lnTo>
                  <a:lnTo>
                    <a:pt x="3590163" y="461263"/>
                  </a:lnTo>
                  <a:lnTo>
                    <a:pt x="3610737" y="461263"/>
                  </a:lnTo>
                  <a:lnTo>
                    <a:pt x="3732149" y="461263"/>
                  </a:lnTo>
                  <a:lnTo>
                    <a:pt x="3752596" y="461263"/>
                  </a:lnTo>
                  <a:lnTo>
                    <a:pt x="3813302" y="461263"/>
                  </a:lnTo>
                  <a:lnTo>
                    <a:pt x="3833495" y="461263"/>
                  </a:lnTo>
                  <a:lnTo>
                    <a:pt x="3833495" y="510413"/>
                  </a:lnTo>
                  <a:lnTo>
                    <a:pt x="3914648" y="510413"/>
                  </a:lnTo>
                  <a:lnTo>
                    <a:pt x="3995928" y="510413"/>
                  </a:lnTo>
                  <a:lnTo>
                    <a:pt x="3995928" y="535177"/>
                  </a:lnTo>
                  <a:lnTo>
                    <a:pt x="4036567" y="535177"/>
                  </a:lnTo>
                  <a:lnTo>
                    <a:pt x="4056888" y="535177"/>
                  </a:lnTo>
                  <a:lnTo>
                    <a:pt x="4077080" y="535177"/>
                  </a:lnTo>
                  <a:lnTo>
                    <a:pt x="4178427" y="535177"/>
                  </a:lnTo>
                  <a:lnTo>
                    <a:pt x="4239387" y="535177"/>
                  </a:lnTo>
                  <a:lnTo>
                    <a:pt x="4279900" y="535177"/>
                  </a:lnTo>
                  <a:lnTo>
                    <a:pt x="4320667" y="535177"/>
                  </a:lnTo>
                  <a:lnTo>
                    <a:pt x="4381373" y="535177"/>
                  </a:lnTo>
                  <a:lnTo>
                    <a:pt x="4422013" y="535177"/>
                  </a:lnTo>
                  <a:lnTo>
                    <a:pt x="4422013" y="564007"/>
                  </a:lnTo>
                  <a:lnTo>
                    <a:pt x="4442206" y="564007"/>
                  </a:lnTo>
                  <a:lnTo>
                    <a:pt x="4442206" y="592709"/>
                  </a:lnTo>
                  <a:lnTo>
                    <a:pt x="4442206" y="592709"/>
                  </a:lnTo>
                  <a:lnTo>
                    <a:pt x="4462526" y="592709"/>
                  </a:lnTo>
                  <a:lnTo>
                    <a:pt x="4482719" y="592709"/>
                  </a:lnTo>
                  <a:lnTo>
                    <a:pt x="4563872" y="592709"/>
                  </a:lnTo>
                  <a:lnTo>
                    <a:pt x="4584192" y="592709"/>
                  </a:lnTo>
                  <a:lnTo>
                    <a:pt x="4624832" y="592709"/>
                  </a:lnTo>
                  <a:lnTo>
                    <a:pt x="4706111" y="592709"/>
                  </a:lnTo>
                  <a:lnTo>
                    <a:pt x="4726305" y="592709"/>
                  </a:lnTo>
                  <a:lnTo>
                    <a:pt x="4726305" y="625221"/>
                  </a:lnTo>
                  <a:lnTo>
                    <a:pt x="4746498" y="625221"/>
                  </a:lnTo>
                  <a:lnTo>
                    <a:pt x="4807458" y="625221"/>
                  </a:lnTo>
                  <a:lnTo>
                    <a:pt x="4868164" y="625221"/>
                  </a:lnTo>
                  <a:lnTo>
                    <a:pt x="4868164" y="658495"/>
                  </a:lnTo>
                  <a:lnTo>
                    <a:pt x="4888610" y="658495"/>
                  </a:lnTo>
                  <a:lnTo>
                    <a:pt x="4969509" y="658495"/>
                  </a:lnTo>
                  <a:lnTo>
                    <a:pt x="5070983" y="658495"/>
                  </a:lnTo>
                  <a:lnTo>
                    <a:pt x="5172456" y="658495"/>
                  </a:lnTo>
                  <a:lnTo>
                    <a:pt x="5253608" y="658495"/>
                  </a:lnTo>
                  <a:lnTo>
                    <a:pt x="5274056" y="658495"/>
                  </a:lnTo>
                  <a:lnTo>
                    <a:pt x="5293995" y="658495"/>
                  </a:lnTo>
                  <a:lnTo>
                    <a:pt x="5314315" y="658495"/>
                  </a:lnTo>
                  <a:lnTo>
                    <a:pt x="5334761" y="658495"/>
                  </a:lnTo>
                  <a:lnTo>
                    <a:pt x="5415915" y="658495"/>
                  </a:lnTo>
                  <a:lnTo>
                    <a:pt x="5415915" y="700786"/>
                  </a:lnTo>
                  <a:lnTo>
                    <a:pt x="5436234" y="700786"/>
                  </a:lnTo>
                  <a:lnTo>
                    <a:pt x="5456428" y="700786"/>
                  </a:lnTo>
                  <a:lnTo>
                    <a:pt x="5517388" y="700786"/>
                  </a:lnTo>
                  <a:lnTo>
                    <a:pt x="5578094" y="700786"/>
                  </a:lnTo>
                  <a:lnTo>
                    <a:pt x="5598286" y="700786"/>
                  </a:lnTo>
                  <a:lnTo>
                    <a:pt x="5618733" y="700786"/>
                  </a:lnTo>
                  <a:lnTo>
                    <a:pt x="5720207" y="700786"/>
                  </a:lnTo>
                  <a:lnTo>
                    <a:pt x="5740400" y="700786"/>
                  </a:lnTo>
                  <a:lnTo>
                    <a:pt x="5740400" y="803528"/>
                  </a:lnTo>
                  <a:lnTo>
                    <a:pt x="5841873" y="803528"/>
                  </a:lnTo>
                  <a:lnTo>
                    <a:pt x="5882258" y="803528"/>
                  </a:lnTo>
                  <a:lnTo>
                    <a:pt x="6004179" y="803528"/>
                  </a:lnTo>
                  <a:lnTo>
                    <a:pt x="6105652" y="803528"/>
                  </a:lnTo>
                  <a:lnTo>
                    <a:pt x="6146038" y="803528"/>
                  </a:lnTo>
                  <a:lnTo>
                    <a:pt x="6146038" y="862964"/>
                  </a:lnTo>
                  <a:lnTo>
                    <a:pt x="6146038" y="862964"/>
                  </a:lnTo>
                  <a:lnTo>
                    <a:pt x="6227318" y="862964"/>
                  </a:lnTo>
                  <a:lnTo>
                    <a:pt x="6267958" y="862964"/>
                  </a:lnTo>
                  <a:lnTo>
                    <a:pt x="6288278" y="862964"/>
                  </a:lnTo>
                  <a:lnTo>
                    <a:pt x="6328664" y="862964"/>
                  </a:lnTo>
                  <a:lnTo>
                    <a:pt x="6328664" y="933958"/>
                  </a:lnTo>
                  <a:lnTo>
                    <a:pt x="6389624" y="933958"/>
                  </a:lnTo>
                  <a:lnTo>
                    <a:pt x="6389624" y="1004824"/>
                  </a:lnTo>
                  <a:lnTo>
                    <a:pt x="6409817" y="1004824"/>
                  </a:lnTo>
                  <a:lnTo>
                    <a:pt x="6450330" y="1004824"/>
                  </a:lnTo>
                  <a:lnTo>
                    <a:pt x="6470777" y="1004824"/>
                  </a:lnTo>
                  <a:lnTo>
                    <a:pt x="6531483" y="1004824"/>
                  </a:lnTo>
                  <a:lnTo>
                    <a:pt x="6531483" y="1087247"/>
                  </a:lnTo>
                  <a:lnTo>
                    <a:pt x="6572250" y="1087247"/>
                  </a:lnTo>
                  <a:lnTo>
                    <a:pt x="6592189" y="1087247"/>
                  </a:lnTo>
                  <a:lnTo>
                    <a:pt x="6653403" y="1087247"/>
                  </a:lnTo>
                  <a:lnTo>
                    <a:pt x="6693916" y="1087247"/>
                  </a:lnTo>
                  <a:lnTo>
                    <a:pt x="6835775" y="1087247"/>
                  </a:lnTo>
                  <a:lnTo>
                    <a:pt x="6855968" y="1087247"/>
                  </a:lnTo>
                  <a:lnTo>
                    <a:pt x="6896734" y="1087247"/>
                  </a:lnTo>
                  <a:lnTo>
                    <a:pt x="6977633" y="1087247"/>
                  </a:lnTo>
                  <a:lnTo>
                    <a:pt x="7018401" y="1087247"/>
                  </a:lnTo>
                  <a:lnTo>
                    <a:pt x="7160259" y="1087247"/>
                  </a:lnTo>
                  <a:lnTo>
                    <a:pt x="7302373" y="1087247"/>
                  </a:lnTo>
                  <a:lnTo>
                    <a:pt x="7363333" y="1087247"/>
                  </a:lnTo>
                  <a:lnTo>
                    <a:pt x="7403719" y="1087247"/>
                  </a:lnTo>
                  <a:lnTo>
                    <a:pt x="7566152" y="1087247"/>
                  </a:lnTo>
                  <a:lnTo>
                    <a:pt x="7586345" y="1087247"/>
                  </a:lnTo>
                  <a:lnTo>
                    <a:pt x="7687818" y="1087247"/>
                  </a:lnTo>
                  <a:lnTo>
                    <a:pt x="7748778" y="1087247"/>
                  </a:lnTo>
                  <a:lnTo>
                    <a:pt x="7870444" y="1087247"/>
                  </a:lnTo>
                  <a:lnTo>
                    <a:pt x="7931404" y="1087247"/>
                  </a:lnTo>
                  <a:lnTo>
                    <a:pt x="7931404" y="1581150"/>
                  </a:lnTo>
                  <a:lnTo>
                    <a:pt x="7991983" y="1581150"/>
                  </a:lnTo>
                  <a:lnTo>
                    <a:pt x="8296275" y="1581150"/>
                  </a:lnTo>
                </a:path>
              </a:pathLst>
            </a:custGeom>
            <a:ln w="18221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5234051" y="2147951"/>
              <a:ext cx="5095875" cy="1247775"/>
            </a:xfrm>
            <a:custGeom>
              <a:avLst/>
              <a:gdLst/>
              <a:ahLst/>
              <a:cxnLst/>
              <a:rect l="l" t="t" r="r" b="b"/>
              <a:pathLst>
                <a:path w="5095875" h="1247775">
                  <a:moveTo>
                    <a:pt x="5095875" y="1181100"/>
                  </a:moveTo>
                  <a:lnTo>
                    <a:pt x="5095875" y="1247775"/>
                  </a:lnTo>
                </a:path>
                <a:path w="5095875" h="1247775">
                  <a:moveTo>
                    <a:pt x="4800600" y="1181100"/>
                  </a:moveTo>
                  <a:lnTo>
                    <a:pt x="4800600" y="1247775"/>
                  </a:lnTo>
                </a:path>
                <a:path w="5095875" h="1247775">
                  <a:moveTo>
                    <a:pt x="4676775" y="685800"/>
                  </a:moveTo>
                  <a:lnTo>
                    <a:pt x="4676775" y="752475"/>
                  </a:lnTo>
                </a:path>
                <a:path w="5095875" h="1247775">
                  <a:moveTo>
                    <a:pt x="4552950" y="685800"/>
                  </a:moveTo>
                  <a:lnTo>
                    <a:pt x="4552950" y="752475"/>
                  </a:lnTo>
                </a:path>
                <a:path w="5095875" h="1247775">
                  <a:moveTo>
                    <a:pt x="4495800" y="685800"/>
                  </a:moveTo>
                  <a:lnTo>
                    <a:pt x="4495800" y="752475"/>
                  </a:lnTo>
                </a:path>
                <a:path w="5095875" h="1247775">
                  <a:moveTo>
                    <a:pt x="4400550" y="685800"/>
                  </a:moveTo>
                  <a:lnTo>
                    <a:pt x="4400550" y="752475"/>
                  </a:lnTo>
                </a:path>
                <a:path w="5095875" h="1247775">
                  <a:moveTo>
                    <a:pt x="4371975" y="685800"/>
                  </a:moveTo>
                  <a:lnTo>
                    <a:pt x="4371975" y="752475"/>
                  </a:lnTo>
                </a:path>
                <a:path w="5095875" h="1247775">
                  <a:moveTo>
                    <a:pt x="4210050" y="685800"/>
                  </a:moveTo>
                  <a:lnTo>
                    <a:pt x="4210050" y="752475"/>
                  </a:lnTo>
                </a:path>
                <a:path w="5095875" h="1247775">
                  <a:moveTo>
                    <a:pt x="4171950" y="685800"/>
                  </a:moveTo>
                  <a:lnTo>
                    <a:pt x="4171950" y="752475"/>
                  </a:lnTo>
                </a:path>
                <a:path w="5095875" h="1247775">
                  <a:moveTo>
                    <a:pt x="4114800" y="685800"/>
                  </a:moveTo>
                  <a:lnTo>
                    <a:pt x="4114800" y="752475"/>
                  </a:lnTo>
                </a:path>
                <a:path w="5095875" h="1247775">
                  <a:moveTo>
                    <a:pt x="3962400" y="685800"/>
                  </a:moveTo>
                  <a:lnTo>
                    <a:pt x="3962400" y="752475"/>
                  </a:lnTo>
                </a:path>
                <a:path w="5095875" h="1247775">
                  <a:moveTo>
                    <a:pt x="3829050" y="685800"/>
                  </a:moveTo>
                  <a:lnTo>
                    <a:pt x="3829050" y="752475"/>
                  </a:lnTo>
                </a:path>
                <a:path w="5095875" h="1247775">
                  <a:moveTo>
                    <a:pt x="3790950" y="685800"/>
                  </a:moveTo>
                  <a:lnTo>
                    <a:pt x="3790950" y="752475"/>
                  </a:lnTo>
                </a:path>
                <a:path w="5095875" h="1247775">
                  <a:moveTo>
                    <a:pt x="3705225" y="685800"/>
                  </a:moveTo>
                  <a:lnTo>
                    <a:pt x="3705225" y="752475"/>
                  </a:lnTo>
                </a:path>
                <a:path w="5095875" h="1247775">
                  <a:moveTo>
                    <a:pt x="3667125" y="685800"/>
                  </a:moveTo>
                  <a:lnTo>
                    <a:pt x="3667125" y="752475"/>
                  </a:lnTo>
                </a:path>
                <a:path w="5095875" h="1247775">
                  <a:moveTo>
                    <a:pt x="3638550" y="685800"/>
                  </a:moveTo>
                  <a:lnTo>
                    <a:pt x="3638550" y="752475"/>
                  </a:lnTo>
                </a:path>
                <a:path w="5095875" h="1247775">
                  <a:moveTo>
                    <a:pt x="3505200" y="685800"/>
                  </a:moveTo>
                  <a:lnTo>
                    <a:pt x="3505200" y="752475"/>
                  </a:lnTo>
                </a:path>
                <a:path w="5095875" h="1247775">
                  <a:moveTo>
                    <a:pt x="3457575" y="685800"/>
                  </a:moveTo>
                  <a:lnTo>
                    <a:pt x="3457575" y="752475"/>
                  </a:lnTo>
                </a:path>
                <a:path w="5095875" h="1247775">
                  <a:moveTo>
                    <a:pt x="3286125" y="609600"/>
                  </a:moveTo>
                  <a:lnTo>
                    <a:pt x="3286125" y="676275"/>
                  </a:lnTo>
                </a:path>
                <a:path w="5095875" h="1247775">
                  <a:moveTo>
                    <a:pt x="3257550" y="609600"/>
                  </a:moveTo>
                  <a:lnTo>
                    <a:pt x="3257550" y="676275"/>
                  </a:lnTo>
                </a:path>
                <a:path w="5095875" h="1247775">
                  <a:moveTo>
                    <a:pt x="3219450" y="609600"/>
                  </a:moveTo>
                  <a:lnTo>
                    <a:pt x="3219450" y="676275"/>
                  </a:lnTo>
                </a:path>
                <a:path w="5095875" h="1247775">
                  <a:moveTo>
                    <a:pt x="2971800" y="466725"/>
                  </a:moveTo>
                  <a:lnTo>
                    <a:pt x="2971800" y="533400"/>
                  </a:lnTo>
                </a:path>
                <a:path w="5095875" h="1247775">
                  <a:moveTo>
                    <a:pt x="3028950" y="466725"/>
                  </a:moveTo>
                  <a:lnTo>
                    <a:pt x="3028950" y="533400"/>
                  </a:lnTo>
                </a:path>
                <a:path w="5095875" h="1247775">
                  <a:moveTo>
                    <a:pt x="2914650" y="409575"/>
                  </a:moveTo>
                  <a:lnTo>
                    <a:pt x="2914650" y="476250"/>
                  </a:lnTo>
                </a:path>
                <a:path w="5095875" h="1247775">
                  <a:moveTo>
                    <a:pt x="2809875" y="409575"/>
                  </a:moveTo>
                  <a:lnTo>
                    <a:pt x="2809875" y="476250"/>
                  </a:lnTo>
                </a:path>
                <a:path w="5095875" h="1247775">
                  <a:moveTo>
                    <a:pt x="2695575" y="409575"/>
                  </a:moveTo>
                  <a:lnTo>
                    <a:pt x="2695575" y="476250"/>
                  </a:lnTo>
                </a:path>
                <a:path w="5095875" h="1247775">
                  <a:moveTo>
                    <a:pt x="2647950" y="409575"/>
                  </a:moveTo>
                  <a:lnTo>
                    <a:pt x="2647950" y="476250"/>
                  </a:lnTo>
                </a:path>
                <a:path w="5095875" h="1247775">
                  <a:moveTo>
                    <a:pt x="2533650" y="314325"/>
                  </a:moveTo>
                  <a:lnTo>
                    <a:pt x="2533650" y="371475"/>
                  </a:lnTo>
                </a:path>
                <a:path w="5095875" h="1247775">
                  <a:moveTo>
                    <a:pt x="2428875" y="314325"/>
                  </a:moveTo>
                  <a:lnTo>
                    <a:pt x="2428875" y="371475"/>
                  </a:lnTo>
                </a:path>
                <a:path w="5095875" h="1247775">
                  <a:moveTo>
                    <a:pt x="2400300" y="314325"/>
                  </a:moveTo>
                  <a:lnTo>
                    <a:pt x="2400300" y="371475"/>
                  </a:lnTo>
                </a:path>
                <a:path w="5095875" h="1247775">
                  <a:moveTo>
                    <a:pt x="2381250" y="314325"/>
                  </a:moveTo>
                  <a:lnTo>
                    <a:pt x="2381250" y="371475"/>
                  </a:lnTo>
                </a:path>
                <a:path w="5095875" h="1247775">
                  <a:moveTo>
                    <a:pt x="2333625" y="314325"/>
                  </a:moveTo>
                  <a:lnTo>
                    <a:pt x="2333625" y="371475"/>
                  </a:lnTo>
                </a:path>
                <a:path w="5095875" h="1247775">
                  <a:moveTo>
                    <a:pt x="1885950" y="266700"/>
                  </a:moveTo>
                  <a:lnTo>
                    <a:pt x="1885950" y="333375"/>
                  </a:lnTo>
                </a:path>
                <a:path w="5095875" h="1247775">
                  <a:moveTo>
                    <a:pt x="1981200" y="266700"/>
                  </a:moveTo>
                  <a:lnTo>
                    <a:pt x="1981200" y="333375"/>
                  </a:lnTo>
                </a:path>
                <a:path w="5095875" h="1247775">
                  <a:moveTo>
                    <a:pt x="2066925" y="266700"/>
                  </a:moveTo>
                  <a:lnTo>
                    <a:pt x="2066925" y="333375"/>
                  </a:lnTo>
                </a:path>
                <a:path w="5095875" h="1247775">
                  <a:moveTo>
                    <a:pt x="2143125" y="266700"/>
                  </a:moveTo>
                  <a:lnTo>
                    <a:pt x="2143125" y="333375"/>
                  </a:lnTo>
                </a:path>
                <a:path w="5095875" h="1247775">
                  <a:moveTo>
                    <a:pt x="2124075" y="266700"/>
                  </a:moveTo>
                  <a:lnTo>
                    <a:pt x="2124075" y="333375"/>
                  </a:lnTo>
                </a:path>
                <a:path w="5095875" h="1247775">
                  <a:moveTo>
                    <a:pt x="2105025" y="266700"/>
                  </a:moveTo>
                  <a:lnTo>
                    <a:pt x="2105025" y="333375"/>
                  </a:lnTo>
                </a:path>
                <a:path w="5095875" h="1247775">
                  <a:moveTo>
                    <a:pt x="2085975" y="266700"/>
                  </a:moveTo>
                  <a:lnTo>
                    <a:pt x="2085975" y="333375"/>
                  </a:lnTo>
                </a:path>
                <a:path w="5095875" h="1247775">
                  <a:moveTo>
                    <a:pt x="1781175" y="266700"/>
                  </a:moveTo>
                  <a:lnTo>
                    <a:pt x="1781175" y="333375"/>
                  </a:lnTo>
                </a:path>
                <a:path w="5095875" h="1247775">
                  <a:moveTo>
                    <a:pt x="1704975" y="266700"/>
                  </a:moveTo>
                  <a:lnTo>
                    <a:pt x="1704975" y="333375"/>
                  </a:lnTo>
                </a:path>
                <a:path w="5095875" h="1247775">
                  <a:moveTo>
                    <a:pt x="1619250" y="228600"/>
                  </a:moveTo>
                  <a:lnTo>
                    <a:pt x="1619250" y="295275"/>
                  </a:lnTo>
                </a:path>
                <a:path w="5095875" h="1247775">
                  <a:moveTo>
                    <a:pt x="1562100" y="228600"/>
                  </a:moveTo>
                  <a:lnTo>
                    <a:pt x="1562100" y="295275"/>
                  </a:lnTo>
                </a:path>
                <a:path w="5095875" h="1247775">
                  <a:moveTo>
                    <a:pt x="1514475" y="200025"/>
                  </a:moveTo>
                  <a:lnTo>
                    <a:pt x="1514475" y="257175"/>
                  </a:lnTo>
                </a:path>
                <a:path w="5095875" h="1247775">
                  <a:moveTo>
                    <a:pt x="1447800" y="200025"/>
                  </a:moveTo>
                  <a:lnTo>
                    <a:pt x="1447800" y="257175"/>
                  </a:lnTo>
                </a:path>
                <a:path w="5095875" h="1247775">
                  <a:moveTo>
                    <a:pt x="1400175" y="200025"/>
                  </a:moveTo>
                  <a:lnTo>
                    <a:pt x="1400175" y="257175"/>
                  </a:lnTo>
                </a:path>
                <a:path w="5095875" h="1247775">
                  <a:moveTo>
                    <a:pt x="1371600" y="200025"/>
                  </a:moveTo>
                  <a:lnTo>
                    <a:pt x="1371600" y="257175"/>
                  </a:lnTo>
                </a:path>
                <a:path w="5095875" h="1247775">
                  <a:moveTo>
                    <a:pt x="1190625" y="142875"/>
                  </a:moveTo>
                  <a:lnTo>
                    <a:pt x="1190625" y="200025"/>
                  </a:lnTo>
                </a:path>
                <a:path w="5095875" h="1247775">
                  <a:moveTo>
                    <a:pt x="1123950" y="142875"/>
                  </a:moveTo>
                  <a:lnTo>
                    <a:pt x="1123950" y="200025"/>
                  </a:lnTo>
                </a:path>
                <a:path w="5095875" h="1247775">
                  <a:moveTo>
                    <a:pt x="1085850" y="142875"/>
                  </a:moveTo>
                  <a:lnTo>
                    <a:pt x="1085850" y="200025"/>
                  </a:lnTo>
                </a:path>
                <a:path w="5095875" h="1247775">
                  <a:moveTo>
                    <a:pt x="1047750" y="142875"/>
                  </a:moveTo>
                  <a:lnTo>
                    <a:pt x="1047750" y="200025"/>
                  </a:lnTo>
                </a:path>
                <a:path w="5095875" h="1247775">
                  <a:moveTo>
                    <a:pt x="990600" y="142875"/>
                  </a:moveTo>
                  <a:lnTo>
                    <a:pt x="990600" y="200025"/>
                  </a:lnTo>
                </a:path>
                <a:path w="5095875" h="1247775">
                  <a:moveTo>
                    <a:pt x="885825" y="142875"/>
                  </a:moveTo>
                  <a:lnTo>
                    <a:pt x="885825" y="200025"/>
                  </a:lnTo>
                </a:path>
                <a:path w="5095875" h="1247775">
                  <a:moveTo>
                    <a:pt x="866775" y="142875"/>
                  </a:moveTo>
                  <a:lnTo>
                    <a:pt x="866775" y="200025"/>
                  </a:lnTo>
                </a:path>
                <a:path w="5095875" h="1247775">
                  <a:moveTo>
                    <a:pt x="838200" y="142875"/>
                  </a:moveTo>
                  <a:lnTo>
                    <a:pt x="838200" y="200025"/>
                  </a:lnTo>
                </a:path>
                <a:path w="5095875" h="1247775">
                  <a:moveTo>
                    <a:pt x="723900" y="114300"/>
                  </a:moveTo>
                  <a:lnTo>
                    <a:pt x="723900" y="180975"/>
                  </a:lnTo>
                </a:path>
                <a:path w="5095875" h="1247775">
                  <a:moveTo>
                    <a:pt x="657225" y="114300"/>
                  </a:moveTo>
                  <a:lnTo>
                    <a:pt x="657225" y="180975"/>
                  </a:lnTo>
                </a:path>
                <a:path w="5095875" h="1247775">
                  <a:moveTo>
                    <a:pt x="628650" y="66675"/>
                  </a:moveTo>
                  <a:lnTo>
                    <a:pt x="628650" y="133350"/>
                  </a:lnTo>
                </a:path>
                <a:path w="5095875" h="1247775">
                  <a:moveTo>
                    <a:pt x="571500" y="66675"/>
                  </a:moveTo>
                  <a:lnTo>
                    <a:pt x="571500" y="133350"/>
                  </a:lnTo>
                </a:path>
                <a:path w="5095875" h="1247775">
                  <a:moveTo>
                    <a:pt x="542925" y="66675"/>
                  </a:moveTo>
                  <a:lnTo>
                    <a:pt x="542925" y="133350"/>
                  </a:lnTo>
                </a:path>
                <a:path w="5095875" h="1247775">
                  <a:moveTo>
                    <a:pt x="428625" y="66675"/>
                  </a:moveTo>
                  <a:lnTo>
                    <a:pt x="428625" y="133350"/>
                  </a:lnTo>
                </a:path>
                <a:path w="5095875" h="1247775">
                  <a:moveTo>
                    <a:pt x="409575" y="66675"/>
                  </a:moveTo>
                  <a:lnTo>
                    <a:pt x="409575" y="133350"/>
                  </a:lnTo>
                </a:path>
                <a:path w="5095875" h="1247775">
                  <a:moveTo>
                    <a:pt x="371475" y="66675"/>
                  </a:moveTo>
                  <a:lnTo>
                    <a:pt x="371475" y="133350"/>
                  </a:lnTo>
                </a:path>
                <a:path w="5095875" h="1247775">
                  <a:moveTo>
                    <a:pt x="295275" y="47625"/>
                  </a:moveTo>
                  <a:lnTo>
                    <a:pt x="295275" y="114300"/>
                  </a:lnTo>
                </a:path>
                <a:path w="5095875" h="1247775">
                  <a:moveTo>
                    <a:pt x="276225" y="47625"/>
                  </a:moveTo>
                  <a:lnTo>
                    <a:pt x="276225" y="114300"/>
                  </a:lnTo>
                </a:path>
                <a:path w="5095875" h="1247775">
                  <a:moveTo>
                    <a:pt x="238125" y="28575"/>
                  </a:moveTo>
                  <a:lnTo>
                    <a:pt x="238125" y="85725"/>
                  </a:lnTo>
                </a:path>
                <a:path w="5095875" h="1247775">
                  <a:moveTo>
                    <a:pt x="209550" y="28575"/>
                  </a:moveTo>
                  <a:lnTo>
                    <a:pt x="209550" y="85725"/>
                  </a:lnTo>
                </a:path>
                <a:path w="5095875" h="1247775">
                  <a:moveTo>
                    <a:pt x="133350" y="0"/>
                  </a:moveTo>
                  <a:lnTo>
                    <a:pt x="133350" y="66675"/>
                  </a:lnTo>
                </a:path>
                <a:path w="5095875" h="1247775">
                  <a:moveTo>
                    <a:pt x="114300" y="0"/>
                  </a:moveTo>
                  <a:lnTo>
                    <a:pt x="114300" y="66675"/>
                  </a:lnTo>
                </a:path>
                <a:path w="5095875" h="1247775">
                  <a:moveTo>
                    <a:pt x="95250" y="0"/>
                  </a:moveTo>
                  <a:lnTo>
                    <a:pt x="95250" y="66675"/>
                  </a:lnTo>
                </a:path>
                <a:path w="5095875" h="1247775">
                  <a:moveTo>
                    <a:pt x="38100" y="0"/>
                  </a:moveTo>
                  <a:lnTo>
                    <a:pt x="38100" y="66675"/>
                  </a:lnTo>
                </a:path>
                <a:path w="5095875" h="1247775">
                  <a:moveTo>
                    <a:pt x="0" y="0"/>
                  </a:moveTo>
                  <a:lnTo>
                    <a:pt x="0" y="66675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5180089" y="2128900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22225" h="57150">
                  <a:moveTo>
                    <a:pt x="22186" y="0"/>
                  </a:moveTo>
                  <a:lnTo>
                    <a:pt x="12661" y="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9525" y="57150"/>
                  </a:lnTo>
                  <a:lnTo>
                    <a:pt x="12661" y="57150"/>
                  </a:lnTo>
                  <a:lnTo>
                    <a:pt x="22186" y="57150"/>
                  </a:lnTo>
                  <a:lnTo>
                    <a:pt x="22186" y="0"/>
                  </a:lnTo>
                  <a:close/>
                </a:path>
              </a:pathLst>
            </a:custGeom>
            <a:solidFill>
              <a:srgbClr val="0087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5053076" y="2109851"/>
              <a:ext cx="47625" cy="66675"/>
            </a:xfrm>
            <a:custGeom>
              <a:avLst/>
              <a:gdLst/>
              <a:ahLst/>
              <a:cxnLst/>
              <a:rect l="l" t="t" r="r" b="b"/>
              <a:pathLst>
                <a:path w="47625" h="66675">
                  <a:moveTo>
                    <a:pt x="47625" y="0"/>
                  </a:moveTo>
                  <a:lnTo>
                    <a:pt x="47625" y="66675"/>
                  </a:lnTo>
                </a:path>
                <a:path w="47625" h="66675">
                  <a:moveTo>
                    <a:pt x="19050" y="0"/>
                  </a:moveTo>
                  <a:lnTo>
                    <a:pt x="19050" y="66675"/>
                  </a:lnTo>
                </a:path>
                <a:path w="47625" h="66675">
                  <a:moveTo>
                    <a:pt x="0" y="0"/>
                  </a:moveTo>
                  <a:lnTo>
                    <a:pt x="0" y="66675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4922914" y="2109850"/>
              <a:ext cx="98425" cy="66675"/>
            </a:xfrm>
            <a:custGeom>
              <a:avLst/>
              <a:gdLst/>
              <a:ahLst/>
              <a:cxnLst/>
              <a:rect l="l" t="t" r="r" b="b"/>
              <a:pathLst>
                <a:path w="98425" h="66675">
                  <a:moveTo>
                    <a:pt x="22186" y="0"/>
                  </a:moveTo>
                  <a:lnTo>
                    <a:pt x="12661" y="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66675"/>
                  </a:lnTo>
                  <a:lnTo>
                    <a:pt x="9525" y="66675"/>
                  </a:lnTo>
                  <a:lnTo>
                    <a:pt x="12661" y="66675"/>
                  </a:lnTo>
                  <a:lnTo>
                    <a:pt x="22186" y="66675"/>
                  </a:lnTo>
                  <a:lnTo>
                    <a:pt x="22186" y="0"/>
                  </a:lnTo>
                  <a:close/>
                </a:path>
                <a:path w="98425" h="66675">
                  <a:moveTo>
                    <a:pt x="98386" y="0"/>
                  </a:moveTo>
                  <a:lnTo>
                    <a:pt x="85725" y="0"/>
                  </a:lnTo>
                  <a:lnTo>
                    <a:pt x="85725" y="66675"/>
                  </a:lnTo>
                  <a:lnTo>
                    <a:pt x="98386" y="66675"/>
                  </a:lnTo>
                  <a:lnTo>
                    <a:pt x="98386" y="0"/>
                  </a:lnTo>
                  <a:close/>
                </a:path>
              </a:pathLst>
            </a:custGeom>
            <a:solidFill>
              <a:srgbClr val="0087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4376801" y="2043176"/>
              <a:ext cx="504825" cy="133350"/>
            </a:xfrm>
            <a:custGeom>
              <a:avLst/>
              <a:gdLst/>
              <a:ahLst/>
              <a:cxnLst/>
              <a:rect l="l" t="t" r="r" b="b"/>
              <a:pathLst>
                <a:path w="504825" h="133350">
                  <a:moveTo>
                    <a:pt x="504825" y="66675"/>
                  </a:moveTo>
                  <a:lnTo>
                    <a:pt x="504825" y="133350"/>
                  </a:lnTo>
                </a:path>
                <a:path w="504825" h="133350">
                  <a:moveTo>
                    <a:pt x="428625" y="66675"/>
                  </a:moveTo>
                  <a:lnTo>
                    <a:pt x="428625" y="133350"/>
                  </a:lnTo>
                </a:path>
                <a:path w="504825" h="133350">
                  <a:moveTo>
                    <a:pt x="400050" y="66675"/>
                  </a:moveTo>
                  <a:lnTo>
                    <a:pt x="400050" y="133350"/>
                  </a:lnTo>
                </a:path>
                <a:path w="504825" h="133350">
                  <a:moveTo>
                    <a:pt x="352425" y="66675"/>
                  </a:moveTo>
                  <a:lnTo>
                    <a:pt x="352425" y="133350"/>
                  </a:lnTo>
                </a:path>
                <a:path w="504825" h="133350">
                  <a:moveTo>
                    <a:pt x="276225" y="47625"/>
                  </a:moveTo>
                  <a:lnTo>
                    <a:pt x="276225" y="114300"/>
                  </a:lnTo>
                </a:path>
                <a:path w="504825" h="133350">
                  <a:moveTo>
                    <a:pt x="295275" y="47625"/>
                  </a:moveTo>
                  <a:lnTo>
                    <a:pt x="295275" y="114300"/>
                  </a:lnTo>
                </a:path>
                <a:path w="504825" h="133350">
                  <a:moveTo>
                    <a:pt x="142875" y="0"/>
                  </a:moveTo>
                  <a:lnTo>
                    <a:pt x="142875" y="57150"/>
                  </a:lnTo>
                </a:path>
                <a:path w="504825" h="133350">
                  <a:moveTo>
                    <a:pt x="104775" y="0"/>
                  </a:moveTo>
                  <a:lnTo>
                    <a:pt x="104775" y="57150"/>
                  </a:lnTo>
                </a:path>
                <a:path w="504825" h="133350">
                  <a:moveTo>
                    <a:pt x="66675" y="0"/>
                  </a:moveTo>
                  <a:lnTo>
                    <a:pt x="66675" y="57150"/>
                  </a:lnTo>
                </a:path>
                <a:path w="504825" h="1333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4332364" y="204317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22225" h="57150">
                  <a:moveTo>
                    <a:pt x="22186" y="0"/>
                  </a:moveTo>
                  <a:lnTo>
                    <a:pt x="12661" y="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9525" y="57150"/>
                  </a:lnTo>
                  <a:lnTo>
                    <a:pt x="12661" y="57150"/>
                  </a:lnTo>
                  <a:lnTo>
                    <a:pt x="22186" y="57150"/>
                  </a:lnTo>
                  <a:lnTo>
                    <a:pt x="22186" y="0"/>
                  </a:lnTo>
                  <a:close/>
                </a:path>
              </a:pathLst>
            </a:custGeom>
            <a:solidFill>
              <a:srgbClr val="0087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2776601" y="1881251"/>
              <a:ext cx="1543050" cy="228600"/>
            </a:xfrm>
            <a:custGeom>
              <a:avLst/>
              <a:gdLst/>
              <a:ahLst/>
              <a:cxnLst/>
              <a:rect l="l" t="t" r="r" b="b"/>
              <a:pathLst>
                <a:path w="1543050" h="228600">
                  <a:moveTo>
                    <a:pt x="1543050" y="161925"/>
                  </a:moveTo>
                  <a:lnTo>
                    <a:pt x="1543050" y="219075"/>
                  </a:lnTo>
                </a:path>
                <a:path w="1543050" h="228600">
                  <a:moveTo>
                    <a:pt x="1466850" y="161925"/>
                  </a:moveTo>
                  <a:lnTo>
                    <a:pt x="1466850" y="219075"/>
                  </a:lnTo>
                </a:path>
                <a:path w="1543050" h="228600">
                  <a:moveTo>
                    <a:pt x="1419225" y="161925"/>
                  </a:moveTo>
                  <a:lnTo>
                    <a:pt x="1419225" y="219075"/>
                  </a:lnTo>
                </a:path>
                <a:path w="1543050" h="228600">
                  <a:moveTo>
                    <a:pt x="1343025" y="161925"/>
                  </a:moveTo>
                  <a:lnTo>
                    <a:pt x="1343025" y="219075"/>
                  </a:lnTo>
                </a:path>
                <a:path w="1543050" h="228600">
                  <a:moveTo>
                    <a:pt x="1295400" y="161925"/>
                  </a:moveTo>
                  <a:lnTo>
                    <a:pt x="1295400" y="219075"/>
                  </a:lnTo>
                </a:path>
                <a:path w="1543050" h="228600">
                  <a:moveTo>
                    <a:pt x="1247775" y="161925"/>
                  </a:moveTo>
                  <a:lnTo>
                    <a:pt x="1247775" y="219075"/>
                  </a:lnTo>
                </a:path>
                <a:path w="1543050" h="228600">
                  <a:moveTo>
                    <a:pt x="1209675" y="161925"/>
                  </a:moveTo>
                  <a:lnTo>
                    <a:pt x="1209675" y="219075"/>
                  </a:lnTo>
                </a:path>
                <a:path w="1543050" h="228600">
                  <a:moveTo>
                    <a:pt x="1152525" y="161925"/>
                  </a:moveTo>
                  <a:lnTo>
                    <a:pt x="1152525" y="219075"/>
                  </a:lnTo>
                </a:path>
                <a:path w="1543050" h="228600">
                  <a:moveTo>
                    <a:pt x="771525" y="95250"/>
                  </a:moveTo>
                  <a:lnTo>
                    <a:pt x="771525" y="161925"/>
                  </a:lnTo>
                </a:path>
                <a:path w="1543050" h="228600">
                  <a:moveTo>
                    <a:pt x="257175" y="0"/>
                  </a:moveTo>
                  <a:lnTo>
                    <a:pt x="257175" y="66675"/>
                  </a:lnTo>
                </a:path>
                <a:path w="1543050" h="228600">
                  <a:moveTo>
                    <a:pt x="0" y="0"/>
                  </a:moveTo>
                  <a:lnTo>
                    <a:pt x="0" y="57150"/>
                  </a:lnTo>
                </a:path>
                <a:path w="1543050" h="228600">
                  <a:moveTo>
                    <a:pt x="866775" y="95250"/>
                  </a:moveTo>
                  <a:lnTo>
                    <a:pt x="866775" y="161925"/>
                  </a:lnTo>
                </a:path>
                <a:path w="1543050" h="228600">
                  <a:moveTo>
                    <a:pt x="1047750" y="161925"/>
                  </a:moveTo>
                  <a:lnTo>
                    <a:pt x="1047750" y="228600"/>
                  </a:lnTo>
                </a:path>
                <a:path w="1543050" h="228600">
                  <a:moveTo>
                    <a:pt x="1019175" y="142875"/>
                  </a:moveTo>
                  <a:lnTo>
                    <a:pt x="1019175" y="209550"/>
                  </a:lnTo>
                </a:path>
                <a:path w="1543050" h="228600">
                  <a:moveTo>
                    <a:pt x="1000125" y="142875"/>
                  </a:moveTo>
                  <a:lnTo>
                    <a:pt x="1000125" y="209550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5018174" y="2109851"/>
              <a:ext cx="12700" cy="66675"/>
            </a:xfrm>
            <a:custGeom>
              <a:avLst/>
              <a:gdLst/>
              <a:ahLst/>
              <a:cxnLst/>
              <a:rect l="l" t="t" r="r" b="b"/>
              <a:pathLst>
                <a:path w="12700" h="66675">
                  <a:moveTo>
                    <a:pt x="0" y="66675"/>
                  </a:moveTo>
                  <a:lnTo>
                    <a:pt x="12654" y="66675"/>
                  </a:lnTo>
                  <a:lnTo>
                    <a:pt x="12654" y="0"/>
                  </a:lnTo>
                  <a:lnTo>
                    <a:pt x="0" y="0"/>
                  </a:lnTo>
                  <a:lnTo>
                    <a:pt x="0" y="66675"/>
                  </a:lnTo>
                  <a:close/>
                </a:path>
              </a:pathLst>
            </a:custGeom>
            <a:solidFill>
              <a:srgbClr val="0087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6491351" y="2347976"/>
              <a:ext cx="38100" cy="57150"/>
            </a:xfrm>
            <a:custGeom>
              <a:avLst/>
              <a:gdLst/>
              <a:ahLst/>
              <a:cxnLst/>
              <a:rect l="l" t="t" r="r" b="b"/>
              <a:pathLst>
                <a:path w="38100" h="57150">
                  <a:moveTo>
                    <a:pt x="38100" y="0"/>
                  </a:moveTo>
                  <a:lnTo>
                    <a:pt x="38100" y="57150"/>
                  </a:lnTo>
                </a:path>
                <a:path w="38100" h="57150">
                  <a:moveTo>
                    <a:pt x="19050" y="0"/>
                  </a:moveTo>
                  <a:lnTo>
                    <a:pt x="19050" y="57150"/>
                  </a:lnTo>
                </a:path>
                <a:path w="38100"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7485139" y="2462275"/>
              <a:ext cx="22225" cy="57150"/>
            </a:xfrm>
            <a:custGeom>
              <a:avLst/>
              <a:gdLst/>
              <a:ahLst/>
              <a:cxnLst/>
              <a:rect l="l" t="t" r="r" b="b"/>
              <a:pathLst>
                <a:path w="22225" h="57150">
                  <a:moveTo>
                    <a:pt x="22186" y="0"/>
                  </a:moveTo>
                  <a:lnTo>
                    <a:pt x="12661" y="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9525" y="57150"/>
                  </a:lnTo>
                  <a:lnTo>
                    <a:pt x="12661" y="57150"/>
                  </a:lnTo>
                  <a:lnTo>
                    <a:pt x="22186" y="57150"/>
                  </a:lnTo>
                  <a:lnTo>
                    <a:pt x="22186" y="0"/>
                  </a:lnTo>
                  <a:close/>
                </a:path>
              </a:pathLst>
            </a:custGeom>
            <a:solidFill>
              <a:srgbClr val="0087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7472426" y="2462276"/>
              <a:ext cx="2514600" cy="933450"/>
            </a:xfrm>
            <a:custGeom>
              <a:avLst/>
              <a:gdLst/>
              <a:ahLst/>
              <a:cxnLst/>
              <a:rect l="l" t="t" r="r" b="b"/>
              <a:pathLst>
                <a:path w="2514600" h="933450">
                  <a:moveTo>
                    <a:pt x="0" y="0"/>
                  </a:moveTo>
                  <a:lnTo>
                    <a:pt x="0" y="57150"/>
                  </a:lnTo>
                </a:path>
                <a:path w="2514600" h="933450">
                  <a:moveTo>
                    <a:pt x="828675" y="152400"/>
                  </a:moveTo>
                  <a:lnTo>
                    <a:pt x="828675" y="219075"/>
                  </a:lnTo>
                </a:path>
                <a:path w="2514600" h="933450">
                  <a:moveTo>
                    <a:pt x="857250" y="152400"/>
                  </a:moveTo>
                  <a:lnTo>
                    <a:pt x="857250" y="219075"/>
                  </a:lnTo>
                </a:path>
                <a:path w="2514600" h="933450">
                  <a:moveTo>
                    <a:pt x="1162050" y="371475"/>
                  </a:moveTo>
                  <a:lnTo>
                    <a:pt x="1162050" y="438150"/>
                  </a:lnTo>
                </a:path>
                <a:path w="2514600" h="933450">
                  <a:moveTo>
                    <a:pt x="1143000" y="371475"/>
                  </a:moveTo>
                  <a:lnTo>
                    <a:pt x="1143000" y="438150"/>
                  </a:lnTo>
                </a:path>
                <a:path w="2514600" h="933450">
                  <a:moveTo>
                    <a:pt x="2514600" y="866775"/>
                  </a:moveTo>
                  <a:lnTo>
                    <a:pt x="2514600" y="933450"/>
                  </a:lnTo>
                </a:path>
              </a:pathLst>
            </a:custGeom>
            <a:ln w="12654">
              <a:solidFill>
                <a:srgbClr val="00876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2043176" y="1814576"/>
              <a:ext cx="8858250" cy="1485900"/>
            </a:xfrm>
            <a:custGeom>
              <a:avLst/>
              <a:gdLst/>
              <a:ahLst/>
              <a:cxnLst/>
              <a:rect l="l" t="t" r="r" b="b"/>
              <a:pathLst>
                <a:path w="8858250" h="1485900">
                  <a:moveTo>
                    <a:pt x="0" y="0"/>
                  </a:moveTo>
                  <a:lnTo>
                    <a:pt x="222631" y="0"/>
                  </a:lnTo>
                  <a:lnTo>
                    <a:pt x="222631" y="14350"/>
                  </a:lnTo>
                  <a:lnTo>
                    <a:pt x="243078" y="14350"/>
                  </a:lnTo>
                  <a:lnTo>
                    <a:pt x="243078" y="28701"/>
                  </a:lnTo>
                  <a:lnTo>
                    <a:pt x="303656" y="28701"/>
                  </a:lnTo>
                  <a:lnTo>
                    <a:pt x="385063" y="28701"/>
                  </a:lnTo>
                  <a:lnTo>
                    <a:pt x="385063" y="43307"/>
                  </a:lnTo>
                  <a:lnTo>
                    <a:pt x="486156" y="43307"/>
                  </a:lnTo>
                  <a:lnTo>
                    <a:pt x="486156" y="57912"/>
                  </a:lnTo>
                  <a:lnTo>
                    <a:pt x="506349" y="57912"/>
                  </a:lnTo>
                  <a:lnTo>
                    <a:pt x="506349" y="72389"/>
                  </a:lnTo>
                  <a:lnTo>
                    <a:pt x="547116" y="72389"/>
                  </a:lnTo>
                  <a:lnTo>
                    <a:pt x="547116" y="86868"/>
                  </a:lnTo>
                  <a:lnTo>
                    <a:pt x="607694" y="86868"/>
                  </a:lnTo>
                  <a:lnTo>
                    <a:pt x="607694" y="101346"/>
                  </a:lnTo>
                  <a:lnTo>
                    <a:pt x="628269" y="101346"/>
                  </a:lnTo>
                  <a:lnTo>
                    <a:pt x="628269" y="115697"/>
                  </a:lnTo>
                  <a:lnTo>
                    <a:pt x="668655" y="115697"/>
                  </a:lnTo>
                  <a:lnTo>
                    <a:pt x="688848" y="115697"/>
                  </a:lnTo>
                  <a:lnTo>
                    <a:pt x="688848" y="130428"/>
                  </a:lnTo>
                  <a:lnTo>
                    <a:pt x="952500" y="130428"/>
                  </a:lnTo>
                  <a:lnTo>
                    <a:pt x="952500" y="145034"/>
                  </a:lnTo>
                  <a:lnTo>
                    <a:pt x="1013332" y="145034"/>
                  </a:lnTo>
                  <a:lnTo>
                    <a:pt x="1053846" y="145034"/>
                  </a:lnTo>
                  <a:lnTo>
                    <a:pt x="1053846" y="159638"/>
                  </a:lnTo>
                  <a:lnTo>
                    <a:pt x="1074039" y="159638"/>
                  </a:lnTo>
                  <a:lnTo>
                    <a:pt x="1074039" y="189229"/>
                  </a:lnTo>
                  <a:lnTo>
                    <a:pt x="1094486" y="189229"/>
                  </a:lnTo>
                  <a:lnTo>
                    <a:pt x="1094486" y="218439"/>
                  </a:lnTo>
                  <a:lnTo>
                    <a:pt x="1134999" y="218439"/>
                  </a:lnTo>
                  <a:lnTo>
                    <a:pt x="1134999" y="248031"/>
                  </a:lnTo>
                  <a:lnTo>
                    <a:pt x="1256538" y="248031"/>
                  </a:lnTo>
                  <a:lnTo>
                    <a:pt x="1256538" y="292100"/>
                  </a:lnTo>
                  <a:lnTo>
                    <a:pt x="1297177" y="292100"/>
                  </a:lnTo>
                  <a:lnTo>
                    <a:pt x="1297177" y="306704"/>
                  </a:lnTo>
                  <a:lnTo>
                    <a:pt x="1337690" y="306704"/>
                  </a:lnTo>
                  <a:lnTo>
                    <a:pt x="1337690" y="321563"/>
                  </a:lnTo>
                  <a:lnTo>
                    <a:pt x="1378331" y="321563"/>
                  </a:lnTo>
                  <a:lnTo>
                    <a:pt x="1378331" y="365506"/>
                  </a:lnTo>
                  <a:lnTo>
                    <a:pt x="1520063" y="365506"/>
                  </a:lnTo>
                  <a:lnTo>
                    <a:pt x="1520063" y="380364"/>
                  </a:lnTo>
                  <a:lnTo>
                    <a:pt x="1540383" y="380364"/>
                  </a:lnTo>
                  <a:lnTo>
                    <a:pt x="1540383" y="395097"/>
                  </a:lnTo>
                  <a:lnTo>
                    <a:pt x="1600962" y="395097"/>
                  </a:lnTo>
                  <a:lnTo>
                    <a:pt x="1600962" y="409701"/>
                  </a:lnTo>
                  <a:lnTo>
                    <a:pt x="1641728" y="409701"/>
                  </a:lnTo>
                  <a:lnTo>
                    <a:pt x="1641728" y="424307"/>
                  </a:lnTo>
                  <a:lnTo>
                    <a:pt x="1662176" y="424307"/>
                  </a:lnTo>
                  <a:lnTo>
                    <a:pt x="1662176" y="439165"/>
                  </a:lnTo>
                  <a:lnTo>
                    <a:pt x="1702562" y="439165"/>
                  </a:lnTo>
                  <a:lnTo>
                    <a:pt x="1722754" y="439165"/>
                  </a:lnTo>
                  <a:lnTo>
                    <a:pt x="1722754" y="454025"/>
                  </a:lnTo>
                  <a:lnTo>
                    <a:pt x="1743075" y="454025"/>
                  </a:lnTo>
                  <a:lnTo>
                    <a:pt x="1763522" y="454025"/>
                  </a:lnTo>
                  <a:lnTo>
                    <a:pt x="1763522" y="468884"/>
                  </a:lnTo>
                  <a:lnTo>
                    <a:pt x="1783461" y="468884"/>
                  </a:lnTo>
                  <a:lnTo>
                    <a:pt x="1783461" y="483870"/>
                  </a:lnTo>
                  <a:lnTo>
                    <a:pt x="1824101" y="483870"/>
                  </a:lnTo>
                  <a:lnTo>
                    <a:pt x="1824101" y="498983"/>
                  </a:lnTo>
                  <a:lnTo>
                    <a:pt x="1864868" y="498983"/>
                  </a:lnTo>
                  <a:lnTo>
                    <a:pt x="1905253" y="498983"/>
                  </a:lnTo>
                  <a:lnTo>
                    <a:pt x="2047113" y="498983"/>
                  </a:lnTo>
                  <a:lnTo>
                    <a:pt x="2047113" y="513969"/>
                  </a:lnTo>
                  <a:lnTo>
                    <a:pt x="2087752" y="513969"/>
                  </a:lnTo>
                  <a:lnTo>
                    <a:pt x="2087752" y="529463"/>
                  </a:lnTo>
                  <a:lnTo>
                    <a:pt x="2107946" y="529463"/>
                  </a:lnTo>
                  <a:lnTo>
                    <a:pt x="2128139" y="529463"/>
                  </a:lnTo>
                  <a:lnTo>
                    <a:pt x="2128139" y="545211"/>
                  </a:lnTo>
                  <a:lnTo>
                    <a:pt x="2128139" y="545211"/>
                  </a:lnTo>
                  <a:lnTo>
                    <a:pt x="2148459" y="545211"/>
                  </a:lnTo>
                  <a:lnTo>
                    <a:pt x="2168652" y="545211"/>
                  </a:lnTo>
                  <a:lnTo>
                    <a:pt x="2209291" y="545211"/>
                  </a:lnTo>
                  <a:lnTo>
                    <a:pt x="2209291" y="561466"/>
                  </a:lnTo>
                  <a:lnTo>
                    <a:pt x="2269998" y="561466"/>
                  </a:lnTo>
                  <a:lnTo>
                    <a:pt x="2310638" y="561466"/>
                  </a:lnTo>
                  <a:lnTo>
                    <a:pt x="2330831" y="561466"/>
                  </a:lnTo>
                  <a:lnTo>
                    <a:pt x="2330831" y="578103"/>
                  </a:lnTo>
                  <a:lnTo>
                    <a:pt x="2411984" y="578103"/>
                  </a:lnTo>
                  <a:lnTo>
                    <a:pt x="2411984" y="611632"/>
                  </a:lnTo>
                  <a:lnTo>
                    <a:pt x="2432177" y="611632"/>
                  </a:lnTo>
                  <a:lnTo>
                    <a:pt x="2432177" y="628269"/>
                  </a:lnTo>
                  <a:lnTo>
                    <a:pt x="2432177" y="628269"/>
                  </a:lnTo>
                  <a:lnTo>
                    <a:pt x="2472944" y="628269"/>
                  </a:lnTo>
                  <a:lnTo>
                    <a:pt x="2533523" y="628269"/>
                  </a:lnTo>
                  <a:lnTo>
                    <a:pt x="2553716" y="628269"/>
                  </a:lnTo>
                  <a:lnTo>
                    <a:pt x="2594483" y="628269"/>
                  </a:lnTo>
                  <a:lnTo>
                    <a:pt x="2614676" y="628269"/>
                  </a:lnTo>
                  <a:lnTo>
                    <a:pt x="2614676" y="645795"/>
                  </a:lnTo>
                  <a:lnTo>
                    <a:pt x="2634869" y="645795"/>
                  </a:lnTo>
                  <a:lnTo>
                    <a:pt x="2655443" y="645795"/>
                  </a:lnTo>
                  <a:lnTo>
                    <a:pt x="2675636" y="645795"/>
                  </a:lnTo>
                  <a:lnTo>
                    <a:pt x="2675636" y="664210"/>
                  </a:lnTo>
                  <a:lnTo>
                    <a:pt x="2675636" y="664210"/>
                  </a:lnTo>
                  <a:lnTo>
                    <a:pt x="2716022" y="664210"/>
                  </a:lnTo>
                  <a:lnTo>
                    <a:pt x="2736215" y="664210"/>
                  </a:lnTo>
                  <a:lnTo>
                    <a:pt x="2817368" y="664210"/>
                  </a:lnTo>
                  <a:lnTo>
                    <a:pt x="2837561" y="664210"/>
                  </a:lnTo>
                  <a:lnTo>
                    <a:pt x="2858135" y="664210"/>
                  </a:lnTo>
                  <a:lnTo>
                    <a:pt x="2898521" y="664210"/>
                  </a:lnTo>
                  <a:lnTo>
                    <a:pt x="2898521" y="684149"/>
                  </a:lnTo>
                  <a:lnTo>
                    <a:pt x="2898521" y="684149"/>
                  </a:lnTo>
                  <a:lnTo>
                    <a:pt x="2979674" y="684149"/>
                  </a:lnTo>
                  <a:lnTo>
                    <a:pt x="2999866" y="684149"/>
                  </a:lnTo>
                  <a:lnTo>
                    <a:pt x="2999866" y="704976"/>
                  </a:lnTo>
                  <a:lnTo>
                    <a:pt x="3040507" y="704976"/>
                  </a:lnTo>
                  <a:lnTo>
                    <a:pt x="3081020" y="704976"/>
                  </a:lnTo>
                  <a:lnTo>
                    <a:pt x="3121406" y="704976"/>
                  </a:lnTo>
                  <a:lnTo>
                    <a:pt x="3162173" y="704976"/>
                  </a:lnTo>
                  <a:lnTo>
                    <a:pt x="3182366" y="704976"/>
                  </a:lnTo>
                  <a:lnTo>
                    <a:pt x="3243199" y="704976"/>
                  </a:lnTo>
                  <a:lnTo>
                    <a:pt x="3283712" y="704976"/>
                  </a:lnTo>
                  <a:lnTo>
                    <a:pt x="3303904" y="704976"/>
                  </a:lnTo>
                  <a:lnTo>
                    <a:pt x="3344545" y="704976"/>
                  </a:lnTo>
                  <a:lnTo>
                    <a:pt x="3344545" y="727710"/>
                  </a:lnTo>
                  <a:lnTo>
                    <a:pt x="3364865" y="727710"/>
                  </a:lnTo>
                  <a:lnTo>
                    <a:pt x="3364865" y="750443"/>
                  </a:lnTo>
                  <a:lnTo>
                    <a:pt x="3445637" y="750443"/>
                  </a:lnTo>
                  <a:lnTo>
                    <a:pt x="3466211" y="750443"/>
                  </a:lnTo>
                  <a:lnTo>
                    <a:pt x="3506851" y="750443"/>
                  </a:lnTo>
                  <a:lnTo>
                    <a:pt x="3526790" y="750443"/>
                  </a:lnTo>
                  <a:lnTo>
                    <a:pt x="3546983" y="750443"/>
                  </a:lnTo>
                  <a:lnTo>
                    <a:pt x="3546983" y="774700"/>
                  </a:lnTo>
                  <a:lnTo>
                    <a:pt x="3608197" y="774700"/>
                  </a:lnTo>
                  <a:lnTo>
                    <a:pt x="3729482" y="774700"/>
                  </a:lnTo>
                  <a:lnTo>
                    <a:pt x="3790441" y="774700"/>
                  </a:lnTo>
                  <a:lnTo>
                    <a:pt x="3830828" y="774700"/>
                  </a:lnTo>
                  <a:lnTo>
                    <a:pt x="3830828" y="800100"/>
                  </a:lnTo>
                  <a:lnTo>
                    <a:pt x="3851275" y="800100"/>
                  </a:lnTo>
                  <a:lnTo>
                    <a:pt x="3871468" y="800100"/>
                  </a:lnTo>
                  <a:lnTo>
                    <a:pt x="3891788" y="800100"/>
                  </a:lnTo>
                  <a:lnTo>
                    <a:pt x="3952621" y="800100"/>
                  </a:lnTo>
                  <a:lnTo>
                    <a:pt x="3952621" y="827277"/>
                  </a:lnTo>
                  <a:lnTo>
                    <a:pt x="4033774" y="827277"/>
                  </a:lnTo>
                  <a:lnTo>
                    <a:pt x="4094479" y="827277"/>
                  </a:lnTo>
                  <a:lnTo>
                    <a:pt x="4094479" y="856741"/>
                  </a:lnTo>
                  <a:lnTo>
                    <a:pt x="4256659" y="856741"/>
                  </a:lnTo>
                  <a:lnTo>
                    <a:pt x="4256659" y="886078"/>
                  </a:lnTo>
                  <a:lnTo>
                    <a:pt x="4297172" y="886078"/>
                  </a:lnTo>
                  <a:lnTo>
                    <a:pt x="4317619" y="886078"/>
                  </a:lnTo>
                  <a:lnTo>
                    <a:pt x="4378198" y="886078"/>
                  </a:lnTo>
                  <a:lnTo>
                    <a:pt x="4398518" y="886078"/>
                  </a:lnTo>
                  <a:lnTo>
                    <a:pt x="4418965" y="886078"/>
                  </a:lnTo>
                  <a:lnTo>
                    <a:pt x="4540504" y="886078"/>
                  </a:lnTo>
                  <a:lnTo>
                    <a:pt x="4580890" y="886078"/>
                  </a:lnTo>
                  <a:lnTo>
                    <a:pt x="4601464" y="886078"/>
                  </a:lnTo>
                  <a:lnTo>
                    <a:pt x="4621657" y="886078"/>
                  </a:lnTo>
                  <a:lnTo>
                    <a:pt x="4702809" y="886078"/>
                  </a:lnTo>
                  <a:lnTo>
                    <a:pt x="4844542" y="886078"/>
                  </a:lnTo>
                  <a:lnTo>
                    <a:pt x="4844542" y="923289"/>
                  </a:lnTo>
                  <a:lnTo>
                    <a:pt x="4864734" y="923289"/>
                  </a:lnTo>
                  <a:lnTo>
                    <a:pt x="4885308" y="923289"/>
                  </a:lnTo>
                  <a:lnTo>
                    <a:pt x="4905502" y="923289"/>
                  </a:lnTo>
                  <a:lnTo>
                    <a:pt x="4966081" y="923289"/>
                  </a:lnTo>
                  <a:lnTo>
                    <a:pt x="4986655" y="923289"/>
                  </a:lnTo>
                  <a:lnTo>
                    <a:pt x="5006594" y="923289"/>
                  </a:lnTo>
                  <a:lnTo>
                    <a:pt x="5107940" y="923289"/>
                  </a:lnTo>
                  <a:lnTo>
                    <a:pt x="5188966" y="923289"/>
                  </a:lnTo>
                  <a:lnTo>
                    <a:pt x="5229733" y="923289"/>
                  </a:lnTo>
                  <a:lnTo>
                    <a:pt x="5229733" y="970788"/>
                  </a:lnTo>
                  <a:lnTo>
                    <a:pt x="5270373" y="970788"/>
                  </a:lnTo>
                  <a:lnTo>
                    <a:pt x="5310632" y="970788"/>
                  </a:lnTo>
                  <a:lnTo>
                    <a:pt x="5310632" y="1020445"/>
                  </a:lnTo>
                  <a:lnTo>
                    <a:pt x="5371465" y="1020445"/>
                  </a:lnTo>
                  <a:lnTo>
                    <a:pt x="5371465" y="1070228"/>
                  </a:lnTo>
                  <a:lnTo>
                    <a:pt x="5412232" y="1070228"/>
                  </a:lnTo>
                  <a:lnTo>
                    <a:pt x="5432425" y="1070228"/>
                  </a:lnTo>
                  <a:lnTo>
                    <a:pt x="5432425" y="1121156"/>
                  </a:lnTo>
                  <a:lnTo>
                    <a:pt x="5452618" y="1121156"/>
                  </a:lnTo>
                  <a:lnTo>
                    <a:pt x="5533771" y="1121156"/>
                  </a:lnTo>
                  <a:lnTo>
                    <a:pt x="5533771" y="1176527"/>
                  </a:lnTo>
                  <a:lnTo>
                    <a:pt x="5533771" y="1176527"/>
                  </a:lnTo>
                  <a:lnTo>
                    <a:pt x="5553964" y="1176527"/>
                  </a:lnTo>
                  <a:lnTo>
                    <a:pt x="5695950" y="1176527"/>
                  </a:lnTo>
                  <a:lnTo>
                    <a:pt x="5736463" y="1176527"/>
                  </a:lnTo>
                  <a:lnTo>
                    <a:pt x="5797296" y="1176527"/>
                  </a:lnTo>
                  <a:lnTo>
                    <a:pt x="5837808" y="1176527"/>
                  </a:lnTo>
                  <a:lnTo>
                    <a:pt x="5878195" y="1176527"/>
                  </a:lnTo>
                  <a:lnTo>
                    <a:pt x="5979795" y="1176527"/>
                  </a:lnTo>
                  <a:lnTo>
                    <a:pt x="5999988" y="1176527"/>
                  </a:lnTo>
                  <a:lnTo>
                    <a:pt x="6121654" y="1176527"/>
                  </a:lnTo>
                  <a:lnTo>
                    <a:pt x="6283833" y="1176527"/>
                  </a:lnTo>
                  <a:lnTo>
                    <a:pt x="6283833" y="1254760"/>
                  </a:lnTo>
                  <a:lnTo>
                    <a:pt x="6303772" y="1254760"/>
                  </a:lnTo>
                  <a:lnTo>
                    <a:pt x="6364985" y="1254760"/>
                  </a:lnTo>
                  <a:lnTo>
                    <a:pt x="6567678" y="1254760"/>
                  </a:lnTo>
                  <a:lnTo>
                    <a:pt x="6567678" y="1354836"/>
                  </a:lnTo>
                  <a:lnTo>
                    <a:pt x="6648831" y="1354836"/>
                  </a:lnTo>
                  <a:lnTo>
                    <a:pt x="6689217" y="1354836"/>
                  </a:lnTo>
                  <a:lnTo>
                    <a:pt x="6729730" y="1354836"/>
                  </a:lnTo>
                  <a:lnTo>
                    <a:pt x="6871462" y="1354836"/>
                  </a:lnTo>
                  <a:lnTo>
                    <a:pt x="6952615" y="1354836"/>
                  </a:lnTo>
                  <a:lnTo>
                    <a:pt x="6952615" y="1485900"/>
                  </a:lnTo>
                  <a:lnTo>
                    <a:pt x="7135114" y="1485900"/>
                  </a:lnTo>
                  <a:lnTo>
                    <a:pt x="7418832" y="1485900"/>
                  </a:lnTo>
                  <a:lnTo>
                    <a:pt x="7439025" y="1485900"/>
                  </a:lnTo>
                  <a:lnTo>
                    <a:pt x="7601331" y="1485900"/>
                  </a:lnTo>
                  <a:lnTo>
                    <a:pt x="7722870" y="1485900"/>
                  </a:lnTo>
                  <a:lnTo>
                    <a:pt x="7966075" y="1485900"/>
                  </a:lnTo>
                  <a:lnTo>
                    <a:pt x="8128508" y="1485900"/>
                  </a:lnTo>
                  <a:lnTo>
                    <a:pt x="8148447" y="1485900"/>
                  </a:lnTo>
                  <a:lnTo>
                    <a:pt x="8270367" y="1485900"/>
                  </a:lnTo>
                  <a:lnTo>
                    <a:pt x="8432292" y="1485900"/>
                  </a:lnTo>
                  <a:lnTo>
                    <a:pt x="8858250" y="1485900"/>
                  </a:lnTo>
                </a:path>
              </a:pathLst>
            </a:custGeom>
            <a:ln w="25308">
              <a:solidFill>
                <a:srgbClr val="EB7C2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2347976" y="1795526"/>
              <a:ext cx="8553450" cy="1504950"/>
            </a:xfrm>
            <a:custGeom>
              <a:avLst/>
              <a:gdLst/>
              <a:ahLst/>
              <a:cxnLst/>
              <a:rect l="l" t="t" r="r" b="b"/>
              <a:pathLst>
                <a:path w="8553450" h="1504950">
                  <a:moveTo>
                    <a:pt x="8553450" y="1447800"/>
                  </a:moveTo>
                  <a:lnTo>
                    <a:pt x="8553450" y="1504950"/>
                  </a:lnTo>
                </a:path>
                <a:path w="8553450" h="1504950">
                  <a:moveTo>
                    <a:pt x="8134350" y="1447800"/>
                  </a:moveTo>
                  <a:lnTo>
                    <a:pt x="8134350" y="1504950"/>
                  </a:lnTo>
                </a:path>
                <a:path w="8553450" h="1504950">
                  <a:moveTo>
                    <a:pt x="7972425" y="1447800"/>
                  </a:moveTo>
                  <a:lnTo>
                    <a:pt x="7972425" y="1504950"/>
                  </a:lnTo>
                </a:path>
                <a:path w="8553450" h="1504950">
                  <a:moveTo>
                    <a:pt x="7848600" y="1447800"/>
                  </a:moveTo>
                  <a:lnTo>
                    <a:pt x="7848600" y="1504950"/>
                  </a:lnTo>
                </a:path>
                <a:path w="8553450" h="1504950">
                  <a:moveTo>
                    <a:pt x="7829550" y="1447800"/>
                  </a:moveTo>
                  <a:lnTo>
                    <a:pt x="7829550" y="1504950"/>
                  </a:lnTo>
                </a:path>
                <a:path w="8553450" h="1504950">
                  <a:moveTo>
                    <a:pt x="7667625" y="1447800"/>
                  </a:moveTo>
                  <a:lnTo>
                    <a:pt x="7667625" y="1504950"/>
                  </a:lnTo>
                </a:path>
                <a:path w="8553450" h="1504950">
                  <a:moveTo>
                    <a:pt x="7419975" y="1447800"/>
                  </a:moveTo>
                  <a:lnTo>
                    <a:pt x="7419975" y="1504950"/>
                  </a:lnTo>
                </a:path>
                <a:path w="8553450" h="1504950">
                  <a:moveTo>
                    <a:pt x="7305675" y="1447800"/>
                  </a:moveTo>
                  <a:lnTo>
                    <a:pt x="7305675" y="1504950"/>
                  </a:lnTo>
                </a:path>
                <a:path w="8553450" h="1504950">
                  <a:moveTo>
                    <a:pt x="7134225" y="1447800"/>
                  </a:moveTo>
                  <a:lnTo>
                    <a:pt x="7134225" y="1504950"/>
                  </a:lnTo>
                </a:path>
                <a:path w="8553450" h="1504950">
                  <a:moveTo>
                    <a:pt x="6838950" y="1447800"/>
                  </a:moveTo>
                  <a:lnTo>
                    <a:pt x="6838950" y="1504950"/>
                  </a:lnTo>
                </a:path>
                <a:path w="8553450" h="1504950">
                  <a:moveTo>
                    <a:pt x="6572250" y="1314450"/>
                  </a:moveTo>
                  <a:lnTo>
                    <a:pt x="6572250" y="1371600"/>
                  </a:lnTo>
                </a:path>
                <a:path w="8553450" h="1504950">
                  <a:moveTo>
                    <a:pt x="6429375" y="1314450"/>
                  </a:moveTo>
                  <a:lnTo>
                    <a:pt x="6429375" y="1371600"/>
                  </a:lnTo>
                </a:path>
                <a:path w="8553450" h="1504950">
                  <a:moveTo>
                    <a:pt x="6391275" y="1314450"/>
                  </a:moveTo>
                  <a:lnTo>
                    <a:pt x="6391275" y="1371600"/>
                  </a:lnTo>
                </a:path>
                <a:path w="8553450" h="1504950">
                  <a:moveTo>
                    <a:pt x="6343650" y="1314450"/>
                  </a:moveTo>
                  <a:lnTo>
                    <a:pt x="6343650" y="1371600"/>
                  </a:lnTo>
                </a:path>
                <a:path w="8553450" h="1504950">
                  <a:moveTo>
                    <a:pt x="6067425" y="1209675"/>
                  </a:moveTo>
                  <a:lnTo>
                    <a:pt x="6067425" y="1276350"/>
                  </a:lnTo>
                </a:path>
                <a:path w="8553450" h="1504950">
                  <a:moveTo>
                    <a:pt x="5819775" y="1123950"/>
                  </a:moveTo>
                  <a:lnTo>
                    <a:pt x="5819775" y="1190625"/>
                  </a:lnTo>
                </a:path>
                <a:path w="8553450" h="1504950">
                  <a:moveTo>
                    <a:pt x="5695950" y="1133475"/>
                  </a:moveTo>
                  <a:lnTo>
                    <a:pt x="5695950" y="1200150"/>
                  </a:lnTo>
                </a:path>
                <a:path w="8553450" h="1504950">
                  <a:moveTo>
                    <a:pt x="5676900" y="1133475"/>
                  </a:moveTo>
                  <a:lnTo>
                    <a:pt x="5676900" y="1200150"/>
                  </a:lnTo>
                </a:path>
                <a:path w="8553450" h="1504950">
                  <a:moveTo>
                    <a:pt x="5581650" y="1133475"/>
                  </a:moveTo>
                  <a:lnTo>
                    <a:pt x="5581650" y="1200150"/>
                  </a:lnTo>
                </a:path>
                <a:path w="8553450" h="1504950">
                  <a:moveTo>
                    <a:pt x="5534025" y="1133475"/>
                  </a:moveTo>
                  <a:lnTo>
                    <a:pt x="5534025" y="1200150"/>
                  </a:lnTo>
                </a:path>
                <a:path w="8553450" h="1504950">
                  <a:moveTo>
                    <a:pt x="5495925" y="1133475"/>
                  </a:moveTo>
                  <a:lnTo>
                    <a:pt x="5495925" y="1200150"/>
                  </a:lnTo>
                </a:path>
                <a:path w="8553450" h="1504950">
                  <a:moveTo>
                    <a:pt x="5438775" y="1133475"/>
                  </a:moveTo>
                  <a:lnTo>
                    <a:pt x="5438775" y="1200150"/>
                  </a:lnTo>
                </a:path>
                <a:path w="8553450" h="1504950">
                  <a:moveTo>
                    <a:pt x="5400675" y="1133475"/>
                  </a:moveTo>
                  <a:lnTo>
                    <a:pt x="5400675" y="1200150"/>
                  </a:lnTo>
                </a:path>
                <a:path w="8553450" h="1504950">
                  <a:moveTo>
                    <a:pt x="5153025" y="1076325"/>
                  </a:moveTo>
                  <a:lnTo>
                    <a:pt x="5153025" y="1143000"/>
                  </a:lnTo>
                </a:path>
                <a:path w="8553450" h="1504950">
                  <a:moveTo>
                    <a:pt x="5114925" y="1028700"/>
                  </a:moveTo>
                  <a:lnTo>
                    <a:pt x="5114925" y="1095375"/>
                  </a:lnTo>
                </a:path>
                <a:path w="8553450" h="1504950">
                  <a:moveTo>
                    <a:pt x="4972050" y="933450"/>
                  </a:moveTo>
                  <a:lnTo>
                    <a:pt x="4972050" y="990600"/>
                  </a:lnTo>
                </a:path>
                <a:path w="8553450" h="1504950">
                  <a:moveTo>
                    <a:pt x="4886325" y="885825"/>
                  </a:moveTo>
                  <a:lnTo>
                    <a:pt x="4886325" y="942975"/>
                  </a:lnTo>
                </a:path>
                <a:path w="8553450" h="1504950">
                  <a:moveTo>
                    <a:pt x="4810125" y="885825"/>
                  </a:moveTo>
                  <a:lnTo>
                    <a:pt x="4810125" y="942975"/>
                  </a:lnTo>
                </a:path>
                <a:path w="8553450" h="1504950">
                  <a:moveTo>
                    <a:pt x="4400550" y="847725"/>
                  </a:moveTo>
                  <a:lnTo>
                    <a:pt x="4400550" y="914400"/>
                  </a:lnTo>
                </a:path>
                <a:path w="8553450" h="1504950">
                  <a:moveTo>
                    <a:pt x="4324350" y="847725"/>
                  </a:moveTo>
                  <a:lnTo>
                    <a:pt x="4324350" y="914400"/>
                  </a:lnTo>
                </a:path>
                <a:path w="8553450" h="1504950">
                  <a:moveTo>
                    <a:pt x="4295775" y="847725"/>
                  </a:moveTo>
                  <a:lnTo>
                    <a:pt x="4295775" y="914400"/>
                  </a:lnTo>
                </a:path>
                <a:path w="8553450" h="1504950">
                  <a:moveTo>
                    <a:pt x="4276725" y="847725"/>
                  </a:moveTo>
                  <a:lnTo>
                    <a:pt x="4276725" y="914400"/>
                  </a:lnTo>
                </a:path>
                <a:path w="8553450" h="1504950">
                  <a:moveTo>
                    <a:pt x="4238625" y="847725"/>
                  </a:moveTo>
                  <a:lnTo>
                    <a:pt x="4238625" y="914400"/>
                  </a:lnTo>
                </a:path>
                <a:path w="8553450" h="1504950">
                  <a:moveTo>
                    <a:pt x="4114800" y="847725"/>
                  </a:moveTo>
                  <a:lnTo>
                    <a:pt x="4114800" y="914400"/>
                  </a:lnTo>
                </a:path>
                <a:path w="8553450" h="1504950">
                  <a:moveTo>
                    <a:pt x="4095750" y="847725"/>
                  </a:moveTo>
                  <a:lnTo>
                    <a:pt x="4095750" y="914400"/>
                  </a:lnTo>
                </a:path>
                <a:path w="8553450" h="1504950">
                  <a:moveTo>
                    <a:pt x="4076700" y="847725"/>
                  </a:moveTo>
                  <a:lnTo>
                    <a:pt x="4076700" y="914400"/>
                  </a:lnTo>
                </a:path>
                <a:path w="8553450" h="1504950">
                  <a:moveTo>
                    <a:pt x="4019550" y="847725"/>
                  </a:moveTo>
                  <a:lnTo>
                    <a:pt x="4019550" y="914400"/>
                  </a:lnTo>
                </a:path>
                <a:path w="8553450" h="1504950">
                  <a:moveTo>
                    <a:pt x="3733800" y="790575"/>
                  </a:moveTo>
                  <a:lnTo>
                    <a:pt x="3733800" y="847725"/>
                  </a:lnTo>
                </a:path>
                <a:path w="8553450" h="1504950">
                  <a:moveTo>
                    <a:pt x="3590925" y="762000"/>
                  </a:moveTo>
                  <a:lnTo>
                    <a:pt x="3590925" y="828675"/>
                  </a:lnTo>
                </a:path>
                <a:path w="8553450" h="1504950">
                  <a:moveTo>
                    <a:pt x="3571875" y="762000"/>
                  </a:moveTo>
                  <a:lnTo>
                    <a:pt x="3571875" y="828675"/>
                  </a:lnTo>
                </a:path>
                <a:path w="8553450" h="1504950">
                  <a:moveTo>
                    <a:pt x="3552825" y="762000"/>
                  </a:moveTo>
                  <a:lnTo>
                    <a:pt x="3552825" y="828675"/>
                  </a:lnTo>
                </a:path>
                <a:path w="8553450" h="1504950">
                  <a:moveTo>
                    <a:pt x="3495675" y="742950"/>
                  </a:moveTo>
                  <a:lnTo>
                    <a:pt x="3495675" y="800100"/>
                  </a:lnTo>
                </a:path>
                <a:path w="8553450" h="1504950">
                  <a:moveTo>
                    <a:pt x="3429000" y="742950"/>
                  </a:moveTo>
                  <a:lnTo>
                    <a:pt x="3429000" y="800100"/>
                  </a:lnTo>
                </a:path>
                <a:path w="8553450" h="1504950">
                  <a:moveTo>
                    <a:pt x="3305175" y="742950"/>
                  </a:moveTo>
                  <a:lnTo>
                    <a:pt x="3305175" y="800100"/>
                  </a:lnTo>
                </a:path>
                <a:path w="8553450" h="1504950">
                  <a:moveTo>
                    <a:pt x="3228975" y="704850"/>
                  </a:moveTo>
                  <a:lnTo>
                    <a:pt x="3228975" y="771525"/>
                  </a:lnTo>
                </a:path>
                <a:path w="8553450" h="1504950">
                  <a:moveTo>
                    <a:pt x="3209925" y="704850"/>
                  </a:moveTo>
                  <a:lnTo>
                    <a:pt x="3209925" y="771525"/>
                  </a:lnTo>
                </a:path>
                <a:path w="8553450" h="1504950">
                  <a:moveTo>
                    <a:pt x="3171825" y="704850"/>
                  </a:moveTo>
                  <a:lnTo>
                    <a:pt x="3171825" y="771525"/>
                  </a:lnTo>
                </a:path>
                <a:path w="8553450" h="1504950">
                  <a:moveTo>
                    <a:pt x="3143250" y="704850"/>
                  </a:moveTo>
                  <a:lnTo>
                    <a:pt x="3143250" y="771525"/>
                  </a:lnTo>
                </a:path>
                <a:path w="8553450" h="1504950">
                  <a:moveTo>
                    <a:pt x="3048000" y="695325"/>
                  </a:moveTo>
                  <a:lnTo>
                    <a:pt x="3048000" y="752475"/>
                  </a:lnTo>
                </a:path>
                <a:path w="8553450" h="1504950">
                  <a:moveTo>
                    <a:pt x="3000375" y="666750"/>
                  </a:moveTo>
                  <a:lnTo>
                    <a:pt x="3000375" y="733425"/>
                  </a:lnTo>
                </a:path>
                <a:path w="8553450" h="1504950">
                  <a:moveTo>
                    <a:pt x="2981325" y="666750"/>
                  </a:moveTo>
                  <a:lnTo>
                    <a:pt x="2981325" y="733425"/>
                  </a:lnTo>
                </a:path>
                <a:path w="8553450" h="1504950">
                  <a:moveTo>
                    <a:pt x="2943225" y="666750"/>
                  </a:moveTo>
                  <a:lnTo>
                    <a:pt x="2943225" y="733425"/>
                  </a:lnTo>
                </a:path>
                <a:path w="8553450" h="1504950">
                  <a:moveTo>
                    <a:pt x="2886075" y="666750"/>
                  </a:moveTo>
                  <a:lnTo>
                    <a:pt x="2886075" y="733425"/>
                  </a:lnTo>
                </a:path>
                <a:path w="8553450" h="1504950">
                  <a:moveTo>
                    <a:pt x="2857500" y="666750"/>
                  </a:moveTo>
                  <a:lnTo>
                    <a:pt x="2857500" y="733425"/>
                  </a:lnTo>
                </a:path>
                <a:path w="8553450" h="1504950">
                  <a:moveTo>
                    <a:pt x="2819400" y="666750"/>
                  </a:moveTo>
                  <a:lnTo>
                    <a:pt x="2819400" y="733425"/>
                  </a:lnTo>
                </a:path>
                <a:path w="8553450" h="1504950">
                  <a:moveTo>
                    <a:pt x="2781300" y="666750"/>
                  </a:moveTo>
                  <a:lnTo>
                    <a:pt x="2781300" y="733425"/>
                  </a:lnTo>
                </a:path>
                <a:path w="8553450" h="1504950">
                  <a:moveTo>
                    <a:pt x="2743200" y="666750"/>
                  </a:moveTo>
                  <a:lnTo>
                    <a:pt x="2743200" y="733425"/>
                  </a:lnTo>
                </a:path>
                <a:path w="8553450" h="1504950">
                  <a:moveTo>
                    <a:pt x="2676525" y="647700"/>
                  </a:moveTo>
                  <a:lnTo>
                    <a:pt x="2676525" y="714375"/>
                  </a:lnTo>
                </a:path>
                <a:path w="8553450" h="1504950">
                  <a:moveTo>
                    <a:pt x="2600325" y="647700"/>
                  </a:moveTo>
                  <a:lnTo>
                    <a:pt x="2600325" y="714375"/>
                  </a:lnTo>
                </a:path>
                <a:path w="8553450" h="1504950">
                  <a:moveTo>
                    <a:pt x="2562225" y="628650"/>
                  </a:moveTo>
                  <a:lnTo>
                    <a:pt x="2562225" y="695325"/>
                  </a:lnTo>
                </a:path>
                <a:path w="8553450" h="1504950">
                  <a:moveTo>
                    <a:pt x="2533650" y="628650"/>
                  </a:moveTo>
                  <a:lnTo>
                    <a:pt x="2533650" y="695325"/>
                  </a:lnTo>
                </a:path>
                <a:path w="8553450" h="1504950">
                  <a:moveTo>
                    <a:pt x="2514600" y="628650"/>
                  </a:moveTo>
                  <a:lnTo>
                    <a:pt x="2514600" y="695325"/>
                  </a:lnTo>
                </a:path>
                <a:path w="8553450" h="1504950">
                  <a:moveTo>
                    <a:pt x="2438400" y="628650"/>
                  </a:moveTo>
                  <a:lnTo>
                    <a:pt x="2438400" y="695325"/>
                  </a:lnTo>
                </a:path>
                <a:path w="8553450" h="1504950">
                  <a:moveTo>
                    <a:pt x="2409825" y="628650"/>
                  </a:moveTo>
                  <a:lnTo>
                    <a:pt x="2409825" y="695325"/>
                  </a:lnTo>
                </a:path>
                <a:path w="8553450" h="1504950">
                  <a:moveTo>
                    <a:pt x="2390775" y="628650"/>
                  </a:moveTo>
                  <a:lnTo>
                    <a:pt x="2390775" y="695325"/>
                  </a:lnTo>
                </a:path>
                <a:path w="8553450" h="1504950">
                  <a:moveTo>
                    <a:pt x="2352675" y="600075"/>
                  </a:moveTo>
                  <a:lnTo>
                    <a:pt x="2352675" y="666750"/>
                  </a:lnTo>
                </a:path>
                <a:path w="8553450" h="1504950">
                  <a:moveTo>
                    <a:pt x="2333625" y="600075"/>
                  </a:moveTo>
                  <a:lnTo>
                    <a:pt x="2333625" y="666750"/>
                  </a:lnTo>
                </a:path>
                <a:path w="8553450" h="1504950">
                  <a:moveTo>
                    <a:pt x="2295525" y="590550"/>
                  </a:moveTo>
                  <a:lnTo>
                    <a:pt x="2295525" y="657225"/>
                  </a:lnTo>
                </a:path>
                <a:path w="8553450" h="1504950">
                  <a:moveTo>
                    <a:pt x="2257425" y="590550"/>
                  </a:moveTo>
                  <a:lnTo>
                    <a:pt x="2257425" y="657225"/>
                  </a:lnTo>
                </a:path>
                <a:path w="8553450" h="1504950">
                  <a:moveTo>
                    <a:pt x="2228850" y="590550"/>
                  </a:moveTo>
                  <a:lnTo>
                    <a:pt x="2228850" y="657225"/>
                  </a:lnTo>
                </a:path>
                <a:path w="8553450" h="1504950">
                  <a:moveTo>
                    <a:pt x="2181225" y="590550"/>
                  </a:moveTo>
                  <a:lnTo>
                    <a:pt x="2181225" y="657225"/>
                  </a:lnTo>
                </a:path>
                <a:path w="8553450" h="1504950">
                  <a:moveTo>
                    <a:pt x="2028825" y="542925"/>
                  </a:moveTo>
                  <a:lnTo>
                    <a:pt x="2028825" y="609600"/>
                  </a:lnTo>
                </a:path>
                <a:path w="8553450" h="1504950">
                  <a:moveTo>
                    <a:pt x="2009775" y="523875"/>
                  </a:moveTo>
                  <a:lnTo>
                    <a:pt x="2009775" y="581025"/>
                  </a:lnTo>
                </a:path>
                <a:path w="8553450" h="1504950">
                  <a:moveTo>
                    <a:pt x="1971675" y="523875"/>
                  </a:moveTo>
                  <a:lnTo>
                    <a:pt x="1971675" y="581025"/>
                  </a:lnTo>
                </a:path>
                <a:path w="8553450" h="1504950">
                  <a:moveTo>
                    <a:pt x="1866900" y="504825"/>
                  </a:moveTo>
                  <a:lnTo>
                    <a:pt x="1866900" y="571500"/>
                  </a:lnTo>
                </a:path>
                <a:path w="8553450" h="1504950">
                  <a:moveTo>
                    <a:pt x="1847850" y="504825"/>
                  </a:moveTo>
                  <a:lnTo>
                    <a:pt x="1847850" y="571500"/>
                  </a:lnTo>
                </a:path>
                <a:path w="8553450" h="1504950">
                  <a:moveTo>
                    <a:pt x="1828800" y="504825"/>
                  </a:moveTo>
                  <a:lnTo>
                    <a:pt x="1828800" y="571500"/>
                  </a:lnTo>
                </a:path>
                <a:path w="8553450" h="1504950">
                  <a:moveTo>
                    <a:pt x="1809750" y="495300"/>
                  </a:moveTo>
                  <a:lnTo>
                    <a:pt x="1809750" y="552450"/>
                  </a:lnTo>
                </a:path>
                <a:path w="8553450" h="1504950">
                  <a:moveTo>
                    <a:pt x="1743075" y="476250"/>
                  </a:moveTo>
                  <a:lnTo>
                    <a:pt x="1743075" y="542925"/>
                  </a:lnTo>
                </a:path>
                <a:path w="8553450" h="1504950">
                  <a:moveTo>
                    <a:pt x="1609725" y="457200"/>
                  </a:moveTo>
                  <a:lnTo>
                    <a:pt x="1609725" y="523875"/>
                  </a:lnTo>
                </a:path>
                <a:path w="8553450" h="1504950">
                  <a:moveTo>
                    <a:pt x="1562100" y="457200"/>
                  </a:moveTo>
                  <a:lnTo>
                    <a:pt x="1562100" y="523875"/>
                  </a:lnTo>
                </a:path>
                <a:path w="8553450" h="1504950">
                  <a:moveTo>
                    <a:pt x="1447800" y="419100"/>
                  </a:moveTo>
                  <a:lnTo>
                    <a:pt x="1447800" y="485775"/>
                  </a:lnTo>
                </a:path>
                <a:path w="8553450" h="1504950">
                  <a:moveTo>
                    <a:pt x="1400175" y="409575"/>
                  </a:moveTo>
                  <a:lnTo>
                    <a:pt x="1400175" y="466725"/>
                  </a:lnTo>
                </a:path>
                <a:path w="8553450" h="1504950">
                  <a:moveTo>
                    <a:pt x="714375" y="114300"/>
                  </a:moveTo>
                  <a:lnTo>
                    <a:pt x="714375" y="171450"/>
                  </a:lnTo>
                </a:path>
                <a:path w="8553450" h="1504950">
                  <a:moveTo>
                    <a:pt x="371475" y="76200"/>
                  </a:moveTo>
                  <a:lnTo>
                    <a:pt x="371475" y="142875"/>
                  </a:lnTo>
                </a:path>
                <a:path w="8553450" h="1504950">
                  <a:moveTo>
                    <a:pt x="304800" y="66675"/>
                  </a:moveTo>
                  <a:lnTo>
                    <a:pt x="304800" y="123825"/>
                  </a:lnTo>
                </a:path>
                <a:path w="8553450" h="1504950">
                  <a:moveTo>
                    <a:pt x="0" y="0"/>
                  </a:moveTo>
                  <a:lnTo>
                    <a:pt x="0" y="57150"/>
                  </a:lnTo>
                </a:path>
                <a:path w="8553450" h="1504950">
                  <a:moveTo>
                    <a:pt x="2133600" y="590550"/>
                  </a:moveTo>
                  <a:lnTo>
                    <a:pt x="2133600" y="657225"/>
                  </a:lnTo>
                </a:path>
                <a:path w="8553450" h="1504950">
                  <a:moveTo>
                    <a:pt x="3990975" y="847725"/>
                  </a:moveTo>
                  <a:lnTo>
                    <a:pt x="3990975" y="914400"/>
                  </a:lnTo>
                </a:path>
                <a:path w="8553450" h="1504950">
                  <a:moveTo>
                    <a:pt x="4705350" y="885825"/>
                  </a:moveTo>
                  <a:lnTo>
                    <a:pt x="4705350" y="942975"/>
                  </a:lnTo>
                </a:path>
                <a:path w="8553450" h="1504950">
                  <a:moveTo>
                    <a:pt x="4686300" y="885825"/>
                  </a:moveTo>
                  <a:lnTo>
                    <a:pt x="4686300" y="942975"/>
                  </a:lnTo>
                </a:path>
                <a:path w="8553450" h="1504950">
                  <a:moveTo>
                    <a:pt x="4657725" y="885825"/>
                  </a:moveTo>
                  <a:lnTo>
                    <a:pt x="4657725" y="942975"/>
                  </a:lnTo>
                </a:path>
                <a:path w="8553450" h="1504950">
                  <a:moveTo>
                    <a:pt x="4600575" y="885825"/>
                  </a:moveTo>
                  <a:lnTo>
                    <a:pt x="4600575" y="942975"/>
                  </a:lnTo>
                </a:path>
              </a:pathLst>
            </a:custGeom>
            <a:ln w="12654">
              <a:solidFill>
                <a:srgbClr val="EB7C2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6904114" y="2681350"/>
              <a:ext cx="1460500" cy="390525"/>
            </a:xfrm>
            <a:custGeom>
              <a:avLst/>
              <a:gdLst/>
              <a:ahLst/>
              <a:cxnLst/>
              <a:rect l="l" t="t" r="r" b="b"/>
              <a:pathLst>
                <a:path w="1460500" h="390525">
                  <a:moveTo>
                    <a:pt x="31711" y="0"/>
                  </a:moveTo>
                  <a:lnTo>
                    <a:pt x="31711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31711" y="57150"/>
                  </a:lnTo>
                  <a:lnTo>
                    <a:pt x="31711" y="0"/>
                  </a:lnTo>
                  <a:close/>
                </a:path>
                <a:path w="1460500" h="390525">
                  <a:moveTo>
                    <a:pt x="707986" y="247650"/>
                  </a:moveTo>
                  <a:lnTo>
                    <a:pt x="698461" y="247650"/>
                  </a:lnTo>
                  <a:lnTo>
                    <a:pt x="695325" y="247650"/>
                  </a:lnTo>
                  <a:lnTo>
                    <a:pt x="685800" y="247650"/>
                  </a:lnTo>
                  <a:lnTo>
                    <a:pt x="685800" y="314325"/>
                  </a:lnTo>
                  <a:lnTo>
                    <a:pt x="695325" y="314325"/>
                  </a:lnTo>
                  <a:lnTo>
                    <a:pt x="698461" y="314325"/>
                  </a:lnTo>
                  <a:lnTo>
                    <a:pt x="707986" y="314325"/>
                  </a:lnTo>
                  <a:lnTo>
                    <a:pt x="707986" y="247650"/>
                  </a:lnTo>
                  <a:close/>
                </a:path>
                <a:path w="1460500" h="390525">
                  <a:moveTo>
                    <a:pt x="1460461" y="323850"/>
                  </a:moveTo>
                  <a:lnTo>
                    <a:pt x="1450936" y="323850"/>
                  </a:lnTo>
                  <a:lnTo>
                    <a:pt x="1447800" y="323850"/>
                  </a:lnTo>
                  <a:lnTo>
                    <a:pt x="1438275" y="323850"/>
                  </a:lnTo>
                  <a:lnTo>
                    <a:pt x="1438275" y="390525"/>
                  </a:lnTo>
                  <a:lnTo>
                    <a:pt x="1447800" y="390525"/>
                  </a:lnTo>
                  <a:lnTo>
                    <a:pt x="1450936" y="390525"/>
                  </a:lnTo>
                  <a:lnTo>
                    <a:pt x="1460461" y="390525"/>
                  </a:lnTo>
                  <a:lnTo>
                    <a:pt x="1460461" y="323850"/>
                  </a:lnTo>
                  <a:close/>
                </a:path>
              </a:pathLst>
            </a:custGeom>
            <a:solidFill>
              <a:srgbClr val="EB7C2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9463151" y="3243326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2654">
              <a:solidFill>
                <a:srgbClr val="EB7C2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1393032" y="3577066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340167" y="3120152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340167" y="2662952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340167" y="2205942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60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340167" y="1748742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287113" y="1291828"/>
            <a:ext cx="178118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01616" y="3691128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368201" y="3691128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3234691" y="3691128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101274" y="3691128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967764" y="3691128"/>
            <a:ext cx="70961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8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807869" y="3691128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674357" y="3691128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540942" y="3691128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14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407431" y="3691128"/>
            <a:ext cx="119063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18" name="object 118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24639" y="1759839"/>
            <a:ext cx="150257" cy="1404080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798980" y="3868340"/>
            <a:ext cx="475335" cy="1502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044-A951-D52D-0871-1156F163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2367117"/>
            <a:ext cx="8720543" cy="9009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ASCO Review 2024 – Lung Cancer</a:t>
            </a:r>
            <a:br>
              <a:rPr lang="en-US" dirty="0"/>
            </a:br>
            <a:br>
              <a:rPr lang="en-US" dirty="0"/>
            </a:br>
            <a:r>
              <a:rPr lang="en-US" sz="2100" dirty="0"/>
              <a:t>Mark A. Socinski, MD</a:t>
            </a:r>
            <a:br>
              <a:rPr lang="en-US" sz="2100" dirty="0"/>
            </a:br>
            <a:r>
              <a:rPr lang="en-US" sz="2100" dirty="0"/>
              <a:t>Executive Medical Center</a:t>
            </a:r>
            <a:br>
              <a:rPr lang="en-US" sz="2100" dirty="0"/>
            </a:br>
            <a:r>
              <a:rPr lang="en-US" sz="2100" dirty="0"/>
              <a:t>AdventHealth Cancer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18" y="417385"/>
            <a:ext cx="2022158" cy="3933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2475" y="4934426"/>
            <a:ext cx="85725" cy="1002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4565" y="4544140"/>
            <a:ext cx="7711440" cy="429101"/>
            <a:chOff x="446087" y="6058852"/>
            <a:chExt cx="10281920" cy="5721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87" y="6058852"/>
              <a:ext cx="333375" cy="1333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837" y="6058852"/>
              <a:ext cx="4306951" cy="1333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3004" y="6058852"/>
              <a:ext cx="1387855" cy="133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6087" y="6220460"/>
              <a:ext cx="4631309" cy="13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31104" y="6220460"/>
              <a:ext cx="868641" cy="133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087" y="6373177"/>
              <a:ext cx="3859085" cy="133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58945" y="6373177"/>
              <a:ext cx="321462" cy="133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6120" y="6373177"/>
              <a:ext cx="4705985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77655" y="6373177"/>
              <a:ext cx="974813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11740" y="6373177"/>
              <a:ext cx="615797" cy="1336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6087" y="6497637"/>
              <a:ext cx="918438" cy="13335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62727" y="1066561"/>
            <a:ext cx="7428071" cy="193358"/>
            <a:chOff x="1150302" y="1422082"/>
            <a:chExt cx="9904095" cy="257810"/>
          </a:xfrm>
        </p:grpSpPr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0302" y="1422082"/>
              <a:ext cx="2835148" cy="257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76675" y="1422082"/>
              <a:ext cx="1028064" cy="2574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91710" y="1422082"/>
              <a:ext cx="152400" cy="2574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67910" y="1422082"/>
              <a:ext cx="826211" cy="2574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11494" y="1422082"/>
              <a:ext cx="1498853" cy="2574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22083" y="1422082"/>
              <a:ext cx="152400" cy="2574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98283" y="1422082"/>
              <a:ext cx="1074178" cy="2574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89899" y="1422082"/>
              <a:ext cx="2958973" cy="2574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959083" y="1431607"/>
              <a:ext cx="95250" cy="171767"/>
            </a:xfrm>
            <a:prstGeom prst="rect">
              <a:avLst/>
            </a:prstGeom>
          </p:spPr>
        </p:pic>
      </p:grp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869280" y="1296163"/>
          <a:ext cx="7395688" cy="3210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87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AE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86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87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A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866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866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87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87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87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8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grpSp>
        <p:nvGrpSpPr>
          <p:cNvPr id="27" name="object 27"/>
          <p:cNvGrpSpPr/>
          <p:nvPr/>
        </p:nvGrpSpPr>
        <p:grpSpPr>
          <a:xfrm>
            <a:off x="908923" y="1336596"/>
            <a:ext cx="2504599" cy="257651"/>
            <a:chOff x="1211897" y="1782127"/>
            <a:chExt cx="3339465" cy="343535"/>
          </a:xfrm>
        </p:grpSpPr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11897" y="1782127"/>
              <a:ext cx="3339211" cy="1812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11897" y="1944306"/>
              <a:ext cx="545249" cy="1812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79321" y="1944306"/>
              <a:ext cx="435787" cy="181292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38302" y="1309163"/>
            <a:ext cx="1544288" cy="1359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399848" y="1309163"/>
            <a:ext cx="1477232" cy="13596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866959" y="1462611"/>
            <a:ext cx="503444" cy="13596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126069" y="1462611"/>
            <a:ext cx="490775" cy="13596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285548" y="1462611"/>
            <a:ext cx="503186" cy="13596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473315" y="1462611"/>
            <a:ext cx="490508" cy="135969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908923" y="1615868"/>
            <a:ext cx="1521619" cy="289560"/>
            <a:chOff x="1211897" y="2154491"/>
            <a:chExt cx="2028825" cy="386080"/>
          </a:xfrm>
        </p:grpSpPr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1897" y="2154491"/>
              <a:ext cx="1083881" cy="1812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32025" y="2154491"/>
              <a:ext cx="464743" cy="1812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32329" y="2154491"/>
              <a:ext cx="608050" cy="18129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6515" y="2358961"/>
              <a:ext cx="786510" cy="181292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24109" y="1769221"/>
            <a:ext cx="377990" cy="135969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226368" y="1769221"/>
            <a:ext cx="274319" cy="13596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6335554" y="1769221"/>
            <a:ext cx="410137" cy="13596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594759" y="1769221"/>
            <a:ext cx="231743" cy="13596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94885" y="1922573"/>
            <a:ext cx="294980" cy="13596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916871" y="1922573"/>
            <a:ext cx="400592" cy="13596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226368" y="1922573"/>
            <a:ext cx="274319" cy="13596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349842" y="1922573"/>
            <a:ext cx="375827" cy="13596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573327" y="1922573"/>
            <a:ext cx="274606" cy="13596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94885" y="2076021"/>
            <a:ext cx="1043369" cy="13596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931254" y="2076021"/>
            <a:ext cx="375827" cy="13596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212080" y="2076021"/>
            <a:ext cx="308648" cy="13596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342698" y="2076021"/>
            <a:ext cx="400326" cy="13596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559039" y="2076021"/>
            <a:ext cx="300314" cy="135969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94886" y="2229374"/>
            <a:ext cx="534619" cy="13596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924110" y="2229374"/>
            <a:ext cx="392153" cy="135969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90362" y="2229374"/>
            <a:ext cx="343176" cy="135969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342698" y="2229374"/>
            <a:ext cx="400326" cy="13596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7580470" y="2229374"/>
            <a:ext cx="266033" cy="135969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994886" y="2383155"/>
            <a:ext cx="458362" cy="13573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931254" y="2383155"/>
            <a:ext cx="375827" cy="13573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247799" y="2383155"/>
            <a:ext cx="231457" cy="13573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356985" y="2383155"/>
            <a:ext cx="367665" cy="135731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594759" y="2383155"/>
            <a:ext cx="231743" cy="135731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908923" y="2536507"/>
            <a:ext cx="1470184" cy="289560"/>
            <a:chOff x="1211897" y="3382009"/>
            <a:chExt cx="1960245" cy="386080"/>
          </a:xfrm>
        </p:grpSpPr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11897" y="3382009"/>
              <a:ext cx="1960244" cy="18097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26515" y="3586416"/>
              <a:ext cx="1195209" cy="181292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924110" y="2689812"/>
            <a:ext cx="392153" cy="135969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233512" y="2689812"/>
            <a:ext cx="265747" cy="13596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349842" y="2689812"/>
            <a:ext cx="375827" cy="135969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573327" y="2689812"/>
            <a:ext cx="274606" cy="135969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94886" y="2843165"/>
            <a:ext cx="873385" cy="135969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3916871" y="2843165"/>
            <a:ext cx="400326" cy="135969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233512" y="2843165"/>
            <a:ext cx="265747" cy="135969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335554" y="2843165"/>
            <a:ext cx="408489" cy="135969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537608" y="2843165"/>
            <a:ext cx="343176" cy="135969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908923" y="2996327"/>
            <a:ext cx="494824" cy="289560"/>
            <a:chOff x="1211897" y="3995102"/>
            <a:chExt cx="659765" cy="386080"/>
          </a:xfrm>
        </p:grpSpPr>
        <p:pic>
          <p:nvPicPr>
            <p:cNvPr id="79" name="object 7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211897" y="3995102"/>
              <a:ext cx="446151" cy="18129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26515" y="4199572"/>
              <a:ext cx="544880" cy="181292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916871" y="3149679"/>
            <a:ext cx="408755" cy="135969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90362" y="3149679"/>
            <a:ext cx="343176" cy="135969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342698" y="3149679"/>
            <a:ext cx="400326" cy="135969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594759" y="3149679"/>
            <a:ext cx="231743" cy="13596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994886" y="3303032"/>
            <a:ext cx="731377" cy="135969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916871" y="3303032"/>
            <a:ext cx="408755" cy="135969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233512" y="3303032"/>
            <a:ext cx="265747" cy="13596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342698" y="3303032"/>
            <a:ext cx="392153" cy="135969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573327" y="3303032"/>
            <a:ext cx="274606" cy="135969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94886" y="3456384"/>
            <a:ext cx="973455" cy="135969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916871" y="3456384"/>
            <a:ext cx="408755" cy="135969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90362" y="3456384"/>
            <a:ext cx="343176" cy="135969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342698" y="3456384"/>
            <a:ext cx="400326" cy="135969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594759" y="3456384"/>
            <a:ext cx="231743" cy="135969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994886" y="3609737"/>
            <a:ext cx="408489" cy="135969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931254" y="3609737"/>
            <a:ext cx="375827" cy="135969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233512" y="3609737"/>
            <a:ext cx="265747" cy="135969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6335554" y="3609737"/>
            <a:ext cx="416652" cy="135969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7580470" y="3609737"/>
            <a:ext cx="266033" cy="135969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994886" y="3763089"/>
            <a:ext cx="466401" cy="135969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931254" y="3763089"/>
            <a:ext cx="375827" cy="135969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247799" y="3763089"/>
            <a:ext cx="231457" cy="135969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349842" y="3763089"/>
            <a:ext cx="383990" cy="135969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537608" y="3763089"/>
            <a:ext cx="343176" cy="135969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994886" y="3916442"/>
            <a:ext cx="650595" cy="135969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916871" y="3916442"/>
            <a:ext cx="408489" cy="135969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5304949" y="3916442"/>
            <a:ext cx="142875" cy="135969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6335554" y="3916442"/>
            <a:ext cx="408489" cy="135969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537608" y="3916442"/>
            <a:ext cx="343176" cy="135969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994886" y="4070271"/>
            <a:ext cx="530695" cy="135731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916871" y="4070271"/>
            <a:ext cx="408489" cy="135731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90362" y="4070271"/>
            <a:ext cx="343176" cy="135731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356985" y="4070271"/>
            <a:ext cx="359502" cy="135731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7537608" y="4070271"/>
            <a:ext cx="343176" cy="135731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994885" y="4223623"/>
            <a:ext cx="739064" cy="135731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916871" y="4223623"/>
            <a:ext cx="408489" cy="135731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247799" y="4223623"/>
            <a:ext cx="231457" cy="135731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6349842" y="4223623"/>
            <a:ext cx="375827" cy="135731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7594759" y="4223623"/>
            <a:ext cx="231743" cy="135731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994886" y="4376975"/>
            <a:ext cx="276815" cy="135969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938302" y="4376975"/>
            <a:ext cx="359502" cy="135969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90362" y="4376975"/>
            <a:ext cx="343176" cy="135969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6321267" y="4376975"/>
            <a:ext cx="442283" cy="135969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573327" y="4376975"/>
            <a:ext cx="274606" cy="1359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518" y="417385"/>
            <a:ext cx="5012531" cy="393383"/>
            <a:chOff x="447357" y="556513"/>
            <a:chExt cx="6683375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357" y="556513"/>
              <a:ext cx="3149727" cy="524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1855" y="556513"/>
              <a:ext cx="286385" cy="5245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4984" y="556513"/>
              <a:ext cx="3575177" cy="52451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51044" y="4934426"/>
            <a:ext cx="117872" cy="1002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34566" y="4755832"/>
            <a:ext cx="4452461" cy="221933"/>
            <a:chOff x="446087" y="6341109"/>
            <a:chExt cx="5936615" cy="29591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087" y="6341109"/>
              <a:ext cx="333375" cy="13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837" y="6341109"/>
              <a:ext cx="5650357" cy="133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087" y="6503352"/>
              <a:ext cx="1464564" cy="1333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264" y="6503352"/>
              <a:ext cx="2399157" cy="133350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3364707" y="1957387"/>
            <a:ext cx="135731" cy="1664494"/>
          </a:xfrm>
          <a:custGeom>
            <a:avLst/>
            <a:gdLst/>
            <a:ahLst/>
            <a:cxnLst/>
            <a:rect l="l" t="t" r="r" b="b"/>
            <a:pathLst>
              <a:path w="180975" h="2219325">
                <a:moveTo>
                  <a:pt x="180975" y="2066925"/>
                </a:moveTo>
                <a:lnTo>
                  <a:pt x="171450" y="2066925"/>
                </a:lnTo>
                <a:lnTo>
                  <a:pt x="171450" y="2219325"/>
                </a:lnTo>
                <a:lnTo>
                  <a:pt x="180975" y="2219325"/>
                </a:lnTo>
                <a:lnTo>
                  <a:pt x="180975" y="2066925"/>
                </a:lnTo>
                <a:close/>
              </a:path>
              <a:path w="180975" h="2219325">
                <a:moveTo>
                  <a:pt x="180975" y="1876425"/>
                </a:moveTo>
                <a:lnTo>
                  <a:pt x="171450" y="1876425"/>
                </a:lnTo>
                <a:lnTo>
                  <a:pt x="171450" y="2028825"/>
                </a:lnTo>
                <a:lnTo>
                  <a:pt x="180975" y="2028825"/>
                </a:lnTo>
                <a:lnTo>
                  <a:pt x="180975" y="1876425"/>
                </a:lnTo>
                <a:close/>
              </a:path>
              <a:path w="180975" h="2219325">
                <a:moveTo>
                  <a:pt x="180975" y="1685925"/>
                </a:moveTo>
                <a:lnTo>
                  <a:pt x="152400" y="1685925"/>
                </a:lnTo>
                <a:lnTo>
                  <a:pt x="152400" y="1847850"/>
                </a:lnTo>
                <a:lnTo>
                  <a:pt x="180975" y="1847850"/>
                </a:lnTo>
                <a:lnTo>
                  <a:pt x="180975" y="1685925"/>
                </a:lnTo>
                <a:close/>
              </a:path>
              <a:path w="180975" h="2219325">
                <a:moveTo>
                  <a:pt x="180975" y="1504950"/>
                </a:moveTo>
                <a:lnTo>
                  <a:pt x="142875" y="1504950"/>
                </a:lnTo>
                <a:lnTo>
                  <a:pt x="142875" y="1657350"/>
                </a:lnTo>
                <a:lnTo>
                  <a:pt x="180975" y="1657350"/>
                </a:lnTo>
                <a:lnTo>
                  <a:pt x="180975" y="1504950"/>
                </a:lnTo>
                <a:close/>
              </a:path>
              <a:path w="180975" h="2219325">
                <a:moveTo>
                  <a:pt x="180975" y="1314450"/>
                </a:moveTo>
                <a:lnTo>
                  <a:pt x="152400" y="1314450"/>
                </a:lnTo>
                <a:lnTo>
                  <a:pt x="152400" y="1466850"/>
                </a:lnTo>
                <a:lnTo>
                  <a:pt x="180975" y="1466850"/>
                </a:lnTo>
                <a:lnTo>
                  <a:pt x="180975" y="1314450"/>
                </a:lnTo>
                <a:close/>
              </a:path>
              <a:path w="180975" h="2219325">
                <a:moveTo>
                  <a:pt x="180975" y="1123950"/>
                </a:moveTo>
                <a:lnTo>
                  <a:pt x="142875" y="1123950"/>
                </a:lnTo>
                <a:lnTo>
                  <a:pt x="142875" y="1285875"/>
                </a:lnTo>
                <a:lnTo>
                  <a:pt x="180975" y="1285875"/>
                </a:lnTo>
                <a:lnTo>
                  <a:pt x="180975" y="1123950"/>
                </a:lnTo>
                <a:close/>
              </a:path>
              <a:path w="180975" h="2219325">
                <a:moveTo>
                  <a:pt x="180975" y="933450"/>
                </a:moveTo>
                <a:lnTo>
                  <a:pt x="123825" y="933450"/>
                </a:lnTo>
                <a:lnTo>
                  <a:pt x="123825" y="1095375"/>
                </a:lnTo>
                <a:lnTo>
                  <a:pt x="180975" y="1095375"/>
                </a:lnTo>
                <a:lnTo>
                  <a:pt x="180975" y="933450"/>
                </a:lnTo>
                <a:close/>
              </a:path>
              <a:path w="180975" h="2219325">
                <a:moveTo>
                  <a:pt x="180975" y="752475"/>
                </a:moveTo>
                <a:lnTo>
                  <a:pt x="114300" y="752475"/>
                </a:lnTo>
                <a:lnTo>
                  <a:pt x="114300" y="904875"/>
                </a:lnTo>
                <a:lnTo>
                  <a:pt x="180975" y="904875"/>
                </a:lnTo>
                <a:lnTo>
                  <a:pt x="180975" y="752475"/>
                </a:lnTo>
                <a:close/>
              </a:path>
              <a:path w="180975" h="2219325">
                <a:moveTo>
                  <a:pt x="180975" y="561975"/>
                </a:moveTo>
                <a:lnTo>
                  <a:pt x="95250" y="561975"/>
                </a:lnTo>
                <a:lnTo>
                  <a:pt x="95250" y="714375"/>
                </a:lnTo>
                <a:lnTo>
                  <a:pt x="180975" y="714375"/>
                </a:lnTo>
                <a:lnTo>
                  <a:pt x="180975" y="561975"/>
                </a:lnTo>
                <a:close/>
              </a:path>
              <a:path w="180975" h="2219325">
                <a:moveTo>
                  <a:pt x="180975" y="371475"/>
                </a:moveTo>
                <a:lnTo>
                  <a:pt x="95250" y="371475"/>
                </a:lnTo>
                <a:lnTo>
                  <a:pt x="95250" y="533400"/>
                </a:lnTo>
                <a:lnTo>
                  <a:pt x="180975" y="533400"/>
                </a:lnTo>
                <a:lnTo>
                  <a:pt x="180975" y="371475"/>
                </a:lnTo>
                <a:close/>
              </a:path>
              <a:path w="180975" h="2219325">
                <a:moveTo>
                  <a:pt x="180975" y="180975"/>
                </a:moveTo>
                <a:lnTo>
                  <a:pt x="85725" y="180975"/>
                </a:lnTo>
                <a:lnTo>
                  <a:pt x="85725" y="342900"/>
                </a:lnTo>
                <a:lnTo>
                  <a:pt x="180975" y="342900"/>
                </a:lnTo>
                <a:lnTo>
                  <a:pt x="180975" y="180975"/>
                </a:lnTo>
                <a:close/>
              </a:path>
              <a:path w="180975" h="2219325">
                <a:moveTo>
                  <a:pt x="180975" y="0"/>
                </a:moveTo>
                <a:lnTo>
                  <a:pt x="0" y="0"/>
                </a:lnTo>
                <a:lnTo>
                  <a:pt x="0" y="152400"/>
                </a:lnTo>
                <a:lnTo>
                  <a:pt x="180975" y="152400"/>
                </a:lnTo>
                <a:lnTo>
                  <a:pt x="180975" y="0"/>
                </a:lnTo>
                <a:close/>
              </a:path>
            </a:pathLst>
          </a:custGeom>
          <a:solidFill>
            <a:srgbClr val="008663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14688" y="1393031"/>
            <a:ext cx="285750" cy="257175"/>
          </a:xfrm>
          <a:custGeom>
            <a:avLst/>
            <a:gdLst/>
            <a:ahLst/>
            <a:cxnLst/>
            <a:rect l="l" t="t" r="r" b="b"/>
            <a:pathLst>
              <a:path w="381000" h="342900">
                <a:moveTo>
                  <a:pt x="381000" y="180975"/>
                </a:moveTo>
                <a:lnTo>
                  <a:pt x="371475" y="180975"/>
                </a:lnTo>
                <a:lnTo>
                  <a:pt x="371475" y="342900"/>
                </a:lnTo>
                <a:lnTo>
                  <a:pt x="381000" y="342900"/>
                </a:lnTo>
                <a:lnTo>
                  <a:pt x="381000" y="180975"/>
                </a:lnTo>
                <a:close/>
              </a:path>
              <a:path w="381000" h="342900">
                <a:moveTo>
                  <a:pt x="381000" y="0"/>
                </a:moveTo>
                <a:lnTo>
                  <a:pt x="0" y="0"/>
                </a:lnTo>
                <a:lnTo>
                  <a:pt x="0" y="152400"/>
                </a:lnTo>
                <a:lnTo>
                  <a:pt x="381000" y="152400"/>
                </a:lnTo>
                <a:lnTo>
                  <a:pt x="381000" y="0"/>
                </a:lnTo>
                <a:close/>
              </a:path>
            </a:pathLst>
          </a:custGeom>
          <a:solidFill>
            <a:srgbClr val="008663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00438" y="1957387"/>
            <a:ext cx="435769" cy="2371725"/>
          </a:xfrm>
          <a:custGeom>
            <a:avLst/>
            <a:gdLst/>
            <a:ahLst/>
            <a:cxnLst/>
            <a:rect l="l" t="t" r="r" b="b"/>
            <a:pathLst>
              <a:path w="581025" h="3162300">
                <a:moveTo>
                  <a:pt x="76200" y="3000375"/>
                </a:moveTo>
                <a:lnTo>
                  <a:pt x="0" y="3000375"/>
                </a:lnTo>
                <a:lnTo>
                  <a:pt x="0" y="3162300"/>
                </a:lnTo>
                <a:lnTo>
                  <a:pt x="76200" y="3162300"/>
                </a:lnTo>
                <a:lnTo>
                  <a:pt x="76200" y="3000375"/>
                </a:lnTo>
                <a:close/>
              </a:path>
              <a:path w="581025" h="3162300">
                <a:moveTo>
                  <a:pt x="76200" y="2819400"/>
                </a:moveTo>
                <a:lnTo>
                  <a:pt x="0" y="2819400"/>
                </a:lnTo>
                <a:lnTo>
                  <a:pt x="0" y="2971800"/>
                </a:lnTo>
                <a:lnTo>
                  <a:pt x="76200" y="2971800"/>
                </a:lnTo>
                <a:lnTo>
                  <a:pt x="76200" y="2819400"/>
                </a:lnTo>
                <a:close/>
              </a:path>
              <a:path w="581025" h="3162300">
                <a:moveTo>
                  <a:pt x="85725" y="2628900"/>
                </a:moveTo>
                <a:lnTo>
                  <a:pt x="0" y="2628900"/>
                </a:lnTo>
                <a:lnTo>
                  <a:pt x="0" y="2781300"/>
                </a:lnTo>
                <a:lnTo>
                  <a:pt x="85725" y="2781300"/>
                </a:lnTo>
                <a:lnTo>
                  <a:pt x="85725" y="2628900"/>
                </a:lnTo>
                <a:close/>
              </a:path>
              <a:path w="581025" h="3162300">
                <a:moveTo>
                  <a:pt x="85725" y="1685925"/>
                </a:moveTo>
                <a:lnTo>
                  <a:pt x="0" y="1685925"/>
                </a:lnTo>
                <a:lnTo>
                  <a:pt x="0" y="1847850"/>
                </a:lnTo>
                <a:lnTo>
                  <a:pt x="85725" y="1847850"/>
                </a:lnTo>
                <a:lnTo>
                  <a:pt x="85725" y="1685925"/>
                </a:lnTo>
                <a:close/>
              </a:path>
              <a:path w="581025" h="3162300">
                <a:moveTo>
                  <a:pt x="95250" y="180975"/>
                </a:moveTo>
                <a:lnTo>
                  <a:pt x="0" y="180975"/>
                </a:lnTo>
                <a:lnTo>
                  <a:pt x="0" y="342900"/>
                </a:lnTo>
                <a:lnTo>
                  <a:pt x="95250" y="342900"/>
                </a:lnTo>
                <a:lnTo>
                  <a:pt x="95250" y="180975"/>
                </a:lnTo>
                <a:close/>
              </a:path>
              <a:path w="581025" h="3162300">
                <a:moveTo>
                  <a:pt x="114300" y="2438400"/>
                </a:moveTo>
                <a:lnTo>
                  <a:pt x="0" y="2438400"/>
                </a:lnTo>
                <a:lnTo>
                  <a:pt x="0" y="2600325"/>
                </a:lnTo>
                <a:lnTo>
                  <a:pt x="114300" y="2600325"/>
                </a:lnTo>
                <a:lnTo>
                  <a:pt x="114300" y="2438400"/>
                </a:lnTo>
                <a:close/>
              </a:path>
              <a:path w="581025" h="3162300">
                <a:moveTo>
                  <a:pt x="152400" y="1504950"/>
                </a:moveTo>
                <a:lnTo>
                  <a:pt x="0" y="1504950"/>
                </a:lnTo>
                <a:lnTo>
                  <a:pt x="0" y="1657350"/>
                </a:lnTo>
                <a:lnTo>
                  <a:pt x="152400" y="1657350"/>
                </a:lnTo>
                <a:lnTo>
                  <a:pt x="152400" y="1504950"/>
                </a:lnTo>
                <a:close/>
              </a:path>
              <a:path w="581025" h="3162300">
                <a:moveTo>
                  <a:pt x="171450" y="2066925"/>
                </a:moveTo>
                <a:lnTo>
                  <a:pt x="0" y="2066925"/>
                </a:lnTo>
                <a:lnTo>
                  <a:pt x="0" y="2219325"/>
                </a:lnTo>
                <a:lnTo>
                  <a:pt x="171450" y="2219325"/>
                </a:lnTo>
                <a:lnTo>
                  <a:pt x="171450" y="2066925"/>
                </a:lnTo>
                <a:close/>
              </a:path>
              <a:path w="581025" h="3162300">
                <a:moveTo>
                  <a:pt x="180975" y="1876425"/>
                </a:moveTo>
                <a:lnTo>
                  <a:pt x="0" y="1876425"/>
                </a:lnTo>
                <a:lnTo>
                  <a:pt x="0" y="2028825"/>
                </a:lnTo>
                <a:lnTo>
                  <a:pt x="180975" y="2028825"/>
                </a:lnTo>
                <a:lnTo>
                  <a:pt x="180975" y="1876425"/>
                </a:lnTo>
                <a:close/>
              </a:path>
              <a:path w="581025" h="3162300">
                <a:moveTo>
                  <a:pt x="238125" y="1314450"/>
                </a:moveTo>
                <a:lnTo>
                  <a:pt x="0" y="1314450"/>
                </a:lnTo>
                <a:lnTo>
                  <a:pt x="0" y="1466850"/>
                </a:lnTo>
                <a:lnTo>
                  <a:pt x="238125" y="1466850"/>
                </a:lnTo>
                <a:lnTo>
                  <a:pt x="238125" y="1314450"/>
                </a:lnTo>
                <a:close/>
              </a:path>
              <a:path w="581025" h="3162300">
                <a:moveTo>
                  <a:pt x="238125" y="933450"/>
                </a:moveTo>
                <a:lnTo>
                  <a:pt x="0" y="933450"/>
                </a:lnTo>
                <a:lnTo>
                  <a:pt x="0" y="1095375"/>
                </a:lnTo>
                <a:lnTo>
                  <a:pt x="238125" y="1095375"/>
                </a:lnTo>
                <a:lnTo>
                  <a:pt x="238125" y="933450"/>
                </a:lnTo>
                <a:close/>
              </a:path>
              <a:path w="581025" h="3162300">
                <a:moveTo>
                  <a:pt x="257175" y="1123950"/>
                </a:moveTo>
                <a:lnTo>
                  <a:pt x="0" y="1123950"/>
                </a:lnTo>
                <a:lnTo>
                  <a:pt x="0" y="1285875"/>
                </a:lnTo>
                <a:lnTo>
                  <a:pt x="257175" y="1285875"/>
                </a:lnTo>
                <a:lnTo>
                  <a:pt x="257175" y="1123950"/>
                </a:lnTo>
                <a:close/>
              </a:path>
              <a:path w="581025" h="3162300">
                <a:moveTo>
                  <a:pt x="371475" y="2257425"/>
                </a:moveTo>
                <a:lnTo>
                  <a:pt x="0" y="2257425"/>
                </a:lnTo>
                <a:lnTo>
                  <a:pt x="0" y="2409825"/>
                </a:lnTo>
                <a:lnTo>
                  <a:pt x="371475" y="2409825"/>
                </a:lnTo>
                <a:lnTo>
                  <a:pt x="371475" y="2257425"/>
                </a:lnTo>
                <a:close/>
              </a:path>
              <a:path w="581025" h="3162300">
                <a:moveTo>
                  <a:pt x="428625" y="0"/>
                </a:moveTo>
                <a:lnTo>
                  <a:pt x="0" y="0"/>
                </a:lnTo>
                <a:lnTo>
                  <a:pt x="0" y="152400"/>
                </a:lnTo>
                <a:lnTo>
                  <a:pt x="428625" y="152400"/>
                </a:lnTo>
                <a:lnTo>
                  <a:pt x="428625" y="0"/>
                </a:lnTo>
                <a:close/>
              </a:path>
              <a:path w="581025" h="3162300">
                <a:moveTo>
                  <a:pt x="438150" y="752475"/>
                </a:moveTo>
                <a:lnTo>
                  <a:pt x="0" y="752475"/>
                </a:lnTo>
                <a:lnTo>
                  <a:pt x="0" y="904875"/>
                </a:lnTo>
                <a:lnTo>
                  <a:pt x="438150" y="904875"/>
                </a:lnTo>
                <a:lnTo>
                  <a:pt x="438150" y="752475"/>
                </a:lnTo>
                <a:close/>
              </a:path>
              <a:path w="581025" h="3162300">
                <a:moveTo>
                  <a:pt x="581025" y="561975"/>
                </a:moveTo>
                <a:lnTo>
                  <a:pt x="0" y="561975"/>
                </a:lnTo>
                <a:lnTo>
                  <a:pt x="0" y="714375"/>
                </a:lnTo>
                <a:lnTo>
                  <a:pt x="581025" y="714375"/>
                </a:lnTo>
                <a:lnTo>
                  <a:pt x="581025" y="561975"/>
                </a:lnTo>
                <a:close/>
              </a:path>
              <a:path w="581025" h="3162300">
                <a:moveTo>
                  <a:pt x="581025" y="371475"/>
                </a:moveTo>
                <a:lnTo>
                  <a:pt x="0" y="371475"/>
                </a:lnTo>
                <a:lnTo>
                  <a:pt x="0" y="533400"/>
                </a:lnTo>
                <a:lnTo>
                  <a:pt x="581025" y="533400"/>
                </a:lnTo>
                <a:lnTo>
                  <a:pt x="581025" y="37147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00438" y="1393031"/>
            <a:ext cx="1457325" cy="257175"/>
          </a:xfrm>
          <a:custGeom>
            <a:avLst/>
            <a:gdLst/>
            <a:ahLst/>
            <a:cxnLst/>
            <a:rect l="l" t="t" r="r" b="b"/>
            <a:pathLst>
              <a:path w="1943100" h="342900">
                <a:moveTo>
                  <a:pt x="114300" y="180975"/>
                </a:moveTo>
                <a:lnTo>
                  <a:pt x="0" y="180975"/>
                </a:lnTo>
                <a:lnTo>
                  <a:pt x="0" y="342900"/>
                </a:lnTo>
                <a:lnTo>
                  <a:pt x="114300" y="342900"/>
                </a:lnTo>
                <a:lnTo>
                  <a:pt x="114300" y="180975"/>
                </a:lnTo>
                <a:close/>
              </a:path>
              <a:path w="1943100" h="342900">
                <a:moveTo>
                  <a:pt x="1943100" y="0"/>
                </a:moveTo>
                <a:lnTo>
                  <a:pt x="0" y="0"/>
                </a:lnTo>
                <a:lnTo>
                  <a:pt x="0" y="152400"/>
                </a:lnTo>
                <a:lnTo>
                  <a:pt x="1943100" y="152400"/>
                </a:lnTo>
                <a:lnTo>
                  <a:pt x="19431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77540" y="1372839"/>
            <a:ext cx="4452938" cy="2978944"/>
            <a:chOff x="1703387" y="1830451"/>
            <a:chExt cx="5937250" cy="3971925"/>
          </a:xfrm>
        </p:grpSpPr>
        <p:sp>
          <p:nvSpPr>
            <p:cNvPr id="17" name="object 17"/>
            <p:cNvSpPr/>
            <p:nvPr/>
          </p:nvSpPr>
          <p:spPr>
            <a:xfrm>
              <a:off x="1714500" y="5791200"/>
              <a:ext cx="5915025" cy="0"/>
            </a:xfrm>
            <a:custGeom>
              <a:avLst/>
              <a:gdLst/>
              <a:ahLst/>
              <a:cxnLst/>
              <a:rect l="l" t="t" r="r" b="b"/>
              <a:pathLst>
                <a:path w="5915025">
                  <a:moveTo>
                    <a:pt x="0" y="0"/>
                  </a:moveTo>
                  <a:lnTo>
                    <a:pt x="5915025" y="0"/>
                  </a:lnTo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72076" y="1843151"/>
              <a:ext cx="0" cy="3943350"/>
            </a:xfrm>
            <a:custGeom>
              <a:avLst/>
              <a:gdLst/>
              <a:ahLst/>
              <a:cxnLst/>
              <a:rect l="l" t="t" r="r" b="b"/>
              <a:pathLst>
                <a:path h="3943350">
                  <a:moveTo>
                    <a:pt x="0" y="394328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504" y="4677727"/>
              <a:ext cx="345681" cy="1622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504" y="4489386"/>
              <a:ext cx="345681" cy="16224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18583" y="4301172"/>
              <a:ext cx="214312" cy="1622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9595" y="4112895"/>
              <a:ext cx="257657" cy="16192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18583" y="3924554"/>
              <a:ext cx="214312" cy="1619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9595" y="3736340"/>
              <a:ext cx="257657" cy="1619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95775" y="3547999"/>
              <a:ext cx="257175" cy="16192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2925" y="3359785"/>
              <a:ext cx="257657" cy="16192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37050" y="3171571"/>
              <a:ext cx="257657" cy="16192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37050" y="2983230"/>
              <a:ext cx="257657" cy="1619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22445" y="2795016"/>
              <a:ext cx="257175" cy="1619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36720" y="2606675"/>
              <a:ext cx="257175" cy="1619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4504" y="2041779"/>
              <a:ext cx="345681" cy="1619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3989" y="1853565"/>
              <a:ext cx="292100" cy="16192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8755" y="5594985"/>
              <a:ext cx="257657" cy="1619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8126" y="5430837"/>
              <a:ext cx="257175" cy="1622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34001" y="5242623"/>
              <a:ext cx="257175" cy="1622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61814" y="5054282"/>
              <a:ext cx="257175" cy="1622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08194" y="4865941"/>
              <a:ext cx="292100" cy="16224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16804" y="4677727"/>
              <a:ext cx="257175" cy="1622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31410" y="4489386"/>
              <a:ext cx="257657" cy="1622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34001" y="4301172"/>
              <a:ext cx="257175" cy="16224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200" y="4112895"/>
              <a:ext cx="257175" cy="1619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88814" y="3924554"/>
              <a:ext cx="257175" cy="16192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02529" y="3736340"/>
              <a:ext cx="257175" cy="16192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88814" y="3547999"/>
              <a:ext cx="257175" cy="16192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80329" y="3359785"/>
              <a:ext cx="292519" cy="16192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27015" y="3171571"/>
              <a:ext cx="330619" cy="16192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27015" y="2983230"/>
              <a:ext cx="330619" cy="1619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45685" y="2795016"/>
              <a:ext cx="257657" cy="1619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66740" y="2606675"/>
              <a:ext cx="292519" cy="16192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61814" y="2041779"/>
              <a:ext cx="257175" cy="16192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692265" y="1853565"/>
              <a:ext cx="330619" cy="161925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154716" y="4386977"/>
            <a:ext cx="25908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100%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35740" y="4386977"/>
            <a:ext cx="20955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75%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290477" y="4386977"/>
            <a:ext cx="209074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50%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845118" y="4386977"/>
            <a:ext cx="20955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25%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426428" y="4386977"/>
            <a:ext cx="150495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0%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54494" y="4386977"/>
            <a:ext cx="20955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25%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09420" y="4386977"/>
            <a:ext cx="209074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50%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063966" y="4386977"/>
            <a:ext cx="20955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75%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92413" y="4386977"/>
            <a:ext cx="259080" cy="12173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713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100%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1470" y="1914144"/>
            <a:ext cx="873443" cy="242409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32423" marR="3810" indent="296704" algn="r" defTabSz="685800">
              <a:lnSpc>
                <a:spcPct val="130000"/>
              </a:lnSpc>
              <a:spcBef>
                <a:spcPts val="71"/>
              </a:spcBef>
              <a:defRPr/>
            </a:pP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Chills Pyrexia Dyspnea Nausea Vomiting Cough Hypoxia Hypotension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6668" algn="r" defTabSz="685800">
              <a:spcBef>
                <a:spcPts val="255"/>
              </a:spcBef>
              <a:defRPr/>
            </a:pPr>
            <a:r>
              <a:rPr sz="713" kern="0" dirty="0">
                <a:solidFill>
                  <a:sysClr val="windowText" lastClr="000000"/>
                </a:solidFill>
                <a:latin typeface="Arial"/>
                <a:cs typeface="Arial"/>
              </a:rPr>
              <a:t>Sinus</a:t>
            </a:r>
            <a:r>
              <a:rPr sz="713" kern="0" spc="8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tachycardia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47161" marR="4763" indent="307181" algn="r" defTabSz="685800">
              <a:lnSpc>
                <a:spcPct val="130000"/>
              </a:lnSpc>
              <a:defRPr/>
            </a:pP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Erythema </a:t>
            </a:r>
            <a:r>
              <a:rPr sz="713" kern="0" dirty="0">
                <a:solidFill>
                  <a:sysClr val="windowText" lastClr="000000"/>
                </a:solidFill>
                <a:latin typeface="Arial"/>
                <a:cs typeface="Arial"/>
              </a:rPr>
              <a:t>Chest</a:t>
            </a:r>
            <a:r>
              <a:rPr sz="713" kern="0" spc="11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discomfort Hypertension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454343" marR="7144" indent="47625" algn="r" defTabSz="685800">
              <a:lnSpc>
                <a:spcPct val="130000"/>
              </a:lnSpc>
              <a:spcBef>
                <a:spcPts val="4"/>
              </a:spcBef>
              <a:defRPr/>
            </a:pP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Flushing Dizziness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marR="4763" indent="630555" algn="r" defTabSz="685800">
              <a:lnSpc>
                <a:spcPct val="130000"/>
              </a:lnSpc>
              <a:defRPr/>
            </a:pPr>
            <a:r>
              <a:rPr sz="713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Rash </a:t>
            </a:r>
            <a:r>
              <a:rPr sz="713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Hyperhidrosis </a:t>
            </a:r>
            <a:r>
              <a:rPr sz="713" kern="0" dirty="0">
                <a:solidFill>
                  <a:sysClr val="windowText" lastClr="000000"/>
                </a:solidFill>
                <a:latin typeface="Arial"/>
                <a:cs typeface="Arial"/>
              </a:rPr>
              <a:t>Increased</a:t>
            </a:r>
            <a:r>
              <a:rPr sz="713" kern="0" spc="13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13" kern="0" dirty="0">
                <a:solidFill>
                  <a:sysClr val="windowText" lastClr="000000"/>
                </a:solidFill>
                <a:latin typeface="Arial"/>
                <a:cs typeface="Arial"/>
              </a:rPr>
              <a:t>heart</a:t>
            </a:r>
            <a:r>
              <a:rPr sz="713" kern="0" spc="9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13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rate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2402682" y="1090850"/>
            <a:ext cx="1139666" cy="258128"/>
            <a:chOff x="3203575" y="1454467"/>
            <a:chExt cx="1519555" cy="344170"/>
          </a:xfrm>
        </p:grpSpPr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03575" y="1454467"/>
              <a:ext cx="1519554" cy="1812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28135" y="1616773"/>
              <a:ext cx="588556" cy="181292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3617119" y="1090850"/>
            <a:ext cx="1086803" cy="258128"/>
            <a:chOff x="4822825" y="1454467"/>
            <a:chExt cx="1449070" cy="344170"/>
          </a:xfrm>
        </p:grpSpPr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22825" y="1454467"/>
              <a:ext cx="1448815" cy="18129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22825" y="1616773"/>
              <a:ext cx="555536" cy="181292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490062" y="1381125"/>
            <a:ext cx="804386" cy="545783"/>
            <a:chOff x="653415" y="1841500"/>
            <a:chExt cx="1072515" cy="727710"/>
          </a:xfrm>
        </p:grpSpPr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3415" y="2235263"/>
              <a:ext cx="557568" cy="1717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9032" y="2235263"/>
              <a:ext cx="95250" cy="17176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96657" y="2235263"/>
              <a:ext cx="525424" cy="17176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5840" y="2397442"/>
              <a:ext cx="688619" cy="17176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1835" y="1841500"/>
              <a:ext cx="982344" cy="17145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16610" y="2003107"/>
              <a:ext cx="908951" cy="171767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5956745" y="1428702"/>
            <a:ext cx="71914" cy="19098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095047" y="1438227"/>
            <a:ext cx="2663666" cy="558165"/>
            <a:chOff x="8126730" y="1917636"/>
            <a:chExt cx="3551554" cy="744220"/>
          </a:xfrm>
        </p:grpSpPr>
        <p:pic>
          <p:nvPicPr>
            <p:cNvPr id="77" name="object 7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26730" y="1917636"/>
              <a:ext cx="3551174" cy="25749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26730" y="2156142"/>
              <a:ext cx="1303781" cy="2574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384919" y="2156142"/>
              <a:ext cx="1992883" cy="25749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126730" y="2404173"/>
              <a:ext cx="1559559" cy="25749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594469" y="2404173"/>
              <a:ext cx="152400" cy="25749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670669" y="2404173"/>
              <a:ext cx="1348104" cy="257492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6085522" y="1966865"/>
            <a:ext cx="94298" cy="497540"/>
          </a:xfrm>
          <a:prstGeom prst="rect">
            <a:avLst/>
          </a:prstGeom>
        </p:spPr>
        <p:txBody>
          <a:bodyPr vert="horz" wrap="square" lIns="0" tIns="74771" rIns="0" bIns="0" rtlCol="0">
            <a:spAutoFit/>
          </a:bodyPr>
          <a:lstStyle/>
          <a:p>
            <a:pPr marL="9525" defTabSz="685800">
              <a:spcBef>
                <a:spcPts val="589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521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4" name="object 8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273641" y="2039255"/>
            <a:ext cx="2278094" cy="19311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273641" y="2282428"/>
            <a:ext cx="2371916" cy="193119"/>
          </a:xfrm>
          <a:prstGeom prst="rect">
            <a:avLst/>
          </a:prstGeom>
        </p:spPr>
      </p:pic>
      <p:sp>
        <p:nvSpPr>
          <p:cNvPr id="86" name="object 86"/>
          <p:cNvSpPr txBox="1"/>
          <p:nvPr/>
        </p:nvSpPr>
        <p:spPr>
          <a:xfrm>
            <a:off x="5956745" y="2666285"/>
            <a:ext cx="71914" cy="19098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6095048" y="2675810"/>
            <a:ext cx="2735103" cy="558165"/>
            <a:chOff x="8126730" y="3567747"/>
            <a:chExt cx="3646804" cy="744220"/>
          </a:xfrm>
        </p:grpSpPr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26730" y="3567747"/>
              <a:ext cx="3318510" cy="25749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26730" y="3815714"/>
              <a:ext cx="3646551" cy="25781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126730" y="4054093"/>
              <a:ext cx="1200835" cy="257810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5956745" y="3424761"/>
            <a:ext cx="71914" cy="19098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6095047" y="3434286"/>
            <a:ext cx="2463641" cy="558165"/>
            <a:chOff x="8126730" y="4579048"/>
            <a:chExt cx="3284854" cy="744220"/>
          </a:xfrm>
        </p:grpSpPr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26730" y="4579048"/>
              <a:ext cx="722680" cy="25749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46236" y="4579048"/>
              <a:ext cx="152400" cy="2574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22309" y="4579048"/>
              <a:ext cx="2290318" cy="25749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26730" y="4826952"/>
              <a:ext cx="3284347" cy="25749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126730" y="5065458"/>
              <a:ext cx="1200835" cy="2574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518" y="417385"/>
            <a:ext cx="5483543" cy="393383"/>
            <a:chOff x="447357" y="556513"/>
            <a:chExt cx="7311390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357" y="556513"/>
              <a:ext cx="7210171" cy="524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72679" y="565784"/>
              <a:ext cx="285750" cy="34353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1044" y="4934426"/>
            <a:ext cx="117872" cy="1002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34566" y="4544140"/>
            <a:ext cx="7647146" cy="429101"/>
            <a:chOff x="446087" y="6058852"/>
            <a:chExt cx="10196195" cy="57213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087" y="6058852"/>
              <a:ext cx="333375" cy="133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837" y="6058852"/>
              <a:ext cx="5621147" cy="133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8344" y="6058852"/>
              <a:ext cx="203200" cy="133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0871" y="6058852"/>
              <a:ext cx="370471" cy="1333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087" y="6229985"/>
              <a:ext cx="76200" cy="860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187" y="6220460"/>
              <a:ext cx="6290119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27825" y="6220460"/>
              <a:ext cx="157162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32600" y="6220460"/>
              <a:ext cx="3809492" cy="1336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6087" y="6344920"/>
              <a:ext cx="76200" cy="857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4187" y="6335395"/>
              <a:ext cx="254000" cy="1333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737" y="6335395"/>
              <a:ext cx="1836801" cy="133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85770" y="6335395"/>
              <a:ext cx="493141" cy="1333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34080" y="6335395"/>
              <a:ext cx="4793996" cy="1333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80959" y="6335395"/>
              <a:ext cx="389305" cy="1333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14716" y="6335395"/>
              <a:ext cx="76200" cy="1333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52689" y="6335395"/>
              <a:ext cx="2079878" cy="1333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083165" y="6335395"/>
              <a:ext cx="466013" cy="1333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6087" y="6497637"/>
              <a:ext cx="3059938" cy="13335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508307" y="2746009"/>
            <a:ext cx="71914" cy="19098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646419" y="2755535"/>
            <a:ext cx="2995613" cy="737235"/>
            <a:chOff x="7528559" y="3674046"/>
            <a:chExt cx="3994150" cy="982980"/>
          </a:xfrm>
        </p:grpSpPr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28559" y="3674046"/>
              <a:ext cx="3994023" cy="2574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28559" y="3912552"/>
              <a:ext cx="3820286" cy="2574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528559" y="4160520"/>
              <a:ext cx="3531997" cy="25781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528559" y="4398899"/>
              <a:ext cx="3311525" cy="25781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25993" y="1161335"/>
            <a:ext cx="71914" cy="925190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9525" defTabSz="685800">
              <a:spcBef>
                <a:spcPts val="533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65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93"/>
              </a:spcBef>
              <a:defRPr/>
            </a:pP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64344" y="1226581"/>
            <a:ext cx="7854315" cy="193358"/>
            <a:chOff x="619125" y="1635442"/>
            <a:chExt cx="10472420" cy="257810"/>
          </a:xfrm>
        </p:grpSpPr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9125" y="1635442"/>
              <a:ext cx="1272666" cy="2574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00860" y="1635442"/>
              <a:ext cx="1484757" cy="2574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92779" y="1645348"/>
              <a:ext cx="152399" cy="17176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16604" y="1635442"/>
              <a:ext cx="7774685" cy="25749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464344" y="1462612"/>
            <a:ext cx="7952899" cy="379571"/>
            <a:chOff x="619125" y="1950148"/>
            <a:chExt cx="10603865" cy="506095"/>
          </a:xfrm>
        </p:grpSpPr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9125" y="1950148"/>
              <a:ext cx="10603865" cy="2574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9125" y="2197988"/>
              <a:ext cx="2182901" cy="257810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464344" y="1884760"/>
            <a:ext cx="7840028" cy="379094"/>
            <a:chOff x="619125" y="2513012"/>
            <a:chExt cx="10453370" cy="505459"/>
          </a:xfrm>
        </p:grpSpPr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9125" y="2513012"/>
              <a:ext cx="10453370" cy="2574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9125" y="2760916"/>
              <a:ext cx="1484376" cy="257492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14450" y="2297477"/>
            <a:ext cx="3483007" cy="17883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833754" y="4027966"/>
            <a:ext cx="250031" cy="110126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defTabSz="685800">
              <a:spcBef>
                <a:spcPts val="49"/>
              </a:spcBef>
              <a:defRPr/>
            </a:pPr>
            <a:r>
              <a:rPr sz="675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n=210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12244" y="4027966"/>
            <a:ext cx="249079" cy="110126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defTabSz="685800">
              <a:spcBef>
                <a:spcPts val="49"/>
              </a:spcBef>
              <a:defRPr/>
            </a:pPr>
            <a:r>
              <a:rPr sz="675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n=164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77540" y="4027966"/>
            <a:ext cx="249079" cy="110126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defTabSz="685800">
              <a:spcBef>
                <a:spcPts val="49"/>
              </a:spcBef>
              <a:defRPr/>
            </a:pPr>
            <a:r>
              <a:rPr sz="675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n=171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84510" y="4027966"/>
            <a:ext cx="199073" cy="110126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defTabSz="685800">
              <a:spcBef>
                <a:spcPts val="49"/>
              </a:spcBef>
              <a:defRPr/>
            </a:pPr>
            <a:r>
              <a:rPr sz="675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n=42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48187" y="4027966"/>
            <a:ext cx="199073" cy="110126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defTabSz="685800">
              <a:spcBef>
                <a:spcPts val="49"/>
              </a:spcBef>
              <a:defRPr/>
            </a:pPr>
            <a:r>
              <a:rPr sz="675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n=39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207341" y="2586085"/>
            <a:ext cx="3686175" cy="1528763"/>
            <a:chOff x="1609788" y="3448113"/>
            <a:chExt cx="4914900" cy="2038350"/>
          </a:xfrm>
        </p:grpSpPr>
        <p:sp>
          <p:nvSpPr>
            <p:cNvPr id="50" name="object 50"/>
            <p:cNvSpPr/>
            <p:nvPr/>
          </p:nvSpPr>
          <p:spPr>
            <a:xfrm>
              <a:off x="1714499" y="5448300"/>
              <a:ext cx="495300" cy="19050"/>
            </a:xfrm>
            <a:custGeom>
              <a:avLst/>
              <a:gdLst/>
              <a:ahLst/>
              <a:cxnLst/>
              <a:rect l="l" t="t" r="r" b="b"/>
              <a:pathLst>
                <a:path w="495300" h="19050">
                  <a:moveTo>
                    <a:pt x="4953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95300" y="1905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BEE0D7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2324100" y="5343525"/>
              <a:ext cx="2314575" cy="123825"/>
            </a:xfrm>
            <a:custGeom>
              <a:avLst/>
              <a:gdLst/>
              <a:ahLst/>
              <a:cxnLst/>
              <a:rect l="l" t="t" r="r" b="b"/>
              <a:pathLst>
                <a:path w="2314575" h="123825">
                  <a:moveTo>
                    <a:pt x="495300" y="0"/>
                  </a:moveTo>
                  <a:lnTo>
                    <a:pt x="0" y="0"/>
                  </a:lnTo>
                  <a:lnTo>
                    <a:pt x="0" y="123825"/>
                  </a:lnTo>
                  <a:lnTo>
                    <a:pt x="495300" y="123825"/>
                  </a:lnTo>
                  <a:lnTo>
                    <a:pt x="495300" y="0"/>
                  </a:lnTo>
                  <a:close/>
                </a:path>
                <a:path w="2314575" h="123825">
                  <a:moveTo>
                    <a:pt x="2314575" y="0"/>
                  </a:moveTo>
                  <a:lnTo>
                    <a:pt x="1828800" y="0"/>
                  </a:lnTo>
                  <a:lnTo>
                    <a:pt x="1828800" y="123825"/>
                  </a:lnTo>
                  <a:lnTo>
                    <a:pt x="2314575" y="123825"/>
                  </a:lnTo>
                  <a:lnTo>
                    <a:pt x="2314575" y="0"/>
                  </a:lnTo>
                  <a:close/>
                </a:path>
              </a:pathLst>
            </a:custGeom>
            <a:solidFill>
              <a:srgbClr val="F9DECA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362574" y="5391150"/>
              <a:ext cx="495300" cy="76200"/>
            </a:xfrm>
            <a:custGeom>
              <a:avLst/>
              <a:gdLst/>
              <a:ahLst/>
              <a:cxnLst/>
              <a:rect l="l" t="t" r="r" b="b"/>
              <a:pathLst>
                <a:path w="495300" h="76200">
                  <a:moveTo>
                    <a:pt x="4953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495300" y="7620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BEE0D7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972174" y="5267325"/>
              <a:ext cx="495300" cy="200025"/>
            </a:xfrm>
            <a:custGeom>
              <a:avLst/>
              <a:gdLst/>
              <a:ahLst/>
              <a:cxnLst/>
              <a:rect l="l" t="t" r="r" b="b"/>
              <a:pathLst>
                <a:path w="495300" h="200025">
                  <a:moveTo>
                    <a:pt x="495300" y="0"/>
                  </a:moveTo>
                  <a:lnTo>
                    <a:pt x="0" y="0"/>
                  </a:lnTo>
                  <a:lnTo>
                    <a:pt x="0" y="200025"/>
                  </a:lnTo>
                  <a:lnTo>
                    <a:pt x="495300" y="200025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F9DECA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714499" y="5124450"/>
              <a:ext cx="495300" cy="323850"/>
            </a:xfrm>
            <a:custGeom>
              <a:avLst/>
              <a:gdLst/>
              <a:ahLst/>
              <a:cxnLst/>
              <a:rect l="l" t="t" r="r" b="b"/>
              <a:pathLst>
                <a:path w="495300" h="323850">
                  <a:moveTo>
                    <a:pt x="495300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495300" y="32385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57AF9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324099" y="5019675"/>
              <a:ext cx="495300" cy="323850"/>
            </a:xfrm>
            <a:custGeom>
              <a:avLst/>
              <a:gdLst/>
              <a:ahLst/>
              <a:cxnLst/>
              <a:rect l="l" t="t" r="r" b="b"/>
              <a:pathLst>
                <a:path w="495300" h="323850">
                  <a:moveTo>
                    <a:pt x="495300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495300" y="32385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F09B6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543299" y="5229225"/>
              <a:ext cx="495300" cy="238125"/>
            </a:xfrm>
            <a:custGeom>
              <a:avLst/>
              <a:gdLst/>
              <a:ahLst/>
              <a:cxnLst/>
              <a:rect l="l" t="t" r="r" b="b"/>
              <a:pathLst>
                <a:path w="495300" h="238125">
                  <a:moveTo>
                    <a:pt x="495300" y="0"/>
                  </a:moveTo>
                  <a:lnTo>
                    <a:pt x="0" y="0"/>
                  </a:lnTo>
                  <a:lnTo>
                    <a:pt x="0" y="238125"/>
                  </a:lnTo>
                  <a:lnTo>
                    <a:pt x="495300" y="238125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57AF9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152899" y="5019675"/>
              <a:ext cx="485775" cy="323850"/>
            </a:xfrm>
            <a:custGeom>
              <a:avLst/>
              <a:gdLst/>
              <a:ahLst/>
              <a:cxnLst/>
              <a:rect l="l" t="t" r="r" b="b"/>
              <a:pathLst>
                <a:path w="485775" h="323850">
                  <a:moveTo>
                    <a:pt x="485775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485775" y="323850"/>
                  </a:lnTo>
                  <a:lnTo>
                    <a:pt x="485775" y="0"/>
                  </a:lnTo>
                  <a:close/>
                </a:path>
              </a:pathLst>
            </a:custGeom>
            <a:solidFill>
              <a:srgbClr val="F09B6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362574" y="4819650"/>
              <a:ext cx="495300" cy="571500"/>
            </a:xfrm>
            <a:custGeom>
              <a:avLst/>
              <a:gdLst/>
              <a:ahLst/>
              <a:cxnLst/>
              <a:rect l="l" t="t" r="r" b="b"/>
              <a:pathLst>
                <a:path w="495300" h="571500">
                  <a:moveTo>
                    <a:pt x="4953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495300" y="57150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57AF99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972174" y="4943475"/>
              <a:ext cx="495300" cy="323850"/>
            </a:xfrm>
            <a:custGeom>
              <a:avLst/>
              <a:gdLst/>
              <a:ahLst/>
              <a:cxnLst/>
              <a:rect l="l" t="t" r="r" b="b"/>
              <a:pathLst>
                <a:path w="495300" h="323850">
                  <a:moveTo>
                    <a:pt x="495300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495300" y="32385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F09B6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714499" y="5086350"/>
              <a:ext cx="495300" cy="38100"/>
            </a:xfrm>
            <a:custGeom>
              <a:avLst/>
              <a:gdLst/>
              <a:ahLst/>
              <a:cxnLst/>
              <a:rect l="l" t="t" r="r" b="b"/>
              <a:pathLst>
                <a:path w="495300" h="38100">
                  <a:moveTo>
                    <a:pt x="495300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495300" y="3810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00574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2324099" y="4886325"/>
              <a:ext cx="495300" cy="133350"/>
            </a:xfrm>
            <a:custGeom>
              <a:avLst/>
              <a:gdLst/>
              <a:ahLst/>
              <a:cxnLst/>
              <a:rect l="l" t="t" r="r" b="b"/>
              <a:pathLst>
                <a:path w="495300" h="133350">
                  <a:moveTo>
                    <a:pt x="495300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495300" y="133350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C1571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3543299" y="5181600"/>
              <a:ext cx="495300" cy="47625"/>
            </a:xfrm>
            <a:custGeom>
              <a:avLst/>
              <a:gdLst/>
              <a:ahLst/>
              <a:cxnLst/>
              <a:rect l="l" t="t" r="r" b="b"/>
              <a:pathLst>
                <a:path w="495300" h="47625">
                  <a:moveTo>
                    <a:pt x="495300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495300" y="47625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00574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152900" y="4419599"/>
              <a:ext cx="2314575" cy="600075"/>
            </a:xfrm>
            <a:custGeom>
              <a:avLst/>
              <a:gdLst/>
              <a:ahLst/>
              <a:cxnLst/>
              <a:rect l="l" t="t" r="r" b="b"/>
              <a:pathLst>
                <a:path w="2314575" h="600075">
                  <a:moveTo>
                    <a:pt x="485775" y="561975"/>
                  </a:moveTo>
                  <a:lnTo>
                    <a:pt x="0" y="561975"/>
                  </a:lnTo>
                  <a:lnTo>
                    <a:pt x="0" y="600075"/>
                  </a:lnTo>
                  <a:lnTo>
                    <a:pt x="485775" y="600075"/>
                  </a:lnTo>
                  <a:lnTo>
                    <a:pt x="485775" y="561975"/>
                  </a:lnTo>
                  <a:close/>
                </a:path>
                <a:path w="2314575" h="600075">
                  <a:moveTo>
                    <a:pt x="2314575" y="0"/>
                  </a:moveTo>
                  <a:lnTo>
                    <a:pt x="1819275" y="0"/>
                  </a:lnTo>
                  <a:lnTo>
                    <a:pt x="1819275" y="523875"/>
                  </a:lnTo>
                  <a:lnTo>
                    <a:pt x="2314575" y="523875"/>
                  </a:lnTo>
                  <a:lnTo>
                    <a:pt x="2314575" y="0"/>
                  </a:lnTo>
                  <a:close/>
                </a:path>
              </a:pathLst>
            </a:custGeom>
            <a:solidFill>
              <a:srgbClr val="C1571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614550" y="3452876"/>
              <a:ext cx="38100" cy="2019300"/>
            </a:xfrm>
            <a:custGeom>
              <a:avLst/>
              <a:gdLst/>
              <a:ahLst/>
              <a:cxnLst/>
              <a:rect l="l" t="t" r="r" b="b"/>
              <a:pathLst>
                <a:path w="38100" h="2019300">
                  <a:moveTo>
                    <a:pt x="38100" y="2019300"/>
                  </a:moveTo>
                  <a:lnTo>
                    <a:pt x="38100" y="0"/>
                  </a:lnTo>
                </a:path>
                <a:path w="38100" h="2019300">
                  <a:moveTo>
                    <a:pt x="0" y="2019300"/>
                  </a:moveTo>
                  <a:lnTo>
                    <a:pt x="38100" y="2019300"/>
                  </a:lnTo>
                </a:path>
                <a:path w="38100" h="2019300">
                  <a:moveTo>
                    <a:pt x="0" y="1609725"/>
                  </a:moveTo>
                  <a:lnTo>
                    <a:pt x="38100" y="1609725"/>
                  </a:lnTo>
                </a:path>
                <a:path w="38100" h="2019300">
                  <a:moveTo>
                    <a:pt x="0" y="1209675"/>
                  </a:moveTo>
                  <a:lnTo>
                    <a:pt x="38100" y="1209675"/>
                  </a:lnTo>
                </a:path>
                <a:path w="38100" h="2019300">
                  <a:moveTo>
                    <a:pt x="0" y="809625"/>
                  </a:moveTo>
                  <a:lnTo>
                    <a:pt x="38100" y="809625"/>
                  </a:lnTo>
                </a:path>
                <a:path w="38100" h="2019300">
                  <a:moveTo>
                    <a:pt x="0" y="400050"/>
                  </a:moveTo>
                  <a:lnTo>
                    <a:pt x="38100" y="400050"/>
                  </a:lnTo>
                </a:path>
                <a:path w="38100" h="20193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652650" y="5467413"/>
              <a:ext cx="4872355" cy="9525"/>
            </a:xfrm>
            <a:custGeom>
              <a:avLst/>
              <a:gdLst/>
              <a:ahLst/>
              <a:cxnLst/>
              <a:rect l="l" t="t" r="r" b="b"/>
              <a:pathLst>
                <a:path w="4872355" h="9525">
                  <a:moveTo>
                    <a:pt x="0" y="9525"/>
                  </a:moveTo>
                  <a:lnTo>
                    <a:pt x="4871974" y="9525"/>
                  </a:lnTo>
                  <a:lnTo>
                    <a:pt x="4871974" y="0"/>
                  </a:lnTo>
                  <a:lnTo>
                    <a:pt x="0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652650" y="5472176"/>
              <a:ext cx="4267200" cy="9525"/>
            </a:xfrm>
            <a:custGeom>
              <a:avLst/>
              <a:gdLst/>
              <a:ahLst/>
              <a:cxnLst/>
              <a:rect l="l" t="t" r="r" b="b"/>
              <a:pathLst>
                <a:path w="4267200" h="9525">
                  <a:moveTo>
                    <a:pt x="0" y="0"/>
                  </a:moveTo>
                  <a:lnTo>
                    <a:pt x="0" y="9525"/>
                  </a:lnTo>
                </a:path>
                <a:path w="4267200" h="9525">
                  <a:moveTo>
                    <a:pt x="609600" y="0"/>
                  </a:moveTo>
                  <a:lnTo>
                    <a:pt x="609600" y="9525"/>
                  </a:lnTo>
                </a:path>
                <a:path w="4267200" h="9525">
                  <a:moveTo>
                    <a:pt x="1219200" y="0"/>
                  </a:moveTo>
                  <a:lnTo>
                    <a:pt x="1219200" y="9525"/>
                  </a:lnTo>
                </a:path>
                <a:path w="4267200" h="9525">
                  <a:moveTo>
                    <a:pt x="1828800" y="0"/>
                  </a:moveTo>
                  <a:lnTo>
                    <a:pt x="1828800" y="9525"/>
                  </a:lnTo>
                </a:path>
                <a:path w="4267200" h="9525">
                  <a:moveTo>
                    <a:pt x="2438400" y="0"/>
                  </a:moveTo>
                  <a:lnTo>
                    <a:pt x="2438400" y="9525"/>
                  </a:lnTo>
                </a:path>
                <a:path w="4267200" h="9525">
                  <a:moveTo>
                    <a:pt x="3048000" y="0"/>
                  </a:moveTo>
                  <a:lnTo>
                    <a:pt x="3048000" y="9525"/>
                  </a:lnTo>
                </a:path>
                <a:path w="4267200" h="9525">
                  <a:moveTo>
                    <a:pt x="3657600" y="0"/>
                  </a:moveTo>
                  <a:lnTo>
                    <a:pt x="3657600" y="9525"/>
                  </a:lnTo>
                </a:path>
                <a:path w="4267200" h="9525">
                  <a:moveTo>
                    <a:pt x="4267200" y="0"/>
                  </a:moveTo>
                  <a:lnTo>
                    <a:pt x="4267200" y="952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072515" y="4015216"/>
            <a:ext cx="8286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08888" y="3712845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08888" y="3409951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08888" y="3106817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08888" y="2803922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08888" y="2501027"/>
            <a:ext cx="14811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50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59503" y="4024360"/>
            <a:ext cx="268129" cy="12625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lnSpc>
                <a:spcPts val="754"/>
              </a:lnSpc>
              <a:spcBef>
                <a:spcPts val="75"/>
              </a:spcBef>
              <a:defRPr/>
            </a:pPr>
            <a:r>
              <a:rPr sz="675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n=206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716" defTabSz="685800">
              <a:lnSpc>
                <a:spcPts val="124"/>
              </a:lnSpc>
              <a:defRPr/>
            </a:pPr>
            <a:r>
              <a:rPr sz="15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SC</a:t>
            </a:r>
            <a:r>
              <a:rPr sz="150" kern="0" spc="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" kern="0" dirty="0">
                <a:solidFill>
                  <a:sysClr val="windowText" lastClr="000000"/>
                </a:solidFill>
                <a:latin typeface="Arial"/>
                <a:cs typeface="Arial"/>
              </a:rPr>
              <a:t>Amivanta</a:t>
            </a:r>
            <a:r>
              <a:rPr sz="150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ma</a:t>
            </a:r>
            <a:r>
              <a:rPr sz="15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825465" y="4110513"/>
            <a:ext cx="210503" cy="3510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IVAmivantamabArm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736247" y="4110513"/>
            <a:ext cx="217646" cy="3510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5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SC</a:t>
            </a:r>
            <a:r>
              <a:rPr sz="15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195827" y="4110513"/>
            <a:ext cx="210503" cy="3510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IVAmivantamabArm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106704" y="4110513"/>
            <a:ext cx="217646" cy="3510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50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SC</a:t>
            </a:r>
            <a:r>
              <a:rPr sz="15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566475" y="4110513"/>
            <a:ext cx="210503" cy="3510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5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IVAmivantamabArm</a:t>
            </a:r>
            <a:endParaRPr sz="1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1271588" y="2515123"/>
            <a:ext cx="3621881" cy="2035493"/>
            <a:chOff x="1695450" y="3353498"/>
            <a:chExt cx="4829175" cy="2713990"/>
          </a:xfrm>
        </p:grpSpPr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65375" y="3353498"/>
              <a:ext cx="500430" cy="1717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55671" y="3353498"/>
              <a:ext cx="433755" cy="17176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524125" y="3781424"/>
              <a:ext cx="133350" cy="142875"/>
            </a:xfrm>
            <a:custGeom>
              <a:avLst/>
              <a:gdLst/>
              <a:ahLst/>
              <a:cxnLst/>
              <a:rect l="l" t="t" r="r" b="b"/>
              <a:pathLst>
                <a:path w="133350" h="142875">
                  <a:moveTo>
                    <a:pt x="133350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133350" y="142875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008663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2524125" y="3590924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133350" y="13335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00574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3086100" y="3781424"/>
              <a:ext cx="133350" cy="142875"/>
            </a:xfrm>
            <a:custGeom>
              <a:avLst/>
              <a:gdLst/>
              <a:ahLst/>
              <a:cxnLst/>
              <a:rect l="l" t="t" r="r" b="b"/>
              <a:pathLst>
                <a:path w="133350" h="142875">
                  <a:moveTo>
                    <a:pt x="133350" y="0"/>
                  </a:moveTo>
                  <a:lnTo>
                    <a:pt x="0" y="0"/>
                  </a:lnTo>
                  <a:lnTo>
                    <a:pt x="0" y="142875"/>
                  </a:lnTo>
                  <a:lnTo>
                    <a:pt x="133350" y="142875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F09B6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3086100" y="3590924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133350" y="13335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C1571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39340" y="3569652"/>
              <a:ext cx="654367" cy="1812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15540" y="3760406"/>
              <a:ext cx="577672" cy="18129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53640" y="3951287"/>
              <a:ext cx="534123" cy="18129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2524125" y="398144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133350" y="13335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008663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3086100" y="3981449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>
                  <a:moveTo>
                    <a:pt x="133350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133350" y="13335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rgbClr val="EC7C30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83790" y="5685789"/>
              <a:ext cx="836510" cy="20034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548126" y="5685789"/>
              <a:ext cx="1185087" cy="20034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67176" y="5867082"/>
              <a:ext cx="1118273" cy="20034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339460" y="5685789"/>
              <a:ext cx="1185087" cy="20034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58384" y="5867082"/>
              <a:ext cx="1118273" cy="20034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695450" y="5476875"/>
              <a:ext cx="542925" cy="228600"/>
            </a:xfrm>
            <a:custGeom>
              <a:avLst/>
              <a:gdLst/>
              <a:ahLst/>
              <a:cxnLst/>
              <a:rect l="l" t="t" r="r" b="b"/>
              <a:pathLst>
                <a:path w="542925" h="228600">
                  <a:moveTo>
                    <a:pt x="542925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42925" y="228600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03654" y="5526087"/>
              <a:ext cx="388619" cy="15271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2305050" y="5476875"/>
              <a:ext cx="542925" cy="228600"/>
            </a:xfrm>
            <a:custGeom>
              <a:avLst/>
              <a:gdLst/>
              <a:ahLst/>
              <a:cxnLst/>
              <a:rect l="l" t="t" r="r" b="b"/>
              <a:pathLst>
                <a:path w="542925" h="228600">
                  <a:moveTo>
                    <a:pt x="542925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42925" y="228600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24430" y="5526087"/>
              <a:ext cx="354711" cy="15271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3505200" y="5476875"/>
              <a:ext cx="542925" cy="228600"/>
            </a:xfrm>
            <a:custGeom>
              <a:avLst/>
              <a:gdLst/>
              <a:ahLst/>
              <a:cxnLst/>
              <a:rect l="l" t="t" r="r" b="b"/>
              <a:pathLst>
                <a:path w="542925" h="228600">
                  <a:moveTo>
                    <a:pt x="542925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42925" y="228600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1" name="object 10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624579" y="5526087"/>
              <a:ext cx="354711" cy="15271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114800" y="5476875"/>
              <a:ext cx="552450" cy="228600"/>
            </a:xfrm>
            <a:custGeom>
              <a:avLst/>
              <a:gdLst/>
              <a:ahLst/>
              <a:cxnLst/>
              <a:rect l="l" t="t" r="r" b="b"/>
              <a:pathLst>
                <a:path w="552450" h="228600">
                  <a:moveTo>
                    <a:pt x="55245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52450" y="2286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3" name="object 1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70629" y="5526087"/>
              <a:ext cx="297561" cy="152717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5324475" y="5476875"/>
              <a:ext cx="552450" cy="228600"/>
            </a:xfrm>
            <a:custGeom>
              <a:avLst/>
              <a:gdLst/>
              <a:ahLst/>
              <a:cxnLst/>
              <a:rect l="l" t="t" r="r" b="b"/>
              <a:pathLst>
                <a:path w="552450" h="228600">
                  <a:moveTo>
                    <a:pt x="55245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52450" y="228600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5" name="object 10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471795" y="5526087"/>
              <a:ext cx="321868" cy="15271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934075" y="5476875"/>
              <a:ext cx="542925" cy="228600"/>
            </a:xfrm>
            <a:custGeom>
              <a:avLst/>
              <a:gdLst/>
              <a:ahLst/>
              <a:cxnLst/>
              <a:rect l="l" t="t" r="r" b="b"/>
              <a:pathLst>
                <a:path w="542925" h="228600">
                  <a:moveTo>
                    <a:pt x="542925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542925" y="228600"/>
                  </a:lnTo>
                  <a:lnTo>
                    <a:pt x="5429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7" name="object 10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083300" y="5526087"/>
              <a:ext cx="309562" cy="152717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1411796" y="3646408"/>
            <a:ext cx="17668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9%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095940" y="3430906"/>
            <a:ext cx="2409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17%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824990" y="3505676"/>
            <a:ext cx="2409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14%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2765393" y="3739753"/>
            <a:ext cx="17668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7%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187540" y="3571447"/>
            <a:ext cx="24098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12%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561046" y="3098721"/>
            <a:ext cx="24193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26%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14" name="object 11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41997" y="2717292"/>
            <a:ext cx="150257" cy="119891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18" y="417385"/>
            <a:ext cx="6847808" cy="3933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1044" y="4934426"/>
            <a:ext cx="117872" cy="1002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4566" y="4663916"/>
            <a:ext cx="7841456" cy="308134"/>
            <a:chOff x="446087" y="6218554"/>
            <a:chExt cx="10455275" cy="41084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87" y="6228079"/>
              <a:ext cx="76200" cy="860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187" y="6218554"/>
              <a:ext cx="3441191" cy="1336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7564" y="6218554"/>
              <a:ext cx="157162" cy="1336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2465" y="6218554"/>
              <a:ext cx="835164" cy="1336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3676" y="6218554"/>
              <a:ext cx="152400" cy="133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49876" y="6218554"/>
              <a:ext cx="4171823" cy="133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77376" y="6228079"/>
              <a:ext cx="76200" cy="860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15476" y="6218554"/>
              <a:ext cx="1151928" cy="1336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21265" y="6218554"/>
              <a:ext cx="592632" cy="1336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087" y="6343014"/>
              <a:ext cx="157162" cy="1336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0862" y="6343014"/>
              <a:ext cx="930783" cy="1336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7258" y="6343014"/>
              <a:ext cx="152400" cy="1336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13586" y="6343014"/>
              <a:ext cx="524230" cy="13366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90089" y="6343014"/>
              <a:ext cx="76200" cy="1336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47239" y="6352539"/>
              <a:ext cx="76200" cy="857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85720" y="6343014"/>
              <a:ext cx="133350" cy="1336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71445" y="6343014"/>
              <a:ext cx="2314829" cy="1336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39920" y="6343014"/>
              <a:ext cx="691921" cy="1336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88254" y="6352539"/>
              <a:ext cx="76200" cy="857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26354" y="6343014"/>
              <a:ext cx="308990" cy="1336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83910" y="6343014"/>
              <a:ext cx="2799080" cy="1336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38414" y="6352539"/>
              <a:ext cx="76200" cy="8572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176641" y="6343014"/>
              <a:ext cx="2724150" cy="1336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6087" y="6495732"/>
              <a:ext cx="165100" cy="1333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912" y="6495732"/>
              <a:ext cx="152400" cy="1333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6112" y="6495732"/>
              <a:ext cx="5793994" cy="133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94069" y="6495732"/>
              <a:ext cx="228600" cy="13335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325993" y="1217057"/>
            <a:ext cx="71914" cy="62584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93"/>
              </a:spcBef>
              <a:defRPr/>
            </a:pP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64344" y="1226581"/>
            <a:ext cx="8256746" cy="372428"/>
            <a:chOff x="619125" y="1635442"/>
            <a:chExt cx="11008995" cy="496570"/>
          </a:xfrm>
        </p:grpSpPr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19125" y="1635442"/>
              <a:ext cx="4316603" cy="2574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41875" y="1635442"/>
              <a:ext cx="1050175" cy="2574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52159" y="1635442"/>
              <a:ext cx="2738501" cy="2574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92870" y="1635442"/>
              <a:ext cx="3134995" cy="2574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9125" y="1873948"/>
              <a:ext cx="3186303" cy="2574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716908" y="1873948"/>
              <a:ext cx="1831213" cy="257492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4344" y="1648492"/>
            <a:ext cx="7840599" cy="193358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2203894" y="2199561"/>
            <a:ext cx="5348288" cy="1726406"/>
            <a:chOff x="2938526" y="2932747"/>
            <a:chExt cx="7131050" cy="2301875"/>
          </a:xfrm>
        </p:grpSpPr>
        <p:sp>
          <p:nvSpPr>
            <p:cNvPr id="42" name="object 42"/>
            <p:cNvSpPr/>
            <p:nvPr/>
          </p:nvSpPr>
          <p:spPr>
            <a:xfrm>
              <a:off x="3671951" y="3119501"/>
              <a:ext cx="5695950" cy="1328420"/>
            </a:xfrm>
            <a:custGeom>
              <a:avLst/>
              <a:gdLst/>
              <a:ahLst/>
              <a:cxnLst/>
              <a:rect l="l" t="t" r="r" b="b"/>
              <a:pathLst>
                <a:path w="5695950" h="1328420">
                  <a:moveTo>
                    <a:pt x="0" y="0"/>
                  </a:moveTo>
                  <a:lnTo>
                    <a:pt x="1425448" y="0"/>
                  </a:lnTo>
                </a:path>
                <a:path w="5695950" h="1328420">
                  <a:moveTo>
                    <a:pt x="1428750" y="9398"/>
                  </a:moveTo>
                  <a:lnTo>
                    <a:pt x="1428750" y="957199"/>
                  </a:lnTo>
                </a:path>
                <a:path w="5695950" h="1328420">
                  <a:moveTo>
                    <a:pt x="0" y="249554"/>
                  </a:moveTo>
                  <a:lnTo>
                    <a:pt x="0" y="9525"/>
                  </a:lnTo>
                </a:path>
                <a:path w="5695950" h="1328420">
                  <a:moveTo>
                    <a:pt x="4257675" y="38100"/>
                  </a:moveTo>
                  <a:lnTo>
                    <a:pt x="5689473" y="38100"/>
                  </a:lnTo>
                </a:path>
                <a:path w="5695950" h="1328420">
                  <a:moveTo>
                    <a:pt x="5695950" y="1328039"/>
                  </a:moveTo>
                  <a:lnTo>
                    <a:pt x="5695950" y="38100"/>
                  </a:lnTo>
                </a:path>
                <a:path w="5695950" h="1328420">
                  <a:moveTo>
                    <a:pt x="4257675" y="38100"/>
                  </a:moveTo>
                  <a:lnTo>
                    <a:pt x="4257675" y="25234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30040" y="2932747"/>
              <a:ext cx="152400" cy="1622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06240" y="2932747"/>
              <a:ext cx="433755" cy="16224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577969" y="2932747"/>
              <a:ext cx="95250" cy="11461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81060" y="2973324"/>
              <a:ext cx="152400" cy="16192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57260" y="2973324"/>
              <a:ext cx="433755" cy="1619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29116" y="2973324"/>
              <a:ext cx="95250" cy="11430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267075" y="3371850"/>
              <a:ext cx="838200" cy="1828800"/>
            </a:xfrm>
            <a:custGeom>
              <a:avLst/>
              <a:gdLst/>
              <a:ahLst/>
              <a:cxnLst/>
              <a:rect l="l" t="t" r="r" b="b"/>
              <a:pathLst>
                <a:path w="838200" h="1828800">
                  <a:moveTo>
                    <a:pt x="838200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838200" y="182880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0086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686300" y="4076700"/>
              <a:ext cx="838200" cy="1123950"/>
            </a:xfrm>
            <a:custGeom>
              <a:avLst/>
              <a:gdLst/>
              <a:ahLst/>
              <a:cxnLst/>
              <a:rect l="l" t="t" r="r" b="b"/>
              <a:pathLst>
                <a:path w="838200" h="1123950">
                  <a:moveTo>
                    <a:pt x="838200" y="0"/>
                  </a:moveTo>
                  <a:lnTo>
                    <a:pt x="0" y="0"/>
                  </a:lnTo>
                  <a:lnTo>
                    <a:pt x="0" y="1123950"/>
                  </a:lnTo>
                  <a:lnTo>
                    <a:pt x="838200" y="1123950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524750" y="3371850"/>
              <a:ext cx="828675" cy="1828800"/>
            </a:xfrm>
            <a:custGeom>
              <a:avLst/>
              <a:gdLst/>
              <a:ahLst/>
              <a:cxnLst/>
              <a:rect l="l" t="t" r="r" b="b"/>
              <a:pathLst>
                <a:path w="828675" h="1828800">
                  <a:moveTo>
                    <a:pt x="828675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828675" y="1828800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00866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943975" y="4448175"/>
              <a:ext cx="828675" cy="752475"/>
            </a:xfrm>
            <a:custGeom>
              <a:avLst/>
              <a:gdLst/>
              <a:ahLst/>
              <a:cxnLst/>
              <a:rect l="l" t="t" r="r" b="b"/>
              <a:pathLst>
                <a:path w="828675" h="752475">
                  <a:moveTo>
                    <a:pt x="828675" y="0"/>
                  </a:moveTo>
                  <a:lnTo>
                    <a:pt x="0" y="0"/>
                  </a:lnTo>
                  <a:lnTo>
                    <a:pt x="0" y="752475"/>
                  </a:lnTo>
                  <a:lnTo>
                    <a:pt x="828675" y="752475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2938526" y="3043301"/>
              <a:ext cx="7124700" cy="2190750"/>
            </a:xfrm>
            <a:custGeom>
              <a:avLst/>
              <a:gdLst/>
              <a:ahLst/>
              <a:cxnLst/>
              <a:rect l="l" t="t" r="r" b="b"/>
              <a:pathLst>
                <a:path w="7124700" h="2190750">
                  <a:moveTo>
                    <a:pt x="38100" y="2152650"/>
                  </a:moveTo>
                  <a:lnTo>
                    <a:pt x="38100" y="0"/>
                  </a:lnTo>
                </a:path>
                <a:path w="7124700" h="2190750">
                  <a:moveTo>
                    <a:pt x="0" y="2152650"/>
                  </a:moveTo>
                  <a:lnTo>
                    <a:pt x="38100" y="2152650"/>
                  </a:lnTo>
                </a:path>
                <a:path w="7124700" h="2190750">
                  <a:moveTo>
                    <a:pt x="0" y="1943100"/>
                  </a:moveTo>
                  <a:lnTo>
                    <a:pt x="38100" y="1943100"/>
                  </a:lnTo>
                </a:path>
                <a:path w="7124700" h="2190750">
                  <a:moveTo>
                    <a:pt x="0" y="1724025"/>
                  </a:moveTo>
                  <a:lnTo>
                    <a:pt x="38100" y="1724025"/>
                  </a:lnTo>
                </a:path>
                <a:path w="7124700" h="2190750">
                  <a:moveTo>
                    <a:pt x="0" y="1514475"/>
                  </a:moveTo>
                  <a:lnTo>
                    <a:pt x="38100" y="1514475"/>
                  </a:lnTo>
                </a:path>
                <a:path w="7124700" h="2190750">
                  <a:moveTo>
                    <a:pt x="0" y="1295400"/>
                  </a:moveTo>
                  <a:lnTo>
                    <a:pt x="38100" y="1295400"/>
                  </a:lnTo>
                </a:path>
                <a:path w="7124700" h="2190750">
                  <a:moveTo>
                    <a:pt x="0" y="1076325"/>
                  </a:moveTo>
                  <a:lnTo>
                    <a:pt x="38100" y="1076325"/>
                  </a:lnTo>
                </a:path>
                <a:path w="7124700" h="2190750">
                  <a:moveTo>
                    <a:pt x="0" y="866775"/>
                  </a:moveTo>
                  <a:lnTo>
                    <a:pt x="38100" y="866775"/>
                  </a:lnTo>
                </a:path>
                <a:path w="7124700" h="2190750">
                  <a:moveTo>
                    <a:pt x="0" y="647700"/>
                  </a:moveTo>
                  <a:lnTo>
                    <a:pt x="38100" y="647700"/>
                  </a:lnTo>
                </a:path>
                <a:path w="7124700" h="2190750">
                  <a:moveTo>
                    <a:pt x="0" y="428625"/>
                  </a:moveTo>
                  <a:lnTo>
                    <a:pt x="38100" y="428625"/>
                  </a:lnTo>
                </a:path>
                <a:path w="7124700" h="2190750">
                  <a:moveTo>
                    <a:pt x="0" y="219075"/>
                  </a:moveTo>
                  <a:lnTo>
                    <a:pt x="38100" y="219075"/>
                  </a:lnTo>
                </a:path>
                <a:path w="7124700" h="2190750">
                  <a:moveTo>
                    <a:pt x="0" y="0"/>
                  </a:moveTo>
                  <a:lnTo>
                    <a:pt x="38100" y="0"/>
                  </a:lnTo>
                </a:path>
                <a:path w="7124700" h="2190750">
                  <a:moveTo>
                    <a:pt x="38100" y="2152650"/>
                  </a:moveTo>
                  <a:lnTo>
                    <a:pt x="7124700" y="2152650"/>
                  </a:lnTo>
                </a:path>
                <a:path w="7124700" h="2190750">
                  <a:moveTo>
                    <a:pt x="752475" y="2152650"/>
                  </a:moveTo>
                  <a:lnTo>
                    <a:pt x="752475" y="2190750"/>
                  </a:lnTo>
                </a:path>
                <a:path w="7124700" h="2190750">
                  <a:moveTo>
                    <a:pt x="2162175" y="2152650"/>
                  </a:moveTo>
                  <a:lnTo>
                    <a:pt x="2162175" y="2190750"/>
                  </a:lnTo>
                </a:path>
                <a:path w="7124700" h="2190750">
                  <a:moveTo>
                    <a:pt x="3581400" y="2152650"/>
                  </a:moveTo>
                  <a:lnTo>
                    <a:pt x="3581400" y="2190750"/>
                  </a:lnTo>
                </a:path>
                <a:path w="7124700" h="2190750">
                  <a:moveTo>
                    <a:pt x="5000625" y="2152650"/>
                  </a:moveTo>
                  <a:lnTo>
                    <a:pt x="5000625" y="2190750"/>
                  </a:lnTo>
                </a:path>
                <a:path w="7124700" h="2190750">
                  <a:moveTo>
                    <a:pt x="6419850" y="2152650"/>
                  </a:moveTo>
                  <a:lnTo>
                    <a:pt x="6419850" y="2190750"/>
                  </a:lnTo>
                </a:path>
                <a:path w="7124700" h="2190750">
                  <a:moveTo>
                    <a:pt x="7124700" y="2152650"/>
                  </a:moveTo>
                  <a:lnTo>
                    <a:pt x="7124700" y="219075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33140" y="4191698"/>
              <a:ext cx="285750" cy="20034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23640" y="4191698"/>
              <a:ext cx="248285" cy="2003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52111" y="4548187"/>
              <a:ext cx="286232" cy="20034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42865" y="4548187"/>
              <a:ext cx="247650" cy="20034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90434" y="4191698"/>
              <a:ext cx="286219" cy="20034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981315" y="4191698"/>
              <a:ext cx="247650" cy="20034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09659" y="4731067"/>
              <a:ext cx="285750" cy="20034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00285" y="4731067"/>
              <a:ext cx="248284" cy="200342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612297" y="2496664"/>
            <a:ext cx="286226" cy="961073"/>
            <a:chOff x="2149729" y="3328885"/>
            <a:chExt cx="381635" cy="1281430"/>
          </a:xfrm>
        </p:grpSpPr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49729" y="3999776"/>
              <a:ext cx="200025" cy="61032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149729" y="3961130"/>
              <a:ext cx="200025" cy="11493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49729" y="3572383"/>
              <a:ext cx="200025" cy="44615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49729" y="3328885"/>
              <a:ext cx="200025" cy="31791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330767" y="4419600"/>
              <a:ext cx="200342" cy="17145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30767" y="3370834"/>
              <a:ext cx="200342" cy="113449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30704" y="3332099"/>
              <a:ext cx="133350" cy="11430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3107532" y="4430315"/>
            <a:ext cx="400526" cy="179070"/>
            <a:chOff x="4143375" y="5907087"/>
            <a:chExt cx="534035" cy="238760"/>
          </a:xfrm>
        </p:grpSpPr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43375" y="5907087"/>
              <a:ext cx="500456" cy="2384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43679" y="5925502"/>
              <a:ext cx="133350" cy="152717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6392227" y="4430315"/>
            <a:ext cx="364807" cy="179070"/>
            <a:chOff x="8522969" y="5907087"/>
            <a:chExt cx="486409" cy="238760"/>
          </a:xfrm>
        </p:grpSpPr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522969" y="5907087"/>
              <a:ext cx="470319" cy="23844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875775" y="5925502"/>
              <a:ext cx="133350" cy="152717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2511742" y="1917811"/>
            <a:ext cx="4582478" cy="193358"/>
            <a:chOff x="3348990" y="2557081"/>
            <a:chExt cx="6109970" cy="257810"/>
          </a:xfrm>
        </p:grpSpPr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48990" y="2557081"/>
              <a:ext cx="2071624" cy="25749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322316" y="2557081"/>
              <a:ext cx="152400" cy="2574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398516" y="2557081"/>
              <a:ext cx="4030472" cy="25749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325610" y="2566352"/>
              <a:ext cx="133350" cy="171767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1984343" y="2164826"/>
            <a:ext cx="178118" cy="1782284"/>
          </a:xfrm>
          <a:prstGeom prst="rect">
            <a:avLst/>
          </a:prstGeom>
        </p:spPr>
        <p:txBody>
          <a:bodyPr vert="horz" wrap="square" lIns="0" tIns="61913" rIns="0" bIns="0" rtlCol="0">
            <a:spAutoFit/>
          </a:bodyPr>
          <a:lstStyle/>
          <a:p>
            <a:pPr marR="3810" algn="r" defTabSz="685800">
              <a:spcBef>
                <a:spcPts val="488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16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90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70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60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16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50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30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20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9049" algn="r" defTabSz="685800">
              <a:spcBef>
                <a:spcPts val="416"/>
              </a:spcBef>
              <a:defRPr/>
            </a:pPr>
            <a:r>
              <a:rPr sz="713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286" algn="r" defTabSz="685800">
              <a:spcBef>
                <a:spcPts val="420"/>
              </a:spcBef>
              <a:defRPr/>
            </a:pPr>
            <a:r>
              <a:rPr sz="713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71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312384" y="3950970"/>
            <a:ext cx="913448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058"/>
              </a:lnSpc>
              <a:spcBef>
                <a:spcPts val="75"/>
              </a:spcBef>
              <a:defRPr/>
            </a:pP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SC</a:t>
            </a:r>
            <a:r>
              <a:rPr sz="900" kern="0" spc="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5746" marR="256223" indent="2381" algn="ctr" defTabSz="685800">
              <a:lnSpc>
                <a:spcPts val="1035"/>
              </a:lnSpc>
              <a:spcBef>
                <a:spcPts val="49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Arm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(n=193)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402331" y="3950970"/>
            <a:ext cx="853916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058"/>
              </a:lnSpc>
              <a:spcBef>
                <a:spcPts val="75"/>
              </a:spcBef>
              <a:defRPr/>
            </a:pP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IV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30029" marR="220980" indent="1429" algn="ctr" defTabSz="685800">
              <a:lnSpc>
                <a:spcPts val="1035"/>
              </a:lnSpc>
              <a:spcBef>
                <a:spcPts val="49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Arm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(n=195)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505736" y="3950970"/>
            <a:ext cx="910590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058"/>
              </a:lnSpc>
              <a:spcBef>
                <a:spcPts val="75"/>
              </a:spcBef>
              <a:defRPr/>
            </a:pP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SC</a:t>
            </a:r>
            <a:r>
              <a:rPr sz="900" kern="0" spc="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7179" marR="286226" indent="2381" algn="ctr" defTabSz="685800">
              <a:lnSpc>
                <a:spcPts val="1035"/>
              </a:lnSpc>
              <a:spcBef>
                <a:spcPts val="49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Arm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(n=61)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595395" y="3950970"/>
            <a:ext cx="854869" cy="4071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058"/>
              </a:lnSpc>
              <a:spcBef>
                <a:spcPts val="75"/>
              </a:spcBef>
              <a:defRPr/>
            </a:pPr>
            <a:r>
              <a:rPr sz="900" kern="0" dirty="0">
                <a:solidFill>
                  <a:sysClr val="windowText" lastClr="000000"/>
                </a:solidFill>
                <a:latin typeface="Arial"/>
                <a:cs typeface="Arial"/>
              </a:rPr>
              <a:t>IV</a:t>
            </a:r>
            <a:r>
              <a:rPr sz="9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Amivantamab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61938" marR="254794" indent="1905" algn="ctr" defTabSz="685800">
              <a:lnSpc>
                <a:spcPts val="1035"/>
              </a:lnSpc>
              <a:spcBef>
                <a:spcPts val="49"/>
              </a:spcBef>
              <a:defRPr/>
            </a:pPr>
            <a:r>
              <a:rPr sz="900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Arm </a:t>
            </a:r>
            <a:r>
              <a:rPr sz="900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(n=51)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518" y="417385"/>
            <a:ext cx="1809274" cy="3933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1488" y="1226581"/>
            <a:ext cx="7940040" cy="372428"/>
            <a:chOff x="628650" y="1635442"/>
            <a:chExt cx="10586720" cy="496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50" y="1635442"/>
              <a:ext cx="10586212" cy="2574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650" y="1873948"/>
              <a:ext cx="631431" cy="2574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3792" y="1873948"/>
              <a:ext cx="152400" cy="2574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9992" y="1873948"/>
              <a:ext cx="8512556" cy="25749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71488" y="1648492"/>
            <a:ext cx="5051107" cy="558641"/>
            <a:chOff x="628650" y="2197989"/>
            <a:chExt cx="6734809" cy="74485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650" y="2197989"/>
              <a:ext cx="5053965" cy="25781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7725" y="2436495"/>
              <a:ext cx="6515481" cy="2578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7725" y="2685097"/>
              <a:ext cx="4552188" cy="2574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8980" y="2685097"/>
              <a:ext cx="247650" cy="2574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32678" y="2685097"/>
              <a:ext cx="700824" cy="25749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71488" y="2256710"/>
            <a:ext cx="7189946" cy="372428"/>
            <a:chOff x="628650" y="3008947"/>
            <a:chExt cx="9586595" cy="496570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650" y="3008947"/>
              <a:ext cx="9586087" cy="2574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8650" y="3247453"/>
              <a:ext cx="800468" cy="2574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4704" y="3247453"/>
              <a:ext cx="152400" cy="257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0904" y="3247453"/>
              <a:ext cx="1665477" cy="25749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1487" y="2678621"/>
            <a:ext cx="7647623" cy="19335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25993" y="1217057"/>
            <a:ext cx="230505" cy="1917609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spcBef>
                <a:spcPts val="94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93"/>
              </a:spcBef>
              <a:defRPr/>
            </a:pP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45256" defTabSz="685800">
              <a:spcBef>
                <a:spcPts val="11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45256" defTabSz="685800">
              <a:spcBef>
                <a:spcPts val="71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521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89"/>
              </a:spcBef>
              <a:defRPr/>
            </a:pP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65"/>
              </a:spcBef>
              <a:defRPr/>
            </a:pPr>
            <a:r>
              <a:rPr sz="1163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16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1488" y="2914888"/>
            <a:ext cx="8183880" cy="379094"/>
            <a:chOff x="628650" y="3886517"/>
            <a:chExt cx="10911840" cy="505459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8650" y="3886517"/>
              <a:ext cx="10911586" cy="2574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8650" y="4134421"/>
              <a:ext cx="8154797" cy="257492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34565" y="4784169"/>
            <a:ext cx="7475220" cy="193358"/>
            <a:chOff x="446087" y="6378892"/>
            <a:chExt cx="9966960" cy="257810"/>
          </a:xfrm>
        </p:grpSpPr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087" y="6378892"/>
              <a:ext cx="5526278" cy="1336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27090" y="6378892"/>
              <a:ext cx="349618" cy="1336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32271" y="6378892"/>
              <a:ext cx="1798827" cy="1336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86141" y="6378892"/>
              <a:ext cx="76200" cy="1336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24114" y="6378892"/>
              <a:ext cx="2388489" cy="13366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6087" y="6503352"/>
              <a:ext cx="1702308" cy="133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04770" y="6503352"/>
              <a:ext cx="3945635" cy="133350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351044" y="4934426"/>
            <a:ext cx="117872" cy="100250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342901" y="3586163"/>
            <a:ext cx="8536781" cy="721519"/>
            <a:chOff x="457200" y="4781550"/>
            <a:chExt cx="11382375" cy="962025"/>
          </a:xfrm>
        </p:grpSpPr>
        <p:sp>
          <p:nvSpPr>
            <p:cNvPr id="34" name="object 34"/>
            <p:cNvSpPr/>
            <p:nvPr/>
          </p:nvSpPr>
          <p:spPr>
            <a:xfrm>
              <a:off x="457200" y="4781550"/>
              <a:ext cx="11382375" cy="962025"/>
            </a:xfrm>
            <a:custGeom>
              <a:avLst/>
              <a:gdLst/>
              <a:ahLst/>
              <a:cxnLst/>
              <a:rect l="l" t="t" r="r" b="b"/>
              <a:pathLst>
                <a:path w="11382375" h="962025">
                  <a:moveTo>
                    <a:pt x="11221974" y="0"/>
                  </a:moveTo>
                  <a:lnTo>
                    <a:pt x="160337" y="0"/>
                  </a:lnTo>
                  <a:lnTo>
                    <a:pt x="109661" y="8171"/>
                  </a:lnTo>
                  <a:lnTo>
                    <a:pt x="65647" y="30931"/>
                  </a:lnTo>
                  <a:lnTo>
                    <a:pt x="30938" y="65644"/>
                  </a:lnTo>
                  <a:lnTo>
                    <a:pt x="8174" y="109679"/>
                  </a:lnTo>
                  <a:lnTo>
                    <a:pt x="0" y="160400"/>
                  </a:lnTo>
                  <a:lnTo>
                    <a:pt x="0" y="801624"/>
                  </a:lnTo>
                  <a:lnTo>
                    <a:pt x="8174" y="852331"/>
                  </a:lnTo>
                  <a:lnTo>
                    <a:pt x="30938" y="896363"/>
                  </a:lnTo>
                  <a:lnTo>
                    <a:pt x="65647" y="931082"/>
                  </a:lnTo>
                  <a:lnTo>
                    <a:pt x="109661" y="953849"/>
                  </a:lnTo>
                  <a:lnTo>
                    <a:pt x="160337" y="962025"/>
                  </a:lnTo>
                  <a:lnTo>
                    <a:pt x="11221974" y="962025"/>
                  </a:lnTo>
                  <a:lnTo>
                    <a:pt x="11272695" y="953849"/>
                  </a:lnTo>
                  <a:lnTo>
                    <a:pt x="11316730" y="931082"/>
                  </a:lnTo>
                  <a:lnTo>
                    <a:pt x="11351443" y="896363"/>
                  </a:lnTo>
                  <a:lnTo>
                    <a:pt x="11374203" y="852331"/>
                  </a:lnTo>
                  <a:lnTo>
                    <a:pt x="11382375" y="801624"/>
                  </a:lnTo>
                  <a:lnTo>
                    <a:pt x="11382375" y="160400"/>
                  </a:lnTo>
                  <a:lnTo>
                    <a:pt x="11374203" y="109679"/>
                  </a:lnTo>
                  <a:lnTo>
                    <a:pt x="11351443" y="65644"/>
                  </a:lnTo>
                  <a:lnTo>
                    <a:pt x="11316730" y="30931"/>
                  </a:lnTo>
                  <a:lnTo>
                    <a:pt x="11272695" y="8171"/>
                  </a:lnTo>
                  <a:lnTo>
                    <a:pt x="11221974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97810" y="5032692"/>
              <a:ext cx="2803652" cy="2574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04815" y="5032692"/>
              <a:ext cx="2037334" cy="2574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49566" y="5032692"/>
              <a:ext cx="2787777" cy="2574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64029" y="5271198"/>
              <a:ext cx="922261" cy="2574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41091" y="5271198"/>
              <a:ext cx="488556" cy="2574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31870" y="5271198"/>
              <a:ext cx="7194931" cy="25749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71537" y="5132577"/>
              <a:ext cx="104775" cy="53975"/>
            </a:xfrm>
            <a:custGeom>
              <a:avLst/>
              <a:gdLst/>
              <a:ahLst/>
              <a:cxnLst/>
              <a:rect l="l" t="t" r="r" b="b"/>
              <a:pathLst>
                <a:path w="104775" h="53975">
                  <a:moveTo>
                    <a:pt x="33536" y="79"/>
                  </a:moveTo>
                  <a:lnTo>
                    <a:pt x="2997" y="0"/>
                  </a:lnTo>
                  <a:lnTo>
                    <a:pt x="0" y="6731"/>
                  </a:lnTo>
                  <a:lnTo>
                    <a:pt x="0" y="16764"/>
                  </a:lnTo>
                  <a:lnTo>
                    <a:pt x="5981" y="20193"/>
                  </a:lnTo>
                  <a:lnTo>
                    <a:pt x="30822" y="20165"/>
                  </a:lnTo>
                  <a:lnTo>
                    <a:pt x="51265" y="25209"/>
                  </a:lnTo>
                  <a:lnTo>
                    <a:pt x="70024" y="35302"/>
                  </a:lnTo>
                  <a:lnTo>
                    <a:pt x="86817" y="50419"/>
                  </a:lnTo>
                  <a:lnTo>
                    <a:pt x="86817" y="53848"/>
                  </a:lnTo>
                  <a:lnTo>
                    <a:pt x="92798" y="53848"/>
                  </a:lnTo>
                  <a:lnTo>
                    <a:pt x="98793" y="53848"/>
                  </a:lnTo>
                  <a:lnTo>
                    <a:pt x="98793" y="50419"/>
                  </a:lnTo>
                  <a:lnTo>
                    <a:pt x="104775" y="47117"/>
                  </a:lnTo>
                  <a:lnTo>
                    <a:pt x="104775" y="40386"/>
                  </a:lnTo>
                  <a:lnTo>
                    <a:pt x="98793" y="33655"/>
                  </a:lnTo>
                  <a:lnTo>
                    <a:pt x="79285" y="16573"/>
                  </a:lnTo>
                  <a:lnTo>
                    <a:pt x="57253" y="5492"/>
                  </a:lnTo>
                  <a:lnTo>
                    <a:pt x="33536" y="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71537" y="5132577"/>
              <a:ext cx="104775" cy="53975"/>
            </a:xfrm>
            <a:custGeom>
              <a:avLst/>
              <a:gdLst/>
              <a:ahLst/>
              <a:cxnLst/>
              <a:rect l="l" t="t" r="r" b="b"/>
              <a:pathLst>
                <a:path w="104775" h="53975">
                  <a:moveTo>
                    <a:pt x="92798" y="53848"/>
                  </a:moveTo>
                  <a:lnTo>
                    <a:pt x="89801" y="53848"/>
                  </a:lnTo>
                  <a:lnTo>
                    <a:pt x="86817" y="53848"/>
                  </a:lnTo>
                  <a:lnTo>
                    <a:pt x="86817" y="50419"/>
                  </a:lnTo>
                  <a:lnTo>
                    <a:pt x="70024" y="35302"/>
                  </a:lnTo>
                  <a:lnTo>
                    <a:pt x="51265" y="25209"/>
                  </a:lnTo>
                  <a:lnTo>
                    <a:pt x="30822" y="20165"/>
                  </a:lnTo>
                  <a:lnTo>
                    <a:pt x="8978" y="20193"/>
                  </a:lnTo>
                  <a:lnTo>
                    <a:pt x="5981" y="20193"/>
                  </a:lnTo>
                  <a:lnTo>
                    <a:pt x="0" y="16764"/>
                  </a:lnTo>
                  <a:lnTo>
                    <a:pt x="0" y="10033"/>
                  </a:lnTo>
                  <a:lnTo>
                    <a:pt x="0" y="6731"/>
                  </a:lnTo>
                  <a:lnTo>
                    <a:pt x="2997" y="0"/>
                  </a:lnTo>
                  <a:lnTo>
                    <a:pt x="8978" y="0"/>
                  </a:lnTo>
                  <a:lnTo>
                    <a:pt x="57253" y="5492"/>
                  </a:lnTo>
                  <a:lnTo>
                    <a:pt x="98793" y="33655"/>
                  </a:lnTo>
                  <a:lnTo>
                    <a:pt x="104775" y="40386"/>
                  </a:lnTo>
                  <a:lnTo>
                    <a:pt x="104775" y="47117"/>
                  </a:lnTo>
                  <a:lnTo>
                    <a:pt x="98793" y="50419"/>
                  </a:lnTo>
                  <a:lnTo>
                    <a:pt x="98793" y="53848"/>
                  </a:lnTo>
                  <a:lnTo>
                    <a:pt x="95796" y="53848"/>
                  </a:lnTo>
                  <a:lnTo>
                    <a:pt x="92798" y="53848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08494" y="5062600"/>
              <a:ext cx="455930" cy="457200"/>
            </a:xfrm>
            <a:custGeom>
              <a:avLst/>
              <a:gdLst/>
              <a:ahLst/>
              <a:cxnLst/>
              <a:rect l="l" t="t" r="r" b="b"/>
              <a:pathLst>
                <a:path w="455930" h="457200">
                  <a:moveTo>
                    <a:pt x="340592" y="322453"/>
                  </a:moveTo>
                  <a:lnTo>
                    <a:pt x="297649" y="322453"/>
                  </a:lnTo>
                  <a:lnTo>
                    <a:pt x="326339" y="350520"/>
                  </a:lnTo>
                  <a:lnTo>
                    <a:pt x="325268" y="357262"/>
                  </a:lnTo>
                  <a:lnTo>
                    <a:pt x="403809" y="448691"/>
                  </a:lnTo>
                  <a:lnTo>
                    <a:pt x="418147" y="457200"/>
                  </a:lnTo>
                  <a:lnTo>
                    <a:pt x="432498" y="457200"/>
                  </a:lnTo>
                  <a:lnTo>
                    <a:pt x="441109" y="454279"/>
                  </a:lnTo>
                  <a:lnTo>
                    <a:pt x="446836" y="448691"/>
                  </a:lnTo>
                  <a:lnTo>
                    <a:pt x="453294" y="437757"/>
                  </a:lnTo>
                  <a:lnTo>
                    <a:pt x="455447" y="426275"/>
                  </a:lnTo>
                  <a:lnTo>
                    <a:pt x="453294" y="414793"/>
                  </a:lnTo>
                  <a:lnTo>
                    <a:pt x="446836" y="403860"/>
                  </a:lnTo>
                  <a:lnTo>
                    <a:pt x="372249" y="330962"/>
                  </a:lnTo>
                  <a:lnTo>
                    <a:pt x="363639" y="328168"/>
                  </a:lnTo>
                  <a:lnTo>
                    <a:pt x="346430" y="328168"/>
                  </a:lnTo>
                  <a:lnTo>
                    <a:pt x="340592" y="322453"/>
                  </a:lnTo>
                  <a:close/>
                </a:path>
                <a:path w="455930" h="457200">
                  <a:moveTo>
                    <a:pt x="182892" y="0"/>
                  </a:moveTo>
                  <a:lnTo>
                    <a:pt x="114039" y="13985"/>
                  </a:lnTo>
                  <a:lnTo>
                    <a:pt x="53797" y="53212"/>
                  </a:lnTo>
                  <a:lnTo>
                    <a:pt x="23909" y="91595"/>
                  </a:lnTo>
                  <a:lnTo>
                    <a:pt x="5977" y="134972"/>
                  </a:lnTo>
                  <a:lnTo>
                    <a:pt x="0" y="180848"/>
                  </a:lnTo>
                  <a:lnTo>
                    <a:pt x="5977" y="226723"/>
                  </a:lnTo>
                  <a:lnTo>
                    <a:pt x="23909" y="270100"/>
                  </a:lnTo>
                  <a:lnTo>
                    <a:pt x="53797" y="308483"/>
                  </a:lnTo>
                  <a:lnTo>
                    <a:pt x="114039" y="347773"/>
                  </a:lnTo>
                  <a:lnTo>
                    <a:pt x="182892" y="361823"/>
                  </a:lnTo>
                  <a:lnTo>
                    <a:pt x="212930" y="359225"/>
                  </a:lnTo>
                  <a:lnTo>
                    <a:pt x="242428" y="351615"/>
                  </a:lnTo>
                  <a:lnTo>
                    <a:pt x="270848" y="339266"/>
                  </a:lnTo>
                  <a:lnTo>
                    <a:pt x="297649" y="322453"/>
                  </a:lnTo>
                  <a:lnTo>
                    <a:pt x="340592" y="322453"/>
                  </a:lnTo>
                  <a:lnTo>
                    <a:pt x="337737" y="319659"/>
                  </a:lnTo>
                  <a:lnTo>
                    <a:pt x="182892" y="319659"/>
                  </a:lnTo>
                  <a:lnTo>
                    <a:pt x="155508" y="317474"/>
                  </a:lnTo>
                  <a:lnTo>
                    <a:pt x="105034" y="298388"/>
                  </a:lnTo>
                  <a:lnTo>
                    <a:pt x="56316" y="243539"/>
                  </a:lnTo>
                  <a:lnTo>
                    <a:pt x="43231" y="202236"/>
                  </a:lnTo>
                  <a:lnTo>
                    <a:pt x="43231" y="159459"/>
                  </a:lnTo>
                  <a:lnTo>
                    <a:pt x="56316" y="118156"/>
                  </a:lnTo>
                  <a:lnTo>
                    <a:pt x="82486" y="81280"/>
                  </a:lnTo>
                  <a:lnTo>
                    <a:pt x="129465" y="52181"/>
                  </a:lnTo>
                  <a:lnTo>
                    <a:pt x="182892" y="42037"/>
                  </a:lnTo>
                  <a:lnTo>
                    <a:pt x="300227" y="42037"/>
                  </a:lnTo>
                  <a:lnTo>
                    <a:pt x="285373" y="30700"/>
                  </a:lnTo>
                  <a:lnTo>
                    <a:pt x="253187" y="13985"/>
                  </a:lnTo>
                  <a:lnTo>
                    <a:pt x="218848" y="3581"/>
                  </a:lnTo>
                  <a:lnTo>
                    <a:pt x="182892" y="0"/>
                  </a:lnTo>
                  <a:close/>
                </a:path>
                <a:path w="455930" h="457200">
                  <a:moveTo>
                    <a:pt x="300227" y="42037"/>
                  </a:moveTo>
                  <a:lnTo>
                    <a:pt x="182892" y="42037"/>
                  </a:lnTo>
                  <a:lnTo>
                    <a:pt x="210733" y="44614"/>
                  </a:lnTo>
                  <a:lnTo>
                    <a:pt x="237766" y="52181"/>
                  </a:lnTo>
                  <a:lnTo>
                    <a:pt x="263184" y="64486"/>
                  </a:lnTo>
                  <a:lnTo>
                    <a:pt x="286181" y="81280"/>
                  </a:lnTo>
                  <a:lnTo>
                    <a:pt x="312345" y="118156"/>
                  </a:lnTo>
                  <a:lnTo>
                    <a:pt x="325427" y="159459"/>
                  </a:lnTo>
                  <a:lnTo>
                    <a:pt x="325427" y="202236"/>
                  </a:lnTo>
                  <a:lnTo>
                    <a:pt x="312345" y="243539"/>
                  </a:lnTo>
                  <a:lnTo>
                    <a:pt x="286181" y="280416"/>
                  </a:lnTo>
                  <a:lnTo>
                    <a:pt x="237766" y="310562"/>
                  </a:lnTo>
                  <a:lnTo>
                    <a:pt x="182892" y="319659"/>
                  </a:lnTo>
                  <a:lnTo>
                    <a:pt x="337737" y="319659"/>
                  </a:lnTo>
                  <a:lnTo>
                    <a:pt x="320611" y="302895"/>
                  </a:lnTo>
                  <a:lnTo>
                    <a:pt x="347876" y="263956"/>
                  </a:lnTo>
                  <a:lnTo>
                    <a:pt x="363748" y="221342"/>
                  </a:lnTo>
                  <a:lnTo>
                    <a:pt x="368304" y="177006"/>
                  </a:lnTo>
                  <a:lnTo>
                    <a:pt x="361624" y="132903"/>
                  </a:lnTo>
                  <a:lnTo>
                    <a:pt x="343787" y="90987"/>
                  </a:lnTo>
                  <a:lnTo>
                    <a:pt x="314871" y="53212"/>
                  </a:lnTo>
                  <a:lnTo>
                    <a:pt x="300227" y="420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708494" y="5062600"/>
              <a:ext cx="455930" cy="457200"/>
            </a:xfrm>
            <a:custGeom>
              <a:avLst/>
              <a:gdLst/>
              <a:ahLst/>
              <a:cxnLst/>
              <a:rect l="l" t="t" r="r" b="b"/>
              <a:pathLst>
                <a:path w="455930" h="457200">
                  <a:moveTo>
                    <a:pt x="286181" y="280416"/>
                  </a:moveTo>
                  <a:lnTo>
                    <a:pt x="263184" y="298388"/>
                  </a:lnTo>
                  <a:lnTo>
                    <a:pt x="237766" y="310562"/>
                  </a:lnTo>
                  <a:lnTo>
                    <a:pt x="210733" y="317474"/>
                  </a:lnTo>
                  <a:lnTo>
                    <a:pt x="182892" y="319659"/>
                  </a:lnTo>
                  <a:lnTo>
                    <a:pt x="155508" y="317474"/>
                  </a:lnTo>
                  <a:lnTo>
                    <a:pt x="105034" y="298388"/>
                  </a:lnTo>
                  <a:lnTo>
                    <a:pt x="56316" y="243539"/>
                  </a:lnTo>
                  <a:lnTo>
                    <a:pt x="43231" y="202236"/>
                  </a:lnTo>
                  <a:lnTo>
                    <a:pt x="43231" y="159459"/>
                  </a:lnTo>
                  <a:lnTo>
                    <a:pt x="56316" y="118156"/>
                  </a:lnTo>
                  <a:lnTo>
                    <a:pt x="82486" y="81280"/>
                  </a:lnTo>
                  <a:lnTo>
                    <a:pt x="129465" y="52181"/>
                  </a:lnTo>
                  <a:lnTo>
                    <a:pt x="182892" y="42037"/>
                  </a:lnTo>
                  <a:lnTo>
                    <a:pt x="210733" y="44614"/>
                  </a:lnTo>
                  <a:lnTo>
                    <a:pt x="263184" y="64486"/>
                  </a:lnTo>
                  <a:lnTo>
                    <a:pt x="312345" y="118156"/>
                  </a:lnTo>
                  <a:lnTo>
                    <a:pt x="325427" y="159459"/>
                  </a:lnTo>
                  <a:lnTo>
                    <a:pt x="325427" y="202236"/>
                  </a:lnTo>
                  <a:lnTo>
                    <a:pt x="312345" y="243539"/>
                  </a:lnTo>
                  <a:lnTo>
                    <a:pt x="286181" y="280416"/>
                  </a:lnTo>
                </a:path>
                <a:path w="455930" h="457200">
                  <a:moveTo>
                    <a:pt x="446836" y="403860"/>
                  </a:moveTo>
                  <a:lnTo>
                    <a:pt x="407034" y="364946"/>
                  </a:lnTo>
                  <a:lnTo>
                    <a:pt x="386595" y="344963"/>
                  </a:lnTo>
                  <a:lnTo>
                    <a:pt x="379065" y="337601"/>
                  </a:lnTo>
                  <a:lnTo>
                    <a:pt x="377990" y="336550"/>
                  </a:lnTo>
                  <a:lnTo>
                    <a:pt x="372249" y="330962"/>
                  </a:lnTo>
                  <a:lnTo>
                    <a:pt x="363639" y="328168"/>
                  </a:lnTo>
                  <a:lnTo>
                    <a:pt x="355041" y="328168"/>
                  </a:lnTo>
                  <a:lnTo>
                    <a:pt x="352170" y="328168"/>
                  </a:lnTo>
                  <a:lnTo>
                    <a:pt x="349300" y="328168"/>
                  </a:lnTo>
                  <a:lnTo>
                    <a:pt x="346430" y="328168"/>
                  </a:lnTo>
                  <a:lnTo>
                    <a:pt x="331503" y="313557"/>
                  </a:lnTo>
                  <a:lnTo>
                    <a:pt x="323838" y="306054"/>
                  </a:lnTo>
                  <a:lnTo>
                    <a:pt x="321014" y="303289"/>
                  </a:lnTo>
                  <a:lnTo>
                    <a:pt x="320611" y="302895"/>
                  </a:lnTo>
                  <a:lnTo>
                    <a:pt x="347876" y="263956"/>
                  </a:lnTo>
                  <a:lnTo>
                    <a:pt x="363748" y="221342"/>
                  </a:lnTo>
                  <a:lnTo>
                    <a:pt x="368304" y="177006"/>
                  </a:lnTo>
                  <a:lnTo>
                    <a:pt x="361624" y="132903"/>
                  </a:lnTo>
                  <a:lnTo>
                    <a:pt x="343787" y="90987"/>
                  </a:lnTo>
                  <a:lnTo>
                    <a:pt x="314871" y="53212"/>
                  </a:lnTo>
                  <a:lnTo>
                    <a:pt x="253187" y="13985"/>
                  </a:lnTo>
                  <a:lnTo>
                    <a:pt x="182892" y="0"/>
                  </a:lnTo>
                  <a:lnTo>
                    <a:pt x="148198" y="3581"/>
                  </a:lnTo>
                  <a:lnTo>
                    <a:pt x="82033" y="30700"/>
                  </a:lnTo>
                  <a:lnTo>
                    <a:pt x="23909" y="91595"/>
                  </a:lnTo>
                  <a:lnTo>
                    <a:pt x="5977" y="134972"/>
                  </a:lnTo>
                  <a:lnTo>
                    <a:pt x="0" y="180848"/>
                  </a:lnTo>
                  <a:lnTo>
                    <a:pt x="5977" y="226723"/>
                  </a:lnTo>
                  <a:lnTo>
                    <a:pt x="23909" y="270100"/>
                  </a:lnTo>
                  <a:lnTo>
                    <a:pt x="53797" y="308483"/>
                  </a:lnTo>
                  <a:lnTo>
                    <a:pt x="114039" y="347773"/>
                  </a:lnTo>
                  <a:lnTo>
                    <a:pt x="182892" y="361823"/>
                  </a:lnTo>
                  <a:lnTo>
                    <a:pt x="212930" y="359225"/>
                  </a:lnTo>
                  <a:lnTo>
                    <a:pt x="242428" y="351615"/>
                  </a:lnTo>
                  <a:lnTo>
                    <a:pt x="270848" y="339266"/>
                  </a:lnTo>
                  <a:lnTo>
                    <a:pt x="297649" y="322453"/>
                  </a:lnTo>
                  <a:lnTo>
                    <a:pt x="314235" y="338679"/>
                  </a:lnTo>
                  <a:lnTo>
                    <a:pt x="322753" y="347011"/>
                  </a:lnTo>
                  <a:lnTo>
                    <a:pt x="325890" y="350081"/>
                  </a:lnTo>
                  <a:lnTo>
                    <a:pt x="326339" y="350520"/>
                  </a:lnTo>
                  <a:lnTo>
                    <a:pt x="325268" y="357262"/>
                  </a:lnTo>
                  <a:lnTo>
                    <a:pt x="326343" y="364553"/>
                  </a:lnTo>
                  <a:lnTo>
                    <a:pt x="329569" y="371844"/>
                  </a:lnTo>
                  <a:lnTo>
                    <a:pt x="334949" y="378587"/>
                  </a:lnTo>
                  <a:lnTo>
                    <a:pt x="374759" y="419115"/>
                  </a:lnTo>
                  <a:lnTo>
                    <a:pt x="395201" y="439928"/>
                  </a:lnTo>
                  <a:lnTo>
                    <a:pt x="402733" y="447595"/>
                  </a:lnTo>
                  <a:lnTo>
                    <a:pt x="403809" y="448691"/>
                  </a:lnTo>
                  <a:lnTo>
                    <a:pt x="409549" y="454279"/>
                  </a:lnTo>
                  <a:lnTo>
                    <a:pt x="418147" y="457200"/>
                  </a:lnTo>
                  <a:lnTo>
                    <a:pt x="426758" y="457200"/>
                  </a:lnTo>
                  <a:lnTo>
                    <a:pt x="432498" y="457200"/>
                  </a:lnTo>
                  <a:lnTo>
                    <a:pt x="441109" y="454279"/>
                  </a:lnTo>
                  <a:lnTo>
                    <a:pt x="446836" y="448691"/>
                  </a:lnTo>
                  <a:lnTo>
                    <a:pt x="453294" y="437757"/>
                  </a:lnTo>
                  <a:lnTo>
                    <a:pt x="455447" y="426275"/>
                  </a:lnTo>
                  <a:lnTo>
                    <a:pt x="453294" y="414793"/>
                  </a:lnTo>
                  <a:lnTo>
                    <a:pt x="446836" y="40386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22215" y="2884456"/>
            <a:ext cx="1241584" cy="165734"/>
            <a:chOff x="10429620" y="3845940"/>
            <a:chExt cx="1655445" cy="2209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9620" y="3845940"/>
              <a:ext cx="1649729" cy="114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5400" y="3952620"/>
              <a:ext cx="1129626" cy="1143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558183" y="3101626"/>
            <a:ext cx="1517333" cy="325755"/>
            <a:chOff x="10077577" y="4135501"/>
            <a:chExt cx="2023110" cy="4343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1585" y="4135501"/>
              <a:ext cx="1953259" cy="114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7577" y="4242181"/>
              <a:ext cx="2020061" cy="114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9205" y="4348861"/>
              <a:ext cx="1951101" cy="114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59161" y="4455541"/>
              <a:ext cx="1516633" cy="1143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544943" y="3544443"/>
            <a:ext cx="1481614" cy="1481614"/>
            <a:chOff x="10059923" y="4725923"/>
            <a:chExt cx="1975485" cy="1975485"/>
          </a:xfrm>
        </p:grpSpPr>
        <p:sp>
          <p:nvSpPr>
            <p:cNvPr id="11" name="object 11"/>
            <p:cNvSpPr/>
            <p:nvPr/>
          </p:nvSpPr>
          <p:spPr>
            <a:xfrm>
              <a:off x="10059923" y="4725923"/>
              <a:ext cx="1975485" cy="1975485"/>
            </a:xfrm>
            <a:custGeom>
              <a:avLst/>
              <a:gdLst/>
              <a:ahLst/>
              <a:cxnLst/>
              <a:rect l="l" t="t" r="r" b="b"/>
              <a:pathLst>
                <a:path w="1975484" h="1975484">
                  <a:moveTo>
                    <a:pt x="1975103" y="0"/>
                  </a:moveTo>
                  <a:lnTo>
                    <a:pt x="0" y="0"/>
                  </a:lnTo>
                  <a:lnTo>
                    <a:pt x="0" y="1975103"/>
                  </a:lnTo>
                  <a:lnTo>
                    <a:pt x="1975103" y="1975103"/>
                  </a:lnTo>
                  <a:lnTo>
                    <a:pt x="19751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27079" y="5570524"/>
              <a:ext cx="299580" cy="990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44783" y="5661964"/>
              <a:ext cx="457898" cy="990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60023" y="5753404"/>
              <a:ext cx="407797" cy="9905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659283" y="680047"/>
            <a:ext cx="6106954" cy="1677829"/>
            <a:chOff x="879043" y="906729"/>
            <a:chExt cx="8142605" cy="223710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043" y="906729"/>
              <a:ext cx="8142605" cy="5900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043" y="1456055"/>
              <a:ext cx="1430655" cy="5897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23618" y="1456055"/>
              <a:ext cx="323088" cy="5897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5162" y="1456055"/>
              <a:ext cx="4847590" cy="5897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01866" y="1456055"/>
              <a:ext cx="323088" cy="5897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3410" y="1456055"/>
              <a:ext cx="1265897" cy="5897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9043" y="2004644"/>
              <a:ext cx="7107682" cy="5900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9043" y="2553588"/>
              <a:ext cx="3775455" cy="5897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2835" y="2553588"/>
              <a:ext cx="323088" cy="5897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64379" y="2553588"/>
              <a:ext cx="548639" cy="58978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30708" y="2802064"/>
            <a:ext cx="6320314" cy="8175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 defTabSz="685800">
              <a:spcBef>
                <a:spcPts val="75"/>
              </a:spcBef>
              <a:defRPr/>
            </a:pPr>
            <a:r>
              <a:rPr sz="1050" b="1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Byoung Chul</a:t>
            </a:r>
            <a:r>
              <a:rPr sz="1050" b="1" u="heavy" kern="0" spc="-3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Cho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Yongsheng</a:t>
            </a:r>
            <a:r>
              <a:rPr sz="10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Wang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Enriqueta</a:t>
            </a:r>
            <a:r>
              <a:rPr sz="1050" b="1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Felip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3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Jiuwei</a:t>
            </a:r>
            <a:r>
              <a:rPr sz="1050" b="1" kern="0" spc="-5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Cui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4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5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Alexander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Spira</a:t>
            </a:r>
            <a:r>
              <a:rPr sz="1013" b="1" kern="0" spc="-11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endParaRPr sz="105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" defTabSz="685800">
              <a:spcBef>
                <a:spcPts val="4"/>
              </a:spcBef>
              <a:defRPr/>
            </a:pP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Joel</a:t>
            </a:r>
            <a:r>
              <a:rPr sz="1050" b="1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Neal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6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Christina</a:t>
            </a:r>
            <a:r>
              <a:rPr sz="1050" b="1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Baik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7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Melina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050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Marmarelis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8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Eiki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Ichihara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9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Jong-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Seok</a:t>
            </a:r>
            <a:r>
              <a:rPr sz="1050" b="1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Lee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10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Se-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Hoon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Lee</a:t>
            </a:r>
            <a:r>
              <a:rPr sz="1013" b="1" kern="0" spc="-11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11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endParaRPr sz="105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575" marR="650081" defTabSz="685800">
              <a:defRPr/>
            </a:pP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James</a:t>
            </a:r>
            <a:r>
              <a:rPr sz="1050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Chih-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Hsin</a:t>
            </a:r>
            <a:r>
              <a:rPr sz="105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Yang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12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Sebastian</a:t>
            </a:r>
            <a:r>
              <a:rPr sz="1050" b="1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Michels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13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Zacharias</a:t>
            </a:r>
            <a:r>
              <a:rPr sz="1050" b="1" kern="0" spc="-7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Anastasiou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14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Joshua</a:t>
            </a:r>
            <a:r>
              <a:rPr sz="1050" b="1" kern="0" spc="-2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</a:t>
            </a:r>
            <a:r>
              <a:rPr sz="1050" b="1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Curtin</a:t>
            </a:r>
            <a:r>
              <a:rPr sz="1013" b="1" kern="0" spc="-11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15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Xuesong</a:t>
            </a:r>
            <a:r>
              <a:rPr sz="1050" b="1" kern="0" spc="-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Lyu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Levo</a:t>
            </a:r>
            <a:r>
              <a:rPr lang="en-US"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n</a:t>
            </a:r>
            <a:r>
              <a:rPr sz="1050" b="1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Demirdjian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17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Isabelle</a:t>
            </a:r>
            <a:r>
              <a:rPr sz="1050" b="1" kern="0" spc="-6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Leconte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18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3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Leonardo</a:t>
            </a:r>
            <a:r>
              <a:rPr sz="1050" b="1" kern="0" spc="-4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Trani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15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Mahadi</a:t>
            </a:r>
            <a:r>
              <a:rPr sz="105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Baig</a:t>
            </a:r>
            <a:r>
              <a:rPr sz="1013" b="1" kern="0" spc="-11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19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Joshua</a:t>
            </a:r>
            <a:r>
              <a:rPr sz="1050" b="1" kern="0" spc="-2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M</a:t>
            </a:r>
            <a:r>
              <a:rPr sz="1050" b="1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Bauml</a:t>
            </a:r>
            <a:r>
              <a:rPr sz="1013" b="1" kern="0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15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050" b="1" kern="0" spc="-11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Pascale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8" dirty="0">
                <a:solidFill>
                  <a:sysClr val="windowText" lastClr="000000"/>
                </a:solidFill>
                <a:latin typeface="Arial"/>
                <a:cs typeface="Arial"/>
              </a:rPr>
              <a:t>Tomasini</a:t>
            </a:r>
            <a:r>
              <a:rPr sz="1013" b="1" kern="0" spc="-11" baseline="24691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1013" kern="0" baseline="24691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9283" y="3759518"/>
            <a:ext cx="6639401" cy="830104"/>
            <a:chOff x="879043" y="5012690"/>
            <a:chExt cx="8852535" cy="1106805"/>
          </a:xfrm>
        </p:grpSpPr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79043" y="5015738"/>
              <a:ext cx="48768" cy="868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3427" y="5012690"/>
              <a:ext cx="5288026" cy="1310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46546" y="5015738"/>
              <a:ext cx="79248" cy="868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86170" y="5012690"/>
              <a:ext cx="3500374" cy="1310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9043" y="5134610"/>
              <a:ext cx="344855" cy="13106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80795" y="5137658"/>
              <a:ext cx="82296" cy="868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21943" y="5134610"/>
              <a:ext cx="5727573" cy="1310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03973" y="5134610"/>
              <a:ext cx="203200" cy="1310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56373" y="5134610"/>
              <a:ext cx="1685671" cy="13106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96579" y="5137658"/>
              <a:ext cx="85344" cy="868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39251" y="5134610"/>
              <a:ext cx="984643" cy="13106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9043" y="5256530"/>
              <a:ext cx="1596136" cy="1310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32050" y="5259578"/>
              <a:ext cx="82295" cy="8686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73198" y="5256530"/>
              <a:ext cx="2065654" cy="1310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95800" y="5259578"/>
              <a:ext cx="82296" cy="868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536947" y="5256530"/>
              <a:ext cx="3058541" cy="13106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50531" y="5259578"/>
              <a:ext cx="70103" cy="8686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585582" y="5256530"/>
              <a:ext cx="1971802" cy="1310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79043" y="5378450"/>
              <a:ext cx="1592199" cy="13106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24430" y="5381498"/>
              <a:ext cx="82295" cy="868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65578" y="5378450"/>
              <a:ext cx="5351272" cy="13106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771510" y="5381498"/>
              <a:ext cx="82296" cy="868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12658" y="5378450"/>
              <a:ext cx="1840992" cy="13106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9043" y="5500420"/>
              <a:ext cx="365759" cy="13106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99083" y="5503468"/>
              <a:ext cx="102869" cy="868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67663" y="5500420"/>
              <a:ext cx="3394455" cy="1310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16196" y="5503468"/>
              <a:ext cx="73151" cy="868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64964" y="5500420"/>
              <a:ext cx="4431792" cy="13106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050146" y="5503468"/>
              <a:ext cx="96011" cy="8686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114155" y="5500420"/>
              <a:ext cx="616800" cy="13106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79043" y="5622340"/>
              <a:ext cx="3616198" cy="13106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50079" y="5625388"/>
              <a:ext cx="98298" cy="8686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515611" y="5622340"/>
              <a:ext cx="4337430" cy="13106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807831" y="5625388"/>
              <a:ext cx="100583" cy="8686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874886" y="5622340"/>
              <a:ext cx="419747" cy="13106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242170" y="5622340"/>
              <a:ext cx="326390" cy="13106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79043" y="5744260"/>
              <a:ext cx="1444117" cy="13106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278126" y="5747308"/>
              <a:ext cx="98298" cy="8686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43658" y="5744260"/>
              <a:ext cx="2689479" cy="13106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985003" y="5747308"/>
              <a:ext cx="98298" cy="8686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050535" y="5744260"/>
              <a:ext cx="2378075" cy="13106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380985" y="5747308"/>
              <a:ext cx="89153" cy="8686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440421" y="5744260"/>
              <a:ext cx="2122678" cy="1310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79043" y="5865876"/>
              <a:ext cx="459485" cy="13136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310386" y="5868924"/>
              <a:ext cx="98297" cy="8717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75918" y="5865876"/>
              <a:ext cx="2628010" cy="13136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957827" y="5868924"/>
              <a:ext cx="98298" cy="8717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023360" y="5865876"/>
              <a:ext cx="2411349" cy="13136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387338" y="5868924"/>
              <a:ext cx="125730" cy="8717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471158" y="5865876"/>
              <a:ext cx="3034791" cy="13136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79043" y="5988405"/>
              <a:ext cx="964920" cy="13106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798066" y="5988405"/>
              <a:ext cx="1252982" cy="13106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006852" y="5988405"/>
              <a:ext cx="3170428" cy="131064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659282" y="4960391"/>
            <a:ext cx="6626543" cy="147638"/>
            <a:chOff x="879043" y="6613855"/>
            <a:chExt cx="8835390" cy="196850"/>
          </a:xfrm>
        </p:grpSpPr>
        <p:pic>
          <p:nvPicPr>
            <p:cNvPr id="82" name="object 8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79043" y="6613855"/>
              <a:ext cx="1541017" cy="19659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46706" y="6613855"/>
              <a:ext cx="5198237" cy="19659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475473" y="6613855"/>
              <a:ext cx="177393" cy="19659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564246" y="6613855"/>
              <a:ext cx="2149602" cy="196596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7536942" y="3538728"/>
            <a:ext cx="1515618" cy="15156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356" y="417670"/>
            <a:ext cx="3946208" cy="393383"/>
            <a:chOff x="447141" y="556894"/>
            <a:chExt cx="5261610" cy="524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41" y="556894"/>
              <a:ext cx="2408301" cy="5242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4549" y="556894"/>
              <a:ext cx="286512" cy="5242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7805" y="556894"/>
              <a:ext cx="2950845" cy="52425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5831" y="3295821"/>
            <a:ext cx="66199" cy="68031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 defTabSz="685800">
              <a:spcBef>
                <a:spcPts val="525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50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50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5658" y="3363182"/>
            <a:ext cx="7991475" cy="172878"/>
            <a:chOff x="620877" y="4484242"/>
            <a:chExt cx="10655300" cy="23050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877" y="4484242"/>
              <a:ext cx="3274060" cy="230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6985" y="4484242"/>
              <a:ext cx="561975" cy="230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4665" y="4484242"/>
              <a:ext cx="3519042" cy="2301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41919" y="4484242"/>
              <a:ext cx="2227960" cy="2301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95585" y="4484242"/>
              <a:ext cx="128016" cy="2301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59593" y="4484242"/>
              <a:ext cx="1316101" cy="23012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65658" y="3580352"/>
            <a:ext cx="4361021" cy="172878"/>
            <a:chOff x="620877" y="4773803"/>
            <a:chExt cx="5814695" cy="230504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0877" y="4773803"/>
              <a:ext cx="1151166" cy="2301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5322" y="4773803"/>
              <a:ext cx="2645791" cy="2301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49801" y="4773803"/>
              <a:ext cx="131063" cy="2301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15333" y="4773803"/>
              <a:ext cx="2120138" cy="23012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65658" y="3797522"/>
            <a:ext cx="4544378" cy="172878"/>
            <a:chOff x="620877" y="5063363"/>
            <a:chExt cx="6059170" cy="230504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0877" y="5063363"/>
              <a:ext cx="6010275" cy="2301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45326" y="5067935"/>
              <a:ext cx="134111" cy="15392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34213" y="4082796"/>
            <a:ext cx="7784783" cy="887254"/>
            <a:chOff x="445617" y="5443728"/>
            <a:chExt cx="10379710" cy="1183005"/>
          </a:xfrm>
        </p:grpSpPr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5617" y="5443728"/>
              <a:ext cx="607910" cy="1310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2733" y="5443728"/>
              <a:ext cx="2127504" cy="1310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5617" y="5606796"/>
              <a:ext cx="70104" cy="868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0669" y="5603748"/>
              <a:ext cx="2586354" cy="1310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19932" y="5603748"/>
              <a:ext cx="313512" cy="1310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94253" y="5603748"/>
              <a:ext cx="5831205" cy="1310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78721" y="5603748"/>
              <a:ext cx="582802" cy="1310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616694" y="5603748"/>
              <a:ext cx="70866" cy="1310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5617" y="5725668"/>
              <a:ext cx="1573657" cy="1310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5617" y="5850636"/>
              <a:ext cx="76200" cy="868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3717" y="5847588"/>
              <a:ext cx="2647569" cy="1310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5617" y="5972556"/>
              <a:ext cx="73151" cy="868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2193" y="5969508"/>
              <a:ext cx="3028695" cy="1310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64941" y="5969508"/>
              <a:ext cx="556387" cy="1310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617" y="6094476"/>
              <a:ext cx="76200" cy="8686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3717" y="6091428"/>
              <a:ext cx="2675382" cy="1310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5617" y="6251448"/>
              <a:ext cx="5931560" cy="13106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21551" y="6251448"/>
              <a:ext cx="4338192" cy="13106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5617" y="6373063"/>
              <a:ext cx="1807845" cy="13136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04593" y="6376111"/>
              <a:ext cx="79248" cy="871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264029" y="6373063"/>
              <a:ext cx="4424680" cy="13136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643116" y="6373063"/>
              <a:ext cx="1513712" cy="13136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09204" y="6373063"/>
              <a:ext cx="2686304" cy="13136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752073" y="6373063"/>
              <a:ext cx="73151" cy="13136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5617" y="6495592"/>
              <a:ext cx="5710936" cy="1310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11240" y="6495592"/>
              <a:ext cx="166624" cy="13106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36207" y="6495592"/>
              <a:ext cx="4169664" cy="131064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8371333" y="4929987"/>
            <a:ext cx="100583" cy="98298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861089" y="1250727"/>
            <a:ext cx="4630103" cy="1771174"/>
            <a:chOff x="2481452" y="1667636"/>
            <a:chExt cx="6173470" cy="2361565"/>
          </a:xfrm>
        </p:grpSpPr>
        <p:sp>
          <p:nvSpPr>
            <p:cNvPr id="52" name="object 52"/>
            <p:cNvSpPr/>
            <p:nvPr/>
          </p:nvSpPr>
          <p:spPr>
            <a:xfrm>
              <a:off x="2490977" y="1677161"/>
              <a:ext cx="6154420" cy="2342515"/>
            </a:xfrm>
            <a:custGeom>
              <a:avLst/>
              <a:gdLst/>
              <a:ahLst/>
              <a:cxnLst/>
              <a:rect l="l" t="t" r="r" b="b"/>
              <a:pathLst>
                <a:path w="6154420" h="2342515">
                  <a:moveTo>
                    <a:pt x="0" y="212598"/>
                  </a:moveTo>
                  <a:lnTo>
                    <a:pt x="5618" y="163872"/>
                  </a:lnTo>
                  <a:lnTo>
                    <a:pt x="21620" y="119131"/>
                  </a:lnTo>
                  <a:lnTo>
                    <a:pt x="46726" y="79656"/>
                  </a:lnTo>
                  <a:lnTo>
                    <a:pt x="79656" y="46726"/>
                  </a:lnTo>
                  <a:lnTo>
                    <a:pt x="119131" y="21620"/>
                  </a:lnTo>
                  <a:lnTo>
                    <a:pt x="163872" y="5618"/>
                  </a:lnTo>
                  <a:lnTo>
                    <a:pt x="212598" y="0"/>
                  </a:lnTo>
                  <a:lnTo>
                    <a:pt x="5941314" y="0"/>
                  </a:lnTo>
                  <a:lnTo>
                    <a:pt x="5990039" y="5618"/>
                  </a:lnTo>
                  <a:lnTo>
                    <a:pt x="6034780" y="21620"/>
                  </a:lnTo>
                  <a:lnTo>
                    <a:pt x="6074255" y="46726"/>
                  </a:lnTo>
                  <a:lnTo>
                    <a:pt x="6107185" y="79656"/>
                  </a:lnTo>
                  <a:lnTo>
                    <a:pt x="6132291" y="119131"/>
                  </a:lnTo>
                  <a:lnTo>
                    <a:pt x="6148293" y="163872"/>
                  </a:lnTo>
                  <a:lnTo>
                    <a:pt x="6153912" y="212598"/>
                  </a:lnTo>
                  <a:lnTo>
                    <a:pt x="6153912" y="2129790"/>
                  </a:lnTo>
                  <a:lnTo>
                    <a:pt x="6148293" y="2178515"/>
                  </a:lnTo>
                  <a:lnTo>
                    <a:pt x="6132291" y="2223256"/>
                  </a:lnTo>
                  <a:lnTo>
                    <a:pt x="6107185" y="2262731"/>
                  </a:lnTo>
                  <a:lnTo>
                    <a:pt x="6074255" y="2295661"/>
                  </a:lnTo>
                  <a:lnTo>
                    <a:pt x="6034780" y="2320767"/>
                  </a:lnTo>
                  <a:lnTo>
                    <a:pt x="5990039" y="2336769"/>
                  </a:lnTo>
                  <a:lnTo>
                    <a:pt x="5941314" y="2342388"/>
                  </a:lnTo>
                  <a:lnTo>
                    <a:pt x="212598" y="2342388"/>
                  </a:lnTo>
                  <a:lnTo>
                    <a:pt x="163872" y="2336769"/>
                  </a:lnTo>
                  <a:lnTo>
                    <a:pt x="119131" y="2320767"/>
                  </a:lnTo>
                  <a:lnTo>
                    <a:pt x="79656" y="2295661"/>
                  </a:lnTo>
                  <a:lnTo>
                    <a:pt x="46726" y="2262731"/>
                  </a:lnTo>
                  <a:lnTo>
                    <a:pt x="21620" y="2223256"/>
                  </a:lnTo>
                  <a:lnTo>
                    <a:pt x="5618" y="2178515"/>
                  </a:lnTo>
                  <a:lnTo>
                    <a:pt x="0" y="2129790"/>
                  </a:lnTo>
                  <a:lnTo>
                    <a:pt x="0" y="212598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608576" y="1771141"/>
              <a:ext cx="1417574" cy="2301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937504" y="1771141"/>
              <a:ext cx="195072" cy="2301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035039" y="1771141"/>
              <a:ext cx="624078" cy="23012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680715" y="2107691"/>
              <a:ext cx="5797550" cy="247015"/>
            </a:xfrm>
            <a:custGeom>
              <a:avLst/>
              <a:gdLst/>
              <a:ahLst/>
              <a:cxnLst/>
              <a:rect l="l" t="t" r="r" b="b"/>
              <a:pathLst>
                <a:path w="5797550" h="247014">
                  <a:moveTo>
                    <a:pt x="5797296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5797296" y="246887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72790" y="2129916"/>
              <a:ext cx="781202" cy="19659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82975" y="2129916"/>
              <a:ext cx="480060" cy="19659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03599" y="2129916"/>
              <a:ext cx="1271143" cy="19659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099938" y="2134488"/>
              <a:ext cx="106679" cy="13106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185536" y="2129916"/>
              <a:ext cx="422452" cy="19659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37580" y="2129916"/>
              <a:ext cx="109727" cy="19659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592445" y="2129916"/>
              <a:ext cx="1180439" cy="19659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703441" y="2129916"/>
              <a:ext cx="109727" cy="19659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58305" y="2129916"/>
              <a:ext cx="722528" cy="19659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680715" y="2407919"/>
              <a:ext cx="5797550" cy="248920"/>
            </a:xfrm>
            <a:custGeom>
              <a:avLst/>
              <a:gdLst/>
              <a:ahLst/>
              <a:cxnLst/>
              <a:rect l="l" t="t" r="r" b="b"/>
              <a:pathLst>
                <a:path w="5797550" h="248919">
                  <a:moveTo>
                    <a:pt x="5797296" y="0"/>
                  </a:moveTo>
                  <a:lnTo>
                    <a:pt x="0" y="0"/>
                  </a:lnTo>
                  <a:lnTo>
                    <a:pt x="0" y="248412"/>
                  </a:lnTo>
                  <a:lnTo>
                    <a:pt x="5797296" y="248412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772790" y="2430144"/>
              <a:ext cx="777849" cy="19659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79927" y="2430144"/>
              <a:ext cx="480060" cy="19659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900550" y="2430144"/>
              <a:ext cx="616572" cy="19659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440047" y="2434716"/>
              <a:ext cx="106679" cy="1310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26914" y="2430144"/>
              <a:ext cx="422452" cy="19659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878958" y="2430144"/>
              <a:ext cx="109727" cy="19659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933823" y="2430144"/>
              <a:ext cx="766724" cy="19659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615304" y="2430144"/>
              <a:ext cx="109727" cy="19659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670169" y="2430144"/>
              <a:ext cx="724204" cy="19659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680715" y="2706623"/>
              <a:ext cx="5797550" cy="248920"/>
            </a:xfrm>
            <a:custGeom>
              <a:avLst/>
              <a:gdLst/>
              <a:ahLst/>
              <a:cxnLst/>
              <a:rect l="l" t="t" r="r" b="b"/>
              <a:pathLst>
                <a:path w="5797550" h="248919">
                  <a:moveTo>
                    <a:pt x="5797296" y="0"/>
                  </a:moveTo>
                  <a:lnTo>
                    <a:pt x="0" y="0"/>
                  </a:lnTo>
                  <a:lnTo>
                    <a:pt x="0" y="248412"/>
                  </a:lnTo>
                  <a:lnTo>
                    <a:pt x="5797296" y="248412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7" name="object 7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772790" y="2728925"/>
              <a:ext cx="1403731" cy="19690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106291" y="2728925"/>
              <a:ext cx="491489" cy="19690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536058" y="2728925"/>
              <a:ext cx="2526157" cy="1969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989952" y="2728925"/>
              <a:ext cx="112775" cy="19690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46341" y="2728925"/>
              <a:ext cx="913968" cy="19690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680715" y="3005327"/>
              <a:ext cx="5797550" cy="247015"/>
            </a:xfrm>
            <a:custGeom>
              <a:avLst/>
              <a:gdLst/>
              <a:ahLst/>
              <a:cxnLst/>
              <a:rect l="l" t="t" r="r" b="b"/>
              <a:pathLst>
                <a:path w="5797550" h="247014">
                  <a:moveTo>
                    <a:pt x="5797296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5797296" y="246887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3" name="object 8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772790" y="3027298"/>
              <a:ext cx="782878" cy="19659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84499" y="3027298"/>
              <a:ext cx="480060" cy="19659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05122" y="3027298"/>
              <a:ext cx="1271143" cy="19659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101463" y="3031870"/>
              <a:ext cx="106679" cy="13106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187060" y="3027298"/>
              <a:ext cx="422452" cy="19659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39104" y="3027298"/>
              <a:ext cx="109727" cy="19659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593969" y="3027298"/>
              <a:ext cx="2287651" cy="19659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450970" y="3616705"/>
              <a:ext cx="554736" cy="196595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6583680" y="1255013"/>
            <a:ext cx="2267903" cy="1490663"/>
            <a:chOff x="8778240" y="1673351"/>
            <a:chExt cx="3023870" cy="1987550"/>
          </a:xfrm>
        </p:grpSpPr>
        <p:sp>
          <p:nvSpPr>
            <p:cNvPr id="92" name="object 92"/>
            <p:cNvSpPr/>
            <p:nvPr/>
          </p:nvSpPr>
          <p:spPr>
            <a:xfrm>
              <a:off x="8778240" y="1673351"/>
              <a:ext cx="3023870" cy="1987550"/>
            </a:xfrm>
            <a:custGeom>
              <a:avLst/>
              <a:gdLst/>
              <a:ahLst/>
              <a:cxnLst/>
              <a:rect l="l" t="t" r="r" b="b"/>
              <a:pathLst>
                <a:path w="3023870" h="1987550">
                  <a:moveTo>
                    <a:pt x="2839719" y="0"/>
                  </a:moveTo>
                  <a:lnTo>
                    <a:pt x="183895" y="0"/>
                  </a:lnTo>
                  <a:lnTo>
                    <a:pt x="134996" y="6566"/>
                  </a:lnTo>
                  <a:lnTo>
                    <a:pt x="91063" y="25098"/>
                  </a:lnTo>
                  <a:lnTo>
                    <a:pt x="53848" y="53847"/>
                  </a:lnTo>
                  <a:lnTo>
                    <a:pt x="25098" y="91063"/>
                  </a:lnTo>
                  <a:lnTo>
                    <a:pt x="6566" y="134996"/>
                  </a:lnTo>
                  <a:lnTo>
                    <a:pt x="0" y="183896"/>
                  </a:lnTo>
                  <a:lnTo>
                    <a:pt x="0" y="1803400"/>
                  </a:lnTo>
                  <a:lnTo>
                    <a:pt x="6566" y="1852299"/>
                  </a:lnTo>
                  <a:lnTo>
                    <a:pt x="25098" y="1896232"/>
                  </a:lnTo>
                  <a:lnTo>
                    <a:pt x="53847" y="1933448"/>
                  </a:lnTo>
                  <a:lnTo>
                    <a:pt x="91063" y="1962197"/>
                  </a:lnTo>
                  <a:lnTo>
                    <a:pt x="134996" y="1980729"/>
                  </a:lnTo>
                  <a:lnTo>
                    <a:pt x="183895" y="1987296"/>
                  </a:lnTo>
                  <a:lnTo>
                    <a:pt x="2839719" y="1987296"/>
                  </a:lnTo>
                  <a:lnTo>
                    <a:pt x="2888619" y="1980729"/>
                  </a:lnTo>
                  <a:lnTo>
                    <a:pt x="2932552" y="1962197"/>
                  </a:lnTo>
                  <a:lnTo>
                    <a:pt x="2969767" y="1933448"/>
                  </a:lnTo>
                  <a:lnTo>
                    <a:pt x="2998517" y="1896232"/>
                  </a:lnTo>
                  <a:lnTo>
                    <a:pt x="3017049" y="1852299"/>
                  </a:lnTo>
                  <a:lnTo>
                    <a:pt x="3023615" y="1803400"/>
                  </a:lnTo>
                  <a:lnTo>
                    <a:pt x="3023615" y="183896"/>
                  </a:lnTo>
                  <a:lnTo>
                    <a:pt x="3017049" y="134996"/>
                  </a:lnTo>
                  <a:lnTo>
                    <a:pt x="2998517" y="91063"/>
                  </a:lnTo>
                  <a:lnTo>
                    <a:pt x="2969767" y="53848"/>
                  </a:lnTo>
                  <a:lnTo>
                    <a:pt x="2932552" y="25098"/>
                  </a:lnTo>
                  <a:lnTo>
                    <a:pt x="2888619" y="6566"/>
                  </a:lnTo>
                  <a:lnTo>
                    <a:pt x="283971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016619" y="1852548"/>
              <a:ext cx="1208938" cy="18135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245219" y="2058365"/>
              <a:ext cx="1576704" cy="1816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758805" y="2058365"/>
              <a:ext cx="783056" cy="18166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016619" y="2264409"/>
              <a:ext cx="1466088" cy="18135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245219" y="2470149"/>
              <a:ext cx="357631" cy="18135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245219" y="2675889"/>
              <a:ext cx="373888" cy="18135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525635" y="2678937"/>
              <a:ext cx="100583" cy="12039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245219" y="2881629"/>
              <a:ext cx="345440" cy="18135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245219" y="3087369"/>
              <a:ext cx="288035" cy="181355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6752938" y="1533048"/>
            <a:ext cx="56198" cy="106551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491"/>
              </a:spcBef>
              <a:defRPr/>
            </a:pP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25"/>
              </a:spcBef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25"/>
              </a:spcBef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25"/>
              </a:spcBef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225"/>
              </a:spcBef>
              <a:defRPr/>
            </a:pPr>
            <a:r>
              <a:rPr sz="825" kern="0" spc="-38" dirty="0">
                <a:solidFill>
                  <a:srgbClr val="0076A9"/>
                </a:solidFill>
                <a:latin typeface="Arial"/>
                <a:cs typeface="Arial"/>
              </a:rPr>
              <a:t>•</a:t>
            </a:r>
            <a:endParaRPr sz="82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438055" y="1250727"/>
            <a:ext cx="1355408" cy="1378267"/>
            <a:chOff x="584073" y="1667636"/>
            <a:chExt cx="1807210" cy="1837689"/>
          </a:xfrm>
        </p:grpSpPr>
        <p:sp>
          <p:nvSpPr>
            <p:cNvPr id="104" name="object 104"/>
            <p:cNvSpPr/>
            <p:nvPr/>
          </p:nvSpPr>
          <p:spPr>
            <a:xfrm>
              <a:off x="593598" y="1677161"/>
              <a:ext cx="1788160" cy="1818639"/>
            </a:xfrm>
            <a:custGeom>
              <a:avLst/>
              <a:gdLst/>
              <a:ahLst/>
              <a:cxnLst/>
              <a:rect l="l" t="t" r="r" b="b"/>
              <a:pathLst>
                <a:path w="1788160" h="1818639">
                  <a:moveTo>
                    <a:pt x="1489709" y="0"/>
                  </a:moveTo>
                  <a:lnTo>
                    <a:pt x="297942" y="0"/>
                  </a:lnTo>
                  <a:lnTo>
                    <a:pt x="249616" y="3898"/>
                  </a:lnTo>
                  <a:lnTo>
                    <a:pt x="203772" y="15185"/>
                  </a:lnTo>
                  <a:lnTo>
                    <a:pt x="161023" y="33247"/>
                  </a:lnTo>
                  <a:lnTo>
                    <a:pt x="121984" y="57473"/>
                  </a:lnTo>
                  <a:lnTo>
                    <a:pt x="87268" y="87249"/>
                  </a:lnTo>
                  <a:lnTo>
                    <a:pt x="57487" y="121962"/>
                  </a:lnTo>
                  <a:lnTo>
                    <a:pt x="33257" y="161001"/>
                  </a:lnTo>
                  <a:lnTo>
                    <a:pt x="15190" y="203752"/>
                  </a:lnTo>
                  <a:lnTo>
                    <a:pt x="3899" y="249603"/>
                  </a:lnTo>
                  <a:lnTo>
                    <a:pt x="0" y="297941"/>
                  </a:lnTo>
                  <a:lnTo>
                    <a:pt x="0" y="1520189"/>
                  </a:lnTo>
                  <a:lnTo>
                    <a:pt x="3899" y="1568528"/>
                  </a:lnTo>
                  <a:lnTo>
                    <a:pt x="15190" y="1614379"/>
                  </a:lnTo>
                  <a:lnTo>
                    <a:pt x="33257" y="1657130"/>
                  </a:lnTo>
                  <a:lnTo>
                    <a:pt x="57487" y="1696169"/>
                  </a:lnTo>
                  <a:lnTo>
                    <a:pt x="87268" y="1730883"/>
                  </a:lnTo>
                  <a:lnTo>
                    <a:pt x="121984" y="1760658"/>
                  </a:lnTo>
                  <a:lnTo>
                    <a:pt x="161023" y="1784884"/>
                  </a:lnTo>
                  <a:lnTo>
                    <a:pt x="203772" y="1802946"/>
                  </a:lnTo>
                  <a:lnTo>
                    <a:pt x="249616" y="1814233"/>
                  </a:lnTo>
                  <a:lnTo>
                    <a:pt x="297942" y="1818132"/>
                  </a:lnTo>
                  <a:lnTo>
                    <a:pt x="1489709" y="1818132"/>
                  </a:lnTo>
                  <a:lnTo>
                    <a:pt x="1538048" y="1814233"/>
                  </a:lnTo>
                  <a:lnTo>
                    <a:pt x="1583899" y="1802946"/>
                  </a:lnTo>
                  <a:lnTo>
                    <a:pt x="1626650" y="1784884"/>
                  </a:lnTo>
                  <a:lnTo>
                    <a:pt x="1665689" y="1760658"/>
                  </a:lnTo>
                  <a:lnTo>
                    <a:pt x="1700402" y="1730883"/>
                  </a:lnTo>
                  <a:lnTo>
                    <a:pt x="1730178" y="1696169"/>
                  </a:lnTo>
                  <a:lnTo>
                    <a:pt x="1754404" y="1657130"/>
                  </a:lnTo>
                  <a:lnTo>
                    <a:pt x="1772466" y="1614379"/>
                  </a:lnTo>
                  <a:lnTo>
                    <a:pt x="1783753" y="1568528"/>
                  </a:lnTo>
                  <a:lnTo>
                    <a:pt x="1787652" y="1520189"/>
                  </a:lnTo>
                  <a:lnTo>
                    <a:pt x="1787652" y="297941"/>
                  </a:lnTo>
                  <a:lnTo>
                    <a:pt x="1783753" y="249603"/>
                  </a:lnTo>
                  <a:lnTo>
                    <a:pt x="1772466" y="203752"/>
                  </a:lnTo>
                  <a:lnTo>
                    <a:pt x="1754404" y="161001"/>
                  </a:lnTo>
                  <a:lnTo>
                    <a:pt x="1730178" y="121962"/>
                  </a:lnTo>
                  <a:lnTo>
                    <a:pt x="1700403" y="87248"/>
                  </a:lnTo>
                  <a:lnTo>
                    <a:pt x="1665689" y="57473"/>
                  </a:lnTo>
                  <a:lnTo>
                    <a:pt x="1626650" y="33247"/>
                  </a:lnTo>
                  <a:lnTo>
                    <a:pt x="1583899" y="15185"/>
                  </a:lnTo>
                  <a:lnTo>
                    <a:pt x="1538048" y="3898"/>
                  </a:lnTo>
                  <a:lnTo>
                    <a:pt x="1489709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3598" y="1677161"/>
              <a:ext cx="1788160" cy="1818639"/>
            </a:xfrm>
            <a:custGeom>
              <a:avLst/>
              <a:gdLst/>
              <a:ahLst/>
              <a:cxnLst/>
              <a:rect l="l" t="t" r="r" b="b"/>
              <a:pathLst>
                <a:path w="1788160" h="1818639">
                  <a:moveTo>
                    <a:pt x="0" y="297941"/>
                  </a:moveTo>
                  <a:lnTo>
                    <a:pt x="3899" y="249603"/>
                  </a:lnTo>
                  <a:lnTo>
                    <a:pt x="15190" y="203752"/>
                  </a:lnTo>
                  <a:lnTo>
                    <a:pt x="33257" y="161001"/>
                  </a:lnTo>
                  <a:lnTo>
                    <a:pt x="57487" y="121962"/>
                  </a:lnTo>
                  <a:lnTo>
                    <a:pt x="87268" y="87249"/>
                  </a:lnTo>
                  <a:lnTo>
                    <a:pt x="121984" y="57473"/>
                  </a:lnTo>
                  <a:lnTo>
                    <a:pt x="161023" y="33247"/>
                  </a:lnTo>
                  <a:lnTo>
                    <a:pt x="203772" y="15185"/>
                  </a:lnTo>
                  <a:lnTo>
                    <a:pt x="249616" y="3898"/>
                  </a:lnTo>
                  <a:lnTo>
                    <a:pt x="297942" y="0"/>
                  </a:lnTo>
                  <a:lnTo>
                    <a:pt x="1489709" y="0"/>
                  </a:lnTo>
                  <a:lnTo>
                    <a:pt x="1538048" y="3898"/>
                  </a:lnTo>
                  <a:lnTo>
                    <a:pt x="1583899" y="15185"/>
                  </a:lnTo>
                  <a:lnTo>
                    <a:pt x="1626650" y="33247"/>
                  </a:lnTo>
                  <a:lnTo>
                    <a:pt x="1665689" y="57473"/>
                  </a:lnTo>
                  <a:lnTo>
                    <a:pt x="1700403" y="87248"/>
                  </a:lnTo>
                  <a:lnTo>
                    <a:pt x="1730178" y="121962"/>
                  </a:lnTo>
                  <a:lnTo>
                    <a:pt x="1754404" y="161001"/>
                  </a:lnTo>
                  <a:lnTo>
                    <a:pt x="1772466" y="203752"/>
                  </a:lnTo>
                  <a:lnTo>
                    <a:pt x="1783753" y="249603"/>
                  </a:lnTo>
                  <a:lnTo>
                    <a:pt x="1787652" y="297941"/>
                  </a:lnTo>
                  <a:lnTo>
                    <a:pt x="1787652" y="1520189"/>
                  </a:lnTo>
                  <a:lnTo>
                    <a:pt x="1783753" y="1568528"/>
                  </a:lnTo>
                  <a:lnTo>
                    <a:pt x="1772466" y="1614379"/>
                  </a:lnTo>
                  <a:lnTo>
                    <a:pt x="1754404" y="1657130"/>
                  </a:lnTo>
                  <a:lnTo>
                    <a:pt x="1730178" y="1696169"/>
                  </a:lnTo>
                  <a:lnTo>
                    <a:pt x="1700402" y="1730883"/>
                  </a:lnTo>
                  <a:lnTo>
                    <a:pt x="1665689" y="1760658"/>
                  </a:lnTo>
                  <a:lnTo>
                    <a:pt x="1626650" y="1784884"/>
                  </a:lnTo>
                  <a:lnTo>
                    <a:pt x="1583899" y="1802946"/>
                  </a:lnTo>
                  <a:lnTo>
                    <a:pt x="1538048" y="1814233"/>
                  </a:lnTo>
                  <a:lnTo>
                    <a:pt x="1489709" y="1818132"/>
                  </a:lnTo>
                  <a:lnTo>
                    <a:pt x="297942" y="1818132"/>
                  </a:lnTo>
                  <a:lnTo>
                    <a:pt x="249616" y="1814233"/>
                  </a:lnTo>
                  <a:lnTo>
                    <a:pt x="203772" y="1802946"/>
                  </a:lnTo>
                  <a:lnTo>
                    <a:pt x="161023" y="1784884"/>
                  </a:lnTo>
                  <a:lnTo>
                    <a:pt x="121984" y="1760658"/>
                  </a:lnTo>
                  <a:lnTo>
                    <a:pt x="87268" y="1730883"/>
                  </a:lnTo>
                  <a:lnTo>
                    <a:pt x="57487" y="1696169"/>
                  </a:lnTo>
                  <a:lnTo>
                    <a:pt x="33257" y="1657130"/>
                  </a:lnTo>
                  <a:lnTo>
                    <a:pt x="15190" y="1614379"/>
                  </a:lnTo>
                  <a:lnTo>
                    <a:pt x="3899" y="1568528"/>
                  </a:lnTo>
                  <a:lnTo>
                    <a:pt x="0" y="1520189"/>
                  </a:lnTo>
                  <a:lnTo>
                    <a:pt x="0" y="297941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6" name="object 10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29944" y="1866264"/>
              <a:ext cx="1219619" cy="19659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277366" y="2049144"/>
              <a:ext cx="499630" cy="19659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63828" y="2399664"/>
              <a:ext cx="1544193" cy="18135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77544" y="2567381"/>
              <a:ext cx="1522095" cy="181660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92784" y="2735325"/>
              <a:ext cx="807669" cy="18135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38351" y="2735325"/>
              <a:ext cx="733183" cy="18135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361186" y="2902965"/>
              <a:ext cx="310895" cy="18135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03452" y="3070605"/>
              <a:ext cx="1432559" cy="181355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7188326" y="2869407"/>
            <a:ext cx="1010603" cy="379571"/>
            <a:chOff x="9584435" y="3825875"/>
            <a:chExt cx="1347470" cy="506095"/>
          </a:xfrm>
        </p:grpSpPr>
        <p:pic>
          <p:nvPicPr>
            <p:cNvPr id="115" name="object 11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584435" y="3825875"/>
              <a:ext cx="1347470" cy="26212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589007" y="4069715"/>
              <a:ext cx="1299718" cy="262128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1927240" y="2004965"/>
            <a:ext cx="5639753" cy="992029"/>
            <a:chOff x="2569654" y="2673286"/>
            <a:chExt cx="7519670" cy="1322705"/>
          </a:xfrm>
        </p:grpSpPr>
        <p:pic>
          <p:nvPicPr>
            <p:cNvPr id="118" name="object 11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245219" y="3293109"/>
              <a:ext cx="843991" cy="181355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2680716" y="3305555"/>
              <a:ext cx="5797550" cy="248920"/>
            </a:xfrm>
            <a:custGeom>
              <a:avLst/>
              <a:gdLst/>
              <a:ahLst/>
              <a:cxnLst/>
              <a:rect l="l" t="t" r="r" b="b"/>
              <a:pathLst>
                <a:path w="5797550" h="248920">
                  <a:moveTo>
                    <a:pt x="5797296" y="0"/>
                  </a:moveTo>
                  <a:lnTo>
                    <a:pt x="0" y="0"/>
                  </a:lnTo>
                  <a:lnTo>
                    <a:pt x="0" y="248412"/>
                  </a:lnTo>
                  <a:lnTo>
                    <a:pt x="5797296" y="248412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0" name="object 12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772791" y="3328415"/>
              <a:ext cx="762761" cy="19659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66211" y="3328415"/>
              <a:ext cx="480060" cy="19659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886835" y="3328415"/>
              <a:ext cx="1655699" cy="19659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470525" y="3328415"/>
              <a:ext cx="109727" cy="19659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525389" y="3328415"/>
              <a:ext cx="2573274" cy="196596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2680716" y="3593591"/>
              <a:ext cx="5797550" cy="248920"/>
            </a:xfrm>
            <a:custGeom>
              <a:avLst/>
              <a:gdLst/>
              <a:ahLst/>
              <a:cxnLst/>
              <a:rect l="l" t="t" r="r" b="b"/>
              <a:pathLst>
                <a:path w="5797550" h="248920">
                  <a:moveTo>
                    <a:pt x="5797296" y="0"/>
                  </a:moveTo>
                  <a:lnTo>
                    <a:pt x="0" y="0"/>
                  </a:lnTo>
                  <a:lnTo>
                    <a:pt x="0" y="248411"/>
                  </a:lnTo>
                  <a:lnTo>
                    <a:pt x="5797296" y="248411"/>
                  </a:lnTo>
                  <a:lnTo>
                    <a:pt x="579729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26" name="object 12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772791" y="3616705"/>
              <a:ext cx="696086" cy="19659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391535" y="3621277"/>
              <a:ext cx="118872" cy="13106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46271" y="3616705"/>
              <a:ext cx="1654175" cy="19659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28437" y="3616705"/>
              <a:ext cx="109727" cy="19659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583301" y="3616705"/>
              <a:ext cx="2573274" cy="196595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2583942" y="2687573"/>
              <a:ext cx="5994400" cy="283845"/>
            </a:xfrm>
            <a:custGeom>
              <a:avLst/>
              <a:gdLst/>
              <a:ahLst/>
              <a:cxnLst/>
              <a:rect l="l" t="t" r="r" b="b"/>
              <a:pathLst>
                <a:path w="5994400" h="283844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946648" y="0"/>
                  </a:lnTo>
                  <a:lnTo>
                    <a:pt x="5965013" y="3720"/>
                  </a:lnTo>
                  <a:lnTo>
                    <a:pt x="5980033" y="13858"/>
                  </a:lnTo>
                  <a:lnTo>
                    <a:pt x="5990171" y="28878"/>
                  </a:lnTo>
                  <a:lnTo>
                    <a:pt x="5993891" y="47243"/>
                  </a:lnTo>
                  <a:lnTo>
                    <a:pt x="5993891" y="236220"/>
                  </a:lnTo>
                  <a:lnTo>
                    <a:pt x="5990171" y="254585"/>
                  </a:lnTo>
                  <a:lnTo>
                    <a:pt x="5980033" y="269605"/>
                  </a:lnTo>
                  <a:lnTo>
                    <a:pt x="5965013" y="279743"/>
                  </a:lnTo>
                  <a:lnTo>
                    <a:pt x="594664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3"/>
                  </a:lnTo>
                  <a:close/>
                </a:path>
              </a:pathLst>
            </a:custGeom>
            <a:ln w="28575">
              <a:solidFill>
                <a:srgbClr val="EC1F23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8132826" y="2820161"/>
              <a:ext cx="1343025" cy="1176020"/>
            </a:xfrm>
            <a:custGeom>
              <a:avLst/>
              <a:gdLst/>
              <a:ahLst/>
              <a:cxnLst/>
              <a:rect l="l" t="t" r="r" b="b"/>
              <a:pathLst>
                <a:path w="1343025" h="1176020">
                  <a:moveTo>
                    <a:pt x="58886" y="63922"/>
                  </a:moveTo>
                  <a:lnTo>
                    <a:pt x="35017" y="79553"/>
                  </a:lnTo>
                  <a:lnTo>
                    <a:pt x="751585" y="1175512"/>
                  </a:lnTo>
                  <a:lnTo>
                    <a:pt x="1342644" y="1175512"/>
                  </a:lnTo>
                  <a:lnTo>
                    <a:pt x="1342644" y="1153414"/>
                  </a:lnTo>
                  <a:lnTo>
                    <a:pt x="771271" y="1153414"/>
                  </a:lnTo>
                  <a:lnTo>
                    <a:pt x="759332" y="1146937"/>
                  </a:lnTo>
                  <a:lnTo>
                    <a:pt x="767035" y="1146937"/>
                  </a:lnTo>
                  <a:lnTo>
                    <a:pt x="58886" y="63922"/>
                  </a:lnTo>
                  <a:close/>
                </a:path>
                <a:path w="1343025" h="1176020">
                  <a:moveTo>
                    <a:pt x="767035" y="1146937"/>
                  </a:moveTo>
                  <a:lnTo>
                    <a:pt x="759332" y="1146937"/>
                  </a:lnTo>
                  <a:lnTo>
                    <a:pt x="771271" y="1153414"/>
                  </a:lnTo>
                  <a:lnTo>
                    <a:pt x="767035" y="1146937"/>
                  </a:lnTo>
                  <a:close/>
                </a:path>
                <a:path w="1343025" h="1176020">
                  <a:moveTo>
                    <a:pt x="1342644" y="1146937"/>
                  </a:moveTo>
                  <a:lnTo>
                    <a:pt x="767035" y="1146937"/>
                  </a:lnTo>
                  <a:lnTo>
                    <a:pt x="771271" y="1153414"/>
                  </a:lnTo>
                  <a:lnTo>
                    <a:pt x="1342644" y="1153414"/>
                  </a:lnTo>
                  <a:lnTo>
                    <a:pt x="1342644" y="1146937"/>
                  </a:lnTo>
                  <a:close/>
                </a:path>
                <a:path w="1343025" h="1176020">
                  <a:moveTo>
                    <a:pt x="0" y="0"/>
                  </a:moveTo>
                  <a:lnTo>
                    <a:pt x="11049" y="95250"/>
                  </a:lnTo>
                  <a:lnTo>
                    <a:pt x="35017" y="79553"/>
                  </a:lnTo>
                  <a:lnTo>
                    <a:pt x="27177" y="67563"/>
                  </a:lnTo>
                  <a:lnTo>
                    <a:pt x="51053" y="51942"/>
                  </a:lnTo>
                  <a:lnTo>
                    <a:pt x="77179" y="51942"/>
                  </a:lnTo>
                  <a:lnTo>
                    <a:pt x="82803" y="48260"/>
                  </a:lnTo>
                  <a:lnTo>
                    <a:pt x="0" y="0"/>
                  </a:lnTo>
                  <a:close/>
                </a:path>
                <a:path w="1343025" h="1176020">
                  <a:moveTo>
                    <a:pt x="51053" y="51942"/>
                  </a:moveTo>
                  <a:lnTo>
                    <a:pt x="27177" y="67563"/>
                  </a:lnTo>
                  <a:lnTo>
                    <a:pt x="35017" y="79553"/>
                  </a:lnTo>
                  <a:lnTo>
                    <a:pt x="58886" y="63922"/>
                  </a:lnTo>
                  <a:lnTo>
                    <a:pt x="51053" y="51942"/>
                  </a:lnTo>
                  <a:close/>
                </a:path>
                <a:path w="1343025" h="1176020">
                  <a:moveTo>
                    <a:pt x="77179" y="51942"/>
                  </a:moveTo>
                  <a:lnTo>
                    <a:pt x="51053" y="51942"/>
                  </a:lnTo>
                  <a:lnTo>
                    <a:pt x="58886" y="63922"/>
                  </a:lnTo>
                  <a:lnTo>
                    <a:pt x="77179" y="51942"/>
                  </a:lnTo>
                  <a:close/>
                </a:path>
              </a:pathLst>
            </a:custGeom>
            <a:solidFill>
              <a:srgbClr val="EC1F23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356" y="417671"/>
            <a:ext cx="7032117" cy="3931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3617" y="4929987"/>
            <a:ext cx="96012" cy="982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4213" y="4660010"/>
            <a:ext cx="6344126" cy="310038"/>
            <a:chOff x="445617" y="6213347"/>
            <a:chExt cx="8458835" cy="413384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617" y="6216395"/>
              <a:ext cx="70104" cy="868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669" y="6213347"/>
              <a:ext cx="73151" cy="131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7245" y="6216395"/>
              <a:ext cx="89154" cy="86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6681" y="6213347"/>
              <a:ext cx="189737" cy="1310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5365" y="6216395"/>
              <a:ext cx="109728" cy="868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517" y="6213347"/>
              <a:ext cx="4295648" cy="131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53330" y="6216395"/>
              <a:ext cx="76200" cy="868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1430" y="6213347"/>
              <a:ext cx="1288414" cy="1310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33743" y="6213347"/>
              <a:ext cx="608901" cy="1310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99148" y="6216395"/>
              <a:ext cx="73151" cy="868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35724" y="6213347"/>
              <a:ext cx="1968500" cy="1310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617" y="6338011"/>
              <a:ext cx="76200" cy="871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3717" y="6334963"/>
              <a:ext cx="1952879" cy="1313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88997" y="6338011"/>
              <a:ext cx="70104" cy="871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24048" y="6334963"/>
              <a:ext cx="1611249" cy="1313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5617" y="6495592"/>
              <a:ext cx="6051956" cy="1310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51092" y="6495592"/>
              <a:ext cx="1035050" cy="13106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085672" y="1356741"/>
            <a:ext cx="1440656" cy="741521"/>
            <a:chOff x="4114228" y="1808988"/>
            <a:chExt cx="1920875" cy="988694"/>
          </a:xfrm>
        </p:grpSpPr>
        <p:sp>
          <p:nvSpPr>
            <p:cNvPr id="23" name="object 23"/>
            <p:cNvSpPr/>
            <p:nvPr/>
          </p:nvSpPr>
          <p:spPr>
            <a:xfrm>
              <a:off x="4118990" y="1808988"/>
              <a:ext cx="1916430" cy="457200"/>
            </a:xfrm>
            <a:custGeom>
              <a:avLst/>
              <a:gdLst/>
              <a:ahLst/>
              <a:cxnLst/>
              <a:rect l="l" t="t" r="r" b="b"/>
              <a:pathLst>
                <a:path w="1916429" h="457200">
                  <a:moveTo>
                    <a:pt x="1916049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916049" y="457200"/>
                  </a:lnTo>
                  <a:lnTo>
                    <a:pt x="191604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118990" y="2261489"/>
              <a:ext cx="0" cy="535940"/>
            </a:xfrm>
            <a:custGeom>
              <a:avLst/>
              <a:gdLst/>
              <a:ahLst/>
              <a:cxnLst/>
              <a:rect l="l" t="t" r="r" b="b"/>
              <a:pathLst>
                <a:path h="535939">
                  <a:moveTo>
                    <a:pt x="0" y="0"/>
                  </a:moveTo>
                  <a:lnTo>
                    <a:pt x="0" y="53581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3089243" y="2288286"/>
            <a:ext cx="0" cy="994410"/>
          </a:xfrm>
          <a:custGeom>
            <a:avLst/>
            <a:gdLst/>
            <a:ahLst/>
            <a:cxnLst/>
            <a:rect l="l" t="t" r="r" b="b"/>
            <a:pathLst>
              <a:path h="1325879">
                <a:moveTo>
                  <a:pt x="0" y="0"/>
                </a:moveTo>
                <a:lnTo>
                  <a:pt x="0" y="132537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89243" y="3472529"/>
            <a:ext cx="0" cy="994410"/>
          </a:xfrm>
          <a:custGeom>
            <a:avLst/>
            <a:gdLst/>
            <a:ahLst/>
            <a:cxnLst/>
            <a:rect l="l" t="t" r="r" b="b"/>
            <a:pathLst>
              <a:path h="1325879">
                <a:moveTo>
                  <a:pt x="0" y="0"/>
                </a:moveTo>
                <a:lnTo>
                  <a:pt x="0" y="1325473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8138" y="1699641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8138" y="1897094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8138" y="2094452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8138" y="2291810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8138" y="2489168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8138" y="2686621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38138" y="2883979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38138" y="3081338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8138" y="3278791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38138" y="3476149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8138" y="3673507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138" y="3870865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8138" y="4068317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8138" y="1351979"/>
            <a:ext cx="4192905" cy="3114675"/>
            <a:chOff x="450850" y="1802638"/>
            <a:chExt cx="5590540" cy="4152900"/>
          </a:xfrm>
        </p:grpSpPr>
        <p:sp>
          <p:nvSpPr>
            <p:cNvPr id="41" name="object 41"/>
            <p:cNvSpPr/>
            <p:nvPr/>
          </p:nvSpPr>
          <p:spPr>
            <a:xfrm>
              <a:off x="450850" y="5687580"/>
              <a:ext cx="5590540" cy="0"/>
            </a:xfrm>
            <a:custGeom>
              <a:avLst/>
              <a:gdLst/>
              <a:ahLst/>
              <a:cxnLst/>
              <a:rect l="l" t="t" r="r" b="b"/>
              <a:pathLst>
                <a:path w="5590540">
                  <a:moveTo>
                    <a:pt x="0" y="0"/>
                  </a:moveTo>
                  <a:lnTo>
                    <a:pt x="559054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50850" y="1802638"/>
              <a:ext cx="5590540" cy="4152900"/>
            </a:xfrm>
            <a:custGeom>
              <a:avLst/>
              <a:gdLst/>
              <a:ahLst/>
              <a:cxnLst/>
              <a:rect l="l" t="t" r="r" b="b"/>
              <a:pathLst>
                <a:path w="5590540" h="4152900">
                  <a:moveTo>
                    <a:pt x="6350" y="0"/>
                  </a:moveTo>
                  <a:lnTo>
                    <a:pt x="6350" y="4152874"/>
                  </a:lnTo>
                </a:path>
                <a:path w="5590540" h="4152900">
                  <a:moveTo>
                    <a:pt x="5584190" y="0"/>
                  </a:moveTo>
                  <a:lnTo>
                    <a:pt x="5584190" y="4152874"/>
                  </a:lnTo>
                </a:path>
                <a:path w="5590540" h="4152900">
                  <a:moveTo>
                    <a:pt x="0" y="6350"/>
                  </a:moveTo>
                  <a:lnTo>
                    <a:pt x="5590540" y="63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50850" y="5950762"/>
              <a:ext cx="5590540" cy="0"/>
            </a:xfrm>
            <a:custGeom>
              <a:avLst/>
              <a:gdLst/>
              <a:ahLst/>
              <a:cxnLst/>
              <a:rect l="l" t="t" r="r" b="b"/>
              <a:pathLst>
                <a:path w="5590540">
                  <a:moveTo>
                    <a:pt x="0" y="0"/>
                  </a:moveTo>
                  <a:lnTo>
                    <a:pt x="559054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2919" y="2027555"/>
              <a:ext cx="1480312" cy="19659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58563" y="1830273"/>
              <a:ext cx="718375" cy="1969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13427" y="2013839"/>
              <a:ext cx="602627" cy="19659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2919" y="2295728"/>
              <a:ext cx="1764411" cy="19690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83886" y="2295728"/>
              <a:ext cx="540512" cy="1969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47183" y="2295728"/>
              <a:ext cx="176784" cy="1969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5575" y="2295728"/>
              <a:ext cx="314960" cy="19690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2919" y="2559431"/>
              <a:ext cx="980147" cy="19659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01007" y="2559431"/>
              <a:ext cx="1219911" cy="19659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2919" y="2822702"/>
              <a:ext cx="426720" cy="19659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8744" y="3085541"/>
              <a:ext cx="486460" cy="1969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42383" y="3085541"/>
              <a:ext cx="538187" cy="19690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8744" y="3349116"/>
              <a:ext cx="433425" cy="19659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48478" y="3349116"/>
              <a:ext cx="522516" cy="19659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8744" y="3612514"/>
              <a:ext cx="1804035" cy="19659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56683" y="3612514"/>
              <a:ext cx="288950" cy="19659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8744" y="3875532"/>
              <a:ext cx="948004" cy="19659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921630" y="3875532"/>
              <a:ext cx="373075" cy="19659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02919" y="4138930"/>
              <a:ext cx="1968627" cy="19659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45430" y="4138930"/>
              <a:ext cx="529475" cy="19659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02919" y="4402201"/>
              <a:ext cx="2462403" cy="19659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8744" y="4668266"/>
              <a:ext cx="1177201" cy="19659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830190" y="4668266"/>
              <a:ext cx="566051" cy="1965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18744" y="4931410"/>
              <a:ext cx="932357" cy="19659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827142" y="4931410"/>
              <a:ext cx="573024" cy="19659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8744" y="5194680"/>
              <a:ext cx="612990" cy="19659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70431" y="5194680"/>
              <a:ext cx="109728" cy="19659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25295" y="5194680"/>
              <a:ext cx="394334" cy="19659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40763" y="5194680"/>
              <a:ext cx="109727" cy="19659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95627" y="5194680"/>
              <a:ext cx="348615" cy="19659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74519" y="5194680"/>
              <a:ext cx="478536" cy="19659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92350" y="5194680"/>
              <a:ext cx="1667382" cy="19659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895597" y="5199253"/>
              <a:ext cx="106679" cy="13106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919726" y="5194680"/>
              <a:ext cx="378929" cy="1965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18744" y="5457444"/>
              <a:ext cx="2010664" cy="19690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930394" y="5457444"/>
              <a:ext cx="351497" cy="1969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8744" y="5721096"/>
              <a:ext cx="3016250" cy="19659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919726" y="5721096"/>
              <a:ext cx="378929" cy="196596"/>
            </a:xfrm>
            <a:prstGeom prst="rect">
              <a:avLst/>
            </a:prstGeom>
          </p:spPr>
        </p:pic>
      </p:grpSp>
      <p:sp>
        <p:nvSpPr>
          <p:cNvPr id="82" name="object 82"/>
          <p:cNvSpPr/>
          <p:nvPr/>
        </p:nvSpPr>
        <p:spPr>
          <a:xfrm>
            <a:off x="7436929" y="1356741"/>
            <a:ext cx="1439228" cy="342900"/>
          </a:xfrm>
          <a:custGeom>
            <a:avLst/>
            <a:gdLst/>
            <a:ahLst/>
            <a:cxnLst/>
            <a:rect l="l" t="t" r="r" b="b"/>
            <a:pathLst>
              <a:path w="1918970" h="457200">
                <a:moveTo>
                  <a:pt x="1918843" y="0"/>
                </a:moveTo>
                <a:lnTo>
                  <a:pt x="0" y="0"/>
                </a:lnTo>
                <a:lnTo>
                  <a:pt x="0" y="457200"/>
                </a:lnTo>
                <a:lnTo>
                  <a:pt x="1918843" y="457200"/>
                </a:lnTo>
                <a:lnTo>
                  <a:pt x="191884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436930" y="1860709"/>
            <a:ext cx="0" cy="336709"/>
          </a:xfrm>
          <a:custGeom>
            <a:avLst/>
            <a:gdLst/>
            <a:ahLst/>
            <a:cxnLst/>
            <a:rect l="l" t="t" r="r" b="b"/>
            <a:pathLst>
              <a:path h="448944">
                <a:moveTo>
                  <a:pt x="0" y="0"/>
                </a:moveTo>
                <a:lnTo>
                  <a:pt x="0" y="44843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436930" y="2354485"/>
            <a:ext cx="0" cy="2115026"/>
          </a:xfrm>
          <a:custGeom>
            <a:avLst/>
            <a:gdLst/>
            <a:ahLst/>
            <a:cxnLst/>
            <a:rect l="l" t="t" r="r" b="b"/>
            <a:pathLst>
              <a:path h="2820035">
                <a:moveTo>
                  <a:pt x="0" y="0"/>
                </a:moveTo>
                <a:lnTo>
                  <a:pt x="0" y="2819628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688014" y="1699641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688014" y="1864233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688014" y="2028825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688014" y="2193416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688014" y="2358008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688014" y="2522600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688014" y="2687192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688014" y="2851784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688014" y="3013234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688014" y="3174587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688014" y="3335941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688014" y="3497389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688014" y="3658742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688014" y="3820096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688014" y="3981450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688014" y="4142899"/>
            <a:ext cx="4192905" cy="0"/>
          </a:xfrm>
          <a:custGeom>
            <a:avLst/>
            <a:gdLst/>
            <a:ahLst/>
            <a:cxnLst/>
            <a:rect l="l" t="t" r="r" b="b"/>
            <a:pathLst>
              <a:path w="5590540">
                <a:moveTo>
                  <a:pt x="0" y="0"/>
                </a:moveTo>
                <a:lnTo>
                  <a:pt x="559054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4688014" y="1351978"/>
            <a:ext cx="4192905" cy="3117533"/>
            <a:chOff x="6250685" y="1802638"/>
            <a:chExt cx="5590540" cy="4156710"/>
          </a:xfrm>
        </p:grpSpPr>
        <p:sp>
          <p:nvSpPr>
            <p:cNvPr id="102" name="object 102"/>
            <p:cNvSpPr/>
            <p:nvPr/>
          </p:nvSpPr>
          <p:spPr>
            <a:xfrm>
              <a:off x="6250685" y="5739003"/>
              <a:ext cx="5590540" cy="0"/>
            </a:xfrm>
            <a:custGeom>
              <a:avLst/>
              <a:gdLst/>
              <a:ahLst/>
              <a:cxnLst/>
              <a:rect l="l" t="t" r="r" b="b"/>
              <a:pathLst>
                <a:path w="5590540">
                  <a:moveTo>
                    <a:pt x="0" y="0"/>
                  </a:moveTo>
                  <a:lnTo>
                    <a:pt x="559054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6250685" y="1802638"/>
              <a:ext cx="5590540" cy="4156710"/>
            </a:xfrm>
            <a:custGeom>
              <a:avLst/>
              <a:gdLst/>
              <a:ahLst/>
              <a:cxnLst/>
              <a:rect l="l" t="t" r="r" b="b"/>
              <a:pathLst>
                <a:path w="5590540" h="4156710">
                  <a:moveTo>
                    <a:pt x="6350" y="0"/>
                  </a:moveTo>
                  <a:lnTo>
                    <a:pt x="6350" y="4156303"/>
                  </a:lnTo>
                </a:path>
                <a:path w="5590540" h="4156710">
                  <a:moveTo>
                    <a:pt x="5584190" y="0"/>
                  </a:moveTo>
                  <a:lnTo>
                    <a:pt x="5584190" y="4156303"/>
                  </a:lnTo>
                </a:path>
                <a:path w="5590540" h="4156710">
                  <a:moveTo>
                    <a:pt x="0" y="6350"/>
                  </a:moveTo>
                  <a:lnTo>
                    <a:pt x="5590540" y="635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6250685" y="5954179"/>
              <a:ext cx="5590540" cy="0"/>
            </a:xfrm>
            <a:custGeom>
              <a:avLst/>
              <a:gdLst/>
              <a:ahLst/>
              <a:cxnLst/>
              <a:rect l="l" t="t" r="r" b="b"/>
              <a:pathLst>
                <a:path w="5590540">
                  <a:moveTo>
                    <a:pt x="0" y="0"/>
                  </a:moveTo>
                  <a:lnTo>
                    <a:pt x="559054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05" name="object 10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03517" y="2027555"/>
              <a:ext cx="1480058" cy="19659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57636" y="1830273"/>
              <a:ext cx="718375" cy="19690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612501" y="2013839"/>
              <a:ext cx="602627" cy="19659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03517" y="2274443"/>
              <a:ext cx="733259" cy="19659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416293" y="2493899"/>
              <a:ext cx="198120" cy="19659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44504" y="2493899"/>
              <a:ext cx="529475" cy="19659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416293" y="2713355"/>
              <a:ext cx="109727" cy="19659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632058" y="2713355"/>
              <a:ext cx="557695" cy="19659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03517" y="2932811"/>
              <a:ext cx="612076" cy="19659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847585" y="2932811"/>
              <a:ext cx="480059" cy="19659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268209" y="2932811"/>
              <a:ext cx="673798" cy="19659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867141" y="2937383"/>
              <a:ext cx="115824" cy="13106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16293" y="3152266"/>
              <a:ext cx="1055306" cy="19659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601578" y="3152266"/>
              <a:ext cx="566407" cy="19659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097132" y="3156838"/>
              <a:ext cx="109727" cy="13106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416293" y="3371418"/>
              <a:ext cx="1040536" cy="19690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604880" y="3371418"/>
              <a:ext cx="553859" cy="19690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089513" y="3375990"/>
              <a:ext cx="115824" cy="13136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416293" y="3591433"/>
              <a:ext cx="1125880" cy="196595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598784" y="3591433"/>
              <a:ext cx="573024" cy="19659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100180" y="3596005"/>
              <a:ext cx="109727" cy="13106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12991" y="3808730"/>
              <a:ext cx="1083538" cy="19659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720451" y="3808730"/>
              <a:ext cx="373075" cy="19659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12991" y="4023995"/>
              <a:ext cx="1122934" cy="19659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720451" y="4023995"/>
              <a:ext cx="373075" cy="19659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12991" y="4239133"/>
              <a:ext cx="558152" cy="19659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720451" y="4239133"/>
              <a:ext cx="373075" cy="19659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412991" y="4454398"/>
              <a:ext cx="552665" cy="19659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720451" y="4454398"/>
              <a:ext cx="373075" cy="19659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412991" y="4669536"/>
              <a:ext cx="550837" cy="19659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755502" y="4669536"/>
              <a:ext cx="288950" cy="19659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412991" y="4884673"/>
              <a:ext cx="538035" cy="19659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755502" y="4884673"/>
              <a:ext cx="288950" cy="19659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412991" y="5099939"/>
              <a:ext cx="600214" cy="196596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755502" y="5099939"/>
              <a:ext cx="288950" cy="196596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412991" y="5314772"/>
              <a:ext cx="539864" cy="19690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755502" y="5314772"/>
              <a:ext cx="288950" cy="19690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412991" y="5530596"/>
              <a:ext cx="581926" cy="196596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755502" y="5530596"/>
              <a:ext cx="288950" cy="19659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412991" y="5745784"/>
              <a:ext cx="470369" cy="19659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656442" y="5745784"/>
              <a:ext cx="501611" cy="196596"/>
            </a:xfrm>
            <a:prstGeom prst="rect">
              <a:avLst/>
            </a:prstGeom>
          </p:spPr>
        </p:pic>
      </p:grpSp>
      <p:sp>
        <p:nvSpPr>
          <p:cNvPr id="146" name="object 146"/>
          <p:cNvSpPr txBox="1"/>
          <p:nvPr/>
        </p:nvSpPr>
        <p:spPr>
          <a:xfrm>
            <a:off x="755142" y="1082231"/>
            <a:ext cx="66199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47" name="object 147"/>
          <p:cNvGrpSpPr/>
          <p:nvPr/>
        </p:nvGrpSpPr>
        <p:grpSpPr>
          <a:xfrm>
            <a:off x="895197" y="1092898"/>
            <a:ext cx="7540943" cy="172878"/>
            <a:chOff x="1193596" y="1457197"/>
            <a:chExt cx="10054590" cy="230504"/>
          </a:xfrm>
        </p:grpSpPr>
        <p:pic>
          <p:nvPicPr>
            <p:cNvPr id="148" name="object 14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193596" y="1457197"/>
              <a:ext cx="7321677" cy="2301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436609" y="1457197"/>
              <a:ext cx="128016" cy="230124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500618" y="1457197"/>
              <a:ext cx="2265806" cy="23012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690606" y="1457197"/>
              <a:ext cx="207873" cy="23012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0794492" y="1457197"/>
              <a:ext cx="453542" cy="230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356" y="51910"/>
            <a:ext cx="6716078" cy="759143"/>
            <a:chOff x="447141" y="69214"/>
            <a:chExt cx="8954770" cy="1012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41" y="69214"/>
              <a:ext cx="8954770" cy="5242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141" y="556895"/>
              <a:ext cx="5871718" cy="52425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8189" y="4929987"/>
            <a:ext cx="86868" cy="9829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34213" y="4660010"/>
            <a:ext cx="7597140" cy="310038"/>
            <a:chOff x="445617" y="6213347"/>
            <a:chExt cx="10129520" cy="413384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17" y="6216395"/>
              <a:ext cx="70104" cy="86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669" y="6213347"/>
              <a:ext cx="380390" cy="1310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521" y="6213347"/>
              <a:ext cx="594690" cy="131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9440" y="6216395"/>
              <a:ext cx="76200" cy="868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7540" y="6213347"/>
              <a:ext cx="270256" cy="1310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3093" y="6213347"/>
              <a:ext cx="4328922" cy="1310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17437" y="6213347"/>
              <a:ext cx="537006" cy="1310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5617" y="6373063"/>
              <a:ext cx="5593842" cy="1313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95161" y="6373063"/>
              <a:ext cx="3958082" cy="1313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09301" y="6373063"/>
              <a:ext cx="665683" cy="1313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617" y="6495592"/>
              <a:ext cx="2896235" cy="131064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3302127" y="1635632"/>
            <a:ext cx="161449" cy="462915"/>
          </a:xfrm>
          <a:custGeom>
            <a:avLst/>
            <a:gdLst/>
            <a:ahLst/>
            <a:cxnLst/>
            <a:rect l="l" t="t" r="r" b="b"/>
            <a:pathLst>
              <a:path w="215264" h="617219">
                <a:moveTo>
                  <a:pt x="64008" y="0"/>
                </a:moveTo>
                <a:lnTo>
                  <a:pt x="0" y="0"/>
                </a:lnTo>
                <a:lnTo>
                  <a:pt x="0" y="617220"/>
                </a:lnTo>
                <a:lnTo>
                  <a:pt x="64008" y="617220"/>
                </a:lnTo>
                <a:lnTo>
                  <a:pt x="64008" y="0"/>
                </a:lnTo>
                <a:close/>
              </a:path>
              <a:path w="215264" h="617219">
                <a:moveTo>
                  <a:pt x="140208" y="505968"/>
                </a:moveTo>
                <a:lnTo>
                  <a:pt x="76200" y="505968"/>
                </a:lnTo>
                <a:lnTo>
                  <a:pt x="76200" y="617220"/>
                </a:lnTo>
                <a:lnTo>
                  <a:pt x="140208" y="617220"/>
                </a:lnTo>
                <a:lnTo>
                  <a:pt x="140208" y="505968"/>
                </a:lnTo>
                <a:close/>
              </a:path>
              <a:path w="215264" h="617219">
                <a:moveTo>
                  <a:pt x="214884" y="537972"/>
                </a:moveTo>
                <a:lnTo>
                  <a:pt x="150876" y="537972"/>
                </a:lnTo>
                <a:lnTo>
                  <a:pt x="150876" y="617220"/>
                </a:lnTo>
                <a:lnTo>
                  <a:pt x="214884" y="617220"/>
                </a:lnTo>
                <a:lnTo>
                  <a:pt x="214884" y="53797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98748" y="2098548"/>
            <a:ext cx="5262563" cy="1416367"/>
            <a:chOff x="4931664" y="2798064"/>
            <a:chExt cx="7016750" cy="1888489"/>
          </a:xfrm>
        </p:grpSpPr>
        <p:sp>
          <p:nvSpPr>
            <p:cNvPr id="20" name="object 20"/>
            <p:cNvSpPr/>
            <p:nvPr/>
          </p:nvSpPr>
          <p:spPr>
            <a:xfrm>
              <a:off x="4931664" y="2798064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5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007864" y="2798063"/>
              <a:ext cx="215265" cy="178435"/>
            </a:xfrm>
            <a:custGeom>
              <a:avLst/>
              <a:gdLst/>
              <a:ahLst/>
              <a:cxnLst/>
              <a:rect l="l" t="t" r="r" b="b"/>
              <a:pathLst>
                <a:path w="215264" h="178435">
                  <a:moveTo>
                    <a:pt x="64008" y="0"/>
                  </a:moveTo>
                  <a:lnTo>
                    <a:pt x="0" y="0"/>
                  </a:lnTo>
                  <a:lnTo>
                    <a:pt x="0" y="167640"/>
                  </a:lnTo>
                  <a:lnTo>
                    <a:pt x="64008" y="167640"/>
                  </a:lnTo>
                  <a:lnTo>
                    <a:pt x="64008" y="0"/>
                  </a:lnTo>
                  <a:close/>
                </a:path>
                <a:path w="215264" h="178435">
                  <a:moveTo>
                    <a:pt x="138684" y="0"/>
                  </a:moveTo>
                  <a:lnTo>
                    <a:pt x="74676" y="0"/>
                  </a:lnTo>
                  <a:lnTo>
                    <a:pt x="74676" y="170688"/>
                  </a:lnTo>
                  <a:lnTo>
                    <a:pt x="138684" y="170688"/>
                  </a:lnTo>
                  <a:lnTo>
                    <a:pt x="138684" y="0"/>
                  </a:lnTo>
                  <a:close/>
                </a:path>
                <a:path w="215264" h="178435">
                  <a:moveTo>
                    <a:pt x="214884" y="0"/>
                  </a:moveTo>
                  <a:lnTo>
                    <a:pt x="150876" y="0"/>
                  </a:lnTo>
                  <a:lnTo>
                    <a:pt x="150876" y="178308"/>
                  </a:lnTo>
                  <a:lnTo>
                    <a:pt x="214884" y="178308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34940" y="2798063"/>
              <a:ext cx="139065" cy="182880"/>
            </a:xfrm>
            <a:custGeom>
              <a:avLst/>
              <a:gdLst/>
              <a:ahLst/>
              <a:cxnLst/>
              <a:rect l="l" t="t" r="r" b="b"/>
              <a:pathLst>
                <a:path w="139064" h="182880">
                  <a:moveTo>
                    <a:pt x="64008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64008" y="179832"/>
                  </a:lnTo>
                  <a:lnTo>
                    <a:pt x="64008" y="0"/>
                  </a:lnTo>
                  <a:close/>
                </a:path>
                <a:path w="139064" h="182880">
                  <a:moveTo>
                    <a:pt x="138684" y="12"/>
                  </a:moveTo>
                  <a:lnTo>
                    <a:pt x="74676" y="12"/>
                  </a:lnTo>
                  <a:lnTo>
                    <a:pt x="74676" y="182880"/>
                  </a:lnTo>
                  <a:lnTo>
                    <a:pt x="138684" y="182880"/>
                  </a:lnTo>
                  <a:lnTo>
                    <a:pt x="138684" y="1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385816" y="2798064"/>
              <a:ext cx="64135" cy="192405"/>
            </a:xfrm>
            <a:custGeom>
              <a:avLst/>
              <a:gdLst/>
              <a:ahLst/>
              <a:cxnLst/>
              <a:rect l="l" t="t" r="r" b="b"/>
              <a:pathLst>
                <a:path w="64135" h="192405">
                  <a:moveTo>
                    <a:pt x="64008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64008" y="192024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460492" y="2798064"/>
              <a:ext cx="64135" cy="227329"/>
            </a:xfrm>
            <a:custGeom>
              <a:avLst/>
              <a:gdLst/>
              <a:ahLst/>
              <a:cxnLst/>
              <a:rect l="l" t="t" r="r" b="b"/>
              <a:pathLst>
                <a:path w="64135" h="227330">
                  <a:moveTo>
                    <a:pt x="64008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64008" y="227075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536692" y="2798063"/>
              <a:ext cx="140335" cy="269875"/>
            </a:xfrm>
            <a:custGeom>
              <a:avLst/>
              <a:gdLst/>
              <a:ahLst/>
              <a:cxnLst/>
              <a:rect l="l" t="t" r="r" b="b"/>
              <a:pathLst>
                <a:path w="140335" h="269875">
                  <a:moveTo>
                    <a:pt x="64008" y="0"/>
                  </a:moveTo>
                  <a:lnTo>
                    <a:pt x="0" y="0"/>
                  </a:lnTo>
                  <a:lnTo>
                    <a:pt x="0" y="269748"/>
                  </a:lnTo>
                  <a:lnTo>
                    <a:pt x="64008" y="269748"/>
                  </a:lnTo>
                  <a:lnTo>
                    <a:pt x="64008" y="0"/>
                  </a:lnTo>
                  <a:close/>
                </a:path>
                <a:path w="140335" h="269875">
                  <a:moveTo>
                    <a:pt x="140208" y="0"/>
                  </a:moveTo>
                  <a:lnTo>
                    <a:pt x="76200" y="0"/>
                  </a:lnTo>
                  <a:lnTo>
                    <a:pt x="76200" y="269748"/>
                  </a:lnTo>
                  <a:lnTo>
                    <a:pt x="140208" y="269748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687568" y="2798063"/>
              <a:ext cx="291465" cy="407034"/>
            </a:xfrm>
            <a:custGeom>
              <a:avLst/>
              <a:gdLst/>
              <a:ahLst/>
              <a:cxnLst/>
              <a:rect l="l" t="t" r="r" b="b"/>
              <a:pathLst>
                <a:path w="291464" h="407035">
                  <a:moveTo>
                    <a:pt x="64008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64008" y="304800"/>
                  </a:lnTo>
                  <a:lnTo>
                    <a:pt x="64008" y="0"/>
                  </a:lnTo>
                  <a:close/>
                </a:path>
                <a:path w="291464" h="407035">
                  <a:moveTo>
                    <a:pt x="140208" y="0"/>
                  </a:moveTo>
                  <a:lnTo>
                    <a:pt x="76200" y="0"/>
                  </a:lnTo>
                  <a:lnTo>
                    <a:pt x="76200" y="310896"/>
                  </a:lnTo>
                  <a:lnTo>
                    <a:pt x="140208" y="310896"/>
                  </a:lnTo>
                  <a:lnTo>
                    <a:pt x="140208" y="0"/>
                  </a:lnTo>
                  <a:close/>
                </a:path>
                <a:path w="291464" h="407035">
                  <a:moveTo>
                    <a:pt x="214884" y="0"/>
                  </a:moveTo>
                  <a:lnTo>
                    <a:pt x="150876" y="0"/>
                  </a:lnTo>
                  <a:lnTo>
                    <a:pt x="150876" y="323088"/>
                  </a:lnTo>
                  <a:lnTo>
                    <a:pt x="214884" y="323088"/>
                  </a:lnTo>
                  <a:lnTo>
                    <a:pt x="214884" y="0"/>
                  </a:lnTo>
                  <a:close/>
                </a:path>
                <a:path w="291464" h="407035">
                  <a:moveTo>
                    <a:pt x="291084" y="0"/>
                  </a:moveTo>
                  <a:lnTo>
                    <a:pt x="227076" y="0"/>
                  </a:lnTo>
                  <a:lnTo>
                    <a:pt x="227076" y="406908"/>
                  </a:lnTo>
                  <a:lnTo>
                    <a:pt x="291084" y="406908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989320" y="2798064"/>
              <a:ext cx="64135" cy="419100"/>
            </a:xfrm>
            <a:custGeom>
              <a:avLst/>
              <a:gdLst/>
              <a:ahLst/>
              <a:cxnLst/>
              <a:rect l="l" t="t" r="r" b="b"/>
              <a:pathLst>
                <a:path w="64135" h="419100">
                  <a:moveTo>
                    <a:pt x="64008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64008" y="41910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065520" y="2798064"/>
              <a:ext cx="64135" cy="443865"/>
            </a:xfrm>
            <a:custGeom>
              <a:avLst/>
              <a:gdLst/>
              <a:ahLst/>
              <a:cxnLst/>
              <a:rect l="l" t="t" r="r" b="b"/>
              <a:pathLst>
                <a:path w="64135" h="443864">
                  <a:moveTo>
                    <a:pt x="64008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64008" y="443484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141720" y="2798064"/>
              <a:ext cx="64135" cy="460375"/>
            </a:xfrm>
            <a:custGeom>
              <a:avLst/>
              <a:gdLst/>
              <a:ahLst/>
              <a:cxnLst/>
              <a:rect l="l" t="t" r="r" b="b"/>
              <a:pathLst>
                <a:path w="64135" h="460375">
                  <a:moveTo>
                    <a:pt x="64008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64008" y="46024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216396" y="2798063"/>
              <a:ext cx="518159" cy="498475"/>
            </a:xfrm>
            <a:custGeom>
              <a:avLst/>
              <a:gdLst/>
              <a:ahLst/>
              <a:cxnLst/>
              <a:rect l="l" t="t" r="r" b="b"/>
              <a:pathLst>
                <a:path w="518159" h="498475">
                  <a:moveTo>
                    <a:pt x="64008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64008" y="463296"/>
                  </a:lnTo>
                  <a:lnTo>
                    <a:pt x="64008" y="0"/>
                  </a:lnTo>
                  <a:close/>
                </a:path>
                <a:path w="518159" h="498475">
                  <a:moveTo>
                    <a:pt x="140208" y="12"/>
                  </a:moveTo>
                  <a:lnTo>
                    <a:pt x="76200" y="12"/>
                  </a:lnTo>
                  <a:lnTo>
                    <a:pt x="76200" y="467868"/>
                  </a:lnTo>
                  <a:lnTo>
                    <a:pt x="140208" y="467868"/>
                  </a:lnTo>
                  <a:lnTo>
                    <a:pt x="140208" y="12"/>
                  </a:lnTo>
                  <a:close/>
                </a:path>
                <a:path w="518159" h="498475">
                  <a:moveTo>
                    <a:pt x="214884" y="12"/>
                  </a:moveTo>
                  <a:lnTo>
                    <a:pt x="150876" y="12"/>
                  </a:lnTo>
                  <a:lnTo>
                    <a:pt x="150876" y="487680"/>
                  </a:lnTo>
                  <a:lnTo>
                    <a:pt x="214884" y="487680"/>
                  </a:lnTo>
                  <a:lnTo>
                    <a:pt x="214884" y="12"/>
                  </a:lnTo>
                  <a:close/>
                </a:path>
                <a:path w="518159" h="498475">
                  <a:moveTo>
                    <a:pt x="291084" y="0"/>
                  </a:moveTo>
                  <a:lnTo>
                    <a:pt x="227076" y="0"/>
                  </a:lnTo>
                  <a:lnTo>
                    <a:pt x="227076" y="489204"/>
                  </a:lnTo>
                  <a:lnTo>
                    <a:pt x="291084" y="489204"/>
                  </a:lnTo>
                  <a:lnTo>
                    <a:pt x="291084" y="0"/>
                  </a:lnTo>
                  <a:close/>
                </a:path>
                <a:path w="518159" h="498475">
                  <a:moveTo>
                    <a:pt x="367284" y="0"/>
                  </a:moveTo>
                  <a:lnTo>
                    <a:pt x="303276" y="0"/>
                  </a:lnTo>
                  <a:lnTo>
                    <a:pt x="303276" y="492252"/>
                  </a:lnTo>
                  <a:lnTo>
                    <a:pt x="367284" y="492252"/>
                  </a:lnTo>
                  <a:lnTo>
                    <a:pt x="367284" y="0"/>
                  </a:lnTo>
                  <a:close/>
                </a:path>
                <a:path w="518159" h="498475">
                  <a:moveTo>
                    <a:pt x="441960" y="0"/>
                  </a:moveTo>
                  <a:lnTo>
                    <a:pt x="377952" y="0"/>
                  </a:lnTo>
                  <a:lnTo>
                    <a:pt x="377952" y="496824"/>
                  </a:lnTo>
                  <a:lnTo>
                    <a:pt x="441960" y="496824"/>
                  </a:lnTo>
                  <a:lnTo>
                    <a:pt x="441960" y="0"/>
                  </a:lnTo>
                  <a:close/>
                </a:path>
                <a:path w="518159" h="498475">
                  <a:moveTo>
                    <a:pt x="518160" y="0"/>
                  </a:moveTo>
                  <a:lnTo>
                    <a:pt x="454152" y="0"/>
                  </a:lnTo>
                  <a:lnTo>
                    <a:pt x="454152" y="498348"/>
                  </a:lnTo>
                  <a:lnTo>
                    <a:pt x="518160" y="498348"/>
                  </a:lnTo>
                  <a:lnTo>
                    <a:pt x="51816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45224" y="2798064"/>
              <a:ext cx="64135" cy="501650"/>
            </a:xfrm>
            <a:custGeom>
              <a:avLst/>
              <a:gdLst/>
              <a:ahLst/>
              <a:cxnLst/>
              <a:rect l="l" t="t" r="r" b="b"/>
              <a:pathLst>
                <a:path w="64134" h="501650">
                  <a:moveTo>
                    <a:pt x="64007" y="0"/>
                  </a:moveTo>
                  <a:lnTo>
                    <a:pt x="0" y="0"/>
                  </a:lnTo>
                  <a:lnTo>
                    <a:pt x="0" y="501396"/>
                  </a:lnTo>
                  <a:lnTo>
                    <a:pt x="64007" y="501396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821424" y="2798064"/>
              <a:ext cx="64135" cy="536575"/>
            </a:xfrm>
            <a:custGeom>
              <a:avLst/>
              <a:gdLst/>
              <a:ahLst/>
              <a:cxnLst/>
              <a:rect l="l" t="t" r="r" b="b"/>
              <a:pathLst>
                <a:path w="64134" h="536575">
                  <a:moveTo>
                    <a:pt x="64007" y="0"/>
                  </a:moveTo>
                  <a:lnTo>
                    <a:pt x="0" y="0"/>
                  </a:lnTo>
                  <a:lnTo>
                    <a:pt x="0" y="536448"/>
                  </a:lnTo>
                  <a:lnTo>
                    <a:pt x="64007" y="53644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896100" y="2798064"/>
              <a:ext cx="66040" cy="567055"/>
            </a:xfrm>
            <a:custGeom>
              <a:avLst/>
              <a:gdLst/>
              <a:ahLst/>
              <a:cxnLst/>
              <a:rect l="l" t="t" r="r" b="b"/>
              <a:pathLst>
                <a:path w="66040" h="567054">
                  <a:moveTo>
                    <a:pt x="65531" y="0"/>
                  </a:moveTo>
                  <a:lnTo>
                    <a:pt x="0" y="0"/>
                  </a:lnTo>
                  <a:lnTo>
                    <a:pt x="0" y="566927"/>
                  </a:lnTo>
                  <a:lnTo>
                    <a:pt x="65531" y="566927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972300" y="2798063"/>
              <a:ext cx="291465" cy="603885"/>
            </a:xfrm>
            <a:custGeom>
              <a:avLst/>
              <a:gdLst/>
              <a:ahLst/>
              <a:cxnLst/>
              <a:rect l="l" t="t" r="r" b="b"/>
              <a:pathLst>
                <a:path w="291465" h="603885">
                  <a:moveTo>
                    <a:pt x="64008" y="0"/>
                  </a:moveTo>
                  <a:lnTo>
                    <a:pt x="0" y="0"/>
                  </a:lnTo>
                  <a:lnTo>
                    <a:pt x="0" y="569976"/>
                  </a:lnTo>
                  <a:lnTo>
                    <a:pt x="64008" y="569976"/>
                  </a:lnTo>
                  <a:lnTo>
                    <a:pt x="64008" y="0"/>
                  </a:lnTo>
                  <a:close/>
                </a:path>
                <a:path w="291465" h="603885">
                  <a:moveTo>
                    <a:pt x="140208" y="12"/>
                  </a:moveTo>
                  <a:lnTo>
                    <a:pt x="76200" y="12"/>
                  </a:lnTo>
                  <a:lnTo>
                    <a:pt x="76200" y="580644"/>
                  </a:lnTo>
                  <a:lnTo>
                    <a:pt x="140208" y="580644"/>
                  </a:lnTo>
                  <a:lnTo>
                    <a:pt x="140208" y="12"/>
                  </a:lnTo>
                  <a:close/>
                </a:path>
                <a:path w="291465" h="603885">
                  <a:moveTo>
                    <a:pt x="214884" y="0"/>
                  </a:moveTo>
                  <a:lnTo>
                    <a:pt x="150876" y="0"/>
                  </a:lnTo>
                  <a:lnTo>
                    <a:pt x="150876" y="592836"/>
                  </a:lnTo>
                  <a:lnTo>
                    <a:pt x="214884" y="592836"/>
                  </a:lnTo>
                  <a:lnTo>
                    <a:pt x="214884" y="0"/>
                  </a:lnTo>
                  <a:close/>
                </a:path>
                <a:path w="291465" h="603885">
                  <a:moveTo>
                    <a:pt x="291084" y="0"/>
                  </a:moveTo>
                  <a:lnTo>
                    <a:pt x="227076" y="0"/>
                  </a:lnTo>
                  <a:lnTo>
                    <a:pt x="227076" y="603504"/>
                  </a:lnTo>
                  <a:lnTo>
                    <a:pt x="291084" y="603504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274052" y="2798064"/>
              <a:ext cx="64135" cy="607060"/>
            </a:xfrm>
            <a:custGeom>
              <a:avLst/>
              <a:gdLst/>
              <a:ahLst/>
              <a:cxnLst/>
              <a:rect l="l" t="t" r="r" b="b"/>
              <a:pathLst>
                <a:path w="64134" h="607060">
                  <a:moveTo>
                    <a:pt x="64007" y="0"/>
                  </a:moveTo>
                  <a:lnTo>
                    <a:pt x="0" y="0"/>
                  </a:lnTo>
                  <a:lnTo>
                    <a:pt x="0" y="606551"/>
                  </a:lnTo>
                  <a:lnTo>
                    <a:pt x="64007" y="606551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350252" y="2798063"/>
              <a:ext cx="215265" cy="649605"/>
            </a:xfrm>
            <a:custGeom>
              <a:avLst/>
              <a:gdLst/>
              <a:ahLst/>
              <a:cxnLst/>
              <a:rect l="l" t="t" r="r" b="b"/>
              <a:pathLst>
                <a:path w="215265" h="649604">
                  <a:moveTo>
                    <a:pt x="64008" y="0"/>
                  </a:moveTo>
                  <a:lnTo>
                    <a:pt x="0" y="0"/>
                  </a:lnTo>
                  <a:lnTo>
                    <a:pt x="0" y="612648"/>
                  </a:lnTo>
                  <a:lnTo>
                    <a:pt x="64008" y="612648"/>
                  </a:lnTo>
                  <a:lnTo>
                    <a:pt x="64008" y="0"/>
                  </a:lnTo>
                  <a:close/>
                </a:path>
                <a:path w="215265" h="649604">
                  <a:moveTo>
                    <a:pt x="140208" y="0"/>
                  </a:moveTo>
                  <a:lnTo>
                    <a:pt x="76200" y="0"/>
                  </a:lnTo>
                  <a:lnTo>
                    <a:pt x="76200" y="623316"/>
                  </a:lnTo>
                  <a:lnTo>
                    <a:pt x="140208" y="623316"/>
                  </a:lnTo>
                  <a:lnTo>
                    <a:pt x="140208" y="0"/>
                  </a:lnTo>
                  <a:close/>
                </a:path>
                <a:path w="215265" h="649604">
                  <a:moveTo>
                    <a:pt x="214884" y="0"/>
                  </a:moveTo>
                  <a:lnTo>
                    <a:pt x="150876" y="0"/>
                  </a:lnTo>
                  <a:lnTo>
                    <a:pt x="150876" y="649224"/>
                  </a:lnTo>
                  <a:lnTo>
                    <a:pt x="214884" y="649224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577328" y="2798076"/>
              <a:ext cx="139065" cy="657225"/>
            </a:xfrm>
            <a:custGeom>
              <a:avLst/>
              <a:gdLst/>
              <a:ahLst/>
              <a:cxnLst/>
              <a:rect l="l" t="t" r="r" b="b"/>
              <a:pathLst>
                <a:path w="139065" h="657225">
                  <a:moveTo>
                    <a:pt x="64008" y="0"/>
                  </a:moveTo>
                  <a:lnTo>
                    <a:pt x="0" y="0"/>
                  </a:lnTo>
                  <a:lnTo>
                    <a:pt x="0" y="656831"/>
                  </a:lnTo>
                  <a:lnTo>
                    <a:pt x="64008" y="656831"/>
                  </a:lnTo>
                  <a:lnTo>
                    <a:pt x="64008" y="0"/>
                  </a:lnTo>
                  <a:close/>
                </a:path>
                <a:path w="139065" h="657225">
                  <a:moveTo>
                    <a:pt x="138684" y="0"/>
                  </a:moveTo>
                  <a:lnTo>
                    <a:pt x="74676" y="0"/>
                  </a:lnTo>
                  <a:lnTo>
                    <a:pt x="74676" y="656831"/>
                  </a:lnTo>
                  <a:lnTo>
                    <a:pt x="138684" y="656831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728204" y="2798063"/>
              <a:ext cx="215265" cy="668020"/>
            </a:xfrm>
            <a:custGeom>
              <a:avLst/>
              <a:gdLst/>
              <a:ahLst/>
              <a:cxnLst/>
              <a:rect l="l" t="t" r="r" b="b"/>
              <a:pathLst>
                <a:path w="215265" h="668020">
                  <a:moveTo>
                    <a:pt x="64008" y="12"/>
                  </a:moveTo>
                  <a:lnTo>
                    <a:pt x="0" y="12"/>
                  </a:lnTo>
                  <a:lnTo>
                    <a:pt x="0" y="656844"/>
                  </a:lnTo>
                  <a:lnTo>
                    <a:pt x="64008" y="656844"/>
                  </a:lnTo>
                  <a:lnTo>
                    <a:pt x="64008" y="12"/>
                  </a:lnTo>
                  <a:close/>
                </a:path>
                <a:path w="215265" h="668020">
                  <a:moveTo>
                    <a:pt x="140208" y="12"/>
                  </a:moveTo>
                  <a:lnTo>
                    <a:pt x="76200" y="12"/>
                  </a:lnTo>
                  <a:lnTo>
                    <a:pt x="76200" y="658368"/>
                  </a:lnTo>
                  <a:lnTo>
                    <a:pt x="140208" y="658368"/>
                  </a:lnTo>
                  <a:lnTo>
                    <a:pt x="140208" y="12"/>
                  </a:lnTo>
                  <a:close/>
                </a:path>
                <a:path w="215265" h="668020">
                  <a:moveTo>
                    <a:pt x="214871" y="0"/>
                  </a:moveTo>
                  <a:lnTo>
                    <a:pt x="150876" y="0"/>
                  </a:lnTo>
                  <a:lnTo>
                    <a:pt x="150876" y="667512"/>
                  </a:lnTo>
                  <a:lnTo>
                    <a:pt x="214871" y="667512"/>
                  </a:lnTo>
                  <a:lnTo>
                    <a:pt x="21487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955280" y="2798063"/>
              <a:ext cx="139065" cy="684530"/>
            </a:xfrm>
            <a:custGeom>
              <a:avLst/>
              <a:gdLst/>
              <a:ahLst/>
              <a:cxnLst/>
              <a:rect l="l" t="t" r="r" b="b"/>
              <a:pathLst>
                <a:path w="139065" h="684529">
                  <a:moveTo>
                    <a:pt x="63995" y="0"/>
                  </a:moveTo>
                  <a:lnTo>
                    <a:pt x="0" y="0"/>
                  </a:lnTo>
                  <a:lnTo>
                    <a:pt x="0" y="672084"/>
                  </a:lnTo>
                  <a:lnTo>
                    <a:pt x="63995" y="672084"/>
                  </a:lnTo>
                  <a:lnTo>
                    <a:pt x="63995" y="0"/>
                  </a:lnTo>
                  <a:close/>
                </a:path>
                <a:path w="139065" h="684529">
                  <a:moveTo>
                    <a:pt x="138671" y="0"/>
                  </a:moveTo>
                  <a:lnTo>
                    <a:pt x="74676" y="0"/>
                  </a:lnTo>
                  <a:lnTo>
                    <a:pt x="74676" y="684276"/>
                  </a:lnTo>
                  <a:lnTo>
                    <a:pt x="138671" y="684276"/>
                  </a:lnTo>
                  <a:lnTo>
                    <a:pt x="138671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106156" y="2798064"/>
              <a:ext cx="64135" cy="695325"/>
            </a:xfrm>
            <a:custGeom>
              <a:avLst/>
              <a:gdLst/>
              <a:ahLst/>
              <a:cxnLst/>
              <a:rect l="l" t="t" r="r" b="b"/>
              <a:pathLst>
                <a:path w="64134" h="695325">
                  <a:moveTo>
                    <a:pt x="64007" y="0"/>
                  </a:moveTo>
                  <a:lnTo>
                    <a:pt x="0" y="0"/>
                  </a:lnTo>
                  <a:lnTo>
                    <a:pt x="0" y="694943"/>
                  </a:lnTo>
                  <a:lnTo>
                    <a:pt x="64007" y="694943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180832" y="2798064"/>
              <a:ext cx="64135" cy="699770"/>
            </a:xfrm>
            <a:custGeom>
              <a:avLst/>
              <a:gdLst/>
              <a:ahLst/>
              <a:cxnLst/>
              <a:rect l="l" t="t" r="r" b="b"/>
              <a:pathLst>
                <a:path w="64134" h="699770">
                  <a:moveTo>
                    <a:pt x="64007" y="0"/>
                  </a:moveTo>
                  <a:lnTo>
                    <a:pt x="0" y="0"/>
                  </a:lnTo>
                  <a:lnTo>
                    <a:pt x="0" y="699515"/>
                  </a:lnTo>
                  <a:lnTo>
                    <a:pt x="64007" y="699515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257032" y="2798063"/>
              <a:ext cx="140335" cy="739140"/>
            </a:xfrm>
            <a:custGeom>
              <a:avLst/>
              <a:gdLst/>
              <a:ahLst/>
              <a:cxnLst/>
              <a:rect l="l" t="t" r="r" b="b"/>
              <a:pathLst>
                <a:path w="140334" h="739139">
                  <a:moveTo>
                    <a:pt x="63995" y="0"/>
                  </a:moveTo>
                  <a:lnTo>
                    <a:pt x="0" y="0"/>
                  </a:lnTo>
                  <a:lnTo>
                    <a:pt x="0" y="722376"/>
                  </a:lnTo>
                  <a:lnTo>
                    <a:pt x="63995" y="722376"/>
                  </a:lnTo>
                  <a:lnTo>
                    <a:pt x="63995" y="0"/>
                  </a:lnTo>
                  <a:close/>
                </a:path>
                <a:path w="140334" h="739139">
                  <a:moveTo>
                    <a:pt x="140195" y="0"/>
                  </a:moveTo>
                  <a:lnTo>
                    <a:pt x="76200" y="0"/>
                  </a:lnTo>
                  <a:lnTo>
                    <a:pt x="76200" y="739140"/>
                  </a:lnTo>
                  <a:lnTo>
                    <a:pt x="140195" y="739140"/>
                  </a:lnTo>
                  <a:lnTo>
                    <a:pt x="14019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407908" y="2798063"/>
              <a:ext cx="140335" cy="744220"/>
            </a:xfrm>
            <a:custGeom>
              <a:avLst/>
              <a:gdLst/>
              <a:ahLst/>
              <a:cxnLst/>
              <a:rect l="l" t="t" r="r" b="b"/>
              <a:pathLst>
                <a:path w="140334" h="744220">
                  <a:moveTo>
                    <a:pt x="63995" y="0"/>
                  </a:moveTo>
                  <a:lnTo>
                    <a:pt x="0" y="0"/>
                  </a:lnTo>
                  <a:lnTo>
                    <a:pt x="0" y="740664"/>
                  </a:lnTo>
                  <a:lnTo>
                    <a:pt x="63995" y="740664"/>
                  </a:lnTo>
                  <a:lnTo>
                    <a:pt x="63995" y="0"/>
                  </a:lnTo>
                  <a:close/>
                </a:path>
                <a:path w="140334" h="744220">
                  <a:moveTo>
                    <a:pt x="140195" y="0"/>
                  </a:moveTo>
                  <a:lnTo>
                    <a:pt x="76200" y="0"/>
                  </a:lnTo>
                  <a:lnTo>
                    <a:pt x="76200" y="743712"/>
                  </a:lnTo>
                  <a:lnTo>
                    <a:pt x="140195" y="743712"/>
                  </a:lnTo>
                  <a:lnTo>
                    <a:pt x="14019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558784" y="2798064"/>
              <a:ext cx="64135" cy="754380"/>
            </a:xfrm>
            <a:custGeom>
              <a:avLst/>
              <a:gdLst/>
              <a:ahLst/>
              <a:cxnLst/>
              <a:rect l="l" t="t" r="r" b="b"/>
              <a:pathLst>
                <a:path w="64134" h="754379">
                  <a:moveTo>
                    <a:pt x="64007" y="0"/>
                  </a:moveTo>
                  <a:lnTo>
                    <a:pt x="0" y="0"/>
                  </a:lnTo>
                  <a:lnTo>
                    <a:pt x="0" y="754379"/>
                  </a:lnTo>
                  <a:lnTo>
                    <a:pt x="64007" y="75437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8634984" y="2798064"/>
              <a:ext cx="64135" cy="782320"/>
            </a:xfrm>
            <a:custGeom>
              <a:avLst/>
              <a:gdLst/>
              <a:ahLst/>
              <a:cxnLst/>
              <a:rect l="l" t="t" r="r" b="b"/>
              <a:pathLst>
                <a:path w="64134" h="782320">
                  <a:moveTo>
                    <a:pt x="64007" y="0"/>
                  </a:moveTo>
                  <a:lnTo>
                    <a:pt x="0" y="0"/>
                  </a:lnTo>
                  <a:lnTo>
                    <a:pt x="0" y="781812"/>
                  </a:lnTo>
                  <a:lnTo>
                    <a:pt x="64007" y="781812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711184" y="2798063"/>
              <a:ext cx="365760" cy="848994"/>
            </a:xfrm>
            <a:custGeom>
              <a:avLst/>
              <a:gdLst/>
              <a:ahLst/>
              <a:cxnLst/>
              <a:rect l="l" t="t" r="r" b="b"/>
              <a:pathLst>
                <a:path w="365759" h="848995">
                  <a:moveTo>
                    <a:pt x="63995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63995" y="806196"/>
                  </a:lnTo>
                  <a:lnTo>
                    <a:pt x="63995" y="0"/>
                  </a:lnTo>
                  <a:close/>
                </a:path>
                <a:path w="365759" h="848995">
                  <a:moveTo>
                    <a:pt x="138671" y="0"/>
                  </a:moveTo>
                  <a:lnTo>
                    <a:pt x="74676" y="0"/>
                  </a:lnTo>
                  <a:lnTo>
                    <a:pt x="74676" y="824484"/>
                  </a:lnTo>
                  <a:lnTo>
                    <a:pt x="138671" y="824484"/>
                  </a:lnTo>
                  <a:lnTo>
                    <a:pt x="138671" y="0"/>
                  </a:lnTo>
                  <a:close/>
                </a:path>
                <a:path w="365759" h="848995">
                  <a:moveTo>
                    <a:pt x="214871" y="0"/>
                  </a:moveTo>
                  <a:lnTo>
                    <a:pt x="150876" y="0"/>
                  </a:lnTo>
                  <a:lnTo>
                    <a:pt x="150876" y="826008"/>
                  </a:lnTo>
                  <a:lnTo>
                    <a:pt x="214871" y="826008"/>
                  </a:lnTo>
                  <a:lnTo>
                    <a:pt x="214871" y="0"/>
                  </a:lnTo>
                  <a:close/>
                </a:path>
                <a:path w="365759" h="848995">
                  <a:moveTo>
                    <a:pt x="289547" y="0"/>
                  </a:moveTo>
                  <a:lnTo>
                    <a:pt x="225552" y="0"/>
                  </a:lnTo>
                  <a:lnTo>
                    <a:pt x="225552" y="835152"/>
                  </a:lnTo>
                  <a:lnTo>
                    <a:pt x="289547" y="835152"/>
                  </a:lnTo>
                  <a:lnTo>
                    <a:pt x="289547" y="0"/>
                  </a:lnTo>
                  <a:close/>
                </a:path>
                <a:path w="365759" h="848995">
                  <a:moveTo>
                    <a:pt x="365747" y="0"/>
                  </a:moveTo>
                  <a:lnTo>
                    <a:pt x="301752" y="0"/>
                  </a:lnTo>
                  <a:lnTo>
                    <a:pt x="301752" y="848868"/>
                  </a:lnTo>
                  <a:lnTo>
                    <a:pt x="365747" y="848868"/>
                  </a:lnTo>
                  <a:lnTo>
                    <a:pt x="36574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9087612" y="2798063"/>
              <a:ext cx="216535" cy="871855"/>
            </a:xfrm>
            <a:custGeom>
              <a:avLst/>
              <a:gdLst/>
              <a:ahLst/>
              <a:cxnLst/>
              <a:rect l="l" t="t" r="r" b="b"/>
              <a:pathLst>
                <a:path w="216534" h="871854">
                  <a:moveTo>
                    <a:pt x="63995" y="0"/>
                  </a:moveTo>
                  <a:lnTo>
                    <a:pt x="0" y="0"/>
                  </a:lnTo>
                  <a:lnTo>
                    <a:pt x="0" y="850392"/>
                  </a:lnTo>
                  <a:lnTo>
                    <a:pt x="63995" y="850392"/>
                  </a:lnTo>
                  <a:lnTo>
                    <a:pt x="63995" y="0"/>
                  </a:lnTo>
                  <a:close/>
                </a:path>
                <a:path w="216534" h="871854">
                  <a:moveTo>
                    <a:pt x="140195" y="0"/>
                  </a:moveTo>
                  <a:lnTo>
                    <a:pt x="76200" y="0"/>
                  </a:lnTo>
                  <a:lnTo>
                    <a:pt x="76200" y="868680"/>
                  </a:lnTo>
                  <a:lnTo>
                    <a:pt x="140195" y="868680"/>
                  </a:lnTo>
                  <a:lnTo>
                    <a:pt x="140195" y="0"/>
                  </a:lnTo>
                  <a:close/>
                </a:path>
                <a:path w="216534" h="871854">
                  <a:moveTo>
                    <a:pt x="216395" y="0"/>
                  </a:moveTo>
                  <a:lnTo>
                    <a:pt x="152400" y="0"/>
                  </a:lnTo>
                  <a:lnTo>
                    <a:pt x="152400" y="871728"/>
                  </a:lnTo>
                  <a:lnTo>
                    <a:pt x="216395" y="871728"/>
                  </a:lnTo>
                  <a:lnTo>
                    <a:pt x="21639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9314688" y="2798064"/>
              <a:ext cx="64135" cy="889000"/>
            </a:xfrm>
            <a:custGeom>
              <a:avLst/>
              <a:gdLst/>
              <a:ahLst/>
              <a:cxnLst/>
              <a:rect l="l" t="t" r="r" b="b"/>
              <a:pathLst>
                <a:path w="64134" h="889000">
                  <a:moveTo>
                    <a:pt x="64007" y="0"/>
                  </a:moveTo>
                  <a:lnTo>
                    <a:pt x="0" y="0"/>
                  </a:lnTo>
                  <a:lnTo>
                    <a:pt x="0" y="888492"/>
                  </a:lnTo>
                  <a:lnTo>
                    <a:pt x="64007" y="888492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9390888" y="2798063"/>
              <a:ext cx="139065" cy="908685"/>
            </a:xfrm>
            <a:custGeom>
              <a:avLst/>
              <a:gdLst/>
              <a:ahLst/>
              <a:cxnLst/>
              <a:rect l="l" t="t" r="r" b="b"/>
              <a:pathLst>
                <a:path w="139065" h="908685">
                  <a:moveTo>
                    <a:pt x="64008" y="0"/>
                  </a:moveTo>
                  <a:lnTo>
                    <a:pt x="0" y="0"/>
                  </a:lnTo>
                  <a:lnTo>
                    <a:pt x="0" y="908304"/>
                  </a:lnTo>
                  <a:lnTo>
                    <a:pt x="64008" y="908304"/>
                  </a:lnTo>
                  <a:lnTo>
                    <a:pt x="64008" y="0"/>
                  </a:lnTo>
                  <a:close/>
                </a:path>
                <a:path w="139065" h="908685">
                  <a:moveTo>
                    <a:pt x="138684" y="0"/>
                  </a:moveTo>
                  <a:lnTo>
                    <a:pt x="74676" y="0"/>
                  </a:lnTo>
                  <a:lnTo>
                    <a:pt x="74676" y="908304"/>
                  </a:lnTo>
                  <a:lnTo>
                    <a:pt x="138684" y="908304"/>
                  </a:lnTo>
                  <a:lnTo>
                    <a:pt x="13868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9541764" y="2798064"/>
              <a:ext cx="64135" cy="925194"/>
            </a:xfrm>
            <a:custGeom>
              <a:avLst/>
              <a:gdLst/>
              <a:ahLst/>
              <a:cxnLst/>
              <a:rect l="l" t="t" r="r" b="b"/>
              <a:pathLst>
                <a:path w="64134" h="925195">
                  <a:moveTo>
                    <a:pt x="64007" y="0"/>
                  </a:moveTo>
                  <a:lnTo>
                    <a:pt x="0" y="0"/>
                  </a:lnTo>
                  <a:lnTo>
                    <a:pt x="0" y="925068"/>
                  </a:lnTo>
                  <a:lnTo>
                    <a:pt x="64007" y="925068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9617964" y="2798064"/>
              <a:ext cx="64135" cy="928369"/>
            </a:xfrm>
            <a:custGeom>
              <a:avLst/>
              <a:gdLst/>
              <a:ahLst/>
              <a:cxnLst/>
              <a:rect l="l" t="t" r="r" b="b"/>
              <a:pathLst>
                <a:path w="64134" h="928370">
                  <a:moveTo>
                    <a:pt x="64007" y="0"/>
                  </a:moveTo>
                  <a:lnTo>
                    <a:pt x="0" y="0"/>
                  </a:lnTo>
                  <a:lnTo>
                    <a:pt x="0" y="928116"/>
                  </a:lnTo>
                  <a:lnTo>
                    <a:pt x="64007" y="928116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9692640" y="2798063"/>
              <a:ext cx="140335" cy="957580"/>
            </a:xfrm>
            <a:custGeom>
              <a:avLst/>
              <a:gdLst/>
              <a:ahLst/>
              <a:cxnLst/>
              <a:rect l="l" t="t" r="r" b="b"/>
              <a:pathLst>
                <a:path w="140334" h="957579">
                  <a:moveTo>
                    <a:pt x="64008" y="0"/>
                  </a:moveTo>
                  <a:lnTo>
                    <a:pt x="0" y="0"/>
                  </a:lnTo>
                  <a:lnTo>
                    <a:pt x="0" y="943356"/>
                  </a:lnTo>
                  <a:lnTo>
                    <a:pt x="64008" y="943356"/>
                  </a:lnTo>
                  <a:lnTo>
                    <a:pt x="64008" y="0"/>
                  </a:lnTo>
                  <a:close/>
                </a:path>
                <a:path w="140334" h="957579">
                  <a:moveTo>
                    <a:pt x="140208" y="0"/>
                  </a:moveTo>
                  <a:lnTo>
                    <a:pt x="76200" y="0"/>
                  </a:lnTo>
                  <a:lnTo>
                    <a:pt x="76200" y="957072"/>
                  </a:lnTo>
                  <a:lnTo>
                    <a:pt x="140208" y="957072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843516" y="2798063"/>
              <a:ext cx="216535" cy="1033780"/>
            </a:xfrm>
            <a:custGeom>
              <a:avLst/>
              <a:gdLst/>
              <a:ahLst/>
              <a:cxnLst/>
              <a:rect l="l" t="t" r="r" b="b"/>
              <a:pathLst>
                <a:path w="216534" h="1033779">
                  <a:moveTo>
                    <a:pt x="64008" y="0"/>
                  </a:moveTo>
                  <a:lnTo>
                    <a:pt x="0" y="0"/>
                  </a:lnTo>
                  <a:lnTo>
                    <a:pt x="0" y="989076"/>
                  </a:lnTo>
                  <a:lnTo>
                    <a:pt x="64008" y="989076"/>
                  </a:lnTo>
                  <a:lnTo>
                    <a:pt x="64008" y="0"/>
                  </a:lnTo>
                  <a:close/>
                </a:path>
                <a:path w="216534" h="1033779">
                  <a:moveTo>
                    <a:pt x="140208" y="0"/>
                  </a:moveTo>
                  <a:lnTo>
                    <a:pt x="76200" y="0"/>
                  </a:lnTo>
                  <a:lnTo>
                    <a:pt x="76200" y="1030224"/>
                  </a:lnTo>
                  <a:lnTo>
                    <a:pt x="140208" y="1030224"/>
                  </a:lnTo>
                  <a:lnTo>
                    <a:pt x="140208" y="0"/>
                  </a:lnTo>
                  <a:close/>
                </a:path>
                <a:path w="216534" h="1033779">
                  <a:moveTo>
                    <a:pt x="216408" y="0"/>
                  </a:moveTo>
                  <a:lnTo>
                    <a:pt x="150876" y="0"/>
                  </a:lnTo>
                  <a:lnTo>
                    <a:pt x="150876" y="1033272"/>
                  </a:lnTo>
                  <a:lnTo>
                    <a:pt x="216408" y="1033272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0070592" y="2798063"/>
              <a:ext cx="140335" cy="1076325"/>
            </a:xfrm>
            <a:custGeom>
              <a:avLst/>
              <a:gdLst/>
              <a:ahLst/>
              <a:cxnLst/>
              <a:rect l="l" t="t" r="r" b="b"/>
              <a:pathLst>
                <a:path w="140334" h="1076325">
                  <a:moveTo>
                    <a:pt x="64008" y="0"/>
                  </a:moveTo>
                  <a:lnTo>
                    <a:pt x="0" y="0"/>
                  </a:lnTo>
                  <a:lnTo>
                    <a:pt x="0" y="1068324"/>
                  </a:lnTo>
                  <a:lnTo>
                    <a:pt x="64008" y="1068324"/>
                  </a:lnTo>
                  <a:lnTo>
                    <a:pt x="64008" y="0"/>
                  </a:lnTo>
                  <a:close/>
                </a:path>
                <a:path w="140334" h="1076325">
                  <a:moveTo>
                    <a:pt x="140208" y="0"/>
                  </a:moveTo>
                  <a:lnTo>
                    <a:pt x="76200" y="0"/>
                  </a:lnTo>
                  <a:lnTo>
                    <a:pt x="76200" y="1075944"/>
                  </a:lnTo>
                  <a:lnTo>
                    <a:pt x="140208" y="1075944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0221467" y="2798064"/>
              <a:ext cx="64135" cy="1079500"/>
            </a:xfrm>
            <a:custGeom>
              <a:avLst/>
              <a:gdLst/>
              <a:ahLst/>
              <a:cxnLst/>
              <a:rect l="l" t="t" r="r" b="b"/>
              <a:pathLst>
                <a:path w="64134" h="1079500">
                  <a:moveTo>
                    <a:pt x="64007" y="0"/>
                  </a:moveTo>
                  <a:lnTo>
                    <a:pt x="0" y="0"/>
                  </a:lnTo>
                  <a:lnTo>
                    <a:pt x="0" y="1078992"/>
                  </a:lnTo>
                  <a:lnTo>
                    <a:pt x="64007" y="1078992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0297668" y="2798063"/>
              <a:ext cx="215265" cy="1117600"/>
            </a:xfrm>
            <a:custGeom>
              <a:avLst/>
              <a:gdLst/>
              <a:ahLst/>
              <a:cxnLst/>
              <a:rect l="l" t="t" r="r" b="b"/>
              <a:pathLst>
                <a:path w="215265" h="1117600">
                  <a:moveTo>
                    <a:pt x="64008" y="0"/>
                  </a:moveTo>
                  <a:lnTo>
                    <a:pt x="0" y="0"/>
                  </a:lnTo>
                  <a:lnTo>
                    <a:pt x="0" y="1098804"/>
                  </a:lnTo>
                  <a:lnTo>
                    <a:pt x="64008" y="1098804"/>
                  </a:lnTo>
                  <a:lnTo>
                    <a:pt x="64008" y="0"/>
                  </a:lnTo>
                  <a:close/>
                </a:path>
                <a:path w="215265" h="1117600">
                  <a:moveTo>
                    <a:pt x="138684" y="0"/>
                  </a:moveTo>
                  <a:lnTo>
                    <a:pt x="74676" y="0"/>
                  </a:lnTo>
                  <a:lnTo>
                    <a:pt x="74676" y="1115568"/>
                  </a:lnTo>
                  <a:lnTo>
                    <a:pt x="138684" y="1115568"/>
                  </a:lnTo>
                  <a:lnTo>
                    <a:pt x="138684" y="0"/>
                  </a:lnTo>
                  <a:close/>
                </a:path>
                <a:path w="215265" h="1117600">
                  <a:moveTo>
                    <a:pt x="214884" y="0"/>
                  </a:moveTo>
                  <a:lnTo>
                    <a:pt x="150876" y="0"/>
                  </a:lnTo>
                  <a:lnTo>
                    <a:pt x="150876" y="1117092"/>
                  </a:lnTo>
                  <a:lnTo>
                    <a:pt x="214884" y="1117092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0524744" y="2798063"/>
              <a:ext cx="289560" cy="1224280"/>
            </a:xfrm>
            <a:custGeom>
              <a:avLst/>
              <a:gdLst/>
              <a:ahLst/>
              <a:cxnLst/>
              <a:rect l="l" t="t" r="r" b="b"/>
              <a:pathLst>
                <a:path w="289559" h="1224279">
                  <a:moveTo>
                    <a:pt x="64008" y="0"/>
                  </a:moveTo>
                  <a:lnTo>
                    <a:pt x="0" y="0"/>
                  </a:lnTo>
                  <a:lnTo>
                    <a:pt x="0" y="1156716"/>
                  </a:lnTo>
                  <a:lnTo>
                    <a:pt x="64008" y="1156716"/>
                  </a:lnTo>
                  <a:lnTo>
                    <a:pt x="64008" y="0"/>
                  </a:lnTo>
                  <a:close/>
                </a:path>
                <a:path w="289559" h="1224279">
                  <a:moveTo>
                    <a:pt x="138684" y="0"/>
                  </a:moveTo>
                  <a:lnTo>
                    <a:pt x="74676" y="0"/>
                  </a:lnTo>
                  <a:lnTo>
                    <a:pt x="74676" y="1178052"/>
                  </a:lnTo>
                  <a:lnTo>
                    <a:pt x="138684" y="1178052"/>
                  </a:lnTo>
                  <a:lnTo>
                    <a:pt x="138684" y="0"/>
                  </a:lnTo>
                  <a:close/>
                </a:path>
                <a:path w="289559" h="1224279">
                  <a:moveTo>
                    <a:pt x="214884" y="0"/>
                  </a:moveTo>
                  <a:lnTo>
                    <a:pt x="150876" y="0"/>
                  </a:lnTo>
                  <a:lnTo>
                    <a:pt x="150876" y="1197864"/>
                  </a:lnTo>
                  <a:lnTo>
                    <a:pt x="214884" y="1197864"/>
                  </a:lnTo>
                  <a:lnTo>
                    <a:pt x="214884" y="0"/>
                  </a:lnTo>
                  <a:close/>
                </a:path>
                <a:path w="289559" h="1224279">
                  <a:moveTo>
                    <a:pt x="289560" y="0"/>
                  </a:moveTo>
                  <a:lnTo>
                    <a:pt x="225552" y="0"/>
                  </a:lnTo>
                  <a:lnTo>
                    <a:pt x="225552" y="1223772"/>
                  </a:lnTo>
                  <a:lnTo>
                    <a:pt x="289560" y="1223772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0826496" y="2798063"/>
              <a:ext cx="140335" cy="1301750"/>
            </a:xfrm>
            <a:custGeom>
              <a:avLst/>
              <a:gdLst/>
              <a:ahLst/>
              <a:cxnLst/>
              <a:rect l="l" t="t" r="r" b="b"/>
              <a:pathLst>
                <a:path w="140334" h="1301750">
                  <a:moveTo>
                    <a:pt x="64008" y="0"/>
                  </a:moveTo>
                  <a:lnTo>
                    <a:pt x="0" y="0"/>
                  </a:lnTo>
                  <a:lnTo>
                    <a:pt x="0" y="1234440"/>
                  </a:lnTo>
                  <a:lnTo>
                    <a:pt x="64008" y="1234440"/>
                  </a:lnTo>
                  <a:lnTo>
                    <a:pt x="64008" y="0"/>
                  </a:lnTo>
                  <a:close/>
                </a:path>
                <a:path w="140334" h="1301750">
                  <a:moveTo>
                    <a:pt x="140208" y="0"/>
                  </a:moveTo>
                  <a:lnTo>
                    <a:pt x="76200" y="0"/>
                  </a:lnTo>
                  <a:lnTo>
                    <a:pt x="76200" y="1301496"/>
                  </a:lnTo>
                  <a:lnTo>
                    <a:pt x="140208" y="1301496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0977372" y="2798063"/>
              <a:ext cx="291465" cy="1443355"/>
            </a:xfrm>
            <a:custGeom>
              <a:avLst/>
              <a:gdLst/>
              <a:ahLst/>
              <a:cxnLst/>
              <a:rect l="l" t="t" r="r" b="b"/>
              <a:pathLst>
                <a:path w="291465" h="1443354">
                  <a:moveTo>
                    <a:pt x="64008" y="0"/>
                  </a:moveTo>
                  <a:lnTo>
                    <a:pt x="0" y="0"/>
                  </a:lnTo>
                  <a:lnTo>
                    <a:pt x="0" y="1303020"/>
                  </a:lnTo>
                  <a:lnTo>
                    <a:pt x="64008" y="1303020"/>
                  </a:lnTo>
                  <a:lnTo>
                    <a:pt x="64008" y="0"/>
                  </a:lnTo>
                  <a:close/>
                </a:path>
                <a:path w="291465" h="1443354">
                  <a:moveTo>
                    <a:pt x="140208" y="0"/>
                  </a:moveTo>
                  <a:lnTo>
                    <a:pt x="76200" y="0"/>
                  </a:lnTo>
                  <a:lnTo>
                    <a:pt x="76200" y="1360932"/>
                  </a:lnTo>
                  <a:lnTo>
                    <a:pt x="140208" y="1360932"/>
                  </a:lnTo>
                  <a:lnTo>
                    <a:pt x="140208" y="0"/>
                  </a:lnTo>
                  <a:close/>
                </a:path>
                <a:path w="291465" h="1443354">
                  <a:moveTo>
                    <a:pt x="214884" y="0"/>
                  </a:moveTo>
                  <a:lnTo>
                    <a:pt x="150876" y="0"/>
                  </a:lnTo>
                  <a:lnTo>
                    <a:pt x="150876" y="1403604"/>
                  </a:lnTo>
                  <a:lnTo>
                    <a:pt x="214884" y="1403604"/>
                  </a:lnTo>
                  <a:lnTo>
                    <a:pt x="214884" y="0"/>
                  </a:lnTo>
                  <a:close/>
                </a:path>
                <a:path w="291465" h="1443354">
                  <a:moveTo>
                    <a:pt x="291084" y="0"/>
                  </a:moveTo>
                  <a:lnTo>
                    <a:pt x="227076" y="0"/>
                  </a:lnTo>
                  <a:lnTo>
                    <a:pt x="227076" y="1443228"/>
                  </a:lnTo>
                  <a:lnTo>
                    <a:pt x="291084" y="1443228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1279123" y="2798064"/>
              <a:ext cx="64135" cy="1460500"/>
            </a:xfrm>
            <a:custGeom>
              <a:avLst/>
              <a:gdLst/>
              <a:ahLst/>
              <a:cxnLst/>
              <a:rect l="l" t="t" r="r" b="b"/>
              <a:pathLst>
                <a:path w="64134" h="1460500">
                  <a:moveTo>
                    <a:pt x="64007" y="0"/>
                  </a:moveTo>
                  <a:lnTo>
                    <a:pt x="0" y="0"/>
                  </a:lnTo>
                  <a:lnTo>
                    <a:pt x="0" y="1459992"/>
                  </a:lnTo>
                  <a:lnTo>
                    <a:pt x="64007" y="1459992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1355324" y="2798063"/>
              <a:ext cx="441959" cy="1586865"/>
            </a:xfrm>
            <a:custGeom>
              <a:avLst/>
              <a:gdLst/>
              <a:ahLst/>
              <a:cxnLst/>
              <a:rect l="l" t="t" r="r" b="b"/>
              <a:pathLst>
                <a:path w="441959" h="1586864">
                  <a:moveTo>
                    <a:pt x="64008" y="0"/>
                  </a:moveTo>
                  <a:lnTo>
                    <a:pt x="0" y="0"/>
                  </a:lnTo>
                  <a:lnTo>
                    <a:pt x="0" y="1473708"/>
                  </a:lnTo>
                  <a:lnTo>
                    <a:pt x="64008" y="1473708"/>
                  </a:lnTo>
                  <a:lnTo>
                    <a:pt x="64008" y="0"/>
                  </a:lnTo>
                  <a:close/>
                </a:path>
                <a:path w="441959" h="1586864">
                  <a:moveTo>
                    <a:pt x="140208" y="0"/>
                  </a:moveTo>
                  <a:lnTo>
                    <a:pt x="76200" y="0"/>
                  </a:lnTo>
                  <a:lnTo>
                    <a:pt x="76200" y="1485900"/>
                  </a:lnTo>
                  <a:lnTo>
                    <a:pt x="140208" y="1485900"/>
                  </a:lnTo>
                  <a:lnTo>
                    <a:pt x="140208" y="0"/>
                  </a:lnTo>
                  <a:close/>
                </a:path>
                <a:path w="441959" h="1586864">
                  <a:moveTo>
                    <a:pt x="214884" y="0"/>
                  </a:moveTo>
                  <a:lnTo>
                    <a:pt x="150876" y="0"/>
                  </a:lnTo>
                  <a:lnTo>
                    <a:pt x="150876" y="1490472"/>
                  </a:lnTo>
                  <a:lnTo>
                    <a:pt x="214884" y="1490472"/>
                  </a:lnTo>
                  <a:lnTo>
                    <a:pt x="214884" y="0"/>
                  </a:lnTo>
                  <a:close/>
                </a:path>
                <a:path w="441959" h="1586864">
                  <a:moveTo>
                    <a:pt x="291084" y="0"/>
                  </a:moveTo>
                  <a:lnTo>
                    <a:pt x="227076" y="0"/>
                  </a:lnTo>
                  <a:lnTo>
                    <a:pt x="227076" y="1545336"/>
                  </a:lnTo>
                  <a:lnTo>
                    <a:pt x="291084" y="1545336"/>
                  </a:lnTo>
                  <a:lnTo>
                    <a:pt x="291084" y="0"/>
                  </a:lnTo>
                  <a:close/>
                </a:path>
                <a:path w="441959" h="1586864">
                  <a:moveTo>
                    <a:pt x="365760" y="0"/>
                  </a:moveTo>
                  <a:lnTo>
                    <a:pt x="301752" y="0"/>
                  </a:lnTo>
                  <a:lnTo>
                    <a:pt x="301752" y="1556004"/>
                  </a:lnTo>
                  <a:lnTo>
                    <a:pt x="365760" y="1556004"/>
                  </a:lnTo>
                  <a:lnTo>
                    <a:pt x="365760" y="0"/>
                  </a:lnTo>
                  <a:close/>
                </a:path>
                <a:path w="441959" h="1586864">
                  <a:moveTo>
                    <a:pt x="441960" y="0"/>
                  </a:moveTo>
                  <a:lnTo>
                    <a:pt x="377952" y="0"/>
                  </a:lnTo>
                  <a:lnTo>
                    <a:pt x="377952" y="1586484"/>
                  </a:lnTo>
                  <a:lnTo>
                    <a:pt x="441960" y="1586484"/>
                  </a:lnTo>
                  <a:lnTo>
                    <a:pt x="44196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1809476" y="2798064"/>
              <a:ext cx="64135" cy="1769745"/>
            </a:xfrm>
            <a:custGeom>
              <a:avLst/>
              <a:gdLst/>
              <a:ahLst/>
              <a:cxnLst/>
              <a:rect l="l" t="t" r="r" b="b"/>
              <a:pathLst>
                <a:path w="64134" h="1769745">
                  <a:moveTo>
                    <a:pt x="64007" y="0"/>
                  </a:moveTo>
                  <a:lnTo>
                    <a:pt x="0" y="0"/>
                  </a:lnTo>
                  <a:lnTo>
                    <a:pt x="0" y="1769364"/>
                  </a:lnTo>
                  <a:lnTo>
                    <a:pt x="64007" y="1769364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1884152" y="2798064"/>
              <a:ext cx="64135" cy="1888489"/>
            </a:xfrm>
            <a:custGeom>
              <a:avLst/>
              <a:gdLst/>
              <a:ahLst/>
              <a:cxnLst/>
              <a:rect l="l" t="t" r="r" b="b"/>
              <a:pathLst>
                <a:path w="64134" h="1888489">
                  <a:moveTo>
                    <a:pt x="64007" y="0"/>
                  </a:moveTo>
                  <a:lnTo>
                    <a:pt x="0" y="0"/>
                  </a:lnTo>
                  <a:lnTo>
                    <a:pt x="0" y="1888236"/>
                  </a:lnTo>
                  <a:lnTo>
                    <a:pt x="64007" y="1888236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2988945" y="1528000"/>
            <a:ext cx="6022657" cy="1991678"/>
            <a:chOff x="3985259" y="2037333"/>
            <a:chExt cx="8030209" cy="2655570"/>
          </a:xfrm>
        </p:grpSpPr>
        <p:sp>
          <p:nvSpPr>
            <p:cNvPr id="65" name="object 65"/>
            <p:cNvSpPr/>
            <p:nvPr/>
          </p:nvSpPr>
          <p:spPr>
            <a:xfrm>
              <a:off x="3985259" y="2043683"/>
              <a:ext cx="33655" cy="2642870"/>
            </a:xfrm>
            <a:custGeom>
              <a:avLst/>
              <a:gdLst/>
              <a:ahLst/>
              <a:cxnLst/>
              <a:rect l="l" t="t" r="r" b="b"/>
              <a:pathLst>
                <a:path w="33654" h="2642870">
                  <a:moveTo>
                    <a:pt x="33527" y="2642616"/>
                  </a:moveTo>
                  <a:lnTo>
                    <a:pt x="33527" y="0"/>
                  </a:lnTo>
                </a:path>
                <a:path w="33654" h="2642870">
                  <a:moveTo>
                    <a:pt x="0" y="2642616"/>
                  </a:moveTo>
                  <a:lnTo>
                    <a:pt x="33527" y="2642616"/>
                  </a:lnTo>
                </a:path>
                <a:path w="33654" h="2642870">
                  <a:moveTo>
                    <a:pt x="0" y="2264664"/>
                  </a:moveTo>
                  <a:lnTo>
                    <a:pt x="33527" y="2264664"/>
                  </a:lnTo>
                </a:path>
                <a:path w="33654" h="2642870">
                  <a:moveTo>
                    <a:pt x="0" y="1886711"/>
                  </a:moveTo>
                  <a:lnTo>
                    <a:pt x="33527" y="1886711"/>
                  </a:lnTo>
                </a:path>
                <a:path w="33654" h="2642870">
                  <a:moveTo>
                    <a:pt x="0" y="1508760"/>
                  </a:moveTo>
                  <a:lnTo>
                    <a:pt x="33527" y="1508760"/>
                  </a:lnTo>
                </a:path>
                <a:path w="33654" h="2642870">
                  <a:moveTo>
                    <a:pt x="0" y="1132331"/>
                  </a:moveTo>
                  <a:lnTo>
                    <a:pt x="33527" y="1132331"/>
                  </a:lnTo>
                </a:path>
                <a:path w="33654" h="2642870">
                  <a:moveTo>
                    <a:pt x="0" y="754379"/>
                  </a:moveTo>
                  <a:lnTo>
                    <a:pt x="33527" y="754379"/>
                  </a:lnTo>
                </a:path>
                <a:path w="33654" h="2642870">
                  <a:moveTo>
                    <a:pt x="0" y="376427"/>
                  </a:moveTo>
                  <a:lnTo>
                    <a:pt x="33527" y="376427"/>
                  </a:lnTo>
                </a:path>
                <a:path w="33654" h="2642870">
                  <a:moveTo>
                    <a:pt x="0" y="0"/>
                  </a:moveTo>
                  <a:lnTo>
                    <a:pt x="3352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008119" y="2796539"/>
              <a:ext cx="8007350" cy="0"/>
            </a:xfrm>
            <a:custGeom>
              <a:avLst/>
              <a:gdLst/>
              <a:ahLst/>
              <a:cxnLst/>
              <a:rect l="l" t="t" r="r" b="b"/>
              <a:pathLst>
                <a:path w="8007350">
                  <a:moveTo>
                    <a:pt x="0" y="0"/>
                  </a:moveTo>
                  <a:lnTo>
                    <a:pt x="800684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2760154" y="1464754"/>
            <a:ext cx="191453" cy="21063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 defTabSz="685800">
              <a:spcBef>
                <a:spcPts val="75"/>
              </a:spcBef>
              <a:defRPr/>
            </a:pP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1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5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286" algn="r" defTabSz="685800">
              <a:defRPr/>
            </a:pPr>
            <a:r>
              <a:rPr sz="675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1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5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5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60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1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spcBef>
                <a:spcPts val="4"/>
              </a:spcBef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641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763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360419" y="3144392"/>
            <a:ext cx="67628" cy="68580"/>
          </a:xfrm>
          <a:custGeom>
            <a:avLst/>
            <a:gdLst/>
            <a:ahLst/>
            <a:cxnLst/>
            <a:rect l="l" t="t" r="r" b="b"/>
            <a:pathLst>
              <a:path w="90170" h="91439">
                <a:moveTo>
                  <a:pt x="89915" y="0"/>
                </a:moveTo>
                <a:lnTo>
                  <a:pt x="0" y="0"/>
                </a:lnTo>
                <a:lnTo>
                  <a:pt x="0" y="91439"/>
                </a:lnTo>
                <a:lnTo>
                  <a:pt x="89915" y="91439"/>
                </a:lnTo>
                <a:lnTo>
                  <a:pt x="89915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3463290" y="3110579"/>
            <a:ext cx="1234440" cy="252413"/>
            <a:chOff x="4617720" y="4147439"/>
            <a:chExt cx="1645920" cy="336550"/>
          </a:xfrm>
        </p:grpSpPr>
        <p:pic>
          <p:nvPicPr>
            <p:cNvPr id="70" name="object 7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17720" y="4147439"/>
              <a:ext cx="662089" cy="16306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13604" y="4147439"/>
              <a:ext cx="91439" cy="16306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59324" y="4147439"/>
              <a:ext cx="920648" cy="16306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17720" y="4320540"/>
              <a:ext cx="1645539" cy="163068"/>
            </a:xfrm>
            <a:prstGeom prst="rect">
              <a:avLst/>
            </a:prstGeom>
          </p:spPr>
        </p:pic>
      </p:grpSp>
      <p:sp>
        <p:nvSpPr>
          <p:cNvPr id="74" name="object 74"/>
          <p:cNvSpPr/>
          <p:nvPr/>
        </p:nvSpPr>
        <p:spPr>
          <a:xfrm>
            <a:off x="3360419" y="3266693"/>
            <a:ext cx="67628" cy="68580"/>
          </a:xfrm>
          <a:custGeom>
            <a:avLst/>
            <a:gdLst/>
            <a:ahLst/>
            <a:cxnLst/>
            <a:rect l="l" t="t" r="r" b="b"/>
            <a:pathLst>
              <a:path w="90170" h="91439">
                <a:moveTo>
                  <a:pt x="89915" y="0"/>
                </a:moveTo>
                <a:lnTo>
                  <a:pt x="0" y="0"/>
                </a:lnTo>
                <a:lnTo>
                  <a:pt x="0" y="91439"/>
                </a:lnTo>
                <a:lnTo>
                  <a:pt x="89915" y="91439"/>
                </a:lnTo>
                <a:lnTo>
                  <a:pt x="8991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337185" y="1127808"/>
          <a:ext cx="2192178" cy="3346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16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1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76" name="object 76"/>
          <p:cNvGrpSpPr/>
          <p:nvPr/>
        </p:nvGrpSpPr>
        <p:grpSpPr>
          <a:xfrm>
            <a:off x="405765" y="1131379"/>
            <a:ext cx="1890236" cy="130493"/>
            <a:chOff x="541019" y="1508505"/>
            <a:chExt cx="2520315" cy="173990"/>
          </a:xfrm>
        </p:grpSpPr>
        <p:pic>
          <p:nvPicPr>
            <p:cNvPr id="77" name="object 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1019" y="1508505"/>
              <a:ext cx="810971" cy="17373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89557" y="1508505"/>
              <a:ext cx="97535" cy="17373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8325" y="1508505"/>
              <a:ext cx="1722882" cy="173736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405765" y="1395127"/>
            <a:ext cx="857726" cy="130493"/>
            <a:chOff x="541019" y="1860169"/>
            <a:chExt cx="1143635" cy="173990"/>
          </a:xfrm>
        </p:grpSpPr>
        <p:pic>
          <p:nvPicPr>
            <p:cNvPr id="81" name="object 8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1019" y="1860169"/>
              <a:ext cx="932548" cy="17373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06905" y="1860169"/>
              <a:ext cx="97536" cy="1737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55673" y="1860169"/>
              <a:ext cx="228600" cy="173736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1649158" y="1335214"/>
            <a:ext cx="770096" cy="250508"/>
            <a:chOff x="2198877" y="1780285"/>
            <a:chExt cx="1026794" cy="334010"/>
          </a:xfrm>
        </p:grpSpPr>
        <p:pic>
          <p:nvPicPr>
            <p:cNvPr id="85" name="object 8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71673" y="1780285"/>
              <a:ext cx="510920" cy="1737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98877" y="1940305"/>
              <a:ext cx="660031" cy="17373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03905" y="1940305"/>
              <a:ext cx="155448" cy="17373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81629" y="1940305"/>
              <a:ext cx="343814" cy="173736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05764" y="1703736"/>
            <a:ext cx="280416" cy="130302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1648016" y="1643824"/>
            <a:ext cx="779145" cy="250508"/>
            <a:chOff x="2197354" y="2191766"/>
            <a:chExt cx="1038860" cy="334010"/>
          </a:xfrm>
        </p:grpSpPr>
        <p:pic>
          <p:nvPicPr>
            <p:cNvPr id="91" name="object 9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552446" y="2191766"/>
              <a:ext cx="365760" cy="17373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97354" y="2351786"/>
              <a:ext cx="751471" cy="17373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86202" y="2351786"/>
              <a:ext cx="155448" cy="17373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63926" y="2351786"/>
              <a:ext cx="272288" cy="173736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89204" y="2012633"/>
            <a:ext cx="589921" cy="130302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1594009" y="1952434"/>
            <a:ext cx="882968" cy="250508"/>
            <a:chOff x="2125345" y="2603245"/>
            <a:chExt cx="1177290" cy="334010"/>
          </a:xfrm>
        </p:grpSpPr>
        <p:pic>
          <p:nvPicPr>
            <p:cNvPr id="97" name="object 9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70150" y="2603245"/>
              <a:ext cx="514350" cy="17373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25345" y="2763265"/>
              <a:ext cx="782904" cy="17373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48102" y="2763265"/>
              <a:ext cx="155448" cy="17373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25826" y="2763265"/>
              <a:ext cx="376732" cy="173736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491489" y="2261044"/>
            <a:ext cx="820103" cy="130493"/>
            <a:chOff x="655319" y="3014726"/>
            <a:chExt cx="1093470" cy="173990"/>
          </a:xfrm>
        </p:grpSpPr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5319" y="3014726"/>
              <a:ext cx="354330" cy="17373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38783" y="3014726"/>
              <a:ext cx="777951" cy="17373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56841" y="3020822"/>
              <a:ext cx="91439" cy="114300"/>
            </a:xfrm>
            <a:prstGeom prst="rect">
              <a:avLst/>
            </a:prstGeom>
          </p:spPr>
        </p:pic>
      </p:grpSp>
      <p:pic>
        <p:nvPicPr>
          <p:cNvPr id="105" name="object 10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844612" y="2261045"/>
            <a:ext cx="382743" cy="130302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05764" y="2449925"/>
            <a:ext cx="987933" cy="13030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91489" y="2638520"/>
            <a:ext cx="204026" cy="130302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979486" y="2638520"/>
            <a:ext cx="130302" cy="130302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91489" y="2827115"/>
            <a:ext cx="195453" cy="130302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846897" y="2827115"/>
            <a:ext cx="377513" cy="130302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91490" y="3015710"/>
            <a:ext cx="200596" cy="130302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850326" y="3015710"/>
            <a:ext cx="370989" cy="130302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91489" y="3204305"/>
            <a:ext cx="202311" cy="130302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905191" y="3204305"/>
            <a:ext cx="256489" cy="130302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91489" y="3392900"/>
            <a:ext cx="913971" cy="130302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907476" y="3392900"/>
            <a:ext cx="252374" cy="130302"/>
          </a:xfrm>
          <a:prstGeom prst="rect">
            <a:avLst/>
          </a:prstGeom>
        </p:spPr>
      </p:pic>
      <p:grpSp>
        <p:nvGrpSpPr>
          <p:cNvPr id="117" name="object 117"/>
          <p:cNvGrpSpPr/>
          <p:nvPr/>
        </p:nvGrpSpPr>
        <p:grpSpPr>
          <a:xfrm>
            <a:off x="405764" y="3641598"/>
            <a:ext cx="284798" cy="130493"/>
            <a:chOff x="541019" y="4855464"/>
            <a:chExt cx="379730" cy="173990"/>
          </a:xfrm>
        </p:grpSpPr>
        <p:pic>
          <p:nvPicPr>
            <p:cNvPr id="118" name="object 11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41019" y="4855464"/>
              <a:ext cx="367792" cy="17373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6863" y="4861560"/>
              <a:ext cx="103631" cy="114300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1648016" y="3581685"/>
            <a:ext cx="780574" cy="250508"/>
            <a:chOff x="2197354" y="4775580"/>
            <a:chExt cx="1040765" cy="334010"/>
          </a:xfrm>
        </p:grpSpPr>
        <p:pic>
          <p:nvPicPr>
            <p:cNvPr id="121" name="object 12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55494" y="4775580"/>
              <a:ext cx="354330" cy="17373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97354" y="4935600"/>
              <a:ext cx="746480" cy="17373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81630" y="4935600"/>
              <a:ext cx="155448" cy="17373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59354" y="4935600"/>
              <a:ext cx="278383" cy="173736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05764" y="3950208"/>
            <a:ext cx="610038" cy="130302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1611439" y="3890295"/>
            <a:ext cx="844391" cy="250508"/>
            <a:chOff x="2148585" y="5187060"/>
            <a:chExt cx="1125855" cy="334010"/>
          </a:xfrm>
        </p:grpSpPr>
        <p:pic>
          <p:nvPicPr>
            <p:cNvPr id="127" name="object 12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473197" y="5187060"/>
              <a:ext cx="445884" cy="17373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148585" y="5347080"/>
              <a:ext cx="772668" cy="17373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61817" y="5347080"/>
              <a:ext cx="155448" cy="17373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39541" y="5347080"/>
              <a:ext cx="334670" cy="173735"/>
            </a:xfrm>
            <a:prstGeom prst="rect">
              <a:avLst/>
            </a:prstGeom>
          </p:spPr>
        </p:pic>
      </p:grpSp>
      <p:pic>
        <p:nvPicPr>
          <p:cNvPr id="131" name="object 13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05764" y="4259047"/>
            <a:ext cx="560327" cy="130301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1603438" y="4198924"/>
            <a:ext cx="872014" cy="250508"/>
            <a:chOff x="2137917" y="5598566"/>
            <a:chExt cx="1162685" cy="334010"/>
          </a:xfrm>
        </p:grpSpPr>
        <p:pic>
          <p:nvPicPr>
            <p:cNvPr id="133" name="object 13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98165" y="5598566"/>
              <a:ext cx="268224" cy="17373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137917" y="5758586"/>
              <a:ext cx="861644" cy="173736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38017" y="5758586"/>
              <a:ext cx="155448" cy="173736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015741" y="5758586"/>
              <a:ext cx="284480" cy="173736"/>
            </a:xfrm>
            <a:prstGeom prst="rect">
              <a:avLst/>
            </a:prstGeom>
          </p:spPr>
        </p:pic>
      </p:grpSp>
      <p:sp>
        <p:nvSpPr>
          <p:cNvPr id="137" name="object 137"/>
          <p:cNvSpPr txBox="1"/>
          <p:nvPr/>
        </p:nvSpPr>
        <p:spPr>
          <a:xfrm>
            <a:off x="2890742" y="3952114"/>
            <a:ext cx="6619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3029425" y="3962781"/>
            <a:ext cx="5256848" cy="172878"/>
            <a:chOff x="4039234" y="5283708"/>
            <a:chExt cx="7009130" cy="230504"/>
          </a:xfrm>
        </p:grpSpPr>
        <p:pic>
          <p:nvPicPr>
            <p:cNvPr id="139" name="object 13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039234" y="5283708"/>
              <a:ext cx="2824988" cy="23012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785736" y="5283708"/>
              <a:ext cx="2401061" cy="23012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101073" y="5283708"/>
              <a:ext cx="409575" cy="23012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428733" y="5283708"/>
              <a:ext cx="1619630" cy="230124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2628232" y="1728778"/>
            <a:ext cx="130493" cy="1511617"/>
            <a:chOff x="3504310" y="2305037"/>
            <a:chExt cx="173990" cy="2015489"/>
          </a:xfrm>
        </p:grpSpPr>
        <p:pic>
          <p:nvPicPr>
            <p:cNvPr id="144" name="object 14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513454" y="3545636"/>
              <a:ext cx="163068" cy="77464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04310" y="3259708"/>
              <a:ext cx="173736" cy="34544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513454" y="2305037"/>
              <a:ext cx="163068" cy="10120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356" y="51910"/>
            <a:ext cx="4333399" cy="759143"/>
            <a:chOff x="447141" y="69214"/>
            <a:chExt cx="5777865" cy="1012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41" y="69214"/>
              <a:ext cx="4207637" cy="5242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62779" y="501777"/>
              <a:ext cx="1603375" cy="20320"/>
            </a:xfrm>
            <a:custGeom>
              <a:avLst/>
              <a:gdLst/>
              <a:ahLst/>
              <a:cxnLst/>
              <a:rect l="l" t="t" r="r" b="b"/>
              <a:pathLst>
                <a:path w="1603375" h="20320">
                  <a:moveTo>
                    <a:pt x="160324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03248" y="19812"/>
                  </a:lnTo>
                  <a:lnTo>
                    <a:pt x="1603248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3542" y="69214"/>
              <a:ext cx="994867" cy="5242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598" y="69214"/>
              <a:ext cx="286512" cy="524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5854" y="69214"/>
              <a:ext cx="788670" cy="5242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141" y="556895"/>
              <a:ext cx="2670429" cy="5242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928" y="556895"/>
              <a:ext cx="2376805" cy="52425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72475" y="4929987"/>
            <a:ext cx="98298" cy="9829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34213" y="4660010"/>
            <a:ext cx="7113270" cy="310038"/>
            <a:chOff x="445617" y="6213347"/>
            <a:chExt cx="9484360" cy="413384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5617" y="6216395"/>
              <a:ext cx="70104" cy="868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669" y="6213347"/>
              <a:ext cx="380390" cy="1310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0521" y="6213347"/>
              <a:ext cx="594690" cy="1310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9440" y="6216395"/>
              <a:ext cx="76200" cy="868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7540" y="6213347"/>
              <a:ext cx="270256" cy="1310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3093" y="6213347"/>
              <a:ext cx="4328922" cy="1310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17437" y="6213347"/>
              <a:ext cx="537006" cy="1310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5617" y="6373063"/>
              <a:ext cx="4552315" cy="1313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54269" y="6373063"/>
              <a:ext cx="1901444" cy="1313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09231" y="6373063"/>
              <a:ext cx="3120644" cy="1313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5617" y="6495592"/>
              <a:ext cx="1923669" cy="1310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23465" y="6495592"/>
              <a:ext cx="3520059" cy="13106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325831" y="4017073"/>
            <a:ext cx="66199" cy="4353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758"/>
              </a:spcBef>
              <a:defRPr/>
            </a:pPr>
            <a:r>
              <a:rPr sz="10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65658" y="4027703"/>
            <a:ext cx="6865144" cy="172878"/>
            <a:chOff x="620877" y="5370271"/>
            <a:chExt cx="9153525" cy="230504"/>
          </a:xfrm>
        </p:grpSpPr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877" y="5370271"/>
              <a:ext cx="1402588" cy="2301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40686" y="5370271"/>
              <a:ext cx="556640" cy="2301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27097" y="5370271"/>
              <a:ext cx="290322" cy="2301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20645" y="5370271"/>
              <a:ext cx="128016" cy="2301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84652" y="5370271"/>
              <a:ext cx="7089394" cy="23012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65658" y="4283735"/>
            <a:ext cx="5717857" cy="172878"/>
            <a:chOff x="620877" y="5711647"/>
            <a:chExt cx="7623809" cy="230504"/>
          </a:xfrm>
        </p:grpSpPr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20877" y="5711647"/>
              <a:ext cx="1517269" cy="2301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58288" y="5711647"/>
              <a:ext cx="128016" cy="2301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22297" y="5711647"/>
              <a:ext cx="1847850" cy="2301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93184" y="5711647"/>
              <a:ext cx="2454910" cy="2301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6914" y="5711647"/>
              <a:ext cx="409574" cy="2301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624573" y="5711647"/>
              <a:ext cx="1619630" cy="23012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2903220" y="1313117"/>
            <a:ext cx="6018371" cy="1521142"/>
            <a:chOff x="3870959" y="1750822"/>
            <a:chExt cx="8024495" cy="2028189"/>
          </a:xfrm>
        </p:grpSpPr>
        <p:sp>
          <p:nvSpPr>
            <p:cNvPr id="39" name="object 39"/>
            <p:cNvSpPr/>
            <p:nvPr/>
          </p:nvSpPr>
          <p:spPr>
            <a:xfrm>
              <a:off x="3904487" y="2356104"/>
              <a:ext cx="2435860" cy="0"/>
            </a:xfrm>
            <a:custGeom>
              <a:avLst/>
              <a:gdLst/>
              <a:ahLst/>
              <a:cxnLst/>
              <a:rect l="l" t="t" r="r" b="b"/>
              <a:pathLst>
                <a:path w="2435860">
                  <a:moveTo>
                    <a:pt x="0" y="0"/>
                  </a:moveTo>
                  <a:lnTo>
                    <a:pt x="2435352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497573" y="2351341"/>
              <a:ext cx="486409" cy="9525"/>
            </a:xfrm>
            <a:custGeom>
              <a:avLst/>
              <a:gdLst/>
              <a:ahLst/>
              <a:cxnLst/>
              <a:rect l="l" t="t" r="r" b="b"/>
              <a:pathLst>
                <a:path w="486409" h="9525">
                  <a:moveTo>
                    <a:pt x="0" y="0"/>
                  </a:moveTo>
                  <a:lnTo>
                    <a:pt x="0" y="9525"/>
                  </a:lnTo>
                </a:path>
                <a:path w="486409" h="9525">
                  <a:moveTo>
                    <a:pt x="161543" y="0"/>
                  </a:moveTo>
                  <a:lnTo>
                    <a:pt x="161543" y="9525"/>
                  </a:lnTo>
                </a:path>
                <a:path w="486409" h="9525">
                  <a:moveTo>
                    <a:pt x="323087" y="0"/>
                  </a:moveTo>
                  <a:lnTo>
                    <a:pt x="323087" y="9525"/>
                  </a:lnTo>
                </a:path>
                <a:path w="486409" h="9525">
                  <a:moveTo>
                    <a:pt x="486156" y="0"/>
                  </a:moveTo>
                  <a:lnTo>
                    <a:pt x="486156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7145273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306817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469123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7631429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792973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954517" y="2351341"/>
              <a:ext cx="325120" cy="9525"/>
            </a:xfrm>
            <a:custGeom>
              <a:avLst/>
              <a:gdLst/>
              <a:ahLst/>
              <a:cxnLst/>
              <a:rect l="l" t="t" r="r" b="b"/>
              <a:pathLst>
                <a:path w="325120" h="9525">
                  <a:moveTo>
                    <a:pt x="0" y="0"/>
                  </a:moveTo>
                  <a:lnTo>
                    <a:pt x="0" y="9525"/>
                  </a:lnTo>
                </a:path>
                <a:path w="325120" h="9525">
                  <a:moveTo>
                    <a:pt x="163068" y="0"/>
                  </a:moveTo>
                  <a:lnTo>
                    <a:pt x="163068" y="9525"/>
                  </a:lnTo>
                </a:path>
                <a:path w="325120" h="9525">
                  <a:moveTo>
                    <a:pt x="324612" y="0"/>
                  </a:moveTo>
                  <a:lnTo>
                    <a:pt x="324612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440673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8602979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8765285" y="2351341"/>
              <a:ext cx="161925" cy="9525"/>
            </a:xfrm>
            <a:custGeom>
              <a:avLst/>
              <a:gdLst/>
              <a:ahLst/>
              <a:cxnLst/>
              <a:rect l="l" t="t" r="r" b="b"/>
              <a:pathLst>
                <a:path w="161925" h="9525">
                  <a:moveTo>
                    <a:pt x="0" y="0"/>
                  </a:moveTo>
                  <a:lnTo>
                    <a:pt x="0" y="9525"/>
                  </a:lnTo>
                </a:path>
                <a:path w="161925" h="9525">
                  <a:moveTo>
                    <a:pt x="161544" y="0"/>
                  </a:moveTo>
                  <a:lnTo>
                    <a:pt x="161544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9088373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9251441" y="2351341"/>
              <a:ext cx="323215" cy="9525"/>
            </a:xfrm>
            <a:custGeom>
              <a:avLst/>
              <a:gdLst/>
              <a:ahLst/>
              <a:cxnLst/>
              <a:rect l="l" t="t" r="r" b="b"/>
              <a:pathLst>
                <a:path w="323215" h="9525">
                  <a:moveTo>
                    <a:pt x="0" y="0"/>
                  </a:moveTo>
                  <a:lnTo>
                    <a:pt x="0" y="9525"/>
                  </a:lnTo>
                </a:path>
                <a:path w="323215" h="9525">
                  <a:moveTo>
                    <a:pt x="161544" y="0"/>
                  </a:moveTo>
                  <a:lnTo>
                    <a:pt x="161544" y="9525"/>
                  </a:lnTo>
                </a:path>
                <a:path w="323215" h="9525">
                  <a:moveTo>
                    <a:pt x="323088" y="0"/>
                  </a:moveTo>
                  <a:lnTo>
                    <a:pt x="323088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9737597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899141" y="2351341"/>
              <a:ext cx="323215" cy="9525"/>
            </a:xfrm>
            <a:custGeom>
              <a:avLst/>
              <a:gdLst/>
              <a:ahLst/>
              <a:cxnLst/>
              <a:rect l="l" t="t" r="r" b="b"/>
              <a:pathLst>
                <a:path w="323215" h="9525">
                  <a:moveTo>
                    <a:pt x="0" y="0"/>
                  </a:moveTo>
                  <a:lnTo>
                    <a:pt x="0" y="9525"/>
                  </a:lnTo>
                </a:path>
                <a:path w="323215" h="9525">
                  <a:moveTo>
                    <a:pt x="161544" y="0"/>
                  </a:moveTo>
                  <a:lnTo>
                    <a:pt x="161544" y="9525"/>
                  </a:lnTo>
                </a:path>
                <a:path w="323215" h="9525">
                  <a:moveTo>
                    <a:pt x="323088" y="0"/>
                  </a:moveTo>
                  <a:lnTo>
                    <a:pt x="323088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0385297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0546841" y="2351341"/>
              <a:ext cx="325120" cy="9525"/>
            </a:xfrm>
            <a:custGeom>
              <a:avLst/>
              <a:gdLst/>
              <a:ahLst/>
              <a:cxnLst/>
              <a:rect l="l" t="t" r="r" b="b"/>
              <a:pathLst>
                <a:path w="325120" h="9525">
                  <a:moveTo>
                    <a:pt x="0" y="0"/>
                  </a:moveTo>
                  <a:lnTo>
                    <a:pt x="0" y="9525"/>
                  </a:lnTo>
                </a:path>
                <a:path w="325120" h="9525">
                  <a:moveTo>
                    <a:pt x="161544" y="0"/>
                  </a:moveTo>
                  <a:lnTo>
                    <a:pt x="161544" y="9525"/>
                  </a:lnTo>
                </a:path>
                <a:path w="325120" h="9525">
                  <a:moveTo>
                    <a:pt x="324611" y="0"/>
                  </a:moveTo>
                  <a:lnTo>
                    <a:pt x="324611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11032997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1194541" y="2351341"/>
              <a:ext cx="325120" cy="9525"/>
            </a:xfrm>
            <a:custGeom>
              <a:avLst/>
              <a:gdLst/>
              <a:ahLst/>
              <a:cxnLst/>
              <a:rect l="l" t="t" r="r" b="b"/>
              <a:pathLst>
                <a:path w="325120" h="9525">
                  <a:moveTo>
                    <a:pt x="0" y="0"/>
                  </a:moveTo>
                  <a:lnTo>
                    <a:pt x="0" y="9525"/>
                  </a:lnTo>
                </a:path>
                <a:path w="325120" h="9525">
                  <a:moveTo>
                    <a:pt x="161544" y="0"/>
                  </a:moveTo>
                  <a:lnTo>
                    <a:pt x="161544" y="9525"/>
                  </a:lnTo>
                </a:path>
                <a:path w="325120" h="9525">
                  <a:moveTo>
                    <a:pt x="324611" y="0"/>
                  </a:moveTo>
                  <a:lnTo>
                    <a:pt x="324611" y="9525"/>
                  </a:lnTo>
                </a:path>
              </a:pathLst>
            </a:custGeom>
            <a:ln w="762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1680697" y="235134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9525"/>
                  </a:lnTo>
                </a:path>
              </a:pathLst>
            </a:custGeom>
            <a:ln w="7619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1838431" y="2356104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6896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719828" y="1757171"/>
              <a:ext cx="1449705" cy="530860"/>
            </a:xfrm>
            <a:custGeom>
              <a:avLst/>
              <a:gdLst/>
              <a:ahLst/>
              <a:cxnLst/>
              <a:rect l="l" t="t" r="r" b="b"/>
              <a:pathLst>
                <a:path w="1449704" h="530860">
                  <a:moveTo>
                    <a:pt x="153924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53924" y="176784"/>
                  </a:lnTo>
                  <a:lnTo>
                    <a:pt x="153924" y="0"/>
                  </a:lnTo>
                  <a:close/>
                </a:path>
                <a:path w="1449704" h="530860">
                  <a:moveTo>
                    <a:pt x="315468" y="0"/>
                  </a:moveTo>
                  <a:lnTo>
                    <a:pt x="161544" y="0"/>
                  </a:lnTo>
                  <a:lnTo>
                    <a:pt x="161544" y="179832"/>
                  </a:lnTo>
                  <a:lnTo>
                    <a:pt x="315468" y="179832"/>
                  </a:lnTo>
                  <a:lnTo>
                    <a:pt x="315468" y="0"/>
                  </a:lnTo>
                  <a:close/>
                </a:path>
                <a:path w="1449704" h="530860">
                  <a:moveTo>
                    <a:pt x="477012" y="0"/>
                  </a:moveTo>
                  <a:lnTo>
                    <a:pt x="323088" y="0"/>
                  </a:lnTo>
                  <a:lnTo>
                    <a:pt x="323088" y="188976"/>
                  </a:lnTo>
                  <a:lnTo>
                    <a:pt x="477012" y="188976"/>
                  </a:lnTo>
                  <a:lnTo>
                    <a:pt x="477012" y="0"/>
                  </a:lnTo>
                  <a:close/>
                </a:path>
                <a:path w="1449704" h="530860">
                  <a:moveTo>
                    <a:pt x="640080" y="0"/>
                  </a:moveTo>
                  <a:lnTo>
                    <a:pt x="486156" y="0"/>
                  </a:lnTo>
                  <a:lnTo>
                    <a:pt x="486156" y="204216"/>
                  </a:lnTo>
                  <a:lnTo>
                    <a:pt x="640080" y="204216"/>
                  </a:lnTo>
                  <a:lnTo>
                    <a:pt x="640080" y="0"/>
                  </a:lnTo>
                  <a:close/>
                </a:path>
                <a:path w="1449704" h="530860">
                  <a:moveTo>
                    <a:pt x="801624" y="0"/>
                  </a:moveTo>
                  <a:lnTo>
                    <a:pt x="647700" y="0"/>
                  </a:lnTo>
                  <a:lnTo>
                    <a:pt x="647700" y="284988"/>
                  </a:lnTo>
                  <a:lnTo>
                    <a:pt x="801624" y="284988"/>
                  </a:lnTo>
                  <a:lnTo>
                    <a:pt x="801624" y="0"/>
                  </a:lnTo>
                  <a:close/>
                </a:path>
                <a:path w="1449704" h="530860">
                  <a:moveTo>
                    <a:pt x="963168" y="0"/>
                  </a:moveTo>
                  <a:lnTo>
                    <a:pt x="809244" y="0"/>
                  </a:lnTo>
                  <a:lnTo>
                    <a:pt x="809244" y="284988"/>
                  </a:lnTo>
                  <a:lnTo>
                    <a:pt x="963168" y="284988"/>
                  </a:lnTo>
                  <a:lnTo>
                    <a:pt x="963168" y="0"/>
                  </a:lnTo>
                  <a:close/>
                </a:path>
                <a:path w="1449704" h="530860">
                  <a:moveTo>
                    <a:pt x="1126236" y="0"/>
                  </a:moveTo>
                  <a:lnTo>
                    <a:pt x="970788" y="0"/>
                  </a:lnTo>
                  <a:lnTo>
                    <a:pt x="970788" y="445008"/>
                  </a:lnTo>
                  <a:lnTo>
                    <a:pt x="1126236" y="445008"/>
                  </a:lnTo>
                  <a:lnTo>
                    <a:pt x="1126236" y="0"/>
                  </a:lnTo>
                  <a:close/>
                </a:path>
                <a:path w="1449704" h="530860">
                  <a:moveTo>
                    <a:pt x="1287780" y="0"/>
                  </a:moveTo>
                  <a:lnTo>
                    <a:pt x="1133856" y="0"/>
                  </a:lnTo>
                  <a:lnTo>
                    <a:pt x="1133856" y="487680"/>
                  </a:lnTo>
                  <a:lnTo>
                    <a:pt x="1287780" y="487680"/>
                  </a:lnTo>
                  <a:lnTo>
                    <a:pt x="1287780" y="0"/>
                  </a:lnTo>
                  <a:close/>
                </a:path>
                <a:path w="1449704" h="530860">
                  <a:moveTo>
                    <a:pt x="1449324" y="0"/>
                  </a:moveTo>
                  <a:lnTo>
                    <a:pt x="1295400" y="0"/>
                  </a:lnTo>
                  <a:lnTo>
                    <a:pt x="1295400" y="530352"/>
                  </a:lnTo>
                  <a:lnTo>
                    <a:pt x="1449324" y="530352"/>
                  </a:lnTo>
                  <a:lnTo>
                    <a:pt x="1449324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6176771" y="1757172"/>
              <a:ext cx="154305" cy="600710"/>
            </a:xfrm>
            <a:custGeom>
              <a:avLst/>
              <a:gdLst/>
              <a:ahLst/>
              <a:cxnLst/>
              <a:rect l="l" t="t" r="r" b="b"/>
              <a:pathLst>
                <a:path w="154304" h="600710">
                  <a:moveTo>
                    <a:pt x="153924" y="0"/>
                  </a:moveTo>
                  <a:lnTo>
                    <a:pt x="0" y="0"/>
                  </a:lnTo>
                  <a:lnTo>
                    <a:pt x="0" y="600455"/>
                  </a:lnTo>
                  <a:lnTo>
                    <a:pt x="153924" y="600455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339840" y="1757171"/>
              <a:ext cx="2745105" cy="1091565"/>
            </a:xfrm>
            <a:custGeom>
              <a:avLst/>
              <a:gdLst/>
              <a:ahLst/>
              <a:cxnLst/>
              <a:rect l="l" t="t" r="r" b="b"/>
              <a:pathLst>
                <a:path w="2745104" h="1091564">
                  <a:moveTo>
                    <a:pt x="153924" y="0"/>
                  </a:moveTo>
                  <a:lnTo>
                    <a:pt x="0" y="0"/>
                  </a:lnTo>
                  <a:lnTo>
                    <a:pt x="0" y="643128"/>
                  </a:lnTo>
                  <a:lnTo>
                    <a:pt x="153924" y="643128"/>
                  </a:lnTo>
                  <a:lnTo>
                    <a:pt x="153924" y="0"/>
                  </a:lnTo>
                  <a:close/>
                </a:path>
                <a:path w="2745104" h="1091564">
                  <a:moveTo>
                    <a:pt x="315455" y="0"/>
                  </a:moveTo>
                  <a:lnTo>
                    <a:pt x="161544" y="0"/>
                  </a:lnTo>
                  <a:lnTo>
                    <a:pt x="161544" y="694944"/>
                  </a:lnTo>
                  <a:lnTo>
                    <a:pt x="315455" y="694944"/>
                  </a:lnTo>
                  <a:lnTo>
                    <a:pt x="315455" y="0"/>
                  </a:lnTo>
                  <a:close/>
                </a:path>
                <a:path w="2745104" h="1091564">
                  <a:moveTo>
                    <a:pt x="477012" y="0"/>
                  </a:moveTo>
                  <a:lnTo>
                    <a:pt x="323088" y="0"/>
                  </a:lnTo>
                  <a:lnTo>
                    <a:pt x="323088" y="694944"/>
                  </a:lnTo>
                  <a:lnTo>
                    <a:pt x="477012" y="694944"/>
                  </a:lnTo>
                  <a:lnTo>
                    <a:pt x="477012" y="0"/>
                  </a:lnTo>
                  <a:close/>
                </a:path>
                <a:path w="2745104" h="1091564">
                  <a:moveTo>
                    <a:pt x="1287780" y="0"/>
                  </a:moveTo>
                  <a:lnTo>
                    <a:pt x="1133856" y="0"/>
                  </a:lnTo>
                  <a:lnTo>
                    <a:pt x="1133856" y="787908"/>
                  </a:lnTo>
                  <a:lnTo>
                    <a:pt x="1287780" y="787908"/>
                  </a:lnTo>
                  <a:lnTo>
                    <a:pt x="1287780" y="0"/>
                  </a:lnTo>
                  <a:close/>
                </a:path>
                <a:path w="2745104" h="1091564">
                  <a:moveTo>
                    <a:pt x="1773936" y="0"/>
                  </a:moveTo>
                  <a:lnTo>
                    <a:pt x="1618488" y="0"/>
                  </a:lnTo>
                  <a:lnTo>
                    <a:pt x="1618488" y="920496"/>
                  </a:lnTo>
                  <a:lnTo>
                    <a:pt x="1773936" y="920496"/>
                  </a:lnTo>
                  <a:lnTo>
                    <a:pt x="1773936" y="0"/>
                  </a:lnTo>
                  <a:close/>
                </a:path>
                <a:path w="2745104" h="1091564">
                  <a:moveTo>
                    <a:pt x="2583180" y="0"/>
                  </a:moveTo>
                  <a:lnTo>
                    <a:pt x="2429256" y="0"/>
                  </a:lnTo>
                  <a:lnTo>
                    <a:pt x="2429256" y="1048512"/>
                  </a:lnTo>
                  <a:lnTo>
                    <a:pt x="2583180" y="1048512"/>
                  </a:lnTo>
                  <a:lnTo>
                    <a:pt x="2583180" y="0"/>
                  </a:lnTo>
                  <a:close/>
                </a:path>
                <a:path w="2745104" h="1091564">
                  <a:moveTo>
                    <a:pt x="2744724" y="0"/>
                  </a:moveTo>
                  <a:lnTo>
                    <a:pt x="2590800" y="0"/>
                  </a:lnTo>
                  <a:lnTo>
                    <a:pt x="2590800" y="1091184"/>
                  </a:lnTo>
                  <a:lnTo>
                    <a:pt x="2744724" y="1091184"/>
                  </a:lnTo>
                  <a:lnTo>
                    <a:pt x="2744724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6824472" y="1757171"/>
              <a:ext cx="5013960" cy="2001520"/>
            </a:xfrm>
            <a:custGeom>
              <a:avLst/>
              <a:gdLst/>
              <a:ahLst/>
              <a:cxnLst/>
              <a:rect l="l" t="t" r="r" b="b"/>
              <a:pathLst>
                <a:path w="5013959" h="2001520">
                  <a:moveTo>
                    <a:pt x="155448" y="0"/>
                  </a:moveTo>
                  <a:lnTo>
                    <a:pt x="0" y="0"/>
                  </a:lnTo>
                  <a:lnTo>
                    <a:pt x="0" y="711708"/>
                  </a:lnTo>
                  <a:lnTo>
                    <a:pt x="155448" y="711708"/>
                  </a:lnTo>
                  <a:lnTo>
                    <a:pt x="155448" y="0"/>
                  </a:lnTo>
                  <a:close/>
                </a:path>
                <a:path w="5013959" h="2001520">
                  <a:moveTo>
                    <a:pt x="316992" y="0"/>
                  </a:moveTo>
                  <a:lnTo>
                    <a:pt x="163068" y="0"/>
                  </a:lnTo>
                  <a:lnTo>
                    <a:pt x="163068" y="725424"/>
                  </a:lnTo>
                  <a:lnTo>
                    <a:pt x="316992" y="725424"/>
                  </a:lnTo>
                  <a:lnTo>
                    <a:pt x="316992" y="0"/>
                  </a:lnTo>
                  <a:close/>
                </a:path>
                <a:path w="5013959" h="2001520">
                  <a:moveTo>
                    <a:pt x="478536" y="0"/>
                  </a:moveTo>
                  <a:lnTo>
                    <a:pt x="324612" y="0"/>
                  </a:lnTo>
                  <a:lnTo>
                    <a:pt x="324612" y="740664"/>
                  </a:lnTo>
                  <a:lnTo>
                    <a:pt x="478536" y="740664"/>
                  </a:lnTo>
                  <a:lnTo>
                    <a:pt x="478536" y="0"/>
                  </a:lnTo>
                  <a:close/>
                </a:path>
                <a:path w="5013959" h="2001520">
                  <a:moveTo>
                    <a:pt x="640080" y="0"/>
                  </a:moveTo>
                  <a:lnTo>
                    <a:pt x="486156" y="0"/>
                  </a:lnTo>
                  <a:lnTo>
                    <a:pt x="486156" y="784860"/>
                  </a:lnTo>
                  <a:lnTo>
                    <a:pt x="640080" y="784860"/>
                  </a:lnTo>
                  <a:lnTo>
                    <a:pt x="640080" y="0"/>
                  </a:lnTo>
                  <a:close/>
                </a:path>
                <a:path w="5013959" h="2001520">
                  <a:moveTo>
                    <a:pt x="964692" y="0"/>
                  </a:moveTo>
                  <a:lnTo>
                    <a:pt x="810768" y="0"/>
                  </a:lnTo>
                  <a:lnTo>
                    <a:pt x="810768" y="829056"/>
                  </a:lnTo>
                  <a:lnTo>
                    <a:pt x="964692" y="829056"/>
                  </a:lnTo>
                  <a:lnTo>
                    <a:pt x="964692" y="0"/>
                  </a:lnTo>
                  <a:close/>
                </a:path>
                <a:path w="5013959" h="2001520">
                  <a:moveTo>
                    <a:pt x="1126236" y="0"/>
                  </a:moveTo>
                  <a:lnTo>
                    <a:pt x="972312" y="0"/>
                  </a:lnTo>
                  <a:lnTo>
                    <a:pt x="972312" y="900684"/>
                  </a:lnTo>
                  <a:lnTo>
                    <a:pt x="1126236" y="900684"/>
                  </a:lnTo>
                  <a:lnTo>
                    <a:pt x="1126236" y="0"/>
                  </a:lnTo>
                  <a:close/>
                </a:path>
                <a:path w="5013959" h="2001520">
                  <a:moveTo>
                    <a:pt x="1450848" y="0"/>
                  </a:moveTo>
                  <a:lnTo>
                    <a:pt x="1296924" y="0"/>
                  </a:lnTo>
                  <a:lnTo>
                    <a:pt x="1296924" y="923544"/>
                  </a:lnTo>
                  <a:lnTo>
                    <a:pt x="1450848" y="923544"/>
                  </a:lnTo>
                  <a:lnTo>
                    <a:pt x="1450848" y="0"/>
                  </a:lnTo>
                  <a:close/>
                </a:path>
                <a:path w="5013959" h="2001520">
                  <a:moveTo>
                    <a:pt x="1612392" y="0"/>
                  </a:moveTo>
                  <a:lnTo>
                    <a:pt x="1458468" y="0"/>
                  </a:lnTo>
                  <a:lnTo>
                    <a:pt x="1458468" y="961644"/>
                  </a:lnTo>
                  <a:lnTo>
                    <a:pt x="1612392" y="961644"/>
                  </a:lnTo>
                  <a:lnTo>
                    <a:pt x="1612392" y="0"/>
                  </a:lnTo>
                  <a:close/>
                </a:path>
                <a:path w="5013959" h="2001520">
                  <a:moveTo>
                    <a:pt x="1773936" y="0"/>
                  </a:moveTo>
                  <a:lnTo>
                    <a:pt x="1620012" y="0"/>
                  </a:lnTo>
                  <a:lnTo>
                    <a:pt x="1620012" y="961644"/>
                  </a:lnTo>
                  <a:lnTo>
                    <a:pt x="1773936" y="961644"/>
                  </a:lnTo>
                  <a:lnTo>
                    <a:pt x="1773936" y="0"/>
                  </a:lnTo>
                  <a:close/>
                </a:path>
                <a:path w="5013959" h="2001520">
                  <a:moveTo>
                    <a:pt x="1937004" y="0"/>
                  </a:moveTo>
                  <a:lnTo>
                    <a:pt x="1783080" y="0"/>
                  </a:lnTo>
                  <a:lnTo>
                    <a:pt x="1783080" y="982980"/>
                  </a:lnTo>
                  <a:lnTo>
                    <a:pt x="1937004" y="982980"/>
                  </a:lnTo>
                  <a:lnTo>
                    <a:pt x="1937004" y="0"/>
                  </a:lnTo>
                  <a:close/>
                </a:path>
                <a:path w="5013959" h="2001520">
                  <a:moveTo>
                    <a:pt x="2423160" y="0"/>
                  </a:moveTo>
                  <a:lnTo>
                    <a:pt x="2267712" y="0"/>
                  </a:lnTo>
                  <a:lnTo>
                    <a:pt x="2267712" y="1094232"/>
                  </a:lnTo>
                  <a:lnTo>
                    <a:pt x="2423160" y="1094232"/>
                  </a:lnTo>
                  <a:lnTo>
                    <a:pt x="2423160" y="0"/>
                  </a:lnTo>
                  <a:close/>
                </a:path>
                <a:path w="5013959" h="2001520">
                  <a:moveTo>
                    <a:pt x="2584704" y="0"/>
                  </a:moveTo>
                  <a:lnTo>
                    <a:pt x="2430780" y="0"/>
                  </a:lnTo>
                  <a:lnTo>
                    <a:pt x="2430780" y="1143000"/>
                  </a:lnTo>
                  <a:lnTo>
                    <a:pt x="2584704" y="1143000"/>
                  </a:lnTo>
                  <a:lnTo>
                    <a:pt x="2584704" y="0"/>
                  </a:lnTo>
                  <a:close/>
                </a:path>
                <a:path w="5013959" h="2001520">
                  <a:moveTo>
                    <a:pt x="2746248" y="0"/>
                  </a:moveTo>
                  <a:lnTo>
                    <a:pt x="2592324" y="0"/>
                  </a:lnTo>
                  <a:lnTo>
                    <a:pt x="2592324" y="1225296"/>
                  </a:lnTo>
                  <a:lnTo>
                    <a:pt x="2746248" y="1225296"/>
                  </a:lnTo>
                  <a:lnTo>
                    <a:pt x="2746248" y="0"/>
                  </a:lnTo>
                  <a:close/>
                </a:path>
                <a:path w="5013959" h="2001520">
                  <a:moveTo>
                    <a:pt x="2909316" y="0"/>
                  </a:moveTo>
                  <a:lnTo>
                    <a:pt x="2753868" y="0"/>
                  </a:lnTo>
                  <a:lnTo>
                    <a:pt x="2753868" y="1248156"/>
                  </a:lnTo>
                  <a:lnTo>
                    <a:pt x="2909316" y="1248156"/>
                  </a:lnTo>
                  <a:lnTo>
                    <a:pt x="2909316" y="0"/>
                  </a:lnTo>
                  <a:close/>
                </a:path>
                <a:path w="5013959" h="2001520">
                  <a:moveTo>
                    <a:pt x="3070860" y="0"/>
                  </a:moveTo>
                  <a:lnTo>
                    <a:pt x="2916936" y="0"/>
                  </a:lnTo>
                  <a:lnTo>
                    <a:pt x="2916936" y="1269492"/>
                  </a:lnTo>
                  <a:lnTo>
                    <a:pt x="3070860" y="1269492"/>
                  </a:lnTo>
                  <a:lnTo>
                    <a:pt x="3070860" y="0"/>
                  </a:lnTo>
                  <a:close/>
                </a:path>
                <a:path w="5013959" h="2001520">
                  <a:moveTo>
                    <a:pt x="3232404" y="0"/>
                  </a:moveTo>
                  <a:lnTo>
                    <a:pt x="3078480" y="0"/>
                  </a:lnTo>
                  <a:lnTo>
                    <a:pt x="3078480" y="1296924"/>
                  </a:lnTo>
                  <a:lnTo>
                    <a:pt x="3232404" y="1296924"/>
                  </a:lnTo>
                  <a:lnTo>
                    <a:pt x="3232404" y="0"/>
                  </a:lnTo>
                  <a:close/>
                </a:path>
                <a:path w="5013959" h="2001520">
                  <a:moveTo>
                    <a:pt x="3393948" y="0"/>
                  </a:moveTo>
                  <a:lnTo>
                    <a:pt x="3240024" y="0"/>
                  </a:lnTo>
                  <a:lnTo>
                    <a:pt x="3240024" y="1380744"/>
                  </a:lnTo>
                  <a:lnTo>
                    <a:pt x="3393948" y="1380744"/>
                  </a:lnTo>
                  <a:lnTo>
                    <a:pt x="3393948" y="0"/>
                  </a:lnTo>
                  <a:close/>
                </a:path>
                <a:path w="5013959" h="2001520">
                  <a:moveTo>
                    <a:pt x="3557016" y="0"/>
                  </a:moveTo>
                  <a:lnTo>
                    <a:pt x="3401568" y="0"/>
                  </a:lnTo>
                  <a:lnTo>
                    <a:pt x="3401568" y="1443228"/>
                  </a:lnTo>
                  <a:lnTo>
                    <a:pt x="3557016" y="1443228"/>
                  </a:lnTo>
                  <a:lnTo>
                    <a:pt x="3557016" y="0"/>
                  </a:lnTo>
                  <a:close/>
                </a:path>
                <a:path w="5013959" h="2001520">
                  <a:moveTo>
                    <a:pt x="3718560" y="0"/>
                  </a:moveTo>
                  <a:lnTo>
                    <a:pt x="3564636" y="0"/>
                  </a:lnTo>
                  <a:lnTo>
                    <a:pt x="3564636" y="1488948"/>
                  </a:lnTo>
                  <a:lnTo>
                    <a:pt x="3718560" y="1488948"/>
                  </a:lnTo>
                  <a:lnTo>
                    <a:pt x="3718560" y="0"/>
                  </a:lnTo>
                  <a:close/>
                </a:path>
                <a:path w="5013959" h="2001520">
                  <a:moveTo>
                    <a:pt x="3880104" y="0"/>
                  </a:moveTo>
                  <a:lnTo>
                    <a:pt x="3726180" y="0"/>
                  </a:lnTo>
                  <a:lnTo>
                    <a:pt x="3726180" y="1530096"/>
                  </a:lnTo>
                  <a:lnTo>
                    <a:pt x="3880104" y="1530096"/>
                  </a:lnTo>
                  <a:lnTo>
                    <a:pt x="3880104" y="0"/>
                  </a:lnTo>
                  <a:close/>
                </a:path>
                <a:path w="5013959" h="2001520">
                  <a:moveTo>
                    <a:pt x="4043172" y="0"/>
                  </a:moveTo>
                  <a:lnTo>
                    <a:pt x="3887724" y="0"/>
                  </a:lnTo>
                  <a:lnTo>
                    <a:pt x="3887724" y="1562100"/>
                  </a:lnTo>
                  <a:lnTo>
                    <a:pt x="4043172" y="1562100"/>
                  </a:lnTo>
                  <a:lnTo>
                    <a:pt x="4043172" y="0"/>
                  </a:lnTo>
                  <a:close/>
                </a:path>
                <a:path w="5013959" h="2001520">
                  <a:moveTo>
                    <a:pt x="4204716" y="0"/>
                  </a:moveTo>
                  <a:lnTo>
                    <a:pt x="4050792" y="0"/>
                  </a:lnTo>
                  <a:lnTo>
                    <a:pt x="4050792" y="1575816"/>
                  </a:lnTo>
                  <a:lnTo>
                    <a:pt x="4204716" y="1575816"/>
                  </a:lnTo>
                  <a:lnTo>
                    <a:pt x="4204716" y="0"/>
                  </a:lnTo>
                  <a:close/>
                </a:path>
                <a:path w="5013959" h="2001520">
                  <a:moveTo>
                    <a:pt x="4366260" y="0"/>
                  </a:moveTo>
                  <a:lnTo>
                    <a:pt x="4212336" y="0"/>
                  </a:lnTo>
                  <a:lnTo>
                    <a:pt x="4212336" y="1580388"/>
                  </a:lnTo>
                  <a:lnTo>
                    <a:pt x="4366260" y="1580388"/>
                  </a:lnTo>
                  <a:lnTo>
                    <a:pt x="4366260" y="0"/>
                  </a:lnTo>
                  <a:close/>
                </a:path>
                <a:path w="5013959" h="2001520">
                  <a:moveTo>
                    <a:pt x="4527804" y="0"/>
                  </a:moveTo>
                  <a:lnTo>
                    <a:pt x="4373880" y="0"/>
                  </a:lnTo>
                  <a:lnTo>
                    <a:pt x="4373880" y="1638300"/>
                  </a:lnTo>
                  <a:lnTo>
                    <a:pt x="4527804" y="1638300"/>
                  </a:lnTo>
                  <a:lnTo>
                    <a:pt x="4527804" y="0"/>
                  </a:lnTo>
                  <a:close/>
                </a:path>
                <a:path w="5013959" h="2001520">
                  <a:moveTo>
                    <a:pt x="4690872" y="0"/>
                  </a:moveTo>
                  <a:lnTo>
                    <a:pt x="4535424" y="0"/>
                  </a:lnTo>
                  <a:lnTo>
                    <a:pt x="4535424" y="1648968"/>
                  </a:lnTo>
                  <a:lnTo>
                    <a:pt x="4690872" y="1648968"/>
                  </a:lnTo>
                  <a:lnTo>
                    <a:pt x="4690872" y="0"/>
                  </a:lnTo>
                  <a:close/>
                </a:path>
                <a:path w="5013959" h="2001520">
                  <a:moveTo>
                    <a:pt x="4852416" y="0"/>
                  </a:moveTo>
                  <a:lnTo>
                    <a:pt x="4698492" y="0"/>
                  </a:lnTo>
                  <a:lnTo>
                    <a:pt x="4698492" y="1682496"/>
                  </a:lnTo>
                  <a:lnTo>
                    <a:pt x="4852416" y="1682496"/>
                  </a:lnTo>
                  <a:lnTo>
                    <a:pt x="4852416" y="0"/>
                  </a:lnTo>
                  <a:close/>
                </a:path>
                <a:path w="5013959" h="2001520">
                  <a:moveTo>
                    <a:pt x="5013960" y="0"/>
                  </a:moveTo>
                  <a:lnTo>
                    <a:pt x="4860036" y="0"/>
                  </a:lnTo>
                  <a:lnTo>
                    <a:pt x="4860036" y="2001012"/>
                  </a:lnTo>
                  <a:lnTo>
                    <a:pt x="5013960" y="2001012"/>
                  </a:lnTo>
                  <a:lnTo>
                    <a:pt x="501396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870959" y="1757172"/>
              <a:ext cx="7972425" cy="2001520"/>
            </a:xfrm>
            <a:custGeom>
              <a:avLst/>
              <a:gdLst/>
              <a:ahLst/>
              <a:cxnLst/>
              <a:rect l="l" t="t" r="r" b="b"/>
              <a:pathLst>
                <a:path w="7972425" h="2001520">
                  <a:moveTo>
                    <a:pt x="35051" y="2001011"/>
                  </a:moveTo>
                  <a:lnTo>
                    <a:pt x="35051" y="0"/>
                  </a:lnTo>
                </a:path>
                <a:path w="7972425" h="2001520">
                  <a:moveTo>
                    <a:pt x="0" y="2001011"/>
                  </a:moveTo>
                  <a:lnTo>
                    <a:pt x="35051" y="2001011"/>
                  </a:lnTo>
                </a:path>
                <a:path w="7972425" h="2001520">
                  <a:moveTo>
                    <a:pt x="0" y="1601724"/>
                  </a:moveTo>
                  <a:lnTo>
                    <a:pt x="35051" y="1601724"/>
                  </a:lnTo>
                </a:path>
                <a:path w="7972425" h="2001520">
                  <a:moveTo>
                    <a:pt x="0" y="1200912"/>
                  </a:moveTo>
                  <a:lnTo>
                    <a:pt x="35051" y="1200912"/>
                  </a:lnTo>
                </a:path>
                <a:path w="7972425" h="2001520">
                  <a:moveTo>
                    <a:pt x="0" y="800100"/>
                  </a:moveTo>
                  <a:lnTo>
                    <a:pt x="35051" y="800100"/>
                  </a:lnTo>
                </a:path>
                <a:path w="7972425" h="2001520">
                  <a:moveTo>
                    <a:pt x="0" y="399288"/>
                  </a:moveTo>
                  <a:lnTo>
                    <a:pt x="35051" y="399288"/>
                  </a:lnTo>
                </a:path>
                <a:path w="7972425" h="2001520">
                  <a:moveTo>
                    <a:pt x="0" y="0"/>
                  </a:moveTo>
                  <a:lnTo>
                    <a:pt x="35051" y="0"/>
                  </a:lnTo>
                </a:path>
                <a:path w="7972425" h="2001520">
                  <a:moveTo>
                    <a:pt x="35051" y="0"/>
                  </a:moveTo>
                  <a:lnTo>
                    <a:pt x="7972044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55033" y="1804162"/>
              <a:ext cx="191008" cy="12344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98289" y="1804162"/>
              <a:ext cx="352043" cy="1234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00041" y="1804162"/>
              <a:ext cx="346710" cy="12344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998975" y="3486911"/>
              <a:ext cx="90170" cy="91440"/>
            </a:xfrm>
            <a:custGeom>
              <a:avLst/>
              <a:gdLst/>
              <a:ahLst/>
              <a:cxnLst/>
              <a:rect l="l" t="t" r="r" b="b"/>
              <a:pathLst>
                <a:path w="90170" h="91439">
                  <a:moveTo>
                    <a:pt x="89915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89915" y="91439"/>
                  </a:lnTo>
                  <a:lnTo>
                    <a:pt x="8991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35500" y="3447923"/>
              <a:ext cx="244601" cy="16306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998975" y="3648455"/>
              <a:ext cx="90170" cy="91440"/>
            </a:xfrm>
            <a:custGeom>
              <a:avLst/>
              <a:gdLst/>
              <a:ahLst/>
              <a:cxnLst/>
              <a:rect l="l" t="t" r="r" b="b"/>
              <a:pathLst>
                <a:path w="90170" h="91439">
                  <a:moveTo>
                    <a:pt x="89915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89915" y="91440"/>
                  </a:lnTo>
                  <a:lnTo>
                    <a:pt x="89915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1" name="object 7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35500" y="3615817"/>
              <a:ext cx="253746" cy="163068"/>
            </a:xfrm>
            <a:prstGeom prst="rect">
              <a:avLst/>
            </a:prstGeom>
          </p:spPr>
        </p:pic>
      </p:grpSp>
      <p:graphicFrame>
        <p:nvGraphicFramePr>
          <p:cNvPr id="72" name="object 72"/>
          <p:cNvGraphicFramePr>
            <a:graphicFrameLocks noGrp="1"/>
          </p:cNvGraphicFramePr>
          <p:nvPr/>
        </p:nvGraphicFramePr>
        <p:xfrm>
          <a:off x="342900" y="1305781"/>
          <a:ext cx="2060258" cy="25593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49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3" name="object 73"/>
          <p:cNvGrpSpPr/>
          <p:nvPr/>
        </p:nvGrpSpPr>
        <p:grpSpPr>
          <a:xfrm>
            <a:off x="411481" y="1305781"/>
            <a:ext cx="1852136" cy="130493"/>
            <a:chOff x="548640" y="1741042"/>
            <a:chExt cx="2469515" cy="173990"/>
          </a:xfrm>
        </p:grpSpPr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8640" y="1741042"/>
              <a:ext cx="810971" cy="17373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97177" y="1741042"/>
              <a:ext cx="97535" cy="17373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5945" y="1741042"/>
              <a:ext cx="1671701" cy="173736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411481" y="1598581"/>
            <a:ext cx="857726" cy="130493"/>
            <a:chOff x="548640" y="2131441"/>
            <a:chExt cx="1143635" cy="173990"/>
          </a:xfrm>
        </p:grpSpPr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8640" y="2131441"/>
              <a:ext cx="932548" cy="17373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14526" y="2131441"/>
              <a:ext cx="97536" cy="17373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63293" y="2131441"/>
              <a:ext cx="228600" cy="173736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1549908" y="1538478"/>
            <a:ext cx="770096" cy="250508"/>
            <a:chOff x="2066544" y="2051304"/>
            <a:chExt cx="1026794" cy="334010"/>
          </a:xfrm>
        </p:grpSpPr>
        <p:pic>
          <p:nvPicPr>
            <p:cNvPr id="82" name="object 8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27148" y="2051304"/>
              <a:ext cx="538352" cy="1737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66544" y="2211324"/>
              <a:ext cx="660031" cy="17373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71572" y="2211324"/>
              <a:ext cx="155448" cy="17373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749295" y="2211324"/>
              <a:ext cx="343814" cy="173736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1480" y="1958435"/>
            <a:ext cx="280416" cy="130302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1564766" y="1898294"/>
            <a:ext cx="738188" cy="250508"/>
            <a:chOff x="2086355" y="2531059"/>
            <a:chExt cx="984250" cy="334010"/>
          </a:xfrm>
        </p:grpSpPr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23159" y="2531059"/>
              <a:ext cx="354330" cy="17404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086355" y="2690825"/>
              <a:ext cx="751471" cy="17404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75204" y="2690825"/>
              <a:ext cx="155448" cy="1740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852927" y="2690825"/>
              <a:ext cx="217424" cy="174040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497205" y="2318195"/>
            <a:ext cx="589921" cy="130302"/>
          </a:xfrm>
          <a:prstGeom prst="rect">
            <a:avLst/>
          </a:prstGeom>
        </p:spPr>
      </p:pic>
      <p:grpSp>
        <p:nvGrpSpPr>
          <p:cNvPr id="93" name="object 93"/>
          <p:cNvGrpSpPr/>
          <p:nvPr/>
        </p:nvGrpSpPr>
        <p:grpSpPr>
          <a:xfrm>
            <a:off x="1533906" y="2258377"/>
            <a:ext cx="812006" cy="250508"/>
            <a:chOff x="2045207" y="3011170"/>
            <a:chExt cx="1082675" cy="334010"/>
          </a:xfrm>
        </p:grpSpPr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07335" y="3011170"/>
              <a:ext cx="581215" cy="17373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045207" y="3171190"/>
              <a:ext cx="782574" cy="17373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67583" y="3171190"/>
              <a:ext cx="155448" cy="17373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845307" y="3171190"/>
              <a:ext cx="282448" cy="173736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497205" y="2608993"/>
            <a:ext cx="820103" cy="130493"/>
            <a:chOff x="662940" y="3478657"/>
            <a:chExt cx="1093470" cy="173990"/>
          </a:xfrm>
        </p:grpSpPr>
        <p:pic>
          <p:nvPicPr>
            <p:cNvPr id="99" name="object 9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62940" y="3478657"/>
              <a:ext cx="354329" cy="17373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46404" y="3478657"/>
              <a:ext cx="777951" cy="17373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64462" y="3484753"/>
              <a:ext cx="91439" cy="114300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763650" y="2608993"/>
            <a:ext cx="340937" cy="130301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411480" y="2899791"/>
            <a:ext cx="284798" cy="130493"/>
            <a:chOff x="548640" y="3866388"/>
            <a:chExt cx="379730" cy="173990"/>
          </a:xfrm>
        </p:grpSpPr>
        <p:pic>
          <p:nvPicPr>
            <p:cNvPr id="104" name="object 10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48640" y="3866388"/>
              <a:ext cx="367791" cy="17373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4484" y="3872484"/>
              <a:ext cx="103631" cy="114300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1549908" y="2839688"/>
            <a:ext cx="779145" cy="250508"/>
            <a:chOff x="2066544" y="3786251"/>
            <a:chExt cx="1038860" cy="334010"/>
          </a:xfrm>
        </p:grpSpPr>
        <p:pic>
          <p:nvPicPr>
            <p:cNvPr id="107" name="object 10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17064" y="3786251"/>
              <a:ext cx="375285" cy="17373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066544" y="3946271"/>
              <a:ext cx="746480" cy="17373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50820" y="3946271"/>
              <a:ext cx="155448" cy="17373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828544" y="3946271"/>
              <a:ext cx="276351" cy="173736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11480" y="3259646"/>
            <a:ext cx="610038" cy="130302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1528191" y="3199447"/>
            <a:ext cx="822960" cy="250984"/>
            <a:chOff x="2037588" y="4265929"/>
            <a:chExt cx="1097280" cy="334645"/>
          </a:xfrm>
        </p:grpSpPr>
        <p:pic>
          <p:nvPicPr>
            <p:cNvPr id="113" name="object 11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322576" y="4265929"/>
              <a:ext cx="548639" cy="17373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037588" y="4426026"/>
              <a:ext cx="791070" cy="17404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72156" y="4426026"/>
              <a:ext cx="155448" cy="17404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849880" y="4426026"/>
              <a:ext cx="284480" cy="174040"/>
            </a:xfrm>
            <a:prstGeom prst="rect">
              <a:avLst/>
            </a:prstGeom>
          </p:spPr>
        </p:pic>
      </p:grpSp>
      <p:pic>
        <p:nvPicPr>
          <p:cNvPr id="117" name="object 11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11480" y="3619404"/>
            <a:ext cx="560327" cy="130302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1502854" y="3559264"/>
            <a:ext cx="873443" cy="250984"/>
            <a:chOff x="2003805" y="4745685"/>
            <a:chExt cx="1164590" cy="334645"/>
          </a:xfrm>
        </p:grpSpPr>
        <p:pic>
          <p:nvPicPr>
            <p:cNvPr id="119" name="object 11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465831" y="4745685"/>
              <a:ext cx="268224" cy="17404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003805" y="4906009"/>
              <a:ext cx="863612" cy="17373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805683" y="4906009"/>
              <a:ext cx="155448" cy="17373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883408" y="4906009"/>
              <a:ext cx="284480" cy="173736"/>
            </a:xfrm>
            <a:prstGeom prst="rect">
              <a:avLst/>
            </a:prstGeom>
          </p:spPr>
        </p:pic>
      </p:grpSp>
      <p:sp>
        <p:nvSpPr>
          <p:cNvPr id="123" name="object 123"/>
          <p:cNvSpPr txBox="1"/>
          <p:nvPr/>
        </p:nvSpPr>
        <p:spPr>
          <a:xfrm>
            <a:off x="2674715" y="1249871"/>
            <a:ext cx="190976" cy="16716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 defTabSz="685800">
              <a:spcBef>
                <a:spcPts val="75"/>
              </a:spcBef>
              <a:defRPr/>
            </a:pPr>
            <a:r>
              <a:rPr sz="675" kern="0" spc="-38" dirty="0">
                <a:solidFill>
                  <a:sysClr val="windowText" lastClr="000000"/>
                </a:solidFill>
                <a:latin typeface="Arial"/>
                <a:cs typeface="Arial"/>
              </a:rPr>
              <a:t>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20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4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40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4"/>
              </a:spcBef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60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spcBef>
                <a:spcPts val="4"/>
              </a:spcBef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80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defRPr/>
            </a:pP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4286" algn="r" defTabSz="685800">
              <a:defRPr/>
            </a:pPr>
            <a:r>
              <a:rPr sz="675" kern="0" dirty="0"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  <a:r>
              <a:rPr sz="675" kern="0" spc="-19" dirty="0">
                <a:solidFill>
                  <a:sysClr val="windowText" lastClr="000000"/>
                </a:solidFill>
                <a:latin typeface="Arial"/>
                <a:cs typeface="Arial"/>
              </a:rPr>
              <a:t>100</a:t>
            </a:r>
            <a:endParaRPr sz="675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aphicFrame>
        <p:nvGraphicFramePr>
          <p:cNvPr id="124" name="object 124"/>
          <p:cNvGraphicFramePr>
            <a:graphicFrameLocks noGrp="1"/>
          </p:cNvGraphicFramePr>
          <p:nvPr/>
        </p:nvGraphicFramePr>
        <p:xfrm>
          <a:off x="2940368" y="2848070"/>
          <a:ext cx="6141256" cy="3381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</a:tblGrid>
              <a:tr h="102870">
                <a:tc gridSpan="5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5" name="object 125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661571" y="2970466"/>
            <a:ext cx="227933" cy="85725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570131" y="3088385"/>
            <a:ext cx="319373" cy="85725"/>
          </a:xfrm>
          <a:prstGeom prst="rect">
            <a:avLst/>
          </a:prstGeom>
        </p:spPr>
      </p:pic>
      <p:graphicFrame>
        <p:nvGraphicFramePr>
          <p:cNvPr id="127" name="object 127"/>
          <p:cNvGraphicFramePr>
            <a:graphicFrameLocks noGrp="1"/>
          </p:cNvGraphicFramePr>
          <p:nvPr/>
        </p:nvGraphicFramePr>
        <p:xfrm>
          <a:off x="2940368" y="3267836"/>
          <a:ext cx="6156019" cy="4705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1444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05263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</a:tblGrid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  <a:lnR w="6350">
                      <a:solidFill>
                        <a:srgbClr val="DFDBD7"/>
                      </a:solidFill>
                      <a:prstDash val="solid"/>
                    </a:lnR>
                    <a:lnT w="6350">
                      <a:solidFill>
                        <a:srgbClr val="DFDBD7"/>
                      </a:solidFill>
                      <a:prstDash val="solid"/>
                    </a:lnT>
                    <a:lnB w="6350">
                      <a:solidFill>
                        <a:srgbClr val="DFDBD7"/>
                      </a:solidFill>
                      <a:prstDash val="solid"/>
                    </a:lnB>
                    <a:solidFill>
                      <a:srgbClr val="61C2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DFDBD7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8" name="object 12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518696" y="3287459"/>
            <a:ext cx="370808" cy="85725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524411" y="3405188"/>
            <a:ext cx="365093" cy="85725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507266" y="3523202"/>
            <a:ext cx="382238" cy="85725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719864" y="3641121"/>
            <a:ext cx="169640" cy="85725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8914924" y="2850452"/>
            <a:ext cx="150209" cy="85725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913877" y="2949749"/>
            <a:ext cx="151256" cy="104346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8914924" y="3086100"/>
            <a:ext cx="150209" cy="85725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8904636" y="3287459"/>
            <a:ext cx="172212" cy="85725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8904636" y="3405188"/>
            <a:ext cx="167640" cy="85725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8904637" y="3523202"/>
            <a:ext cx="175259" cy="85725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8904636" y="3641121"/>
            <a:ext cx="167640" cy="85725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2539746" y="1381791"/>
            <a:ext cx="110871" cy="1355884"/>
          </a:xfrm>
          <a:prstGeom prst="rect">
            <a:avLst/>
          </a:prstGeom>
        </p:spPr>
      </p:pic>
      <p:graphicFrame>
        <p:nvGraphicFramePr>
          <p:cNvPr id="140" name="object 140"/>
          <p:cNvGraphicFramePr>
            <a:graphicFrameLocks noGrp="1"/>
          </p:cNvGraphicFramePr>
          <p:nvPr/>
        </p:nvGraphicFramePr>
        <p:xfrm>
          <a:off x="2546318" y="2970466"/>
          <a:ext cx="367188" cy="2028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1" name="object 141"/>
          <p:cNvGraphicFramePr>
            <a:graphicFrameLocks noGrp="1"/>
          </p:cNvGraphicFramePr>
          <p:nvPr/>
        </p:nvGraphicFramePr>
        <p:xfrm>
          <a:off x="2483454" y="3287459"/>
          <a:ext cx="430054" cy="438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B3DD8C-0CEC-A097-C18C-7DF936CCE4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766C0-3ECB-26FE-FE4B-28466D535B9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E1791B-9084-D5C3-6EC1-4FB55A90A9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5CCBF7-2515-BF0A-794A-478F62D0E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81AA2B-FD6E-357B-A23D-25A4EFF4D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0B09302-FB28-E1D7-7CA3-8B0C22A0F427}"/>
              </a:ext>
            </a:extLst>
          </p:cNvPr>
          <p:cNvSpPr txBox="1">
            <a:spLocks/>
          </p:cNvSpPr>
          <p:nvPr/>
        </p:nvSpPr>
        <p:spPr bwMode="auto">
          <a:xfrm>
            <a:off x="671514" y="1429942"/>
            <a:ext cx="3825875" cy="32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03337" indent="-303619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133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62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8162" indent="-267899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1067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12987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797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7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17812" indent="-200924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539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22638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51276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9914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08552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37191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b="1" kern="0" dirty="0">
                <a:solidFill>
                  <a:srgbClr val="2D2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</a:t>
            </a: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MARIPOSA/PALOMA</a:t>
            </a: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Atypicals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CNS/LMP disease</a:t>
            </a: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New Agents</a:t>
            </a: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Ivonescimab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buFont typeface="Wingdings" panose="05000000000000000000" pitchFamily="2" charset="2"/>
              <a:buChar char="Ø"/>
              <a:defRPr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defRPr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3418F87-9841-A442-980F-259E045FFAD1}"/>
              </a:ext>
            </a:extLst>
          </p:cNvPr>
          <p:cNvSpPr txBox="1">
            <a:spLocks/>
          </p:cNvSpPr>
          <p:nvPr/>
        </p:nvSpPr>
        <p:spPr bwMode="auto">
          <a:xfrm>
            <a:off x="4649790" y="1429942"/>
            <a:ext cx="3827462" cy="32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03337" indent="-303619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133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62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08162" indent="-267899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1067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12987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797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87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17812" indent="-200924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539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22638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51276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9914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08552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37191" indent="-202412" algn="l" defTabSz="428638" rtl="0" fontAlgn="base" hangingPunct="0">
              <a:lnSpc>
                <a:spcPct val="112000"/>
              </a:lnSpc>
              <a:spcBef>
                <a:spcPct val="0"/>
              </a:spcBef>
              <a:spcAft>
                <a:spcPts val="27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688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– CROWN</a:t>
            </a:r>
          </a:p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KRAS 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KRYSTAL-12/combos</a:t>
            </a:r>
          </a:p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SCLC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kern="0" dirty="0">
                <a:solidFill>
                  <a:srgbClr val="2D2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</a:t>
            </a:r>
          </a:p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ADCs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EVOKE-01</a:t>
            </a:r>
            <a:endParaRPr lang="en-US" sz="21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Palliative Care 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b="1" kern="0" dirty="0">
                <a:solidFill>
                  <a:srgbClr val="2D2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PC</a:t>
            </a:r>
            <a:endParaRPr lang="en-US" sz="2100" b="1" kern="0" dirty="0">
              <a:solidFill>
                <a:srgbClr val="2D2D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503" indent="-227714" defTabSz="321479">
              <a:spcAft>
                <a:spcPts val="1002"/>
              </a:spcAft>
              <a:defRPr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356" y="417671"/>
            <a:ext cx="1812036" cy="3931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4515" y="1220914"/>
            <a:ext cx="8092440" cy="427673"/>
            <a:chOff x="619353" y="1627885"/>
            <a:chExt cx="10789920" cy="5702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353" y="1627885"/>
              <a:ext cx="9218041" cy="2956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7090" y="1627885"/>
              <a:ext cx="718184" cy="2956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1637" y="1627885"/>
              <a:ext cx="164592" cy="2956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3933" y="1627885"/>
              <a:ext cx="1014983" cy="2956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353" y="1902205"/>
              <a:ext cx="1886331" cy="29565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40537" y="1689544"/>
            <a:ext cx="6608445" cy="221933"/>
            <a:chOff x="854049" y="2252726"/>
            <a:chExt cx="8811260" cy="29591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049" y="2252726"/>
              <a:ext cx="1737741" cy="2956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9580" y="2252726"/>
              <a:ext cx="164592" cy="2956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1876" y="2252726"/>
              <a:ext cx="5813679" cy="2956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79891" y="2252726"/>
              <a:ext cx="1385188" cy="29565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07415" y="2009869"/>
            <a:ext cx="7777163" cy="427673"/>
            <a:chOff x="1076553" y="2679826"/>
            <a:chExt cx="10369550" cy="570230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6553" y="2679826"/>
              <a:ext cx="2760980" cy="2956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22496" y="2679826"/>
              <a:ext cx="164591" cy="2956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04793" y="2679826"/>
              <a:ext cx="7103618" cy="2956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6553" y="2954146"/>
              <a:ext cx="418338" cy="2956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5470" y="2954146"/>
              <a:ext cx="164591" cy="2956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7766" y="2954146"/>
              <a:ext cx="5195697" cy="2956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1610" y="2954146"/>
              <a:ext cx="164592" cy="2956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13905" y="2954146"/>
              <a:ext cx="4831715" cy="295655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0537" y="2535650"/>
            <a:ext cx="6659499" cy="22174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64515" y="2855690"/>
            <a:ext cx="7581329" cy="22174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25831" y="1209104"/>
            <a:ext cx="387191" cy="21815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sz="13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18"/>
              </a:spcBef>
              <a:defRPr/>
            </a:pP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18098" algn="ctr" defTabSz="685800">
              <a:defRPr/>
            </a:pPr>
            <a:r>
              <a:rPr sz="1350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3810" algn="r" defTabSz="685800">
              <a:spcBef>
                <a:spcPts val="1163"/>
              </a:spcBef>
              <a:defRPr/>
            </a:pPr>
            <a:r>
              <a:rPr sz="1088" kern="0" spc="-38" dirty="0">
                <a:solidFill>
                  <a:srgbClr val="EB1700"/>
                </a:solidFill>
                <a:latin typeface="Wingdings"/>
                <a:cs typeface="Wingdings"/>
              </a:rPr>
              <a:t></a:t>
            </a:r>
            <a:endParaRPr sz="1088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defTabSz="685800">
              <a:defRPr/>
            </a:pPr>
            <a:endParaRPr sz="1088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defTabSz="685800">
              <a:spcBef>
                <a:spcPts val="158"/>
              </a:spcBef>
              <a:defRPr/>
            </a:pPr>
            <a:endParaRPr sz="1088" kern="0">
              <a:solidFill>
                <a:sysClr val="windowText" lastClr="000000"/>
              </a:solidFill>
              <a:latin typeface="Wingdings"/>
              <a:cs typeface="Wingdings"/>
            </a:endParaRPr>
          </a:p>
          <a:p>
            <a:pPr marR="18098" algn="ctr" defTabSz="685800">
              <a:spcBef>
                <a:spcPts val="4"/>
              </a:spcBef>
              <a:defRPr/>
            </a:pPr>
            <a:r>
              <a:rPr sz="1350" kern="0" spc="-38" dirty="0">
                <a:solidFill>
                  <a:srgbClr val="EB1700"/>
                </a:solidFill>
                <a:latin typeface="Arial"/>
                <a:cs typeface="Arial"/>
              </a:rPr>
              <a:t>–</a:t>
            </a: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900"/>
              </a:spcBef>
              <a:defRPr/>
            </a:pPr>
            <a:r>
              <a:rPr sz="13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50"/>
              </a:spcBef>
              <a:defRPr/>
            </a:pPr>
            <a:r>
              <a:rPr sz="1350"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sz="13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64515" y="3118770"/>
            <a:ext cx="7773353" cy="427673"/>
            <a:chOff x="619353" y="4158360"/>
            <a:chExt cx="10364470" cy="57023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9353" y="4158360"/>
              <a:ext cx="1969389" cy="2956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2817" y="4158360"/>
              <a:ext cx="164592" cy="2956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55112" y="4158360"/>
              <a:ext cx="8428608" cy="2956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9353" y="4432680"/>
              <a:ext cx="2048002" cy="2956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3589" y="4432680"/>
              <a:ext cx="718185" cy="2956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86049" y="4432680"/>
              <a:ext cx="1165098" cy="2956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45229" y="4438776"/>
              <a:ext cx="109727" cy="1965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00092" y="4438776"/>
              <a:ext cx="109727" cy="19659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55337" y="4438776"/>
              <a:ext cx="179832" cy="1965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0117" y="4432680"/>
              <a:ext cx="718185" cy="2956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32578" y="4432680"/>
              <a:ext cx="2016760" cy="2956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48499" y="4438776"/>
              <a:ext cx="185927" cy="19659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97852" y="4432680"/>
              <a:ext cx="1362202" cy="2956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2771" y="4432680"/>
              <a:ext cx="718184" cy="2956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95232" y="4432680"/>
              <a:ext cx="1117942" cy="295656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334213" y="4660010"/>
            <a:ext cx="7104698" cy="310038"/>
            <a:chOff x="445617" y="6213347"/>
            <a:chExt cx="9472930" cy="413384"/>
          </a:xfrm>
        </p:grpSpPr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5617" y="6213347"/>
              <a:ext cx="3021584" cy="13106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19220" y="6213347"/>
              <a:ext cx="4083545" cy="13106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58456" y="6213347"/>
              <a:ext cx="2459863" cy="1310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5617" y="6373063"/>
              <a:ext cx="4733924" cy="13136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32578" y="6373063"/>
              <a:ext cx="1430527" cy="1313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16624" y="6373063"/>
              <a:ext cx="128016" cy="1313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80631" y="6373063"/>
              <a:ext cx="930300" cy="1313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72171" y="6373063"/>
              <a:ext cx="533095" cy="13136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56804" y="6373063"/>
              <a:ext cx="684720" cy="13136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92566" y="6373063"/>
              <a:ext cx="249935" cy="1313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5617" y="6495592"/>
              <a:ext cx="764120" cy="13106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69517" y="6495592"/>
              <a:ext cx="637616" cy="13106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58061" y="6495592"/>
              <a:ext cx="1020279" cy="13106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27325" y="6495592"/>
              <a:ext cx="349503" cy="131064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346186" y="4929987"/>
            <a:ext cx="113156" cy="98298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761237" y="3819906"/>
            <a:ext cx="7635240" cy="546735"/>
            <a:chOff x="1014983" y="5093208"/>
            <a:chExt cx="10180320" cy="728980"/>
          </a:xfrm>
        </p:grpSpPr>
        <p:sp>
          <p:nvSpPr>
            <p:cNvPr id="59" name="object 59"/>
            <p:cNvSpPr/>
            <p:nvPr/>
          </p:nvSpPr>
          <p:spPr>
            <a:xfrm>
              <a:off x="1014983" y="5093208"/>
              <a:ext cx="10180320" cy="728980"/>
            </a:xfrm>
            <a:custGeom>
              <a:avLst/>
              <a:gdLst/>
              <a:ahLst/>
              <a:cxnLst/>
              <a:rect l="l" t="t" r="r" b="b"/>
              <a:pathLst>
                <a:path w="10180320" h="728979">
                  <a:moveTo>
                    <a:pt x="10058908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59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59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10058908" y="728472"/>
                  </a:lnTo>
                  <a:lnTo>
                    <a:pt x="10106167" y="718931"/>
                  </a:lnTo>
                  <a:lnTo>
                    <a:pt x="10144760" y="692912"/>
                  </a:lnTo>
                  <a:lnTo>
                    <a:pt x="10170779" y="654319"/>
                  </a:lnTo>
                  <a:lnTo>
                    <a:pt x="10180320" y="607060"/>
                  </a:lnTo>
                  <a:lnTo>
                    <a:pt x="10180320" y="121412"/>
                  </a:lnTo>
                  <a:lnTo>
                    <a:pt x="10170779" y="74152"/>
                  </a:lnTo>
                  <a:lnTo>
                    <a:pt x="10144760" y="35560"/>
                  </a:lnTo>
                  <a:lnTo>
                    <a:pt x="10106167" y="9540"/>
                  </a:lnTo>
                  <a:lnTo>
                    <a:pt x="10058908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0" name="object 6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257044" y="5201412"/>
              <a:ext cx="7843393" cy="26212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70860" y="5445252"/>
              <a:ext cx="3107182" cy="26212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091681" y="5445252"/>
              <a:ext cx="653795" cy="26212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614794" y="5445252"/>
              <a:ext cx="149351" cy="26212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89470" y="5445252"/>
              <a:ext cx="2562352" cy="26212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399031" y="5307965"/>
              <a:ext cx="100965" cy="46355"/>
            </a:xfrm>
            <a:custGeom>
              <a:avLst/>
              <a:gdLst/>
              <a:ahLst/>
              <a:cxnLst/>
              <a:rect l="l" t="t" r="r" b="b"/>
              <a:pathLst>
                <a:path w="100965" h="46354">
                  <a:moveTo>
                    <a:pt x="32218" y="17"/>
                  </a:moveTo>
                  <a:lnTo>
                    <a:pt x="2921" y="0"/>
                  </a:lnTo>
                  <a:lnTo>
                    <a:pt x="0" y="5715"/>
                  </a:lnTo>
                  <a:lnTo>
                    <a:pt x="0" y="14351"/>
                  </a:lnTo>
                  <a:lnTo>
                    <a:pt x="5715" y="17145"/>
                  </a:lnTo>
                  <a:lnTo>
                    <a:pt x="29590" y="17172"/>
                  </a:lnTo>
                  <a:lnTo>
                    <a:pt x="49212" y="21463"/>
                  </a:lnTo>
                  <a:lnTo>
                    <a:pt x="67214" y="30039"/>
                  </a:lnTo>
                  <a:lnTo>
                    <a:pt x="83312" y="42926"/>
                  </a:lnTo>
                  <a:lnTo>
                    <a:pt x="83312" y="45847"/>
                  </a:lnTo>
                  <a:lnTo>
                    <a:pt x="89027" y="45847"/>
                  </a:lnTo>
                  <a:lnTo>
                    <a:pt x="94868" y="45847"/>
                  </a:lnTo>
                  <a:lnTo>
                    <a:pt x="94868" y="42926"/>
                  </a:lnTo>
                  <a:lnTo>
                    <a:pt x="100584" y="40132"/>
                  </a:lnTo>
                  <a:lnTo>
                    <a:pt x="100584" y="34417"/>
                  </a:lnTo>
                  <a:lnTo>
                    <a:pt x="94868" y="28575"/>
                  </a:lnTo>
                  <a:lnTo>
                    <a:pt x="76144" y="14055"/>
                  </a:lnTo>
                  <a:lnTo>
                    <a:pt x="54991" y="4619"/>
                  </a:lnTo>
                  <a:lnTo>
                    <a:pt x="32218" y="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399031" y="5307965"/>
              <a:ext cx="100965" cy="46355"/>
            </a:xfrm>
            <a:custGeom>
              <a:avLst/>
              <a:gdLst/>
              <a:ahLst/>
              <a:cxnLst/>
              <a:rect l="l" t="t" r="r" b="b"/>
              <a:pathLst>
                <a:path w="100965" h="46354">
                  <a:moveTo>
                    <a:pt x="89027" y="45847"/>
                  </a:moveTo>
                  <a:lnTo>
                    <a:pt x="86233" y="45847"/>
                  </a:lnTo>
                  <a:lnTo>
                    <a:pt x="83312" y="45847"/>
                  </a:lnTo>
                  <a:lnTo>
                    <a:pt x="83312" y="42926"/>
                  </a:lnTo>
                  <a:lnTo>
                    <a:pt x="67214" y="30039"/>
                  </a:lnTo>
                  <a:lnTo>
                    <a:pt x="49212" y="21463"/>
                  </a:lnTo>
                  <a:lnTo>
                    <a:pt x="29590" y="17172"/>
                  </a:lnTo>
                  <a:lnTo>
                    <a:pt x="8636" y="17145"/>
                  </a:lnTo>
                  <a:lnTo>
                    <a:pt x="5715" y="17145"/>
                  </a:lnTo>
                  <a:lnTo>
                    <a:pt x="0" y="14351"/>
                  </a:lnTo>
                  <a:lnTo>
                    <a:pt x="0" y="8509"/>
                  </a:lnTo>
                  <a:lnTo>
                    <a:pt x="0" y="5715"/>
                  </a:lnTo>
                  <a:lnTo>
                    <a:pt x="2921" y="0"/>
                  </a:lnTo>
                  <a:lnTo>
                    <a:pt x="8636" y="0"/>
                  </a:lnTo>
                  <a:lnTo>
                    <a:pt x="32218" y="17"/>
                  </a:lnTo>
                  <a:lnTo>
                    <a:pt x="54991" y="4619"/>
                  </a:lnTo>
                  <a:lnTo>
                    <a:pt x="76144" y="14055"/>
                  </a:lnTo>
                  <a:lnTo>
                    <a:pt x="94868" y="28575"/>
                  </a:lnTo>
                  <a:lnTo>
                    <a:pt x="100584" y="34417"/>
                  </a:lnTo>
                  <a:lnTo>
                    <a:pt x="100584" y="40132"/>
                  </a:lnTo>
                  <a:lnTo>
                    <a:pt x="94868" y="42926"/>
                  </a:lnTo>
                  <a:lnTo>
                    <a:pt x="94868" y="45847"/>
                  </a:lnTo>
                  <a:lnTo>
                    <a:pt x="91948" y="45847"/>
                  </a:lnTo>
                  <a:lnTo>
                    <a:pt x="89027" y="45847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238503" y="5228844"/>
              <a:ext cx="452120" cy="457200"/>
            </a:xfrm>
            <a:custGeom>
              <a:avLst/>
              <a:gdLst/>
              <a:ahLst/>
              <a:cxnLst/>
              <a:rect l="l" t="t" r="r" b="b"/>
              <a:pathLst>
                <a:path w="452119" h="457200">
                  <a:moveTo>
                    <a:pt x="337989" y="322579"/>
                  </a:moveTo>
                  <a:lnTo>
                    <a:pt x="295274" y="322579"/>
                  </a:lnTo>
                  <a:lnTo>
                    <a:pt x="323722" y="350646"/>
                  </a:lnTo>
                  <a:lnTo>
                    <a:pt x="322677" y="357376"/>
                  </a:lnTo>
                  <a:lnTo>
                    <a:pt x="400557" y="448779"/>
                  </a:lnTo>
                  <a:lnTo>
                    <a:pt x="414781" y="457199"/>
                  </a:lnTo>
                  <a:lnTo>
                    <a:pt x="429006" y="457199"/>
                  </a:lnTo>
                  <a:lnTo>
                    <a:pt x="437641" y="454393"/>
                  </a:lnTo>
                  <a:lnTo>
                    <a:pt x="443229" y="448779"/>
                  </a:lnTo>
                  <a:lnTo>
                    <a:pt x="449659" y="437825"/>
                  </a:lnTo>
                  <a:lnTo>
                    <a:pt x="451802" y="426345"/>
                  </a:lnTo>
                  <a:lnTo>
                    <a:pt x="449659" y="414864"/>
                  </a:lnTo>
                  <a:lnTo>
                    <a:pt x="443229" y="403910"/>
                  </a:lnTo>
                  <a:lnTo>
                    <a:pt x="369315" y="330961"/>
                  </a:lnTo>
                  <a:lnTo>
                    <a:pt x="360679" y="328167"/>
                  </a:lnTo>
                  <a:lnTo>
                    <a:pt x="343661" y="328167"/>
                  </a:lnTo>
                  <a:lnTo>
                    <a:pt x="337989" y="322579"/>
                  </a:lnTo>
                  <a:close/>
                </a:path>
                <a:path w="452119" h="457200">
                  <a:moveTo>
                    <a:pt x="181482" y="0"/>
                  </a:moveTo>
                  <a:lnTo>
                    <a:pt x="113125" y="14049"/>
                  </a:lnTo>
                  <a:lnTo>
                    <a:pt x="53339" y="53339"/>
                  </a:lnTo>
                  <a:lnTo>
                    <a:pt x="23706" y="91712"/>
                  </a:lnTo>
                  <a:lnTo>
                    <a:pt x="5926" y="135066"/>
                  </a:lnTo>
                  <a:lnTo>
                    <a:pt x="0" y="180911"/>
                  </a:lnTo>
                  <a:lnTo>
                    <a:pt x="5926" y="226756"/>
                  </a:lnTo>
                  <a:lnTo>
                    <a:pt x="23706" y="270110"/>
                  </a:lnTo>
                  <a:lnTo>
                    <a:pt x="53339" y="308482"/>
                  </a:lnTo>
                  <a:lnTo>
                    <a:pt x="113125" y="347779"/>
                  </a:lnTo>
                  <a:lnTo>
                    <a:pt x="181482" y="361835"/>
                  </a:lnTo>
                  <a:lnTo>
                    <a:pt x="211228" y="359256"/>
                  </a:lnTo>
                  <a:lnTo>
                    <a:pt x="240474" y="351685"/>
                  </a:lnTo>
                  <a:lnTo>
                    <a:pt x="268672" y="339375"/>
                  </a:lnTo>
                  <a:lnTo>
                    <a:pt x="295274" y="322579"/>
                  </a:lnTo>
                  <a:lnTo>
                    <a:pt x="337989" y="322579"/>
                  </a:lnTo>
                  <a:lnTo>
                    <a:pt x="335153" y="319785"/>
                  </a:lnTo>
                  <a:lnTo>
                    <a:pt x="181482" y="319785"/>
                  </a:lnTo>
                  <a:lnTo>
                    <a:pt x="154261" y="317583"/>
                  </a:lnTo>
                  <a:lnTo>
                    <a:pt x="104151" y="298461"/>
                  </a:lnTo>
                  <a:lnTo>
                    <a:pt x="55855" y="243653"/>
                  </a:lnTo>
                  <a:lnTo>
                    <a:pt x="42889" y="202319"/>
                  </a:lnTo>
                  <a:lnTo>
                    <a:pt x="42889" y="159503"/>
                  </a:lnTo>
                  <a:lnTo>
                    <a:pt x="55855" y="118169"/>
                  </a:lnTo>
                  <a:lnTo>
                    <a:pt x="81787" y="81279"/>
                  </a:lnTo>
                  <a:lnTo>
                    <a:pt x="128397" y="52228"/>
                  </a:lnTo>
                  <a:lnTo>
                    <a:pt x="181482" y="42036"/>
                  </a:lnTo>
                  <a:lnTo>
                    <a:pt x="297722" y="42036"/>
                  </a:lnTo>
                  <a:lnTo>
                    <a:pt x="283120" y="30807"/>
                  </a:lnTo>
                  <a:lnTo>
                    <a:pt x="251190" y="14049"/>
                  </a:lnTo>
                  <a:lnTo>
                    <a:pt x="217140" y="3601"/>
                  </a:lnTo>
                  <a:lnTo>
                    <a:pt x="181482" y="0"/>
                  </a:lnTo>
                  <a:close/>
                </a:path>
                <a:path w="452119" h="457200">
                  <a:moveTo>
                    <a:pt x="297722" y="42036"/>
                  </a:moveTo>
                  <a:lnTo>
                    <a:pt x="181482" y="42036"/>
                  </a:lnTo>
                  <a:lnTo>
                    <a:pt x="209067" y="44632"/>
                  </a:lnTo>
                  <a:lnTo>
                    <a:pt x="235854" y="52228"/>
                  </a:lnTo>
                  <a:lnTo>
                    <a:pt x="261046" y="64539"/>
                  </a:lnTo>
                  <a:lnTo>
                    <a:pt x="283844" y="81279"/>
                  </a:lnTo>
                  <a:lnTo>
                    <a:pt x="309813" y="118169"/>
                  </a:lnTo>
                  <a:lnTo>
                    <a:pt x="322798" y="159503"/>
                  </a:lnTo>
                  <a:lnTo>
                    <a:pt x="322798" y="202319"/>
                  </a:lnTo>
                  <a:lnTo>
                    <a:pt x="309813" y="243653"/>
                  </a:lnTo>
                  <a:lnTo>
                    <a:pt x="283844" y="280542"/>
                  </a:lnTo>
                  <a:lnTo>
                    <a:pt x="235854" y="310641"/>
                  </a:lnTo>
                  <a:lnTo>
                    <a:pt x="181482" y="319785"/>
                  </a:lnTo>
                  <a:lnTo>
                    <a:pt x="335153" y="319785"/>
                  </a:lnTo>
                  <a:lnTo>
                    <a:pt x="318007" y="302894"/>
                  </a:lnTo>
                  <a:lnTo>
                    <a:pt x="345084" y="263965"/>
                  </a:lnTo>
                  <a:lnTo>
                    <a:pt x="360839" y="221375"/>
                  </a:lnTo>
                  <a:lnTo>
                    <a:pt x="365363" y="177069"/>
                  </a:lnTo>
                  <a:lnTo>
                    <a:pt x="358742" y="132997"/>
                  </a:lnTo>
                  <a:lnTo>
                    <a:pt x="341064" y="91104"/>
                  </a:lnTo>
                  <a:lnTo>
                    <a:pt x="312419" y="53339"/>
                  </a:lnTo>
                  <a:lnTo>
                    <a:pt x="297722" y="42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238503" y="5228844"/>
              <a:ext cx="452120" cy="457200"/>
            </a:xfrm>
            <a:custGeom>
              <a:avLst/>
              <a:gdLst/>
              <a:ahLst/>
              <a:cxnLst/>
              <a:rect l="l" t="t" r="r" b="b"/>
              <a:pathLst>
                <a:path w="452119" h="457200">
                  <a:moveTo>
                    <a:pt x="283844" y="280542"/>
                  </a:moveTo>
                  <a:lnTo>
                    <a:pt x="261046" y="298461"/>
                  </a:lnTo>
                  <a:lnTo>
                    <a:pt x="235854" y="310641"/>
                  </a:lnTo>
                  <a:lnTo>
                    <a:pt x="209067" y="317583"/>
                  </a:lnTo>
                  <a:lnTo>
                    <a:pt x="181482" y="319785"/>
                  </a:lnTo>
                  <a:lnTo>
                    <a:pt x="154261" y="317583"/>
                  </a:lnTo>
                  <a:lnTo>
                    <a:pt x="104151" y="298461"/>
                  </a:lnTo>
                  <a:lnTo>
                    <a:pt x="55855" y="243653"/>
                  </a:lnTo>
                  <a:lnTo>
                    <a:pt x="42889" y="202319"/>
                  </a:lnTo>
                  <a:lnTo>
                    <a:pt x="42889" y="159503"/>
                  </a:lnTo>
                  <a:lnTo>
                    <a:pt x="55855" y="118169"/>
                  </a:lnTo>
                  <a:lnTo>
                    <a:pt x="81787" y="81279"/>
                  </a:lnTo>
                  <a:lnTo>
                    <a:pt x="128397" y="52228"/>
                  </a:lnTo>
                  <a:lnTo>
                    <a:pt x="181482" y="42036"/>
                  </a:lnTo>
                  <a:lnTo>
                    <a:pt x="209067" y="44632"/>
                  </a:lnTo>
                  <a:lnTo>
                    <a:pt x="261046" y="64539"/>
                  </a:lnTo>
                  <a:lnTo>
                    <a:pt x="309813" y="118169"/>
                  </a:lnTo>
                  <a:lnTo>
                    <a:pt x="322798" y="159503"/>
                  </a:lnTo>
                  <a:lnTo>
                    <a:pt x="322798" y="202319"/>
                  </a:lnTo>
                  <a:lnTo>
                    <a:pt x="309813" y="243653"/>
                  </a:lnTo>
                  <a:lnTo>
                    <a:pt x="283844" y="280542"/>
                  </a:lnTo>
                </a:path>
                <a:path w="452119" h="457200">
                  <a:moveTo>
                    <a:pt x="443229" y="403910"/>
                  </a:moveTo>
                  <a:lnTo>
                    <a:pt x="403802" y="364967"/>
                  </a:lnTo>
                  <a:lnTo>
                    <a:pt x="383555" y="344970"/>
                  </a:lnTo>
                  <a:lnTo>
                    <a:pt x="376096" y="337602"/>
                  </a:lnTo>
                  <a:lnTo>
                    <a:pt x="375030" y="336549"/>
                  </a:lnTo>
                  <a:lnTo>
                    <a:pt x="369315" y="330961"/>
                  </a:lnTo>
                  <a:lnTo>
                    <a:pt x="360679" y="328167"/>
                  </a:lnTo>
                  <a:lnTo>
                    <a:pt x="352170" y="328167"/>
                  </a:lnTo>
                  <a:lnTo>
                    <a:pt x="349376" y="328167"/>
                  </a:lnTo>
                  <a:lnTo>
                    <a:pt x="346455" y="328167"/>
                  </a:lnTo>
                  <a:lnTo>
                    <a:pt x="343661" y="328167"/>
                  </a:lnTo>
                  <a:lnTo>
                    <a:pt x="328830" y="313557"/>
                  </a:lnTo>
                  <a:lnTo>
                    <a:pt x="321214" y="306054"/>
                  </a:lnTo>
                  <a:lnTo>
                    <a:pt x="318408" y="303289"/>
                  </a:lnTo>
                  <a:lnTo>
                    <a:pt x="318007" y="302894"/>
                  </a:lnTo>
                  <a:lnTo>
                    <a:pt x="345084" y="263965"/>
                  </a:lnTo>
                  <a:lnTo>
                    <a:pt x="360839" y="221375"/>
                  </a:lnTo>
                  <a:lnTo>
                    <a:pt x="365363" y="177069"/>
                  </a:lnTo>
                  <a:lnTo>
                    <a:pt x="358742" y="132997"/>
                  </a:lnTo>
                  <a:lnTo>
                    <a:pt x="341064" y="91104"/>
                  </a:lnTo>
                  <a:lnTo>
                    <a:pt x="312419" y="53339"/>
                  </a:lnTo>
                  <a:lnTo>
                    <a:pt x="251190" y="14049"/>
                  </a:lnTo>
                  <a:lnTo>
                    <a:pt x="181482" y="0"/>
                  </a:lnTo>
                  <a:lnTo>
                    <a:pt x="147030" y="3601"/>
                  </a:lnTo>
                  <a:lnTo>
                    <a:pt x="81363" y="30807"/>
                  </a:lnTo>
                  <a:lnTo>
                    <a:pt x="23706" y="91712"/>
                  </a:lnTo>
                  <a:lnTo>
                    <a:pt x="5926" y="135066"/>
                  </a:lnTo>
                  <a:lnTo>
                    <a:pt x="0" y="180911"/>
                  </a:lnTo>
                  <a:lnTo>
                    <a:pt x="5926" y="226756"/>
                  </a:lnTo>
                  <a:lnTo>
                    <a:pt x="23706" y="270110"/>
                  </a:lnTo>
                  <a:lnTo>
                    <a:pt x="53339" y="308482"/>
                  </a:lnTo>
                  <a:lnTo>
                    <a:pt x="113125" y="347779"/>
                  </a:lnTo>
                  <a:lnTo>
                    <a:pt x="181482" y="361835"/>
                  </a:lnTo>
                  <a:lnTo>
                    <a:pt x="211228" y="359256"/>
                  </a:lnTo>
                  <a:lnTo>
                    <a:pt x="240474" y="351685"/>
                  </a:lnTo>
                  <a:lnTo>
                    <a:pt x="268672" y="339375"/>
                  </a:lnTo>
                  <a:lnTo>
                    <a:pt x="295274" y="322579"/>
                  </a:lnTo>
                  <a:lnTo>
                    <a:pt x="311721" y="338806"/>
                  </a:lnTo>
                  <a:lnTo>
                    <a:pt x="320166" y="347138"/>
                  </a:lnTo>
                  <a:lnTo>
                    <a:pt x="323278" y="350208"/>
                  </a:lnTo>
                  <a:lnTo>
                    <a:pt x="323722" y="350646"/>
                  </a:lnTo>
                  <a:lnTo>
                    <a:pt x="322677" y="357376"/>
                  </a:lnTo>
                  <a:lnTo>
                    <a:pt x="323738" y="364640"/>
                  </a:lnTo>
                  <a:lnTo>
                    <a:pt x="326919" y="371912"/>
                  </a:lnTo>
                  <a:lnTo>
                    <a:pt x="332231" y="378663"/>
                  </a:lnTo>
                  <a:lnTo>
                    <a:pt x="371732" y="419199"/>
                  </a:lnTo>
                  <a:lnTo>
                    <a:pt x="392017" y="440015"/>
                  </a:lnTo>
                  <a:lnTo>
                    <a:pt x="399490" y="447684"/>
                  </a:lnTo>
                  <a:lnTo>
                    <a:pt x="400557" y="448779"/>
                  </a:lnTo>
                  <a:lnTo>
                    <a:pt x="406272" y="454393"/>
                  </a:lnTo>
                  <a:lnTo>
                    <a:pt x="414781" y="457199"/>
                  </a:lnTo>
                  <a:lnTo>
                    <a:pt x="423290" y="457199"/>
                  </a:lnTo>
                  <a:lnTo>
                    <a:pt x="429006" y="457199"/>
                  </a:lnTo>
                  <a:lnTo>
                    <a:pt x="437641" y="454393"/>
                  </a:lnTo>
                  <a:lnTo>
                    <a:pt x="443229" y="448779"/>
                  </a:lnTo>
                  <a:lnTo>
                    <a:pt x="449659" y="437825"/>
                  </a:lnTo>
                  <a:lnTo>
                    <a:pt x="451802" y="426345"/>
                  </a:lnTo>
                  <a:lnTo>
                    <a:pt x="449659" y="414864"/>
                  </a:lnTo>
                  <a:lnTo>
                    <a:pt x="443229" y="40391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25780" y="1306887"/>
            <a:ext cx="8379619" cy="1722120"/>
            <a:chOff x="701040" y="1742516"/>
            <a:chExt cx="11172825" cy="229616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" y="1742516"/>
              <a:ext cx="11172571" cy="8019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40" y="2489961"/>
              <a:ext cx="1640839" cy="801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8322" y="2489961"/>
              <a:ext cx="1945004" cy="8016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4325" y="2489961"/>
              <a:ext cx="438912" cy="801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4163" y="2489961"/>
              <a:ext cx="7269860" cy="8016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040" y="3236417"/>
              <a:ext cx="3826129" cy="80192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525780" y="3340798"/>
            <a:ext cx="8029099" cy="665798"/>
            <a:chOff x="701040" y="4454397"/>
            <a:chExt cx="10705465" cy="88773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040" y="4454397"/>
              <a:ext cx="1933702" cy="3931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01040" y="4777993"/>
              <a:ext cx="1784985" cy="15240"/>
            </a:xfrm>
            <a:custGeom>
              <a:avLst/>
              <a:gdLst/>
              <a:ahLst/>
              <a:cxnLst/>
              <a:rect l="l" t="t" r="r" b="b"/>
              <a:pathLst>
                <a:path w="1784985" h="15239">
                  <a:moveTo>
                    <a:pt x="1784604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784604" y="15239"/>
                  </a:lnTo>
                  <a:lnTo>
                    <a:pt x="1784604" y="0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5897" y="4530597"/>
              <a:ext cx="8920099" cy="2956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040" y="4798517"/>
              <a:ext cx="2670429" cy="2959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60090" y="4798517"/>
              <a:ext cx="1255953" cy="2959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1947" y="4798517"/>
              <a:ext cx="880110" cy="2959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02047" y="4798517"/>
              <a:ext cx="814324" cy="2959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00038" y="4798517"/>
              <a:ext cx="5365115" cy="2959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040" y="5045963"/>
              <a:ext cx="3300984" cy="2956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02075" y="5045963"/>
              <a:ext cx="685800" cy="2956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73574" y="5045963"/>
              <a:ext cx="1687322" cy="295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25780" y="276568"/>
            <a:ext cx="3664268" cy="393859"/>
            <a:chOff x="701040" y="368757"/>
            <a:chExt cx="4885690" cy="52514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" y="368757"/>
              <a:ext cx="1925701" cy="5245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2745" y="368757"/>
              <a:ext cx="475488" cy="5245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8025" y="368757"/>
              <a:ext cx="2838450" cy="52456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9218" y="5011369"/>
            <a:ext cx="96012" cy="9829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1" y="731520"/>
            <a:ext cx="7615808" cy="322554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230535" y="4019473"/>
            <a:ext cx="2601753" cy="745808"/>
            <a:chOff x="1640713" y="5359298"/>
            <a:chExt cx="3469004" cy="99441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0713" y="5359298"/>
              <a:ext cx="1705356" cy="26212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40713" y="5574538"/>
              <a:ext cx="1605280" cy="10795"/>
            </a:xfrm>
            <a:custGeom>
              <a:avLst/>
              <a:gdLst/>
              <a:ahLst/>
              <a:cxnLst/>
              <a:rect l="l" t="t" r="r" b="b"/>
              <a:pathLst>
                <a:path w="1605280" h="10795">
                  <a:moveTo>
                    <a:pt x="1604772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604772" y="10668"/>
                  </a:lnTo>
                  <a:lnTo>
                    <a:pt x="16047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45866" y="5359298"/>
              <a:ext cx="103631" cy="2621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0713" y="5603138"/>
              <a:ext cx="1988819" cy="262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12566" y="5603138"/>
              <a:ext cx="149351" cy="262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87242" y="5603138"/>
              <a:ext cx="1121625" cy="262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84192" y="5603138"/>
              <a:ext cx="149351" cy="262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8867" y="5603138"/>
              <a:ext cx="450341" cy="262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0713" y="5847283"/>
              <a:ext cx="2079370" cy="26212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40713" y="6062256"/>
              <a:ext cx="1975485" cy="10795"/>
            </a:xfrm>
            <a:custGeom>
              <a:avLst/>
              <a:gdLst/>
              <a:ahLst/>
              <a:cxnLst/>
              <a:rect l="l" t="t" r="r" b="b"/>
              <a:pathLst>
                <a:path w="1975485" h="10795">
                  <a:moveTo>
                    <a:pt x="1975103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975103" y="10667"/>
                  </a:lnTo>
                  <a:lnTo>
                    <a:pt x="1975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16198" y="5847283"/>
              <a:ext cx="103632" cy="2621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40713" y="6091123"/>
              <a:ext cx="2540254" cy="262128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960114" y="4019473"/>
            <a:ext cx="3283744" cy="745808"/>
            <a:chOff x="5280152" y="5359298"/>
            <a:chExt cx="4378325" cy="99441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80660" y="5359298"/>
              <a:ext cx="2166874" cy="26212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280152" y="5574538"/>
              <a:ext cx="2068195" cy="10795"/>
            </a:xfrm>
            <a:custGeom>
              <a:avLst/>
              <a:gdLst/>
              <a:ahLst/>
              <a:cxnLst/>
              <a:rect l="l" t="t" r="r" b="b"/>
              <a:pathLst>
                <a:path w="2068195" h="10795">
                  <a:moveTo>
                    <a:pt x="2068068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2068068" y="10668"/>
                  </a:lnTo>
                  <a:lnTo>
                    <a:pt x="20680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8982" y="5359298"/>
              <a:ext cx="103631" cy="2621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80660" y="5603138"/>
              <a:ext cx="3711320" cy="262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80660" y="5847283"/>
              <a:ext cx="4377309" cy="2621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80660" y="6091123"/>
              <a:ext cx="439318" cy="2621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10098" y="6091123"/>
              <a:ext cx="176784" cy="2621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98490" y="6091123"/>
              <a:ext cx="546811" cy="262128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7684389" y="1005364"/>
            <a:ext cx="1401128" cy="2208848"/>
            <a:chOff x="10245852" y="1340485"/>
            <a:chExt cx="1868170" cy="2945130"/>
          </a:xfrm>
        </p:grpSpPr>
        <p:sp>
          <p:nvSpPr>
            <p:cNvPr id="42" name="object 42"/>
            <p:cNvSpPr/>
            <p:nvPr/>
          </p:nvSpPr>
          <p:spPr>
            <a:xfrm>
              <a:off x="10245852" y="1556385"/>
              <a:ext cx="1228725" cy="10795"/>
            </a:xfrm>
            <a:custGeom>
              <a:avLst/>
              <a:gdLst/>
              <a:ahLst/>
              <a:cxnLst/>
              <a:rect l="l" t="t" r="r" b="b"/>
              <a:pathLst>
                <a:path w="1228725" h="10794">
                  <a:moveTo>
                    <a:pt x="1228344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228344" y="10667"/>
                  </a:lnTo>
                  <a:lnTo>
                    <a:pt x="1228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47122" y="1340485"/>
              <a:ext cx="1363726" cy="2621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47122" y="1584325"/>
              <a:ext cx="761237" cy="26212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245852" y="1800225"/>
              <a:ext cx="676910" cy="10795"/>
            </a:xfrm>
            <a:custGeom>
              <a:avLst/>
              <a:gdLst/>
              <a:ahLst/>
              <a:cxnLst/>
              <a:rect l="l" t="t" r="r" b="b"/>
              <a:pathLst>
                <a:path w="676909" h="10794">
                  <a:moveTo>
                    <a:pt x="676655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676655" y="10667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23778" y="1584325"/>
              <a:ext cx="103631" cy="26212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47122" y="1828165"/>
              <a:ext cx="149351" cy="2621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21798" y="1828165"/>
              <a:ext cx="1689480" cy="26212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47122" y="2072005"/>
              <a:ext cx="1009230" cy="26212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247122" y="2315845"/>
              <a:ext cx="1456054" cy="26212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247122" y="2559380"/>
              <a:ext cx="1412367" cy="262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247122" y="2803906"/>
              <a:ext cx="1864105" cy="2621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47122" y="3047745"/>
              <a:ext cx="149351" cy="26212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321798" y="3047745"/>
              <a:ext cx="1122997" cy="26212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47122" y="3291586"/>
              <a:ext cx="1668145" cy="2621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47122" y="3535426"/>
              <a:ext cx="1866392" cy="26212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47122" y="3779266"/>
              <a:ext cx="149351" cy="26212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321798" y="3779266"/>
              <a:ext cx="1264081" cy="26212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247122" y="4022801"/>
              <a:ext cx="752424" cy="262432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7684389" y="3383281"/>
            <a:ext cx="1447800" cy="562451"/>
            <a:chOff x="10245852" y="4511040"/>
            <a:chExt cx="1930400" cy="749935"/>
          </a:xfrm>
        </p:grpSpPr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247122" y="4511040"/>
              <a:ext cx="1491615" cy="26212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245852" y="4726305"/>
              <a:ext cx="1403985" cy="10795"/>
            </a:xfrm>
            <a:custGeom>
              <a:avLst/>
              <a:gdLst/>
              <a:ahLst/>
              <a:cxnLst/>
              <a:rect l="l" t="t" r="r" b="b"/>
              <a:pathLst>
                <a:path w="1403984" h="10795">
                  <a:moveTo>
                    <a:pt x="1403603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403603" y="10668"/>
                  </a:lnTo>
                  <a:lnTo>
                    <a:pt x="14036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50980" y="4511040"/>
              <a:ext cx="103631" cy="26212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47122" y="4754880"/>
              <a:ext cx="1734566" cy="26212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247122" y="4998720"/>
              <a:ext cx="1929129" cy="2621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25780" y="356615"/>
            <a:ext cx="4754880" cy="393383"/>
            <a:chOff x="701040" y="475487"/>
            <a:chExt cx="6339840" cy="52451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" y="475487"/>
              <a:ext cx="1646301" cy="5242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4334" y="475487"/>
              <a:ext cx="475488" cy="5242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9613" y="475487"/>
              <a:ext cx="4540885" cy="524255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79218" y="5011369"/>
            <a:ext cx="96012" cy="98298"/>
          </a:xfrm>
          <a:prstGeom prst="rect">
            <a:avLst/>
          </a:prstGeom>
        </p:spPr>
      </p:pic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42440" y="976979"/>
          <a:ext cx="4461033" cy="2306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3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55433" y="971740"/>
            <a:ext cx="791784" cy="17259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43200" y="971740"/>
            <a:ext cx="740407" cy="17259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11714" y="971740"/>
            <a:ext cx="766067" cy="17259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16383" y="1132523"/>
            <a:ext cx="963454" cy="332899"/>
            <a:chOff x="421843" y="1510030"/>
            <a:chExt cx="1284605" cy="44386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1059" y="1510030"/>
              <a:ext cx="461009" cy="2301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1843" y="1723390"/>
              <a:ext cx="1284605" cy="230124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98867" y="1132523"/>
            <a:ext cx="698268" cy="17259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80918" y="1132523"/>
            <a:ext cx="644652" cy="17259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818572" y="1132523"/>
            <a:ext cx="737168" cy="17259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406680" y="1454087"/>
            <a:ext cx="782479" cy="172878"/>
            <a:chOff x="542239" y="1938782"/>
            <a:chExt cx="1043305" cy="230504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2239" y="1938782"/>
              <a:ext cx="416966" cy="2301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4963" y="1938782"/>
              <a:ext cx="730376" cy="230124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70875" y="1454087"/>
            <a:ext cx="558070" cy="172593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819781" y="1454087"/>
            <a:ext cx="576072" cy="17259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22585" y="1454087"/>
            <a:ext cx="524894" cy="172593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316383" y="1614640"/>
            <a:ext cx="963454" cy="333375"/>
            <a:chOff x="421843" y="2152853"/>
            <a:chExt cx="1284605" cy="444500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5819" y="2152853"/>
              <a:ext cx="473456" cy="2304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1843" y="2366772"/>
              <a:ext cx="1284605" cy="23012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556575" y="1614640"/>
            <a:ext cx="791051" cy="172878"/>
            <a:chOff x="2075433" y="2152853"/>
            <a:chExt cx="1054735" cy="230504"/>
          </a:xfrm>
        </p:grpSpPr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75433" y="2152853"/>
              <a:ext cx="641857" cy="2304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25597" y="2152853"/>
              <a:ext cx="128016" cy="2304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89605" y="2152853"/>
              <a:ext cx="440055" cy="230428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2739772" y="1614640"/>
            <a:ext cx="743426" cy="172878"/>
            <a:chOff x="3653028" y="2152853"/>
            <a:chExt cx="991235" cy="230504"/>
          </a:xfrm>
        </p:grpSpPr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53028" y="2152853"/>
              <a:ext cx="645413" cy="23042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06240" y="2152853"/>
              <a:ext cx="128015" cy="23042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70248" y="2152853"/>
              <a:ext cx="373888" cy="230428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3793427" y="1614640"/>
            <a:ext cx="791051" cy="172878"/>
            <a:chOff x="5057902" y="2152853"/>
            <a:chExt cx="1054735" cy="230504"/>
          </a:xfrm>
        </p:grpSpPr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57902" y="2152853"/>
              <a:ext cx="642213" cy="23042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08320" y="2152853"/>
              <a:ext cx="128015" cy="23042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72328" y="2152853"/>
              <a:ext cx="440054" cy="230428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499262" y="1994059"/>
            <a:ext cx="612933" cy="492919"/>
            <a:chOff x="665683" y="2658745"/>
            <a:chExt cx="817244" cy="657225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65683" y="2658745"/>
              <a:ext cx="817206" cy="2301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0956" y="2871800"/>
              <a:ext cx="557784" cy="23042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37616" y="3085846"/>
              <a:ext cx="666750" cy="230124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646872" y="2153850"/>
            <a:ext cx="612458" cy="333375"/>
            <a:chOff x="2195829" y="2871800"/>
            <a:chExt cx="816610" cy="444500"/>
          </a:xfrm>
        </p:grpSpPr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95829" y="2871800"/>
              <a:ext cx="816102" cy="23042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73553" y="3085846"/>
              <a:ext cx="651395" cy="230124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2822066" y="2153850"/>
            <a:ext cx="572453" cy="333375"/>
            <a:chOff x="3762755" y="2871800"/>
            <a:chExt cx="763270" cy="444500"/>
          </a:xfrm>
        </p:grpSpPr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62755" y="2871800"/>
              <a:ext cx="762952" cy="23042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870959" y="3085846"/>
              <a:ext cx="538734" cy="230124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3918013" y="2153850"/>
            <a:ext cx="536734" cy="333375"/>
            <a:chOff x="5224017" y="2871800"/>
            <a:chExt cx="715645" cy="444500"/>
          </a:xfrm>
        </p:grpSpPr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24017" y="2871800"/>
              <a:ext cx="715289" cy="23042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236209" y="3085846"/>
              <a:ext cx="698779" cy="230124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426110" y="2476690"/>
            <a:ext cx="744855" cy="812959"/>
            <a:chOff x="568147" y="3302253"/>
            <a:chExt cx="993140" cy="1083945"/>
          </a:xfrm>
        </p:grpSpPr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0956" y="3302253"/>
              <a:ext cx="581025" cy="2301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83387" y="3515613"/>
              <a:ext cx="959624" cy="2301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1331" y="3728973"/>
              <a:ext cx="654710" cy="2301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8147" y="3942333"/>
              <a:ext cx="992873" cy="2301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2635" y="4155693"/>
              <a:ext cx="841883" cy="230124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1665161" y="2636711"/>
            <a:ext cx="570071" cy="652939"/>
            <a:chOff x="2220214" y="3515614"/>
            <a:chExt cx="760095" cy="870585"/>
          </a:xfrm>
        </p:grpSpPr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20214" y="3515614"/>
              <a:ext cx="759523" cy="4434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275078" y="3942334"/>
              <a:ext cx="647915" cy="2301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11654" y="4155694"/>
              <a:ext cx="574294" cy="230124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2840356" y="2636711"/>
            <a:ext cx="539591" cy="652939"/>
            <a:chOff x="3787140" y="3515614"/>
            <a:chExt cx="719455" cy="870585"/>
          </a:xfrm>
        </p:grpSpPr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87140" y="3515614"/>
              <a:ext cx="719327" cy="23012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91712" y="3728974"/>
              <a:ext cx="707136" cy="23012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814572" y="3942334"/>
              <a:ext cx="656628" cy="2301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870960" y="4155694"/>
              <a:ext cx="538734" cy="230124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3925062" y="2636711"/>
            <a:ext cx="529114" cy="652939"/>
            <a:chOff x="5233415" y="3515614"/>
            <a:chExt cx="705485" cy="870585"/>
          </a:xfrm>
        </p:grpSpPr>
        <p:pic>
          <p:nvPicPr>
            <p:cNvPr id="78" name="object 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254751" y="3515614"/>
              <a:ext cx="656628" cy="23012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33415" y="3728974"/>
              <a:ext cx="705396" cy="23012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54751" y="3942334"/>
              <a:ext cx="656628" cy="23012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289803" y="4155694"/>
              <a:ext cx="586739" cy="230124"/>
            </a:xfrm>
            <a:prstGeom prst="rect">
              <a:avLst/>
            </a:prstGeom>
          </p:spPr>
        </p:pic>
      </p:grpSp>
      <p:graphicFrame>
        <p:nvGraphicFramePr>
          <p:cNvPr id="82" name="object 82"/>
          <p:cNvGraphicFramePr>
            <a:graphicFrameLocks noGrp="1"/>
          </p:cNvGraphicFramePr>
          <p:nvPr/>
        </p:nvGraphicFramePr>
        <p:xfrm>
          <a:off x="4802314" y="955262"/>
          <a:ext cx="3879532" cy="3800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3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5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96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E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3" name="object 83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000750" y="949604"/>
            <a:ext cx="791784" cy="172821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980302" y="949604"/>
            <a:ext cx="740663" cy="172821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889462" y="949604"/>
            <a:ext cx="765809" cy="172821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4974336" y="1110044"/>
            <a:ext cx="796766" cy="652939"/>
            <a:chOff x="6632447" y="1480058"/>
            <a:chExt cx="1062355" cy="870585"/>
          </a:xfrm>
        </p:grpSpPr>
        <p:pic>
          <p:nvPicPr>
            <p:cNvPr id="87" name="object 8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32447" y="1480058"/>
              <a:ext cx="1062202" cy="23012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094219" y="1693418"/>
              <a:ext cx="128016" cy="23012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987539" y="1906777"/>
              <a:ext cx="210311" cy="23012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92695" y="1906777"/>
              <a:ext cx="128016" cy="23012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56703" y="1906777"/>
              <a:ext cx="216407" cy="23012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21067" y="2120138"/>
              <a:ext cx="313181" cy="230124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6107048" y="1270063"/>
            <a:ext cx="576263" cy="492919"/>
            <a:chOff x="8142731" y="1693417"/>
            <a:chExt cx="768350" cy="657225"/>
          </a:xfrm>
        </p:grpSpPr>
        <p:pic>
          <p:nvPicPr>
            <p:cNvPr id="94" name="object 9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142731" y="1693417"/>
              <a:ext cx="768096" cy="44348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197595" y="2120137"/>
              <a:ext cx="656628" cy="230124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7079742" y="1270063"/>
            <a:ext cx="533400" cy="492919"/>
            <a:chOff x="9439656" y="1693417"/>
            <a:chExt cx="711200" cy="657225"/>
          </a:xfrm>
        </p:grpSpPr>
        <p:pic>
          <p:nvPicPr>
            <p:cNvPr id="97" name="object 9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450324" y="1693417"/>
              <a:ext cx="686231" cy="2301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439656" y="1906777"/>
              <a:ext cx="710615" cy="443484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7980903" y="1270063"/>
            <a:ext cx="570071" cy="492919"/>
            <a:chOff x="10641203" y="1693417"/>
            <a:chExt cx="760095" cy="657225"/>
          </a:xfrm>
        </p:grpSpPr>
        <p:pic>
          <p:nvPicPr>
            <p:cNvPr id="100" name="object 10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641203" y="1693417"/>
              <a:ext cx="759523" cy="23012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670159" y="1906777"/>
              <a:ext cx="705396" cy="23012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691495" y="2120137"/>
              <a:ext cx="656628" cy="230124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4999482" y="1750124"/>
            <a:ext cx="752475" cy="652939"/>
            <a:chOff x="6665976" y="2333498"/>
            <a:chExt cx="1003300" cy="870585"/>
          </a:xfrm>
        </p:grpSpPr>
        <p:pic>
          <p:nvPicPr>
            <p:cNvPr id="104" name="object 10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925056" y="2333498"/>
              <a:ext cx="517753" cy="23012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65976" y="2546934"/>
              <a:ext cx="1002842" cy="23042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824472" y="2759913"/>
              <a:ext cx="686371" cy="444169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6093332" y="1750124"/>
            <a:ext cx="608648" cy="492919"/>
            <a:chOff x="8124443" y="2333498"/>
            <a:chExt cx="811530" cy="657225"/>
          </a:xfrm>
        </p:grpSpPr>
        <p:pic>
          <p:nvPicPr>
            <p:cNvPr id="108" name="object 10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127491" y="2333498"/>
              <a:ext cx="804100" cy="23012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151875" y="2546934"/>
              <a:ext cx="747522" cy="23042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124443" y="2759913"/>
              <a:ext cx="810958" cy="230428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7056882" y="1750124"/>
            <a:ext cx="576263" cy="492919"/>
            <a:chOff x="9409176" y="2333498"/>
            <a:chExt cx="768350" cy="657225"/>
          </a:xfrm>
        </p:grpSpPr>
        <p:pic>
          <p:nvPicPr>
            <p:cNvPr id="112" name="object 1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412224" y="2333498"/>
              <a:ext cx="762952" cy="23012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450324" y="2546934"/>
              <a:ext cx="686231" cy="23042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409176" y="2759913"/>
              <a:ext cx="768096" cy="230428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7974044" y="1750124"/>
            <a:ext cx="585311" cy="492919"/>
            <a:chOff x="10632058" y="2333498"/>
            <a:chExt cx="780415" cy="657225"/>
          </a:xfrm>
        </p:grpSpPr>
        <p:pic>
          <p:nvPicPr>
            <p:cNvPr id="116" name="object 11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636630" y="2333498"/>
              <a:ext cx="769810" cy="23012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668634" y="2546934"/>
              <a:ext cx="708875" cy="23042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632058" y="2759913"/>
              <a:ext cx="780097" cy="230428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4901184" y="2390490"/>
            <a:ext cx="961549" cy="332899"/>
            <a:chOff x="6534911" y="3187319"/>
            <a:chExt cx="1282065" cy="443865"/>
          </a:xfrm>
        </p:grpSpPr>
        <p:pic>
          <p:nvPicPr>
            <p:cNvPr id="120" name="object 12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925055" y="3187319"/>
              <a:ext cx="517753" cy="23012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534911" y="3400679"/>
              <a:ext cx="1281556" cy="230124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093332" y="2390489"/>
            <a:ext cx="608219" cy="172593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7059167" y="2390489"/>
            <a:ext cx="572214" cy="172593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8002619" y="2390489"/>
            <a:ext cx="530351" cy="172593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4941190" y="2710530"/>
            <a:ext cx="874871" cy="652939"/>
            <a:chOff x="6588252" y="3614039"/>
            <a:chExt cx="1166495" cy="870585"/>
          </a:xfrm>
        </p:grpSpPr>
        <p:pic>
          <p:nvPicPr>
            <p:cNvPr id="126" name="object 12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588252" y="3614039"/>
              <a:ext cx="1165936" cy="23012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068312" y="3827399"/>
              <a:ext cx="231648" cy="23012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07352" y="4040708"/>
              <a:ext cx="128016" cy="230428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71360" y="4040708"/>
              <a:ext cx="128016" cy="23042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135368" y="4040708"/>
              <a:ext cx="216407" cy="23042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021068" y="4254373"/>
              <a:ext cx="313181" cy="230124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6099048" y="2870549"/>
            <a:ext cx="594360" cy="492919"/>
            <a:chOff x="8132064" y="3827398"/>
            <a:chExt cx="792480" cy="657225"/>
          </a:xfrm>
        </p:grpSpPr>
        <p:pic>
          <p:nvPicPr>
            <p:cNvPr id="133" name="object 13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194548" y="3827398"/>
              <a:ext cx="663587" cy="23012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141208" y="4040708"/>
              <a:ext cx="773239" cy="23042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132064" y="4254372"/>
              <a:ext cx="792099" cy="230124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7054597" y="2870549"/>
            <a:ext cx="581501" cy="492919"/>
            <a:chOff x="9406128" y="3827398"/>
            <a:chExt cx="775335" cy="657225"/>
          </a:xfrm>
        </p:grpSpPr>
        <p:pic>
          <p:nvPicPr>
            <p:cNvPr id="137" name="object 13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489948" y="3827398"/>
              <a:ext cx="608076" cy="23012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464040" y="4040708"/>
              <a:ext cx="656628" cy="230428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406128" y="4254372"/>
              <a:ext cx="774953" cy="230124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8001476" y="2870549"/>
            <a:ext cx="531971" cy="492919"/>
            <a:chOff x="10668634" y="3827398"/>
            <a:chExt cx="709295" cy="657225"/>
          </a:xfrm>
        </p:grpSpPr>
        <p:pic>
          <p:nvPicPr>
            <p:cNvPr id="141" name="object 14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693018" y="3827398"/>
              <a:ext cx="654888" cy="23012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0668634" y="4040708"/>
              <a:ext cx="708875" cy="443788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4998339" y="3350800"/>
            <a:ext cx="768668" cy="492919"/>
            <a:chOff x="6664452" y="4467733"/>
            <a:chExt cx="1024890" cy="657225"/>
          </a:xfrm>
        </p:grpSpPr>
        <p:pic>
          <p:nvPicPr>
            <p:cNvPr id="144" name="object 14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739128" y="4467733"/>
              <a:ext cx="871308" cy="230124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664452" y="4681093"/>
              <a:ext cx="1024801" cy="23012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758940" y="4894453"/>
              <a:ext cx="826731" cy="230124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6088760" y="3350800"/>
            <a:ext cx="617220" cy="492919"/>
            <a:chOff x="8118347" y="4467733"/>
            <a:chExt cx="822960" cy="657225"/>
          </a:xfrm>
        </p:grpSpPr>
        <p:pic>
          <p:nvPicPr>
            <p:cNvPr id="148" name="object 14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194547" y="4467733"/>
              <a:ext cx="663587" cy="2301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173211" y="4681093"/>
              <a:ext cx="701230" cy="230124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118347" y="4894453"/>
              <a:ext cx="822959" cy="230124"/>
            </a:xfrm>
            <a:prstGeom prst="rect">
              <a:avLst/>
            </a:prstGeom>
          </p:spPr>
        </p:pic>
      </p:grpSp>
      <p:grpSp>
        <p:nvGrpSpPr>
          <p:cNvPr id="151" name="object 151"/>
          <p:cNvGrpSpPr/>
          <p:nvPr/>
        </p:nvGrpSpPr>
        <p:grpSpPr>
          <a:xfrm>
            <a:off x="7011162" y="3350800"/>
            <a:ext cx="671989" cy="492919"/>
            <a:chOff x="9348216" y="4467733"/>
            <a:chExt cx="895985" cy="657225"/>
          </a:xfrm>
        </p:grpSpPr>
        <p:pic>
          <p:nvPicPr>
            <p:cNvPr id="152" name="object 15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718548" y="4467733"/>
              <a:ext cx="128016" cy="44348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9348216" y="4894453"/>
              <a:ext cx="895769" cy="230124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8001475" y="3350800"/>
            <a:ext cx="524828" cy="492919"/>
            <a:chOff x="10668634" y="4467733"/>
            <a:chExt cx="699770" cy="657225"/>
          </a:xfrm>
        </p:grpSpPr>
        <p:pic>
          <p:nvPicPr>
            <p:cNvPr id="155" name="object 15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0693018" y="4467733"/>
              <a:ext cx="654888" cy="23012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668634" y="4681093"/>
              <a:ext cx="699516" cy="230124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0718926" y="4894453"/>
              <a:ext cx="608076" cy="230124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5052060" y="3830860"/>
            <a:ext cx="650558" cy="652939"/>
            <a:chOff x="6736080" y="5107813"/>
            <a:chExt cx="867410" cy="870585"/>
          </a:xfrm>
        </p:grpSpPr>
        <p:pic>
          <p:nvPicPr>
            <p:cNvPr id="159" name="object 15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736080" y="5107813"/>
              <a:ext cx="867321" cy="23012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65620" y="5321173"/>
              <a:ext cx="651891" cy="23012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934200" y="5534253"/>
              <a:ext cx="478154" cy="23042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955536" y="5748223"/>
              <a:ext cx="455168" cy="230124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6107048" y="3830860"/>
            <a:ext cx="576263" cy="652939"/>
            <a:chOff x="8142731" y="5107813"/>
            <a:chExt cx="768350" cy="870585"/>
          </a:xfrm>
        </p:grpSpPr>
        <p:pic>
          <p:nvPicPr>
            <p:cNvPr id="164" name="object 16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142731" y="5107813"/>
              <a:ext cx="768096" cy="230124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232647" y="5321173"/>
              <a:ext cx="586740" cy="44350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147303" y="5748223"/>
              <a:ext cx="759523" cy="230124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7079742" y="3830860"/>
            <a:ext cx="533400" cy="652939"/>
            <a:chOff x="9439656" y="5107813"/>
            <a:chExt cx="711200" cy="870585"/>
          </a:xfrm>
        </p:grpSpPr>
        <p:pic>
          <p:nvPicPr>
            <p:cNvPr id="168" name="object 16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439656" y="5107813"/>
              <a:ext cx="710615" cy="23012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20428" y="5321173"/>
              <a:ext cx="538733" cy="23012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692640" y="5534253"/>
              <a:ext cx="231648" cy="230428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694164" y="5748223"/>
              <a:ext cx="225551" cy="230124"/>
            </a:xfrm>
            <a:prstGeom prst="rect">
              <a:avLst/>
            </a:prstGeom>
          </p:spPr>
        </p:pic>
      </p:grpSp>
      <p:grpSp>
        <p:nvGrpSpPr>
          <p:cNvPr id="172" name="object 172"/>
          <p:cNvGrpSpPr/>
          <p:nvPr/>
        </p:nvGrpSpPr>
        <p:grpSpPr>
          <a:xfrm>
            <a:off x="7975187" y="3830860"/>
            <a:ext cx="582930" cy="652939"/>
            <a:chOff x="10633582" y="5107813"/>
            <a:chExt cx="777240" cy="870585"/>
          </a:xfrm>
        </p:grpSpPr>
        <p:pic>
          <p:nvPicPr>
            <p:cNvPr id="173" name="object 17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633582" y="5107813"/>
              <a:ext cx="776668" cy="23012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746358" y="5321173"/>
              <a:ext cx="544068" cy="230124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728070" y="5534253"/>
              <a:ext cx="586740" cy="230428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670158" y="5748223"/>
              <a:ext cx="705396" cy="230124"/>
            </a:xfrm>
            <a:prstGeom prst="rect">
              <a:avLst/>
            </a:prstGeom>
          </p:spPr>
        </p:pic>
      </p:grpSp>
      <p:pic>
        <p:nvPicPr>
          <p:cNvPr id="177" name="object 177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5210938" y="4471187"/>
            <a:ext cx="355091" cy="172593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6191631" y="4471187"/>
            <a:ext cx="401383" cy="172593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7269480" y="4471187"/>
            <a:ext cx="173736" cy="172593"/>
          </a:xfrm>
          <a:prstGeom prst="rect">
            <a:avLst/>
          </a:prstGeom>
        </p:spPr>
      </p:pic>
      <p:pic>
        <p:nvPicPr>
          <p:cNvPr id="180" name="object 180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8059769" y="4471187"/>
            <a:ext cx="408051" cy="172593"/>
          </a:xfrm>
          <a:prstGeom prst="rect">
            <a:avLst/>
          </a:prstGeom>
        </p:spPr>
      </p:pic>
      <p:grpSp>
        <p:nvGrpSpPr>
          <p:cNvPr id="181" name="object 181"/>
          <p:cNvGrpSpPr/>
          <p:nvPr/>
        </p:nvGrpSpPr>
        <p:grpSpPr>
          <a:xfrm>
            <a:off x="381533" y="3285172"/>
            <a:ext cx="3206115" cy="136208"/>
            <a:chOff x="508711" y="4380229"/>
            <a:chExt cx="4274820" cy="181610"/>
          </a:xfrm>
        </p:grpSpPr>
        <p:pic>
          <p:nvPicPr>
            <p:cNvPr id="182" name="object 18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08711" y="4380229"/>
              <a:ext cx="1298067" cy="18135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744980" y="4380229"/>
              <a:ext cx="3038474" cy="181356"/>
            </a:xfrm>
            <a:prstGeom prst="rect">
              <a:avLst/>
            </a:prstGeom>
          </p:spPr>
        </p:pic>
      </p:grpSp>
      <p:grpSp>
        <p:nvGrpSpPr>
          <p:cNvPr id="184" name="object 184"/>
          <p:cNvGrpSpPr/>
          <p:nvPr/>
        </p:nvGrpSpPr>
        <p:grpSpPr>
          <a:xfrm>
            <a:off x="315782" y="3512439"/>
            <a:ext cx="1493520" cy="332899"/>
            <a:chOff x="421043" y="4683252"/>
            <a:chExt cx="1991360" cy="443865"/>
          </a:xfrm>
        </p:grpSpPr>
        <p:pic>
          <p:nvPicPr>
            <p:cNvPr id="185" name="object 18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21233" y="4683252"/>
              <a:ext cx="977341" cy="23012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09750" y="4683252"/>
              <a:ext cx="88391" cy="23012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21043" y="4872609"/>
              <a:ext cx="888492" cy="254126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172565" y="4896612"/>
              <a:ext cx="131063" cy="23012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238097" y="4896612"/>
              <a:ext cx="1173759" cy="230124"/>
            </a:xfrm>
            <a:prstGeom prst="rect">
              <a:avLst/>
            </a:prstGeom>
          </p:spPr>
        </p:pic>
      </p:grpSp>
      <p:grpSp>
        <p:nvGrpSpPr>
          <p:cNvPr id="190" name="object 190"/>
          <p:cNvGrpSpPr/>
          <p:nvPr/>
        </p:nvGrpSpPr>
        <p:grpSpPr>
          <a:xfrm>
            <a:off x="315782" y="3992499"/>
            <a:ext cx="3990975" cy="652939"/>
            <a:chOff x="421043" y="5323332"/>
            <a:chExt cx="5321300" cy="870585"/>
          </a:xfrm>
        </p:grpSpPr>
        <p:sp>
          <p:nvSpPr>
            <p:cNvPr id="191" name="object 191"/>
            <p:cNvSpPr/>
            <p:nvPr/>
          </p:nvSpPr>
          <p:spPr>
            <a:xfrm>
              <a:off x="421043" y="5512689"/>
              <a:ext cx="1365885" cy="9525"/>
            </a:xfrm>
            <a:custGeom>
              <a:avLst/>
              <a:gdLst/>
              <a:ahLst/>
              <a:cxnLst/>
              <a:rect l="l" t="t" r="r" b="b"/>
              <a:pathLst>
                <a:path w="1365885" h="9525">
                  <a:moveTo>
                    <a:pt x="1365504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365504" y="9143"/>
                  </a:lnTo>
                  <a:lnTo>
                    <a:pt x="13655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192" name="object 192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21233" y="5323332"/>
              <a:ext cx="426720" cy="230124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62609" y="5323332"/>
              <a:ext cx="131063" cy="230124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28141" y="5323332"/>
              <a:ext cx="1045743" cy="230124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786763" y="5323332"/>
              <a:ext cx="88392" cy="230124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21233" y="5536692"/>
              <a:ext cx="5274945" cy="23012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611113" y="5536692"/>
              <a:ext cx="131063" cy="23012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21233" y="5750052"/>
              <a:ext cx="4231640" cy="230428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575937" y="5750052"/>
              <a:ext cx="516254" cy="230428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988941" y="5750052"/>
              <a:ext cx="430275" cy="230428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21233" y="5963107"/>
              <a:ext cx="4208653" cy="2304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11803" y="3889248"/>
          <a:ext cx="3677598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431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337429" y="3876485"/>
          <a:ext cx="3521873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716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" name="object 15"/>
          <p:cNvGrpSpPr/>
          <p:nvPr/>
        </p:nvGrpSpPr>
        <p:grpSpPr>
          <a:xfrm>
            <a:off x="479603" y="312763"/>
            <a:ext cx="5047774" cy="393859"/>
            <a:chOff x="639470" y="417017"/>
            <a:chExt cx="6730365" cy="52514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470" y="417017"/>
              <a:ext cx="1646301" cy="5245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2865" y="417017"/>
              <a:ext cx="475488" cy="5245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8146" y="417017"/>
              <a:ext cx="4931409" cy="52456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01159" y="878966"/>
            <a:ext cx="4255388" cy="293865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99441" y="843533"/>
            <a:ext cx="4454366" cy="3017520"/>
            <a:chOff x="132587" y="1124711"/>
            <a:chExt cx="5939155" cy="402336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587" y="1124711"/>
              <a:ext cx="5939028" cy="40233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4328" y="1287779"/>
              <a:ext cx="3082417" cy="2621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4328" y="1531619"/>
              <a:ext cx="2061337" cy="2301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29762" y="1531619"/>
              <a:ext cx="128016" cy="2301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3770" y="1531619"/>
              <a:ext cx="514350" cy="2301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4328" y="1748027"/>
              <a:ext cx="1931670" cy="1737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4328" y="1908047"/>
              <a:ext cx="1545589" cy="1737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4328" y="2068067"/>
              <a:ext cx="1400556" cy="1737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4328" y="2228087"/>
              <a:ext cx="1299718" cy="17373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589461" y="1009746"/>
            <a:ext cx="2640806" cy="835819"/>
            <a:chOff x="7452614" y="1346327"/>
            <a:chExt cx="3521075" cy="1114425"/>
          </a:xfrm>
        </p:grpSpPr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52614" y="1346327"/>
              <a:ext cx="3014726" cy="2621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66883" y="1346327"/>
              <a:ext cx="149351" cy="2621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41559" y="1346327"/>
              <a:ext cx="531876" cy="2621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52614" y="1590167"/>
              <a:ext cx="2159380" cy="2301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25635" y="1590167"/>
              <a:ext cx="128016" cy="2301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89643" y="1590167"/>
              <a:ext cx="514350" cy="2301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52614" y="1806575"/>
              <a:ext cx="1931670" cy="1737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52614" y="1966595"/>
              <a:ext cx="1607439" cy="1737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52614" y="2126564"/>
              <a:ext cx="1486789" cy="1740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52614" y="2286888"/>
              <a:ext cx="1299718" cy="173736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367903" y="1341883"/>
            <a:ext cx="582930" cy="68122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5778" y="3940645"/>
            <a:ext cx="433425" cy="147675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91211" y="4708245"/>
            <a:ext cx="569595" cy="147638"/>
            <a:chOff x="121615" y="6277660"/>
            <a:chExt cx="759460" cy="196850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1615" y="6277660"/>
              <a:ext cx="451484" cy="1965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2803" y="6277660"/>
              <a:ext cx="398272" cy="196595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8005" y="4336313"/>
            <a:ext cx="688467" cy="14744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292" y="4127373"/>
            <a:ext cx="643652" cy="14744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39548" y="4510964"/>
            <a:ext cx="491204" cy="14744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707541" y="3903154"/>
            <a:ext cx="433702" cy="147447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4690206" y="4680813"/>
            <a:ext cx="570071" cy="147638"/>
            <a:chOff x="6253607" y="6241084"/>
            <a:chExt cx="760095" cy="196850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53607" y="6241084"/>
              <a:ext cx="451485" cy="19659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14795" y="6241084"/>
              <a:ext cx="398678" cy="196595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690205" y="4298366"/>
            <a:ext cx="688715" cy="14744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692682" y="4089425"/>
            <a:ext cx="643404" cy="14744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681728" y="4473016"/>
            <a:ext cx="491204" cy="14744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893058" y="1282445"/>
            <a:ext cx="541782" cy="68922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731825" y="3860196"/>
          <a:ext cx="3596632" cy="1005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47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2479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824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F2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309" y="1036701"/>
            <a:ext cx="4177665" cy="2736341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525781" y="314991"/>
            <a:ext cx="5909786" cy="393383"/>
            <a:chOff x="701040" y="419988"/>
            <a:chExt cx="7879715" cy="52451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40" y="419988"/>
              <a:ext cx="1646301" cy="5242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4334" y="419988"/>
              <a:ext cx="475488" cy="5242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99613" y="419988"/>
              <a:ext cx="6080887" cy="52425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31189" y="1029367"/>
            <a:ext cx="3471863" cy="196691"/>
            <a:chOff x="1108252" y="1372488"/>
            <a:chExt cx="4629150" cy="26225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252" y="1372488"/>
              <a:ext cx="4064380" cy="2621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5809" y="1372488"/>
              <a:ext cx="149351" cy="2621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50485" y="1372488"/>
              <a:ext cx="586739" cy="26212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029200" y="1016851"/>
            <a:ext cx="3432334" cy="197168"/>
            <a:chOff x="6705600" y="1355801"/>
            <a:chExt cx="4576445" cy="262890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05600" y="1355801"/>
              <a:ext cx="1989581" cy="262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95614" y="1355801"/>
              <a:ext cx="2255266" cy="262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57027" y="1355801"/>
              <a:ext cx="146303" cy="262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0178" y="1355801"/>
              <a:ext cx="451484" cy="26243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872484" y="1247013"/>
            <a:ext cx="508634" cy="59435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6406" y="3872674"/>
            <a:ext cx="433425" cy="14744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38633" y="4650409"/>
            <a:ext cx="569595" cy="147638"/>
            <a:chOff x="51511" y="6200546"/>
            <a:chExt cx="759460" cy="196850"/>
          </a:xfrm>
        </p:grpSpPr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11" y="6200546"/>
              <a:ext cx="451484" cy="19659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2699" y="6200546"/>
              <a:ext cx="398272" cy="196596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633" y="4267961"/>
            <a:ext cx="688467" cy="14744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919" y="4059021"/>
            <a:ext cx="643404" cy="14744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175" y="4442612"/>
            <a:ext cx="491204" cy="147447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5056632" y="1363599"/>
            <a:ext cx="3278505" cy="3410903"/>
            <a:chOff x="6742176" y="1818132"/>
            <a:chExt cx="4371340" cy="4547870"/>
          </a:xfrm>
        </p:grpSpPr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46392" y="1818132"/>
              <a:ext cx="4166615" cy="45476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203692" y="1818132"/>
              <a:ext cx="0" cy="4424045"/>
            </a:xfrm>
            <a:custGeom>
              <a:avLst/>
              <a:gdLst/>
              <a:ahLst/>
              <a:cxnLst/>
              <a:rect l="l" t="t" r="r" b="b"/>
              <a:pathLst>
                <a:path h="4424045">
                  <a:moveTo>
                    <a:pt x="0" y="442393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9375648" y="2087117"/>
              <a:ext cx="1418590" cy="1127760"/>
            </a:xfrm>
            <a:custGeom>
              <a:avLst/>
              <a:gdLst/>
              <a:ahLst/>
              <a:cxnLst/>
              <a:rect l="l" t="t" r="r" b="b"/>
              <a:pathLst>
                <a:path w="1418590" h="1127760">
                  <a:moveTo>
                    <a:pt x="357759" y="1032510"/>
                  </a:moveTo>
                  <a:lnTo>
                    <a:pt x="294259" y="1000760"/>
                  </a:lnTo>
                  <a:lnTo>
                    <a:pt x="167259" y="937260"/>
                  </a:lnTo>
                  <a:lnTo>
                    <a:pt x="167259" y="1000760"/>
                  </a:lnTo>
                  <a:lnTo>
                    <a:pt x="0" y="1000760"/>
                  </a:lnTo>
                  <a:lnTo>
                    <a:pt x="0" y="1064260"/>
                  </a:lnTo>
                  <a:lnTo>
                    <a:pt x="167259" y="1064260"/>
                  </a:lnTo>
                  <a:lnTo>
                    <a:pt x="167259" y="1127760"/>
                  </a:lnTo>
                  <a:lnTo>
                    <a:pt x="294259" y="1064260"/>
                  </a:lnTo>
                  <a:lnTo>
                    <a:pt x="357759" y="1032510"/>
                  </a:lnTo>
                  <a:close/>
                </a:path>
                <a:path w="1418590" h="1127760">
                  <a:moveTo>
                    <a:pt x="357759" y="505206"/>
                  </a:moveTo>
                  <a:lnTo>
                    <a:pt x="294259" y="473456"/>
                  </a:lnTo>
                  <a:lnTo>
                    <a:pt x="167259" y="409956"/>
                  </a:lnTo>
                  <a:lnTo>
                    <a:pt x="167259" y="473456"/>
                  </a:lnTo>
                  <a:lnTo>
                    <a:pt x="0" y="473456"/>
                  </a:lnTo>
                  <a:lnTo>
                    <a:pt x="0" y="536956"/>
                  </a:lnTo>
                  <a:lnTo>
                    <a:pt x="167259" y="536956"/>
                  </a:lnTo>
                  <a:lnTo>
                    <a:pt x="167259" y="600456"/>
                  </a:lnTo>
                  <a:lnTo>
                    <a:pt x="294259" y="536956"/>
                  </a:lnTo>
                  <a:lnTo>
                    <a:pt x="357759" y="505206"/>
                  </a:lnTo>
                  <a:close/>
                </a:path>
                <a:path w="1418590" h="1127760">
                  <a:moveTo>
                    <a:pt x="814959" y="305562"/>
                  </a:moveTo>
                  <a:lnTo>
                    <a:pt x="751459" y="273812"/>
                  </a:lnTo>
                  <a:lnTo>
                    <a:pt x="624459" y="210312"/>
                  </a:lnTo>
                  <a:lnTo>
                    <a:pt x="624459" y="273812"/>
                  </a:lnTo>
                  <a:lnTo>
                    <a:pt x="457200" y="273812"/>
                  </a:lnTo>
                  <a:lnTo>
                    <a:pt x="457200" y="337312"/>
                  </a:lnTo>
                  <a:lnTo>
                    <a:pt x="624459" y="337312"/>
                  </a:lnTo>
                  <a:lnTo>
                    <a:pt x="624459" y="400812"/>
                  </a:lnTo>
                  <a:lnTo>
                    <a:pt x="751459" y="337312"/>
                  </a:lnTo>
                  <a:lnTo>
                    <a:pt x="814959" y="305562"/>
                  </a:lnTo>
                  <a:close/>
                </a:path>
                <a:path w="1418590" h="1127760">
                  <a:moveTo>
                    <a:pt x="1418463" y="95250"/>
                  </a:moveTo>
                  <a:lnTo>
                    <a:pt x="1354963" y="63500"/>
                  </a:lnTo>
                  <a:lnTo>
                    <a:pt x="1227963" y="0"/>
                  </a:lnTo>
                  <a:lnTo>
                    <a:pt x="1227963" y="63500"/>
                  </a:lnTo>
                  <a:lnTo>
                    <a:pt x="1060704" y="63500"/>
                  </a:lnTo>
                  <a:lnTo>
                    <a:pt x="1060704" y="127000"/>
                  </a:lnTo>
                  <a:lnTo>
                    <a:pt x="1227963" y="127000"/>
                  </a:lnTo>
                  <a:lnTo>
                    <a:pt x="1227963" y="190500"/>
                  </a:lnTo>
                  <a:lnTo>
                    <a:pt x="1354963" y="127000"/>
                  </a:lnTo>
                  <a:lnTo>
                    <a:pt x="1418463" y="952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36530" y="2997073"/>
              <a:ext cx="1124330" cy="2301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614283" y="5102605"/>
              <a:ext cx="1460373" cy="2301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14283" y="5315661"/>
              <a:ext cx="2043429" cy="23042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51320" y="1888236"/>
              <a:ext cx="163068" cy="16459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8272" y="2095500"/>
              <a:ext cx="164592" cy="1645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42176" y="3944111"/>
              <a:ext cx="164592" cy="164592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777740" y="2809493"/>
            <a:ext cx="123444" cy="123444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56632" y="3280409"/>
            <a:ext cx="123444" cy="12344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63489" y="1732788"/>
            <a:ext cx="122301" cy="123443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63489" y="2032255"/>
            <a:ext cx="122301" cy="123443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5063489" y="2347721"/>
            <a:ext cx="123825" cy="427673"/>
            <a:chOff x="6751319" y="3130295"/>
            <a:chExt cx="165100" cy="570230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51319" y="3130295"/>
              <a:ext cx="163068" cy="16459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51319" y="3334511"/>
              <a:ext cx="164592" cy="16459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51319" y="3535679"/>
              <a:ext cx="163068" cy="164591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056632" y="3119247"/>
            <a:ext cx="123444" cy="12344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60060" y="1884808"/>
            <a:ext cx="123444" cy="12344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60060" y="2189988"/>
            <a:ext cx="123444" cy="123443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56632" y="2809493"/>
            <a:ext cx="123444" cy="123444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5056632" y="3438143"/>
            <a:ext cx="123825" cy="273368"/>
            <a:chOff x="6742176" y="4584191"/>
            <a:chExt cx="165100" cy="364490"/>
          </a:xfrm>
        </p:grpSpPr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2176" y="4584191"/>
              <a:ext cx="164592" cy="16459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42176" y="4783835"/>
              <a:ext cx="164592" cy="164592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61203" y="4525136"/>
            <a:ext cx="123444" cy="123444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5056633" y="3747897"/>
            <a:ext cx="128111" cy="278130"/>
            <a:chOff x="6742176" y="4997196"/>
            <a:chExt cx="170815" cy="370840"/>
          </a:xfrm>
        </p:grpSpPr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2176" y="4997196"/>
              <a:ext cx="164592" cy="1645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8272" y="5202936"/>
              <a:ext cx="164592" cy="164591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5057775" y="4064508"/>
            <a:ext cx="127159" cy="427673"/>
            <a:chOff x="6743700" y="5419344"/>
            <a:chExt cx="169545" cy="570230"/>
          </a:xfrm>
        </p:grpSpPr>
        <p:pic>
          <p:nvPicPr>
            <p:cNvPr id="66" name="object 6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3700" y="5419344"/>
              <a:ext cx="164592" cy="16459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3700" y="5628132"/>
              <a:ext cx="164592" cy="16459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48272" y="5824728"/>
              <a:ext cx="164592" cy="164592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735258" y="1253680"/>
            <a:ext cx="559499" cy="123635"/>
          </a:xfrm>
          <a:prstGeom prst="rect">
            <a:avLst/>
          </a:prstGeom>
        </p:spPr>
      </p:pic>
      <p:sp>
        <p:nvSpPr>
          <p:cNvPr id="70" name="object 70"/>
          <p:cNvSpPr/>
          <p:nvPr/>
        </p:nvSpPr>
        <p:spPr>
          <a:xfrm>
            <a:off x="4969193" y="1412176"/>
            <a:ext cx="0" cy="3318034"/>
          </a:xfrm>
          <a:custGeom>
            <a:avLst/>
            <a:gdLst/>
            <a:ahLst/>
            <a:cxnLst/>
            <a:rect l="l" t="t" r="r" b="b"/>
            <a:pathLst>
              <a:path h="4424045">
                <a:moveTo>
                  <a:pt x="0" y="4423930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85800">
              <a:defRPr/>
            </a:pPr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831189" y="3556825"/>
            <a:ext cx="3199924" cy="221933"/>
            <a:chOff x="1108252" y="4742434"/>
            <a:chExt cx="4266565" cy="295910"/>
          </a:xfrm>
        </p:grpSpPr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8252" y="4742434"/>
              <a:ext cx="1638935" cy="2956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44775" y="4742434"/>
              <a:ext cx="2729865" cy="295656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7271099" y="2608325"/>
            <a:ext cx="732949" cy="172878"/>
            <a:chOff x="9694798" y="3477767"/>
            <a:chExt cx="977265" cy="230504"/>
          </a:xfrm>
        </p:grpSpPr>
        <p:sp>
          <p:nvSpPr>
            <p:cNvPr id="75" name="object 75"/>
            <p:cNvSpPr/>
            <p:nvPr/>
          </p:nvSpPr>
          <p:spPr>
            <a:xfrm>
              <a:off x="9694798" y="3667505"/>
              <a:ext cx="856615" cy="9525"/>
            </a:xfrm>
            <a:custGeom>
              <a:avLst/>
              <a:gdLst/>
              <a:ahLst/>
              <a:cxnLst/>
              <a:rect l="l" t="t" r="r" b="b"/>
              <a:pathLst>
                <a:path w="856615" h="9525">
                  <a:moveTo>
                    <a:pt x="856487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56487" y="9144"/>
                  </a:lnTo>
                  <a:lnTo>
                    <a:pt x="856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695941" y="3477767"/>
              <a:ext cx="975741" cy="230123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7271098" y="2768346"/>
            <a:ext cx="983933" cy="812959"/>
            <a:chOff x="9694798" y="3691128"/>
            <a:chExt cx="1311910" cy="1083945"/>
          </a:xfrm>
        </p:grpSpPr>
        <p:sp>
          <p:nvSpPr>
            <p:cNvPr id="78" name="object 78"/>
            <p:cNvSpPr/>
            <p:nvPr/>
          </p:nvSpPr>
          <p:spPr>
            <a:xfrm>
              <a:off x="9694798" y="3880866"/>
              <a:ext cx="1047115" cy="9525"/>
            </a:xfrm>
            <a:custGeom>
              <a:avLst/>
              <a:gdLst/>
              <a:ahLst/>
              <a:cxnLst/>
              <a:rect l="l" t="t" r="r" b="b"/>
              <a:pathLst>
                <a:path w="1047115" h="9525">
                  <a:moveTo>
                    <a:pt x="1046987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046987" y="9143"/>
                  </a:lnTo>
                  <a:lnTo>
                    <a:pt x="10469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95941" y="3691128"/>
              <a:ext cx="1163929" cy="23012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695941" y="3904437"/>
              <a:ext cx="453135" cy="23042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9694798" y="4094226"/>
              <a:ext cx="340360" cy="9525"/>
            </a:xfrm>
            <a:custGeom>
              <a:avLst/>
              <a:gdLst/>
              <a:ahLst/>
              <a:cxnLst/>
              <a:rect l="l" t="t" r="r" b="b"/>
              <a:pathLst>
                <a:path w="340359" h="9525">
                  <a:moveTo>
                    <a:pt x="339851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39851" y="914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35793" y="3904437"/>
              <a:ext cx="82296" cy="23042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95941" y="4117543"/>
              <a:ext cx="1028573" cy="23042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695941" y="4331462"/>
              <a:ext cx="1310258" cy="23012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95941" y="4544822"/>
              <a:ext cx="712355" cy="230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335" y="-11335"/>
            <a:ext cx="9167813" cy="5167313"/>
            <a:chOff x="-15113" y="-15113"/>
            <a:chExt cx="12223750" cy="6889750"/>
          </a:xfrm>
        </p:grpSpPr>
        <p:sp>
          <p:nvSpPr>
            <p:cNvPr id="3" name="object 3"/>
            <p:cNvSpPr/>
            <p:nvPr/>
          </p:nvSpPr>
          <p:spPr>
            <a:xfrm>
              <a:off x="0" y="1196339"/>
              <a:ext cx="12192000" cy="5427345"/>
            </a:xfrm>
            <a:custGeom>
              <a:avLst/>
              <a:gdLst/>
              <a:ahLst/>
              <a:cxnLst/>
              <a:rect l="l" t="t" r="r" b="b"/>
              <a:pathLst>
                <a:path w="12192000" h="5427345">
                  <a:moveTo>
                    <a:pt x="0" y="5426963"/>
                  </a:moveTo>
                  <a:lnTo>
                    <a:pt x="12192000" y="542696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426963"/>
                  </a:lnTo>
                  <a:close/>
                </a:path>
              </a:pathLst>
            </a:custGeom>
            <a:solidFill>
              <a:srgbClr val="F0EEEC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623303"/>
              <a:ext cx="12192000" cy="234950"/>
            </a:xfrm>
            <a:custGeom>
              <a:avLst/>
              <a:gdLst/>
              <a:ahLst/>
              <a:cxnLst/>
              <a:rect l="l" t="t" r="r" b="b"/>
              <a:pathLst>
                <a:path w="12192000" h="234950">
                  <a:moveTo>
                    <a:pt x="12192000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2192000" y="2346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7958" y="6688531"/>
              <a:ext cx="1755775" cy="13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3569" y="6688531"/>
              <a:ext cx="1539240" cy="1310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1" y="76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31750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758437" y="44563"/>
            <a:ext cx="312896" cy="269081"/>
            <a:chOff x="11677915" y="59417"/>
            <a:chExt cx="417195" cy="358775"/>
          </a:xfrm>
        </p:grpSpPr>
        <p:sp>
          <p:nvSpPr>
            <p:cNvPr id="9" name="object 9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247740" y="40149"/>
                  </a:lnTo>
                  <a:lnTo>
                    <a:pt x="205604" y="0"/>
                  </a:lnTo>
                  <a:close/>
                </a:path>
                <a:path w="411479" h="214629">
                  <a:moveTo>
                    <a:pt x="247740" y="40149"/>
                  </a:move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47740" y="40149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680772" y="62274"/>
              <a:ext cx="411480" cy="214629"/>
            </a:xfrm>
            <a:custGeom>
              <a:avLst/>
              <a:gdLst/>
              <a:ahLst/>
              <a:cxnLst/>
              <a:rect l="l" t="t" r="r" b="b"/>
              <a:pathLst>
                <a:path w="411479" h="214629">
                  <a:moveTo>
                    <a:pt x="205604" y="0"/>
                  </a:moveTo>
                  <a:lnTo>
                    <a:pt x="0" y="195916"/>
                  </a:lnTo>
                  <a:lnTo>
                    <a:pt x="22028" y="214529"/>
                  </a:lnTo>
                  <a:lnTo>
                    <a:pt x="205604" y="40149"/>
                  </a:lnTo>
                  <a:lnTo>
                    <a:pt x="389182" y="214530"/>
                  </a:lnTo>
                  <a:lnTo>
                    <a:pt x="411211" y="195916"/>
                  </a:lnTo>
                  <a:lnTo>
                    <a:pt x="205604" y="0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146861" y="0"/>
                  </a:moveTo>
                  <a:lnTo>
                    <a:pt x="0" y="139601"/>
                  </a:ln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close/>
                </a:path>
              </a:pathLst>
            </a:custGeom>
            <a:solidFill>
              <a:srgbClr val="EB1700"/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739516" y="129854"/>
              <a:ext cx="294005" cy="285115"/>
            </a:xfrm>
            <a:custGeom>
              <a:avLst/>
              <a:gdLst/>
              <a:ahLst/>
              <a:cxnLst/>
              <a:rect l="l" t="t" r="r" b="b"/>
              <a:pathLst>
                <a:path w="294004" h="285115">
                  <a:moveTo>
                    <a:pt x="0" y="139601"/>
                  </a:moveTo>
                  <a:lnTo>
                    <a:pt x="0" y="285081"/>
                  </a:lnTo>
                  <a:lnTo>
                    <a:pt x="117489" y="285082"/>
                  </a:lnTo>
                  <a:lnTo>
                    <a:pt x="117489" y="162624"/>
                  </a:lnTo>
                  <a:lnTo>
                    <a:pt x="176233" y="162624"/>
                  </a:lnTo>
                  <a:lnTo>
                    <a:pt x="176234" y="285082"/>
                  </a:lnTo>
                  <a:lnTo>
                    <a:pt x="293723" y="285082"/>
                  </a:lnTo>
                  <a:lnTo>
                    <a:pt x="293723" y="139602"/>
                  </a:lnTo>
                  <a:lnTo>
                    <a:pt x="146861" y="0"/>
                  </a:lnTo>
                  <a:lnTo>
                    <a:pt x="0" y="139601"/>
                  </a:lnTo>
                  <a:close/>
                </a:path>
              </a:pathLst>
            </a:custGeom>
            <a:ln w="5713">
              <a:solidFill>
                <a:srgbClr val="EB17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9602" y="333947"/>
            <a:ext cx="3034475" cy="3931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42621" y="1110424"/>
            <a:ext cx="995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defRPr/>
            </a:pPr>
            <a:r>
              <a:rPr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030" y="1122235"/>
            <a:ext cx="8527256" cy="1118235"/>
            <a:chOff x="622706" y="1496313"/>
            <a:chExt cx="11369675" cy="149098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706" y="1496313"/>
              <a:ext cx="2299081" cy="3931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68472" y="1496313"/>
              <a:ext cx="1364869" cy="3931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5590" y="1496313"/>
              <a:ext cx="5797042" cy="3931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0805" y="1496313"/>
              <a:ext cx="958215" cy="3931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17377" y="1496313"/>
              <a:ext cx="1474851" cy="3931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2706" y="1861769"/>
              <a:ext cx="9998837" cy="3934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706" y="2228087"/>
              <a:ext cx="10833735" cy="3931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2706" y="2593847"/>
              <a:ext cx="5430520" cy="39319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67030" y="2276818"/>
            <a:ext cx="6110763" cy="295275"/>
            <a:chOff x="622706" y="3035757"/>
            <a:chExt cx="8147684" cy="39370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2706" y="3035757"/>
              <a:ext cx="6923658" cy="3934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05115" y="3035757"/>
              <a:ext cx="1364869" cy="393496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67030" y="2608516"/>
            <a:ext cx="8580596" cy="569595"/>
            <a:chOff x="622706" y="3478021"/>
            <a:chExt cx="11440795" cy="759460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2706" y="3478021"/>
              <a:ext cx="11440795" cy="3931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2706" y="3843781"/>
              <a:ext cx="5497957" cy="39319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42621" y="2207704"/>
            <a:ext cx="99536" cy="130356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525" defTabSz="685800">
              <a:spcBef>
                <a:spcPts val="525"/>
              </a:spcBef>
              <a:defRPr/>
            </a:pPr>
            <a:r>
              <a:rPr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54"/>
              </a:spcBef>
              <a:defRPr/>
            </a:pPr>
            <a:r>
              <a:rPr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685800">
              <a:spcBef>
                <a:spcPts val="536"/>
              </a:spcBef>
              <a:defRPr/>
            </a:pP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"/>
              </a:spcBef>
              <a:defRPr/>
            </a:pPr>
            <a:r>
              <a:rPr kern="0" spc="-38" dirty="0">
                <a:solidFill>
                  <a:srgbClr val="EB1700"/>
                </a:solidFill>
                <a:latin typeface="Arial"/>
                <a:cs typeface="Arial"/>
              </a:rPr>
              <a:t>•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67030" y="3214306"/>
            <a:ext cx="8469630" cy="843915"/>
            <a:chOff x="622706" y="4285741"/>
            <a:chExt cx="11292840" cy="1125220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2706" y="4285741"/>
              <a:ext cx="10984992" cy="39319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2706" y="4651197"/>
              <a:ext cx="11292840" cy="39349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2706" y="5017642"/>
              <a:ext cx="2515997" cy="393191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78079" y="4494276"/>
            <a:ext cx="4506278" cy="379571"/>
            <a:chOff x="237439" y="5992367"/>
            <a:chExt cx="6008370" cy="506095"/>
          </a:xfrm>
        </p:grpSpPr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7439" y="5992367"/>
              <a:ext cx="1602994" cy="2621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7439" y="6236207"/>
              <a:ext cx="6007862" cy="2621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D4A002-B5E4-817B-A7E2-8A4B56D98B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932" y="1506103"/>
          <a:ext cx="8720138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166">
                  <a:extLst>
                    <a:ext uri="{9D8B030D-6E8A-4147-A177-3AD203B41FA5}">
                      <a16:colId xmlns:a16="http://schemas.microsoft.com/office/drawing/2014/main" val="1421408229"/>
                    </a:ext>
                  </a:extLst>
                </a:gridCol>
                <a:gridCol w="1717547">
                  <a:extLst>
                    <a:ext uri="{9D8B030D-6E8A-4147-A177-3AD203B41FA5}">
                      <a16:colId xmlns:a16="http://schemas.microsoft.com/office/drawing/2014/main" val="2951427987"/>
                    </a:ext>
                  </a:extLst>
                </a:gridCol>
                <a:gridCol w="1770447">
                  <a:extLst>
                    <a:ext uri="{9D8B030D-6E8A-4147-A177-3AD203B41FA5}">
                      <a16:colId xmlns:a16="http://schemas.microsoft.com/office/drawing/2014/main" val="649600734"/>
                    </a:ext>
                  </a:extLst>
                </a:gridCol>
                <a:gridCol w="1136266">
                  <a:extLst>
                    <a:ext uri="{9D8B030D-6E8A-4147-A177-3AD203B41FA5}">
                      <a16:colId xmlns:a16="http://schemas.microsoft.com/office/drawing/2014/main" val="3658960750"/>
                    </a:ext>
                  </a:extLst>
                </a:gridCol>
                <a:gridCol w="766596">
                  <a:extLst>
                    <a:ext uri="{9D8B030D-6E8A-4147-A177-3AD203B41FA5}">
                      <a16:colId xmlns:a16="http://schemas.microsoft.com/office/drawing/2014/main" val="3855762288"/>
                    </a:ext>
                  </a:extLst>
                </a:gridCol>
                <a:gridCol w="2140116">
                  <a:extLst>
                    <a:ext uri="{9D8B030D-6E8A-4147-A177-3AD203B41FA5}">
                      <a16:colId xmlns:a16="http://schemas.microsoft.com/office/drawing/2014/main" val="1248743779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Abstr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Target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Combination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ORR (%)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Comment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61465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8513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EGFR Exon 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Sunvozertinib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107 2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R seen after Ami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69607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8514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HER2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Zongertinib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83 2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R seen after T-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Dxd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2732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ESMO23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HER2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BAY2927088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20 2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95849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8515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FGFR alterations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Erdafitinib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23 2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248495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9EDA7B2-0A8A-402C-6069-ED8201CB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317083"/>
            <a:ext cx="8720543" cy="9009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Agents – NSCLC</a:t>
            </a:r>
            <a:br>
              <a:rPr lang="en-US" dirty="0"/>
            </a:br>
            <a:r>
              <a:rPr lang="en-US" dirty="0"/>
              <a:t>ASCO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D1B68-B3FF-65D7-36A0-61A0715B33EE}"/>
              </a:ext>
            </a:extLst>
          </p:cNvPr>
          <p:cNvSpPr txBox="1"/>
          <p:nvPr/>
        </p:nvSpPr>
        <p:spPr>
          <a:xfrm>
            <a:off x="213855" y="4063180"/>
            <a:ext cx="4718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5B96"/>
                </a:solidFill>
                <a:latin typeface="Calibri"/>
              </a:rPr>
              <a:t>* Breakthrough Therapy designation by US FDA and China NMPA</a:t>
            </a:r>
          </a:p>
        </p:txBody>
      </p:sp>
    </p:spTree>
    <p:extLst>
      <p:ext uri="{BB962C8B-B14F-4D97-AF65-F5344CB8AC3E}">
        <p14:creationId xmlns:p14="http://schemas.microsoft.com/office/powerpoint/2010/main" val="14750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Ivonescimab combined with chemotherapy in patients with EGFR-mutant non-squamous non-small cell lung cancer who progressed on EGFR-TKIs treatment: a randomized, double-blind, multi-center, phase 3 trial (</a:t>
            </a:r>
            <a:r>
              <a:rPr lang="en-US" sz="2400" dirty="0" err="1"/>
              <a:t>HARMONi</a:t>
            </a:r>
            <a:r>
              <a:rPr lang="en-US" sz="2400" dirty="0"/>
              <a:t>-A study)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0060" y="3803854"/>
            <a:ext cx="8229600" cy="445598"/>
          </a:xfrm>
        </p:spPr>
        <p:txBody>
          <a:bodyPr/>
          <a:lstStyle/>
          <a:p>
            <a:pPr algn="just"/>
            <a:r>
              <a:rPr sz="750" baseline="30000" dirty="0">
                <a:sym typeface="+mn-ea"/>
              </a:rPr>
              <a:t>1</a:t>
            </a:r>
            <a:r>
              <a:rPr sz="750" dirty="0">
                <a:sym typeface="+mn-ea"/>
              </a:rPr>
              <a:t>Sun Yat-</a:t>
            </a:r>
            <a:r>
              <a:rPr sz="750" dirty="0" err="1">
                <a:sym typeface="+mn-ea"/>
              </a:rPr>
              <a:t>sen</a:t>
            </a:r>
            <a:r>
              <a:rPr sz="750" dirty="0">
                <a:sym typeface="+mn-ea"/>
              </a:rPr>
              <a:t> University Cancer Center, Guangzhou, China; </a:t>
            </a:r>
            <a:r>
              <a:rPr sz="750" baseline="30000" dirty="0">
                <a:sym typeface="+mn-ea"/>
              </a:rPr>
              <a:t>2</a:t>
            </a:r>
            <a:r>
              <a:rPr sz="750" dirty="0">
                <a:sym typeface="+mn-ea"/>
              </a:rPr>
              <a:t>Hunan Cancer Hospital, Changsha, China; </a:t>
            </a:r>
            <a:r>
              <a:rPr sz="750" baseline="30000" dirty="0">
                <a:sym typeface="+mn-ea"/>
              </a:rPr>
              <a:t>3</a:t>
            </a:r>
            <a:r>
              <a:rPr sz="750" dirty="0">
                <a:sym typeface="+mn-ea"/>
              </a:rPr>
              <a:t>Yunnan Cancer Hospital, Kunming, China; </a:t>
            </a:r>
            <a:r>
              <a:rPr sz="750" baseline="30000" dirty="0">
                <a:sym typeface="+mn-ea"/>
              </a:rPr>
              <a:t>4</a:t>
            </a:r>
            <a:r>
              <a:rPr sz="750" dirty="0">
                <a:sym typeface="+mn-ea"/>
              </a:rPr>
              <a:t>Fujian Provincial Tumor Hospital, Fuzhou, China; </a:t>
            </a:r>
            <a:r>
              <a:rPr sz="750" baseline="30000" dirty="0">
                <a:sym typeface="+mn-ea"/>
              </a:rPr>
              <a:t>5</a:t>
            </a:r>
            <a:r>
              <a:rPr sz="750" dirty="0">
                <a:sym typeface="+mn-ea"/>
              </a:rPr>
              <a:t>The Second Hospital of Anhui Medical University, Hefei, China; </a:t>
            </a:r>
            <a:r>
              <a:rPr sz="750" baseline="30000" dirty="0">
                <a:sym typeface="+mn-ea"/>
              </a:rPr>
              <a:t>6</a:t>
            </a:r>
            <a:r>
              <a:rPr sz="750" dirty="0">
                <a:sym typeface="+mn-ea"/>
              </a:rPr>
              <a:t>The First Affiliated Hospital of Zhengzhou University, Zhengzhou, China; </a:t>
            </a:r>
            <a:r>
              <a:rPr sz="750" baseline="30000" dirty="0">
                <a:sym typeface="+mn-ea"/>
              </a:rPr>
              <a:t>7</a:t>
            </a:r>
            <a:r>
              <a:rPr sz="750" dirty="0">
                <a:sym typeface="+mn-ea"/>
              </a:rPr>
              <a:t>Tianjin Medical University Cancer </a:t>
            </a:r>
            <a:r>
              <a:rPr sz="750" dirty="0" err="1">
                <a:sym typeface="+mn-ea"/>
              </a:rPr>
              <a:t>Institute&amp;Hospital</a:t>
            </a:r>
            <a:r>
              <a:rPr sz="750" dirty="0">
                <a:sym typeface="+mn-ea"/>
              </a:rPr>
              <a:t>. Tianjin, China; </a:t>
            </a:r>
            <a:r>
              <a:rPr sz="750" baseline="30000" dirty="0">
                <a:sym typeface="+mn-ea"/>
              </a:rPr>
              <a:t>8</a:t>
            </a:r>
            <a:r>
              <a:rPr sz="750" dirty="0">
                <a:sym typeface="+mn-ea"/>
              </a:rPr>
              <a:t>Renmin Hospital of Wuhan University, Wuhan, China; </a:t>
            </a:r>
            <a:r>
              <a:rPr sz="750" baseline="30000" dirty="0">
                <a:sym typeface="+mn-ea"/>
              </a:rPr>
              <a:t>9</a:t>
            </a:r>
            <a:r>
              <a:rPr sz="750" dirty="0">
                <a:sym typeface="+mn-ea"/>
              </a:rPr>
              <a:t>Mianyang Central Hospital, </a:t>
            </a:r>
            <a:r>
              <a:rPr sz="750" dirty="0" err="1">
                <a:sym typeface="+mn-ea"/>
              </a:rPr>
              <a:t>Mianyang</a:t>
            </a:r>
            <a:r>
              <a:rPr sz="750" dirty="0">
                <a:sym typeface="+mn-ea"/>
              </a:rPr>
              <a:t>, China; </a:t>
            </a:r>
            <a:r>
              <a:rPr sz="750" baseline="30000" dirty="0">
                <a:sym typeface="+mn-ea"/>
              </a:rPr>
              <a:t>10</a:t>
            </a:r>
            <a:r>
              <a:rPr sz="750" dirty="0">
                <a:sym typeface="+mn-ea"/>
              </a:rPr>
              <a:t>Shandong Cancer Prevention and Treatment Institute, Jinan, China; </a:t>
            </a:r>
            <a:r>
              <a:rPr sz="750" baseline="30000" dirty="0">
                <a:sym typeface="+mn-ea"/>
              </a:rPr>
              <a:t>11</a:t>
            </a:r>
            <a:r>
              <a:rPr sz="750" dirty="0">
                <a:sym typeface="+mn-ea"/>
              </a:rPr>
              <a:t>The First Affiliated Hospital of Bengbu Medical University, Bengbu, China; </a:t>
            </a:r>
            <a:r>
              <a:rPr sz="750" baseline="30000" dirty="0">
                <a:sym typeface="+mn-ea"/>
              </a:rPr>
              <a:t>12</a:t>
            </a:r>
            <a:r>
              <a:rPr sz="750" dirty="0">
                <a:sym typeface="+mn-ea"/>
              </a:rPr>
              <a:t>The First Affiliated Hospital of Nanchang University, Nanchang, China; </a:t>
            </a:r>
            <a:r>
              <a:rPr sz="750" baseline="30000" dirty="0">
                <a:sym typeface="+mn-ea"/>
              </a:rPr>
              <a:t>13</a:t>
            </a:r>
            <a:r>
              <a:rPr sz="750" dirty="0">
                <a:sym typeface="+mn-ea"/>
              </a:rPr>
              <a:t>The Fourth Hospital of Hebei Medical University, Shijiazhuang, China; </a:t>
            </a:r>
            <a:r>
              <a:rPr sz="750" baseline="30000" dirty="0">
                <a:sym typeface="+mn-ea"/>
              </a:rPr>
              <a:t>14</a:t>
            </a:r>
            <a:r>
              <a:rPr sz="750" dirty="0">
                <a:sym typeface="+mn-ea"/>
              </a:rPr>
              <a:t>Weifang No.2 People's Hospital, Weifang, China; </a:t>
            </a:r>
            <a:r>
              <a:rPr sz="750" baseline="30000" dirty="0">
                <a:sym typeface="+mn-ea"/>
              </a:rPr>
              <a:t>15</a:t>
            </a:r>
            <a:r>
              <a:rPr sz="750" dirty="0">
                <a:sym typeface="+mn-ea"/>
              </a:rPr>
              <a:t>Zhejiang Cancer Hospital, Hangzhou, China; </a:t>
            </a:r>
            <a:r>
              <a:rPr sz="750" baseline="30000" dirty="0">
                <a:sym typeface="+mn-ea"/>
              </a:rPr>
              <a:t>16</a:t>
            </a:r>
            <a:r>
              <a:rPr sz="750" dirty="0">
                <a:sym typeface="+mn-ea"/>
              </a:rPr>
              <a:t>Akeso Biopharma, Inc., Zhongshan, China</a:t>
            </a:r>
            <a:endParaRPr lang="en-US" sz="750" dirty="0">
              <a:sym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>
                <a:sym typeface="+mn-ea"/>
              </a:rPr>
              <a:t>Li Zhang, MD</a:t>
            </a:r>
            <a:endParaRPr 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480060" y="2964833"/>
            <a:ext cx="8229600" cy="711503"/>
          </a:xfrm>
        </p:spPr>
        <p:txBody>
          <a:bodyPr>
            <a:normAutofit fontScale="67500" lnSpcReduction="20000"/>
          </a:bodyPr>
          <a:lstStyle/>
          <a:p>
            <a:pPr algn="just"/>
            <a:r>
              <a:rPr b="1" u="sng" dirty="0">
                <a:sym typeface="+mn-ea"/>
              </a:rPr>
              <a:t>Li Zhang</a:t>
            </a:r>
            <a:r>
              <a:rPr b="1" u="sng" baseline="30000" dirty="0">
                <a:sym typeface="+mn-ea"/>
              </a:rPr>
              <a:t>1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Wenfeng</a:t>
            </a:r>
            <a:r>
              <a:rPr dirty="0">
                <a:sym typeface="+mn-ea"/>
              </a:rPr>
              <a:t> Fang</a:t>
            </a:r>
            <a:r>
              <a:rPr baseline="30000" dirty="0">
                <a:sym typeface="+mn-ea"/>
              </a:rPr>
              <a:t>1</a:t>
            </a:r>
            <a:r>
              <a:rPr dirty="0">
                <a:sym typeface="+mn-ea"/>
              </a:rPr>
              <a:t>, Yuanyuan Zhao</a:t>
            </a:r>
            <a:r>
              <a:rPr baseline="30000" dirty="0">
                <a:sym typeface="+mn-ea"/>
              </a:rPr>
              <a:t>1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Yongzhong</a:t>
            </a:r>
            <a:r>
              <a:rPr dirty="0">
                <a:sym typeface="+mn-ea"/>
              </a:rPr>
              <a:t> Luo</a:t>
            </a:r>
            <a:r>
              <a:rPr baseline="30000" dirty="0">
                <a:sym typeface="+mn-ea"/>
              </a:rPr>
              <a:t>2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Runxiang</a:t>
            </a:r>
            <a:r>
              <a:rPr dirty="0">
                <a:sym typeface="+mn-ea"/>
              </a:rPr>
              <a:t> Yang</a:t>
            </a:r>
            <a:r>
              <a:rPr baseline="30000" dirty="0">
                <a:sym typeface="+mn-ea"/>
              </a:rPr>
              <a:t>3</a:t>
            </a:r>
            <a:r>
              <a:rPr dirty="0">
                <a:sym typeface="+mn-ea"/>
              </a:rPr>
              <a:t>, Yan Huang</a:t>
            </a:r>
            <a:r>
              <a:rPr baseline="30000" dirty="0">
                <a:sym typeface="+mn-ea"/>
              </a:rPr>
              <a:t>1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Zhiyong</a:t>
            </a:r>
            <a:r>
              <a:rPr dirty="0">
                <a:sym typeface="+mn-ea"/>
              </a:rPr>
              <a:t> He</a:t>
            </a:r>
            <a:r>
              <a:rPr baseline="30000" dirty="0">
                <a:sym typeface="+mn-ea"/>
              </a:rPr>
              <a:t>4</a:t>
            </a:r>
            <a:r>
              <a:rPr dirty="0">
                <a:sym typeface="+mn-ea"/>
              </a:rPr>
              <a:t>, Hui Zhao</a:t>
            </a:r>
            <a:r>
              <a:rPr baseline="30000" dirty="0">
                <a:sym typeface="+mn-ea"/>
              </a:rPr>
              <a:t>5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Mingjun</a:t>
            </a:r>
            <a:r>
              <a:rPr dirty="0">
                <a:sym typeface="+mn-ea"/>
              </a:rPr>
              <a:t> Li</a:t>
            </a:r>
            <a:r>
              <a:rPr baseline="30000" dirty="0">
                <a:sym typeface="+mn-ea"/>
              </a:rPr>
              <a:t>6</a:t>
            </a:r>
            <a:r>
              <a:rPr dirty="0">
                <a:sym typeface="+mn-ea"/>
              </a:rPr>
              <a:t>, Kai Li</a:t>
            </a:r>
            <a:r>
              <a:rPr baseline="30000" dirty="0">
                <a:sym typeface="+mn-ea"/>
              </a:rPr>
              <a:t>7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Qibing</a:t>
            </a:r>
            <a:r>
              <a:rPr dirty="0">
                <a:sym typeface="+mn-ea"/>
              </a:rPr>
              <a:t> Song</a:t>
            </a:r>
            <a:r>
              <a:rPr baseline="30000" dirty="0">
                <a:sym typeface="+mn-ea"/>
              </a:rPr>
              <a:t>8</a:t>
            </a:r>
            <a:r>
              <a:rPr dirty="0">
                <a:sym typeface="+mn-ea"/>
              </a:rPr>
              <a:t>, Xiaobo Du</a:t>
            </a:r>
            <a:r>
              <a:rPr baseline="30000" dirty="0">
                <a:sym typeface="+mn-ea"/>
              </a:rPr>
              <a:t>9</a:t>
            </a:r>
            <a:r>
              <a:rPr dirty="0">
                <a:sym typeface="+mn-ea"/>
              </a:rPr>
              <a:t>, Yulan Sun</a:t>
            </a:r>
            <a:r>
              <a:rPr baseline="30000" dirty="0">
                <a:sym typeface="+mn-ea"/>
              </a:rPr>
              <a:t>10</a:t>
            </a:r>
            <a:r>
              <a:rPr dirty="0">
                <a:sym typeface="+mn-ea"/>
              </a:rPr>
              <a:t>, Wei Li</a:t>
            </a:r>
            <a:r>
              <a:rPr baseline="30000" dirty="0">
                <a:sym typeface="+mn-ea"/>
              </a:rPr>
              <a:t>11</a:t>
            </a:r>
            <a:r>
              <a:rPr dirty="0">
                <a:sym typeface="+mn-ea"/>
              </a:rPr>
              <a:t>, Fei Xu</a:t>
            </a:r>
            <a:r>
              <a:rPr baseline="30000" dirty="0">
                <a:sym typeface="+mn-ea"/>
              </a:rPr>
              <a:t>12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Zhiyu</a:t>
            </a:r>
            <a:r>
              <a:rPr dirty="0">
                <a:sym typeface="+mn-ea"/>
              </a:rPr>
              <a:t> Wang</a:t>
            </a:r>
            <a:r>
              <a:rPr baseline="30000" dirty="0">
                <a:sym typeface="+mn-ea"/>
              </a:rPr>
              <a:t>13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Kunning</a:t>
            </a:r>
            <a:r>
              <a:rPr dirty="0">
                <a:sym typeface="+mn-ea"/>
              </a:rPr>
              <a:t> Yang</a:t>
            </a:r>
            <a:r>
              <a:rPr baseline="30000" dirty="0">
                <a:sym typeface="+mn-ea"/>
              </a:rPr>
              <a:t>14</a:t>
            </a:r>
            <a:r>
              <a:rPr dirty="0">
                <a:sym typeface="+mn-ea"/>
              </a:rPr>
              <a:t>, Yun Fan</a:t>
            </a:r>
            <a:r>
              <a:rPr baseline="30000" dirty="0">
                <a:sym typeface="+mn-ea"/>
              </a:rPr>
              <a:t>15</a:t>
            </a:r>
            <a:r>
              <a:rPr dirty="0">
                <a:sym typeface="+mn-ea"/>
              </a:rPr>
              <a:t>, </a:t>
            </a:r>
            <a:r>
              <a:rPr dirty="0" err="1">
                <a:sym typeface="+mn-ea"/>
              </a:rPr>
              <a:t>Wenting</a:t>
            </a:r>
            <a:r>
              <a:rPr dirty="0">
                <a:sym typeface="+mn-ea"/>
              </a:rPr>
              <a:t> Li</a:t>
            </a:r>
            <a:r>
              <a:rPr baseline="30000" dirty="0">
                <a:sym typeface="+mn-ea"/>
              </a:rPr>
              <a:t>16</a:t>
            </a:r>
            <a:r>
              <a:rPr dirty="0">
                <a:sym typeface="+mn-ea"/>
              </a:rPr>
              <a:t>, Michelle Xia</a:t>
            </a:r>
            <a:r>
              <a:rPr baseline="30000" dirty="0">
                <a:sym typeface="+mn-ea"/>
              </a:rPr>
              <a:t>16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dirty="0">
                <a:sym typeface="+mn-ea"/>
              </a:rPr>
              <a:t>Li Zhang, MD</a:t>
            </a:r>
            <a:endParaRPr lang="en-US" dirty="0"/>
          </a:p>
        </p:txBody>
      </p:sp>
      <p:sp>
        <p:nvSpPr>
          <p:cNvPr id="9" name="Title 2"/>
          <p:cNvSpPr txBox="1"/>
          <p:nvPr/>
        </p:nvSpPr>
        <p:spPr>
          <a:xfrm>
            <a:off x="480060" y="0"/>
            <a:ext cx="8229600" cy="1478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r>
              <a:rPr lang="en-US" sz="2700" dirty="0"/>
              <a:t>Background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395" y="1464816"/>
            <a:ext cx="5726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Each slide: 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No more than 30-40 words per slide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No more than 6 lines of text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Include citations, where applicable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4780" y="624691"/>
            <a:ext cx="572609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For patients with EGFR-mutant NSCLC, upfront treatment with tyrosine kinase inhibitors is standard. However, drug resistance remains a challenge, and an effective therapy after progression is needed. </a:t>
            </a: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Ivonescimab (AK112/SMT112) is an anti-PD-1/VEGF bispecific antibody displaying cooperative binding characteristics.</a:t>
            </a: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Phase II clinical studies have shown potential efficacy of Ivonescimab plus chemotherapy in NSCLC patients with EGFR mutations who progressed on prior EGFR-TKIs therapies</a:t>
            </a:r>
            <a:r>
              <a:rPr lang="en-US" sz="1500" baseline="30000" dirty="0">
                <a:solidFill>
                  <a:srgbClr val="002060"/>
                </a:solidFill>
                <a:latin typeface="Arial"/>
                <a:sym typeface="+mn-ea"/>
              </a:rPr>
              <a:t>1-2</a:t>
            </a: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. </a:t>
            </a: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defTabSz="685800">
              <a:lnSpc>
                <a:spcPct val="90000"/>
              </a:lnSpc>
              <a:defRPr/>
            </a:pPr>
            <a:endParaRPr lang="en-US" sz="1500" dirty="0">
              <a:solidFill>
                <a:srgbClr val="002060"/>
              </a:solidFill>
              <a:latin typeface="Arial"/>
            </a:endParaRPr>
          </a:p>
          <a:p>
            <a:pPr marL="257175" indent="-257175" defTabSz="6858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This phase 3 study aimed to evaluate and confirm the efficacy and safety of ivonescimab combined with chemotherapy compared to chemotherapy alone in this population (</a:t>
            </a:r>
            <a:r>
              <a:rPr lang="en-US" altLang="zh-CN" sz="1500" dirty="0">
                <a:solidFill>
                  <a:srgbClr val="002060"/>
                </a:solidFill>
                <a:latin typeface="Arial"/>
                <a:ea typeface="黑体" panose="02010609060101010101" pitchFamily="49" charset="-122"/>
                <a:sym typeface="+mn-ea"/>
              </a:rPr>
              <a:t>NCT05184712</a:t>
            </a:r>
            <a:r>
              <a:rPr lang="en-US" sz="1500" dirty="0">
                <a:solidFill>
                  <a:srgbClr val="002060"/>
                </a:solidFill>
                <a:latin typeface="Arial"/>
                <a:sym typeface="+mn-ea"/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414" y="3192247"/>
            <a:ext cx="8166259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r>
              <a:rPr lang="en-US" sz="675" dirty="0">
                <a:solidFill>
                  <a:srgbClr val="002557"/>
                </a:solidFill>
                <a:latin typeface="Arial"/>
              </a:rPr>
              <a:t>1. L Zhang et al: ASCO 2023; 2. YY Zhao et al: eClinicalMedicine 2023;62: 102106.</a:t>
            </a:r>
            <a:endParaRPr lang="zh-CN" altLang="en-US" sz="675" dirty="0">
              <a:solidFill>
                <a:srgbClr val="002557"/>
              </a:solidFill>
              <a:latin typeface="Arial"/>
              <a:ea typeface="黑体" panose="02010609060101010101" pitchFamily="49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CC55D4-A1F9-D466-8226-6D10FF211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9" y="1150605"/>
            <a:ext cx="2823661" cy="2858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EGFR Mutations</a:t>
            </a:r>
          </a:p>
        </p:txBody>
      </p:sp>
    </p:spTree>
    <p:extLst>
      <p:ext uri="{BB962C8B-B14F-4D97-AF65-F5344CB8AC3E}">
        <p14:creationId xmlns:p14="http://schemas.microsoft.com/office/powerpoint/2010/main" val="4213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7665" y="3153300"/>
            <a:ext cx="8600873" cy="14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endParaRPr lang="en-US" sz="1050" dirty="0">
              <a:solidFill>
                <a:srgbClr val="002557"/>
              </a:solidFill>
              <a:latin typeface="Arial"/>
            </a:endParaRPr>
          </a:p>
          <a:p>
            <a:pPr defTabSz="685800">
              <a:defRPr/>
            </a:pPr>
            <a:r>
              <a:rPr lang="en-US" sz="675" dirty="0">
                <a:solidFill>
                  <a:srgbClr val="002557"/>
                </a:solidFill>
                <a:latin typeface="Arial"/>
              </a:rPr>
              <a:t>ClinicalTrials.gov, NCT05184712; NSCLC, non-small cell lung carcinoma; </a:t>
            </a:r>
            <a:r>
              <a:rPr lang="en-US" sz="675" dirty="0">
                <a:solidFill>
                  <a:srgbClr val="002557"/>
                </a:solidFill>
                <a:latin typeface="Arial"/>
                <a:sym typeface="+mn-ea"/>
              </a:rPr>
              <a:t>EGFR, epidermal growth factor receptor; ECOG, eastern copperative oncology group; TKI, tyrosine-kinase inhibitor; </a:t>
            </a:r>
            <a:r>
              <a:rPr lang="en-US" sz="675" dirty="0">
                <a:solidFill>
                  <a:srgbClr val="002557"/>
                </a:solidFill>
                <a:latin typeface="Arial"/>
              </a:rPr>
              <a:t>Q3W, every 3 weeks.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>
                <a:sym typeface="+mn-ea"/>
              </a:rPr>
              <a:t>Li Zhang, MD</a:t>
            </a:r>
            <a:endParaRPr lang="en-US"/>
          </a:p>
        </p:txBody>
      </p:sp>
      <p:sp>
        <p:nvSpPr>
          <p:cNvPr id="9" name="Title 2"/>
          <p:cNvSpPr txBox="1"/>
          <p:nvPr/>
        </p:nvSpPr>
        <p:spPr>
          <a:xfrm>
            <a:off x="480060" y="0"/>
            <a:ext cx="8229600" cy="10861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r>
              <a:rPr lang="en-US" sz="2700" dirty="0"/>
              <a:t>HARMONi-A Study Design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" y="3347086"/>
            <a:ext cx="7761923" cy="9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5000"/>
              </a:lnSpc>
              <a:spcAft>
                <a:spcPts val="450"/>
              </a:spcAft>
              <a:defRPr/>
            </a:pPr>
            <a:r>
              <a:rPr lang="en-US" altLang="zh-CN" sz="1350" b="1" i="1" dirty="0">
                <a:solidFill>
                  <a:srgbClr val="00255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Endpoints</a:t>
            </a:r>
            <a:endParaRPr lang="en-US" altLang="zh-CN" sz="1350" b="1" i="1" dirty="0">
              <a:solidFill>
                <a:srgbClr val="002557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indent="-134779" defTabSz="685800">
              <a:lnSpc>
                <a:spcPct val="125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solidFill>
                  <a:srgbClr val="00255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Primary: Progression-free survival by independent radiologic review committee (IRRC)</a:t>
            </a:r>
            <a:endParaRPr lang="en-US" altLang="zh-CN" sz="1200" dirty="0">
              <a:solidFill>
                <a:srgbClr val="002557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indent="-134779" defTabSz="685800">
              <a:lnSpc>
                <a:spcPct val="125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solidFill>
                  <a:srgbClr val="002557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ea"/>
              </a:rPr>
              <a:t>Secondary: Overall survival, Response rate, Duration of response, Time to response and Safety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08947" y="1117702"/>
            <a:ext cx="8526107" cy="2185401"/>
            <a:chOff x="710578" y="1092996"/>
            <a:chExt cx="11368142" cy="2913868"/>
          </a:xfrm>
        </p:grpSpPr>
        <p:cxnSp>
          <p:nvCxnSpPr>
            <p:cNvPr id="54" name="直接箭头连接符 14"/>
            <p:cNvCxnSpPr/>
            <p:nvPr/>
          </p:nvCxnSpPr>
          <p:spPr>
            <a:xfrm flipV="1">
              <a:off x="9886005" y="3412962"/>
              <a:ext cx="407540" cy="5328"/>
            </a:xfrm>
            <a:prstGeom prst="straightConnector1">
              <a:avLst/>
            </a:prstGeom>
            <a:ln w="28575">
              <a:solidFill>
                <a:srgbClr val="0025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/>
            <p:cNvGrpSpPr/>
            <p:nvPr/>
          </p:nvGrpSpPr>
          <p:grpSpPr>
            <a:xfrm>
              <a:off x="710578" y="1092996"/>
              <a:ext cx="9212583" cy="2913868"/>
              <a:chOff x="451365" y="1808927"/>
              <a:chExt cx="9212583" cy="2913868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5129023" y="1816427"/>
                <a:ext cx="2314729" cy="1290637"/>
              </a:xfrm>
              <a:prstGeom prst="roundRect">
                <a:avLst>
                  <a:gd name="adj" fmla="val 8689"/>
                </a:avLst>
              </a:prstGeom>
              <a:solidFill>
                <a:srgbClr val="13479B"/>
              </a:solidFill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altLang="zh-CN" sz="900" b="1" dirty="0">
                    <a:solidFill>
                      <a:prstClr val="white"/>
                    </a:solidFill>
                    <a:latin typeface="Arial"/>
                    <a:ea typeface="黑体" panose="02010609060101010101" pitchFamily="49" charset="-122"/>
                  </a:rPr>
                  <a:t>Ivonescimab</a:t>
                </a:r>
                <a:endParaRPr lang="en-US" altLang="zh-CN" sz="900" b="1" dirty="0">
                  <a:solidFill>
                    <a:prstClr val="white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20mg/kg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+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Pemetrexed 500 mg/m</a:t>
                </a:r>
                <a:r>
                  <a:rPr lang="en-US" altLang="zh-CN" sz="900" baseline="300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Carboplatin AUC5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Q3W for 4 cycles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5129030" y="3539712"/>
                <a:ext cx="2298257" cy="1183083"/>
              </a:xfrm>
              <a:prstGeom prst="roundRect">
                <a:avLst>
                  <a:gd name="adj" fmla="val 7574"/>
                </a:avLst>
              </a:prstGeom>
              <a:solidFill>
                <a:schemeClr val="accent2"/>
              </a:solidFill>
            </p:spPr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r>
                  <a:rPr lang="en-US" altLang="zh-CN" sz="9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Placebo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+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Pemetrexed 500 mg/m</a:t>
                </a:r>
                <a:r>
                  <a:rPr lang="en-US" altLang="zh-CN" sz="900" baseline="300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Carboplatin AUC5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Q3W for 4 cycles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7834827" y="3547044"/>
                <a:ext cx="1829121" cy="1157764"/>
              </a:xfrm>
              <a:prstGeom prst="roundRect">
                <a:avLst/>
              </a:prstGeom>
              <a:solidFill>
                <a:schemeClr val="accent2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 defTabSz="685800">
                  <a:defRPr/>
                </a:pPr>
                <a:r>
                  <a:rPr lang="en-US" altLang="zh-CN" sz="9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Placebo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Q3W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+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Pemetrexed 500 mg/m</a:t>
                </a:r>
                <a:r>
                  <a:rPr lang="en-US" altLang="zh-CN" sz="900" baseline="300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Q3W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821080" y="1808927"/>
                <a:ext cx="1842866" cy="1157764"/>
              </a:xfrm>
              <a:prstGeom prst="roundRect">
                <a:avLst/>
              </a:prstGeom>
              <a:solidFill>
                <a:srgbClr val="13479B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 defTabSz="685800">
                  <a:defRPr/>
                </a:pPr>
                <a:r>
                  <a:rPr lang="en-US" altLang="zh-CN" sz="900" b="1" dirty="0">
                    <a:solidFill>
                      <a:prstClr val="white"/>
                    </a:solidFill>
                    <a:latin typeface="Arial"/>
                    <a:ea typeface="黑体" panose="02010609060101010101" pitchFamily="49" charset="-122"/>
                    <a:sym typeface="+mn-ea"/>
                  </a:rPr>
                  <a:t>Ivonescimab</a:t>
                </a:r>
                <a:endParaRPr lang="en-US" altLang="zh-CN" sz="900" b="1" dirty="0">
                  <a:solidFill>
                    <a:prstClr val="white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  <a:sym typeface="+mn-ea"/>
                </a:endParaRP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20mg/kg Q3W 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+ 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Pemetrexed 500 mg/m</a:t>
                </a:r>
                <a:r>
                  <a:rPr lang="en-US" altLang="zh-CN" sz="900" baseline="300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</a:t>
                </a: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Q3W</a:t>
                </a:r>
              </a:p>
            </p:txBody>
          </p:sp>
          <p:cxnSp>
            <p:nvCxnSpPr>
              <p:cNvPr id="45" name="肘形连接符 19"/>
              <p:cNvCxnSpPr>
                <a:cxnSpLocks/>
                <a:stCxn id="48" idx="3"/>
                <a:endCxn id="41" idx="1"/>
              </p:cNvCxnSpPr>
              <p:nvPr/>
            </p:nvCxnSpPr>
            <p:spPr>
              <a:xfrm flipV="1">
                <a:off x="4186518" y="2461746"/>
                <a:ext cx="942505" cy="838635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肘形连接符 22"/>
              <p:cNvCxnSpPr>
                <a:stCxn id="48" idx="3"/>
                <a:endCxn id="42" idx="1"/>
              </p:cNvCxnSpPr>
              <p:nvPr/>
            </p:nvCxnSpPr>
            <p:spPr>
              <a:xfrm>
                <a:off x="4186518" y="3300380"/>
                <a:ext cx="942512" cy="830873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4387770" y="3030381"/>
                <a:ext cx="540000" cy="540000"/>
              </a:xfrm>
              <a:prstGeom prst="ellipse">
                <a:avLst/>
              </a:prstGeom>
              <a:solidFill>
                <a:srgbClr val="22A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R</a:t>
                </a:r>
              </a:p>
              <a:p>
                <a:pPr algn="ctr" defTabSz="685800">
                  <a:defRPr/>
                </a:pPr>
                <a:r>
                  <a:rPr lang="en-US" altLang="zh-CN" sz="900" dirty="0">
                    <a:solidFill>
                      <a:prstClr val="white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(1:1)</a:t>
                </a:r>
                <a:endParaRPr lang="zh-CN" altLang="en-US" sz="900" dirty="0">
                  <a:solidFill>
                    <a:prstClr val="white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451365" y="1933303"/>
                <a:ext cx="3735153" cy="2734155"/>
              </a:xfrm>
              <a:prstGeom prst="roundRect">
                <a:avLst>
                  <a:gd name="adj" fmla="val 4113"/>
                </a:avLst>
              </a:prstGeom>
              <a:noFill/>
              <a:ln w="19050">
                <a:solidFill>
                  <a:srgbClr val="002557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marL="134779" defTabSz="685800">
                  <a:lnSpc>
                    <a:spcPct val="125000"/>
                  </a:lnSpc>
                  <a:defRPr/>
                </a:pPr>
                <a:r>
                  <a:rPr lang="en-GB" altLang="zh-CN" sz="1050" b="1" i="1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Key Eligibility Criteria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altLang="zh-CN" sz="900" dirty="0" err="1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nsq</a:t>
                </a: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-NSCLC (Stage IIIB/C ineligible for surgery or local therapy and IV )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EGFR sensitive mutation positive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ECOG PS 0 or1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Regardless PD-L1 expression</a:t>
                </a:r>
              </a:p>
              <a:p>
                <a:pPr marL="134779" defTabSz="685800">
                  <a:lnSpc>
                    <a:spcPct val="125000"/>
                  </a:lnSpc>
                  <a:defRPr/>
                </a:pPr>
                <a:r>
                  <a:rPr lang="en-GB" altLang="zh-CN" sz="1050" b="1" i="1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Stratification Factors:</a:t>
                </a:r>
                <a:r>
                  <a:rPr lang="en-GB" altLang="zh-CN" sz="1050" b="1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Exposure to 3</a:t>
                </a:r>
                <a:r>
                  <a:rPr lang="en-US" altLang="zh-CN" sz="900" baseline="300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rd</a:t>
                </a:r>
                <a:r>
                  <a:rPr lang="en-US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EGFR-TKI before</a:t>
                </a: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 (yes vs. no)</a:t>
                </a:r>
              </a:p>
              <a:p>
                <a:pPr marL="134779" indent="-134779" defTabSz="685800">
                  <a:lnSpc>
                    <a:spcPct val="125000"/>
                  </a:lnSpc>
                  <a:spcAft>
                    <a:spcPts val="4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altLang="zh-CN" sz="900" dirty="0">
                    <a:solidFill>
                      <a:srgbClr val="002557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Brain metastases (yes vs. no)</a:t>
                </a:r>
              </a:p>
            </p:txBody>
          </p:sp>
          <p:cxnSp>
            <p:nvCxnSpPr>
              <p:cNvPr id="49" name="直接箭头连接符 13"/>
              <p:cNvCxnSpPr/>
              <p:nvPr/>
            </p:nvCxnSpPr>
            <p:spPr>
              <a:xfrm>
                <a:off x="7443752" y="2386627"/>
                <a:ext cx="350990" cy="0"/>
              </a:xfrm>
              <a:prstGeom prst="straightConnector1">
                <a:avLst/>
              </a:prstGeom>
              <a:ln w="28575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14"/>
              <p:cNvCxnSpPr>
                <a:stCxn id="42" idx="3"/>
                <a:endCxn id="43" idx="1"/>
              </p:cNvCxnSpPr>
              <p:nvPr/>
            </p:nvCxnSpPr>
            <p:spPr>
              <a:xfrm flipV="1">
                <a:off x="7427287" y="4125927"/>
                <a:ext cx="407540" cy="5327"/>
              </a:xfrm>
              <a:prstGeom prst="straightConnector1">
                <a:avLst/>
              </a:prstGeom>
              <a:ln w="28575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圆角矩形 50"/>
            <p:cNvSpPr/>
            <p:nvPr/>
          </p:nvSpPr>
          <p:spPr>
            <a:xfrm>
              <a:off x="10293545" y="1215749"/>
              <a:ext cx="1683944" cy="248012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zh-CN" altLang="en-US" sz="135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0293552" y="1458583"/>
              <a:ext cx="178516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en-US" altLang="zh-CN" sz="1050" b="1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Treatment until: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endParaRPr kumimoji="1" lang="en-US" altLang="zh-CN" sz="105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sz="9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Intolerable toxicity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endParaRPr kumimoji="1" lang="en-US" altLang="zh-CN" sz="9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sz="9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No clinical benefit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endParaRPr kumimoji="1" lang="en-US" altLang="zh-CN" sz="9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sz="9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Initiation of new anti-tumor therapy</a:t>
              </a:r>
            </a:p>
            <a:p>
              <a:pPr marL="214313" indent="-214313" defTabSz="685800">
                <a:buFont typeface="Arial" panose="020B0604020202020204" pitchFamily="34" charset="0"/>
                <a:buChar char="•"/>
                <a:defRPr/>
              </a:pPr>
              <a:endParaRPr kumimoji="1" lang="zh-CN" altLang="en-US" sz="900" dirty="0">
                <a:solidFill>
                  <a:prstClr val="white"/>
                </a:solidFill>
                <a:latin typeface="Arial"/>
                <a:ea typeface="黑体" panose="02010609060101010101" pitchFamily="49" charset="-122"/>
              </a:endParaRPr>
            </a:p>
            <a:p>
              <a:pPr defTabSz="685800">
                <a:defRPr/>
              </a:pPr>
              <a:r>
                <a:rPr kumimoji="1" lang="en-US" altLang="zh-CN" sz="900" dirty="0">
                  <a:solidFill>
                    <a:prstClr val="white"/>
                  </a:solidFill>
                  <a:latin typeface="Arial"/>
                  <a:ea typeface="黑体" panose="02010609060101010101" pitchFamily="49" charset="-122"/>
                </a:rPr>
                <a:t>Up to 24 months</a:t>
              </a:r>
            </a:p>
          </p:txBody>
        </p:sp>
        <p:cxnSp>
          <p:nvCxnSpPr>
            <p:cNvPr id="53" name="直接箭头连接符 13"/>
            <p:cNvCxnSpPr/>
            <p:nvPr/>
          </p:nvCxnSpPr>
          <p:spPr>
            <a:xfrm>
              <a:off x="9902470" y="1673663"/>
              <a:ext cx="350990" cy="0"/>
            </a:xfrm>
            <a:prstGeom prst="straightConnector1">
              <a:avLst/>
            </a:prstGeom>
            <a:ln w="28575">
              <a:solidFill>
                <a:srgbClr val="0025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27" y="704850"/>
            <a:ext cx="7711646" cy="36214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>
                <a:sym typeface="+mn-ea"/>
              </a:rPr>
              <a:t>Li Zhang, MD</a:t>
            </a:r>
            <a:endParaRPr lang="en-US"/>
          </a:p>
        </p:txBody>
      </p:sp>
      <p:sp>
        <p:nvSpPr>
          <p:cNvPr id="9" name="Title 2"/>
          <p:cNvSpPr txBox="1"/>
          <p:nvPr/>
        </p:nvSpPr>
        <p:spPr>
          <a:xfrm>
            <a:off x="480060" y="0"/>
            <a:ext cx="8229600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r>
              <a:rPr lang="en-US" sz="2700" dirty="0"/>
              <a:t>Study Met Primary Endpoint of PFS per IRRC</a:t>
            </a:r>
          </a:p>
        </p:txBody>
      </p:sp>
      <p:sp>
        <p:nvSpPr>
          <p:cNvPr id="2" name="TextBox 6"/>
          <p:cNvSpPr txBox="1"/>
          <p:nvPr/>
        </p:nvSpPr>
        <p:spPr>
          <a:xfrm>
            <a:off x="601028" y="4326732"/>
            <a:ext cx="7995761" cy="338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85800">
              <a:defRPr/>
            </a:pPr>
            <a:r>
              <a:rPr lang="en-US" sz="675" dirty="0">
                <a:solidFill>
                  <a:srgbClr val="002557"/>
                </a:solidFill>
                <a:latin typeface="Arial"/>
                <a:sym typeface="+mn-ea"/>
              </a:rPr>
              <a:t>HR and P-value were stratified by previous 3</a:t>
            </a:r>
            <a:r>
              <a:rPr lang="en-US" sz="675" baseline="30000" dirty="0">
                <a:solidFill>
                  <a:srgbClr val="002557"/>
                </a:solidFill>
                <a:latin typeface="Arial"/>
                <a:sym typeface="+mn-ea"/>
              </a:rPr>
              <a:t>rd </a:t>
            </a:r>
            <a:r>
              <a:rPr lang="en-US" sz="675" dirty="0">
                <a:solidFill>
                  <a:srgbClr val="002557"/>
                </a:solidFill>
                <a:latin typeface="Arial"/>
                <a:sym typeface="+mn-ea"/>
              </a:rPr>
              <a:t>Gen EGFR-TKI ues (yes vs. no) and presence of brain metastases (yes vs. no), and were calculated with stratified Cox model and log rank test. The two-sided P-value boundary is </a:t>
            </a:r>
            <a:r>
              <a:rPr lang="en-US" altLang="zh-CN" sz="675" dirty="0">
                <a:solidFill>
                  <a:srgbClr val="002557"/>
                </a:solidFill>
                <a:latin typeface="Arial"/>
                <a:ea typeface="黑体" panose="02010609060101010101" pitchFamily="49" charset="-122"/>
                <a:sym typeface="+mn-ea"/>
              </a:rPr>
              <a:t>0.024 as calculated using Lan-Demets spending function with O’Brien-Fleming approximation.</a:t>
            </a:r>
            <a:r>
              <a:rPr lang="en-US" sz="675" dirty="0">
                <a:solidFill>
                  <a:srgbClr val="002557"/>
                </a:solidFill>
                <a:latin typeface="Arial"/>
                <a:sym typeface="+mn-ea"/>
              </a:rPr>
              <a:t> </a:t>
            </a:r>
          </a:p>
          <a:p>
            <a:pPr defTabSz="685800">
              <a:defRPr/>
            </a:pPr>
            <a:r>
              <a:rPr lang="en-US" altLang="zh-CN" sz="675" dirty="0">
                <a:solidFill>
                  <a:srgbClr val="002557"/>
                </a:solidFill>
                <a:latin typeface="Arial"/>
                <a:ea typeface="黑体" panose="02010609060101010101" pitchFamily="49" charset="-122"/>
                <a:sym typeface="+mn-ea"/>
              </a:rPr>
              <a:t>HR, hazard ratio; CI, confidence interval; IRRC, independent radiology review committee.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>
                <a:sym typeface="+mn-ea"/>
              </a:rPr>
              <a:t>Li Zhang, MD</a:t>
            </a:r>
            <a:endParaRPr lang="en-US"/>
          </a:p>
        </p:txBody>
      </p:sp>
      <p:sp>
        <p:nvSpPr>
          <p:cNvPr id="9" name="Title 2"/>
          <p:cNvSpPr txBox="1"/>
          <p:nvPr/>
        </p:nvSpPr>
        <p:spPr>
          <a:xfrm>
            <a:off x="501560" y="-242540"/>
            <a:ext cx="8229600" cy="14782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r>
              <a:rPr lang="en-US" sz="2700" dirty="0"/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804" y="875080"/>
            <a:ext cx="8179574" cy="18526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57175" indent="-257175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sym typeface="+mn-ea"/>
              </a:rPr>
              <a:t>Ivonescimab plus chemotherapy significantly improved PFS in patients who progressed on prior EGFR-TKIs treatments: </a:t>
            </a:r>
            <a:r>
              <a:rPr lang="en-US" sz="1500" b="1" dirty="0">
                <a:solidFill>
                  <a:srgbClr val="4472C4"/>
                </a:solidFill>
                <a:latin typeface="Arial"/>
                <a:sym typeface="+mn-ea"/>
              </a:rPr>
              <a:t>PFS HR 0.46 (95% CI: 0.34, 0.62), P&lt;0.001</a:t>
            </a:r>
            <a:endParaRPr lang="en-US" sz="1500" b="1" dirty="0">
              <a:solidFill>
                <a:srgbClr val="4472C4"/>
              </a:solidFill>
              <a:latin typeface="Arial"/>
            </a:endParaRPr>
          </a:p>
          <a:p>
            <a:pPr marL="257175" indent="-257175" algn="just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sym typeface="+mn-ea"/>
              </a:rPr>
              <a:t>The prespecified subgroup analysis showed PFS benefit favoring patients receiving ivonescimab over those receiving the placebo across all subgroups.</a:t>
            </a:r>
          </a:p>
          <a:p>
            <a:pPr marL="257175" indent="-257175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OS</a:t>
            </a:r>
            <a:r>
              <a:rPr lang="zh-CN" altLang="en-US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analyses</a:t>
            </a:r>
            <a:r>
              <a:rPr lang="zh-CN" altLang="en-US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show</a:t>
            </a:r>
            <a:r>
              <a:rPr lang="zh-CN" altLang="en-US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1500" dirty="0">
                <a:solidFill>
                  <a:prstClr val="black"/>
                </a:solidFill>
                <a:latin typeface="Arial"/>
                <a:ea typeface="黑体" panose="02010609060101010101" pitchFamily="49" charset="-122"/>
                <a:sym typeface="+mn-ea"/>
              </a:rPr>
              <a:t>a favorable trend for prolonged OS for ivonescimab-chemotherapy</a:t>
            </a:r>
            <a:endParaRPr lang="en-US" sz="1500" dirty="0">
              <a:solidFill>
                <a:prstClr val="black"/>
              </a:solidFill>
              <a:latin typeface="Arial"/>
            </a:endParaRPr>
          </a:p>
          <a:p>
            <a:pPr marL="257175" indent="-257175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sym typeface="+mn-ea"/>
              </a:rPr>
              <a:t>The safety profile was generally manageable, without any unexpected adverse events and a low rate of treatment discontinuation.</a:t>
            </a:r>
          </a:p>
          <a:p>
            <a:pPr marL="257175" indent="-257175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  <a:sym typeface="+mn-ea"/>
              </a:rPr>
              <a:t>This study is being expanded globally</a:t>
            </a:r>
            <a:r>
              <a:rPr lang="en-US" sz="1500" i="1" dirty="0">
                <a:solidFill>
                  <a:prstClr val="black"/>
                </a:solidFill>
                <a:latin typeface="Arial"/>
                <a:sym typeface="+mn-ea"/>
              </a:rPr>
              <a:t>, </a:t>
            </a:r>
            <a:r>
              <a:rPr lang="en-US" sz="1500" dirty="0" err="1">
                <a:solidFill>
                  <a:prstClr val="black"/>
                </a:solidFill>
                <a:latin typeface="Arial"/>
                <a:sym typeface="+mn-ea"/>
              </a:rPr>
              <a:t>HARMONi</a:t>
            </a:r>
            <a:r>
              <a:rPr lang="en-US" sz="1500" dirty="0">
                <a:solidFill>
                  <a:prstClr val="black"/>
                </a:solidFill>
                <a:latin typeface="Arial"/>
                <a:sym typeface="+mn-ea"/>
              </a:rPr>
              <a:t> (NCT06396065), to include patients from North America and Europe.</a:t>
            </a:r>
          </a:p>
          <a:p>
            <a:pPr marL="257175" indent="-257175" defTabSz="685800"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black"/>
              </a:solidFill>
              <a:latin typeface="Arial"/>
              <a:sym typeface="+mn-ea"/>
            </a:endParaRPr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AF9C1D51-0911-C7E6-A9BF-DF367A03474E}"/>
              </a:ext>
            </a:extLst>
          </p:cNvPr>
          <p:cNvSpPr txBox="1"/>
          <p:nvPr/>
        </p:nvSpPr>
        <p:spPr>
          <a:xfrm>
            <a:off x="632925" y="3916718"/>
            <a:ext cx="8058616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1500" b="1" dirty="0">
                <a:solidFill>
                  <a:prstClr val="white"/>
                </a:solidFill>
                <a:latin typeface="Arial"/>
                <a:ea typeface="黑体" panose="02010609060101010101" pitchFamily="49" charset="-122"/>
                <a:sym typeface="+mn-ea"/>
              </a:rPr>
              <a:t>With the recent approval in China, ivonescimab plus chemotherapy is a new </a:t>
            </a:r>
          </a:p>
          <a:p>
            <a:pPr algn="ctr" defTabSz="685800">
              <a:defRPr/>
            </a:pPr>
            <a:r>
              <a:rPr lang="en-US" altLang="zh-CN" sz="1500" b="1" dirty="0">
                <a:solidFill>
                  <a:prstClr val="white"/>
                </a:solidFill>
                <a:latin typeface="Arial"/>
                <a:ea typeface="黑体" panose="02010609060101010101" pitchFamily="49" charset="-122"/>
                <a:sym typeface="+mn-ea"/>
              </a:rPr>
              <a:t>standard treatment option for NSCLC patients </a:t>
            </a:r>
            <a:r>
              <a:rPr kumimoji="1" lang="en-US" altLang="zh-CN" sz="1500" b="1" dirty="0">
                <a:solidFill>
                  <a:prstClr val="white"/>
                </a:solidFill>
                <a:latin typeface="Arial"/>
                <a:ea typeface="黑体" panose="02010609060101010101" pitchFamily="49" charset="-122"/>
                <a:sym typeface="+mn-ea"/>
              </a:rPr>
              <a:t>who progress after EGFR-TKI treatment</a:t>
            </a:r>
            <a:endParaRPr kumimoji="1" lang="zh-CN" altLang="en-US" sz="1500" b="1" dirty="0">
              <a:solidFill>
                <a:prstClr val="white"/>
              </a:solidFill>
              <a:latin typeface="Arial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ALK Fusions</a:t>
            </a:r>
          </a:p>
        </p:txBody>
      </p:sp>
    </p:spTree>
    <p:extLst>
      <p:ext uri="{BB962C8B-B14F-4D97-AF65-F5344CB8AC3E}">
        <p14:creationId xmlns:p14="http://schemas.microsoft.com/office/powerpoint/2010/main" val="36813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Lorlatinib vs Crizotinib in Treatment-Naive Patients With Advanced ALK+ Non-Small Cell Lung Cancer: 5-Year Progression-Free Survival and Safety From the CROWN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CROWN: A Randomized Global Phase 3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Current Post Hoc Analyses at 5 Years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At 60.2 Months of Median Follow-Up, Median PFS by Investigator Was Still Not Reached With Lorlatinib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PFS Benefit With Lorlatinib Was Observed Across Patient Subgroups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Time to IC Progression by Investigator Assessment Was Longer With Lorlatinib (ITT Population)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C2AB33-5E78-7C4E-400C-C8AF6FFD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/>
              <a:t>Osimertinib after definitive chemoradiotherapy in patients with unresectable stage III epidermal growth factor receptor-mutated (EGFRm) NSCLC: primary results of the Phase 3 LAURA study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4A1AF-F769-0B76-46EC-7CB98259B9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5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Profile of Lorlatinib Was Consistent With That Observed in Prior Analyses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Dose Reduction Did Not Impact Efficacy of Lorlatinib in Patients Who Had Dose Reduction in the First 16 Weeks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KRAS Mutations</a:t>
            </a:r>
          </a:p>
        </p:txBody>
      </p:sp>
    </p:spTree>
    <p:extLst>
      <p:ext uri="{BB962C8B-B14F-4D97-AF65-F5344CB8AC3E}">
        <p14:creationId xmlns:p14="http://schemas.microsoft.com/office/powerpoint/2010/main" val="38503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822" y="938712"/>
            <a:ext cx="7893760" cy="1419321"/>
          </a:xfrm>
        </p:spPr>
        <p:txBody>
          <a:bodyPr vert="horz" wrap="square" lIns="68580" tIns="45708" rIns="9142" bIns="34529" numCol="1" anchor="b" anchorCtr="0" compatLnSpc="1">
            <a:prstTxWarp prst="textNoShape">
              <a:avLst/>
            </a:prstTxWarp>
          </a:bodyPr>
          <a:lstStyle/>
          <a:p>
            <a:r>
              <a:rPr lang="en-GB" b="1" dirty="0"/>
              <a:t>KRYSTAL-12: phase 3 study of </a:t>
            </a:r>
            <a:r>
              <a:rPr lang="en-GB" b="1" dirty="0" err="1"/>
              <a:t>adagrasib</a:t>
            </a:r>
            <a:r>
              <a:rPr lang="en-GB" b="1" dirty="0"/>
              <a:t> versus docetaxel in patients with previously treated locally advanced or metastatic non-small cell lung cancer (NSCLC) </a:t>
            </a:r>
            <a:r>
              <a:rPr lang="en-GB" b="1" dirty="0" err="1"/>
              <a:t>harboring</a:t>
            </a:r>
            <a:r>
              <a:rPr lang="en-GB" b="1" dirty="0"/>
              <a:t> a </a:t>
            </a:r>
            <a:r>
              <a:rPr lang="en-GB" b="1" i="1" dirty="0"/>
              <a:t>KRAS</a:t>
            </a:r>
            <a:r>
              <a:rPr lang="en-GB" b="1" baseline="30000" dirty="0"/>
              <a:t>G12C</a:t>
            </a:r>
            <a:r>
              <a:rPr lang="en-GB" b="1" dirty="0"/>
              <a:t> mutation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22" y="2358032"/>
            <a:ext cx="8478893" cy="997929"/>
          </a:xfrm>
        </p:spPr>
        <p:txBody>
          <a:bodyPr/>
          <a:lstStyle/>
          <a:p>
            <a:r>
              <a:rPr lang="en-US" u="sng" dirty="0">
                <a:latin typeface="+mj-lt"/>
              </a:rPr>
              <a:t>Tony S. K. Mok</a:t>
            </a:r>
            <a:r>
              <a:rPr lang="en-US" dirty="0">
                <a:latin typeface="+mj-lt"/>
              </a:rPr>
              <a:t>,</a:t>
            </a:r>
            <a:r>
              <a:rPr lang="en-US" baseline="30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Wenxiu Yao,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Michaël Duruisseaux,</a:t>
            </a:r>
            <a:r>
              <a:rPr lang="en-US" baseline="30000" dirty="0">
                <a:latin typeface="+mj-lt"/>
              </a:rPr>
              <a:t>3–5</a:t>
            </a:r>
            <a:r>
              <a:rPr lang="en-US" dirty="0">
                <a:latin typeface="+mj-lt"/>
              </a:rPr>
              <a:t> Ludovic Doucet,</a:t>
            </a:r>
            <a:r>
              <a:rPr lang="en-US" baseline="30000" dirty="0">
                <a:latin typeface="+mj-lt"/>
              </a:rPr>
              <a:t>6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Aitor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Azkárate</a:t>
            </a:r>
            <a:r>
              <a:rPr lang="en-US" dirty="0">
                <a:latin typeface="+mj-lt"/>
              </a:rPr>
              <a:t> Martínez,</a:t>
            </a:r>
            <a:r>
              <a:rPr lang="en-US" baseline="30000" dirty="0">
                <a:latin typeface="+mj-lt"/>
              </a:rPr>
              <a:t>7</a:t>
            </a:r>
            <a:r>
              <a:rPr lang="en-US" dirty="0">
                <a:latin typeface="+mj-lt"/>
              </a:rPr>
              <a:t> Vanesa Gregorc,</a:t>
            </a:r>
            <a:r>
              <a:rPr lang="en-US" baseline="30000" dirty="0">
                <a:latin typeface="+mj-lt"/>
              </a:rPr>
              <a:t>8</a:t>
            </a:r>
            <a:r>
              <a:rPr lang="en-US" dirty="0">
                <a:latin typeface="+mj-lt"/>
              </a:rPr>
              <a:t> Oscar Juan-Vidal,</a:t>
            </a:r>
            <a:r>
              <a:rPr lang="en-US" baseline="30000" dirty="0">
                <a:latin typeface="+mj-lt"/>
              </a:rPr>
              <a:t>9</a:t>
            </a:r>
            <a:r>
              <a:rPr lang="en-US" dirty="0">
                <a:latin typeface="+mj-lt"/>
              </a:rPr>
              <a:t> Shun Lu,</a:t>
            </a:r>
            <a:r>
              <a:rPr lang="en-US" baseline="30000" dirty="0">
                <a:latin typeface="+mj-lt"/>
              </a:rPr>
              <a:t>10</a:t>
            </a:r>
            <a:r>
              <a:rPr lang="en-US" dirty="0">
                <a:latin typeface="+mj-lt"/>
              </a:rPr>
              <a:t> Charlotte De Bondt,</a:t>
            </a:r>
            <a:r>
              <a:rPr lang="en-US" baseline="30000" dirty="0">
                <a:latin typeface="+mj-lt"/>
              </a:rPr>
              <a:t>11</a:t>
            </a:r>
            <a:r>
              <a:rPr lang="en-US" dirty="0">
                <a:latin typeface="+mj-lt"/>
              </a:rPr>
              <a:t> Filippo de Marinis,</a:t>
            </a:r>
            <a:r>
              <a:rPr lang="en-US" baseline="30000" dirty="0">
                <a:latin typeface="+mj-lt"/>
              </a:rPr>
              <a:t>12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Helena Linardou,</a:t>
            </a:r>
            <a:r>
              <a:rPr lang="en-US" baseline="30000" dirty="0">
                <a:latin typeface="+mj-lt"/>
              </a:rPr>
              <a:t>13</a:t>
            </a:r>
            <a:r>
              <a:rPr lang="en-US" dirty="0">
                <a:latin typeface="+mj-lt"/>
              </a:rPr>
              <a:t> Young-Chul Kim,</a:t>
            </a:r>
            <a:r>
              <a:rPr lang="en-US" baseline="30000" dirty="0">
                <a:latin typeface="+mj-lt"/>
              </a:rPr>
              <a:t>14</a:t>
            </a:r>
            <a:r>
              <a:rPr lang="en-US" dirty="0">
                <a:latin typeface="+mj-lt"/>
              </a:rPr>
              <a:t> Robert Jotte,</a:t>
            </a:r>
            <a:r>
              <a:rPr lang="en-US" baseline="30000" dirty="0">
                <a:latin typeface="+mj-lt"/>
              </a:rPr>
              <a:t>15</a:t>
            </a:r>
            <a:r>
              <a:rPr lang="en-US" dirty="0">
                <a:latin typeface="+mj-lt"/>
              </a:rPr>
              <a:t> Enriqueta Felip,</a:t>
            </a:r>
            <a:r>
              <a:rPr lang="en-US" baseline="30000" dirty="0">
                <a:latin typeface="+mj-lt"/>
              </a:rPr>
              <a:t>16</a:t>
            </a:r>
            <a:r>
              <a:rPr lang="en-US" dirty="0">
                <a:latin typeface="+mj-lt"/>
              </a:rPr>
              <a:t> Giuseppe Lo Russo,</a:t>
            </a:r>
            <a:r>
              <a:rPr lang="en-US" baseline="30000" dirty="0">
                <a:latin typeface="+mj-lt"/>
              </a:rPr>
              <a:t>17</a:t>
            </a:r>
            <a:r>
              <a:rPr lang="en-US" dirty="0">
                <a:latin typeface="+mj-lt"/>
              </a:rPr>
              <a:t> Martin Reck,</a:t>
            </a:r>
            <a:r>
              <a:rPr lang="en-US" baseline="30000" dirty="0">
                <a:latin typeface="+mj-lt"/>
              </a:rPr>
              <a:t>18</a:t>
            </a:r>
            <a:r>
              <a:rPr lang="en-US" dirty="0">
                <a:latin typeface="+mj-lt"/>
              </a:rPr>
              <a:t> Mary F. Michenzie,</a:t>
            </a:r>
            <a:r>
              <a:rPr lang="en-US" baseline="30000" dirty="0">
                <a:latin typeface="+mj-lt"/>
              </a:rPr>
              <a:t>19</a:t>
            </a:r>
            <a:r>
              <a:rPr lang="en-US" dirty="0">
                <a:latin typeface="+mj-lt"/>
              </a:rPr>
              <a:t> Wenjing Yang,</a:t>
            </a:r>
            <a:r>
              <a:rPr lang="en-US" baseline="30000" dirty="0">
                <a:latin typeface="+mj-lt"/>
              </a:rPr>
              <a:t>19</a:t>
            </a:r>
            <a:r>
              <a:rPr lang="en-US" dirty="0">
                <a:latin typeface="+mj-lt"/>
              </a:rPr>
              <a:t> Julie N. Meade,</a:t>
            </a:r>
            <a:r>
              <a:rPr lang="en-US" baseline="30000" dirty="0">
                <a:latin typeface="+mj-lt"/>
              </a:rPr>
              <a:t>19a</a:t>
            </a:r>
            <a:r>
              <a:rPr lang="en-US" dirty="0">
                <a:latin typeface="+mj-lt"/>
              </a:rPr>
              <a:t> Fabrice Barlesi</a:t>
            </a:r>
            <a:r>
              <a:rPr lang="en-US" baseline="30000" dirty="0">
                <a:latin typeface="+mj-lt"/>
              </a:rPr>
              <a:t>20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7821" y="3355961"/>
            <a:ext cx="8428558" cy="1419321"/>
          </a:xfrm>
        </p:spPr>
        <p:txBody>
          <a:bodyPr/>
          <a:lstStyle/>
          <a:p>
            <a:r>
              <a:rPr lang="en-US" sz="825" baseline="30000" dirty="0"/>
              <a:t>1</a:t>
            </a:r>
            <a:r>
              <a:rPr lang="en-US" sz="825" dirty="0"/>
              <a:t>Chinese University of Hong Kong, Hong Kong Special Administrative Region, China; </a:t>
            </a:r>
            <a:r>
              <a:rPr lang="en-US" sz="825" baseline="30000" dirty="0"/>
              <a:t>2</a:t>
            </a:r>
            <a:r>
              <a:rPr lang="en-US" sz="825" dirty="0"/>
              <a:t>Sichuan Cancer Hospital &amp; Institute, Chengdu, China; </a:t>
            </a:r>
            <a:r>
              <a:rPr lang="en-US" sz="825" baseline="30000" dirty="0"/>
              <a:t>3</a:t>
            </a:r>
            <a:r>
              <a:rPr lang="en-US" sz="825" dirty="0"/>
              <a:t>Louis </a:t>
            </a:r>
            <a:r>
              <a:rPr lang="en-US" sz="825" dirty="0" err="1"/>
              <a:t>Pradel</a:t>
            </a:r>
            <a:r>
              <a:rPr lang="en-US" sz="825" dirty="0"/>
              <a:t> Hospital, Hospices Civils de Lyon Cancer Institute, Lyon, France; </a:t>
            </a:r>
            <a:r>
              <a:rPr lang="en-US" sz="825" baseline="30000" dirty="0"/>
              <a:t>4</a:t>
            </a:r>
            <a:r>
              <a:rPr lang="en-US" sz="825" dirty="0"/>
              <a:t>Cancer Research Center of Lyon, UMR INSERM 1052, CNRS 5286, Lyon, France; </a:t>
            </a:r>
            <a:r>
              <a:rPr lang="en-US" sz="825" baseline="30000" dirty="0"/>
              <a:t>5</a:t>
            </a:r>
            <a:r>
              <a:rPr lang="en-US" sz="825" dirty="0"/>
              <a:t>Université Claude Bernard Lyon 1, Université de Lyon, Lyon, France; </a:t>
            </a:r>
            <a:r>
              <a:rPr lang="en-US" sz="825" baseline="30000" dirty="0"/>
              <a:t>6</a:t>
            </a:r>
            <a:r>
              <a:rPr lang="en-US" sz="825" dirty="0"/>
              <a:t>Institut de </a:t>
            </a:r>
            <a:r>
              <a:rPr lang="en-US" sz="825" dirty="0" err="1"/>
              <a:t>Cancérologie</a:t>
            </a:r>
            <a:r>
              <a:rPr lang="en-US" sz="825" dirty="0"/>
              <a:t> de </a:t>
            </a:r>
            <a:r>
              <a:rPr lang="en-US" sz="825" dirty="0" err="1"/>
              <a:t>l'Ouest</a:t>
            </a:r>
            <a:r>
              <a:rPr lang="en-US" sz="825" dirty="0"/>
              <a:t>, Nantes, France; </a:t>
            </a:r>
            <a:r>
              <a:rPr lang="en-US" sz="825" baseline="30000" dirty="0"/>
              <a:t>7</a:t>
            </a:r>
            <a:r>
              <a:rPr lang="en-US" sz="825" dirty="0"/>
              <a:t>Hospital Universitario Son </a:t>
            </a:r>
            <a:r>
              <a:rPr lang="en-US" sz="825" dirty="0" err="1"/>
              <a:t>Espases</a:t>
            </a:r>
            <a:r>
              <a:rPr lang="en-US" sz="825" dirty="0"/>
              <a:t>, Mallorca, Spain; </a:t>
            </a:r>
            <a:r>
              <a:rPr lang="en-US" sz="825" baseline="30000" dirty="0"/>
              <a:t>8</a:t>
            </a:r>
            <a:r>
              <a:rPr lang="en-US" sz="825" dirty="0"/>
              <a:t>Candiolo Cancer Institute, FPO-IRCCS, </a:t>
            </a:r>
            <a:r>
              <a:rPr lang="en-US" sz="825" dirty="0" err="1"/>
              <a:t>Candiolo</a:t>
            </a:r>
            <a:r>
              <a:rPr lang="en-US" sz="825" dirty="0"/>
              <a:t>, Italy; </a:t>
            </a:r>
            <a:r>
              <a:rPr lang="en-US" sz="825" baseline="30000" dirty="0"/>
              <a:t>9</a:t>
            </a:r>
            <a:r>
              <a:rPr lang="en-US" sz="825" dirty="0"/>
              <a:t>Hospital </a:t>
            </a:r>
            <a:r>
              <a:rPr lang="en-US" sz="825" dirty="0" err="1"/>
              <a:t>Universitari</a:t>
            </a:r>
            <a:r>
              <a:rPr lang="en-US" sz="825" dirty="0"/>
              <a:t> i </a:t>
            </a:r>
            <a:r>
              <a:rPr lang="en-US" sz="825" dirty="0" err="1"/>
              <a:t>Politècnic</a:t>
            </a:r>
            <a:r>
              <a:rPr lang="en-US" sz="825" dirty="0"/>
              <a:t> La Fe, Valencia, Spain; </a:t>
            </a:r>
            <a:r>
              <a:rPr lang="en-US" sz="825" baseline="30000" dirty="0"/>
              <a:t>10</a:t>
            </a:r>
            <a:r>
              <a:rPr lang="en-US" sz="825" dirty="0"/>
              <a:t>Shanghai Chest Hospital, Shanghai Jiao Tong University, Shanghai, China; </a:t>
            </a:r>
            <a:r>
              <a:rPr lang="en-US" sz="825" baseline="30000" dirty="0"/>
              <a:t>11</a:t>
            </a:r>
            <a:r>
              <a:rPr lang="en-US" sz="825" dirty="0"/>
              <a:t>Antwerp University Hospital, University of Antwerp, Antwerp, Belgium; </a:t>
            </a:r>
            <a:r>
              <a:rPr lang="en-US" sz="825" baseline="30000" dirty="0"/>
              <a:t>12</a:t>
            </a:r>
            <a:r>
              <a:rPr lang="en-US" sz="825" dirty="0"/>
              <a:t>Istituto </a:t>
            </a:r>
            <a:r>
              <a:rPr lang="en-US" sz="825" dirty="0" err="1"/>
              <a:t>Europeo</a:t>
            </a:r>
            <a:r>
              <a:rPr lang="en-US" sz="825" dirty="0"/>
              <a:t> di </a:t>
            </a:r>
            <a:r>
              <a:rPr lang="en-US" sz="825" dirty="0" err="1"/>
              <a:t>Oncologia</a:t>
            </a:r>
            <a:r>
              <a:rPr lang="en-US" sz="825" dirty="0"/>
              <a:t>, IRCCS, Milan, Italy; </a:t>
            </a:r>
            <a:r>
              <a:rPr lang="en-US" sz="825" baseline="30000" dirty="0"/>
              <a:t>13</a:t>
            </a:r>
            <a:r>
              <a:rPr lang="en-US" sz="825" dirty="0"/>
              <a:t>Fourth Oncology Department &amp; Comprehensive Clinical Trials Center, Metropolitan Hospital, Athens, Greece; </a:t>
            </a:r>
            <a:r>
              <a:rPr lang="en-US" sz="825" baseline="30000" dirty="0"/>
              <a:t>14</a:t>
            </a:r>
            <a:r>
              <a:rPr lang="en-US" sz="825" dirty="0"/>
              <a:t>Chonnam National University Medical School and CNU </a:t>
            </a:r>
            <a:r>
              <a:rPr lang="en-US" sz="825" dirty="0" err="1"/>
              <a:t>Hwasun</a:t>
            </a:r>
            <a:r>
              <a:rPr lang="en-US" sz="825" dirty="0"/>
              <a:t> Hospital, </a:t>
            </a:r>
            <a:r>
              <a:rPr lang="en-US" sz="825" dirty="0" err="1"/>
              <a:t>Hwasun</a:t>
            </a:r>
            <a:r>
              <a:rPr lang="en-US" sz="825" dirty="0"/>
              <a:t>-Gun, Republic of Korea; </a:t>
            </a:r>
            <a:r>
              <a:rPr lang="en-US" sz="825" baseline="30000" dirty="0"/>
              <a:t>15</a:t>
            </a:r>
            <a:r>
              <a:rPr lang="en-US" sz="825" dirty="0"/>
              <a:t>Rocky Mountain Cancer Center, US Oncology Research, Denver, CO, USA; </a:t>
            </a:r>
            <a:r>
              <a:rPr lang="en-US" sz="825" baseline="30000" dirty="0"/>
              <a:t>16</a:t>
            </a:r>
            <a:r>
              <a:rPr lang="en-US" sz="825" dirty="0"/>
              <a:t>Vall </a:t>
            </a:r>
            <a:r>
              <a:rPr lang="en-US" sz="825" dirty="0" err="1"/>
              <a:t>d’Hebron</a:t>
            </a:r>
            <a:r>
              <a:rPr lang="en-US" sz="825" dirty="0"/>
              <a:t> Institute of Oncology, </a:t>
            </a:r>
            <a:r>
              <a:rPr lang="en-US" sz="825" dirty="0" err="1"/>
              <a:t>Vall</a:t>
            </a:r>
            <a:r>
              <a:rPr lang="en-US" sz="825" dirty="0"/>
              <a:t> </a:t>
            </a:r>
            <a:r>
              <a:rPr lang="en-US" sz="825" dirty="0" err="1"/>
              <a:t>d’Hebron</a:t>
            </a:r>
            <a:r>
              <a:rPr lang="en-US" sz="825" dirty="0"/>
              <a:t> Barcelona Hospital Campus, </a:t>
            </a:r>
            <a:r>
              <a:rPr lang="en-US" sz="825" dirty="0" err="1"/>
              <a:t>Universitat</a:t>
            </a:r>
            <a:r>
              <a:rPr lang="en-US" sz="825" dirty="0"/>
              <a:t> </a:t>
            </a:r>
            <a:r>
              <a:rPr lang="en-US" sz="825" dirty="0" err="1"/>
              <a:t>Autonoma</a:t>
            </a:r>
            <a:r>
              <a:rPr lang="en-US" sz="825" dirty="0"/>
              <a:t> de Barcelona, Barcelona, Spain; </a:t>
            </a:r>
            <a:r>
              <a:rPr lang="en-US" sz="825" baseline="30000" dirty="0"/>
              <a:t>17</a:t>
            </a:r>
            <a:r>
              <a:rPr lang="en-US" sz="825" dirty="0"/>
              <a:t>Fondazione IRCCS </a:t>
            </a:r>
            <a:r>
              <a:rPr lang="en-US" sz="825" dirty="0" err="1"/>
              <a:t>Istituto</a:t>
            </a:r>
            <a:r>
              <a:rPr lang="en-US" sz="825" dirty="0"/>
              <a:t> Nazionale </a:t>
            </a:r>
            <a:r>
              <a:rPr lang="en-US" sz="825" dirty="0" err="1"/>
              <a:t>dei</a:t>
            </a:r>
            <a:r>
              <a:rPr lang="en-US" sz="825" dirty="0"/>
              <a:t> </a:t>
            </a:r>
            <a:r>
              <a:rPr lang="en-US" sz="825" dirty="0" err="1"/>
              <a:t>Tumori</a:t>
            </a:r>
            <a:r>
              <a:rPr lang="en-US" sz="825" dirty="0"/>
              <a:t>, Milan, Italy; </a:t>
            </a:r>
            <a:r>
              <a:rPr lang="en-US" sz="825" baseline="30000" dirty="0"/>
              <a:t>18</a:t>
            </a:r>
            <a:r>
              <a:rPr lang="en-US" sz="825" dirty="0"/>
              <a:t>Airway Research Center North, German Center for Lung Research, </a:t>
            </a:r>
            <a:r>
              <a:rPr lang="en-US" sz="825" dirty="0" err="1"/>
              <a:t>LungenClinic</a:t>
            </a:r>
            <a:r>
              <a:rPr lang="en-US" sz="825" dirty="0"/>
              <a:t>, </a:t>
            </a:r>
            <a:r>
              <a:rPr lang="en-US" sz="825" dirty="0" err="1"/>
              <a:t>Grosshansdorf</a:t>
            </a:r>
            <a:r>
              <a:rPr lang="en-US" sz="825" dirty="0"/>
              <a:t>, Germany; </a:t>
            </a:r>
            <a:r>
              <a:rPr lang="en-US" sz="825" baseline="30000" dirty="0"/>
              <a:t>19</a:t>
            </a:r>
            <a:r>
              <a:rPr lang="en-US" sz="825" dirty="0"/>
              <a:t>Mirati Therapeutics, a Bristol Myers Squibb company, San Diego, CA, USA; </a:t>
            </a:r>
            <a:r>
              <a:rPr lang="en-US" sz="825" baseline="30000" dirty="0"/>
              <a:t>20</a:t>
            </a:r>
            <a:r>
              <a:rPr lang="en-US" sz="825" dirty="0"/>
              <a:t>Gustave </a:t>
            </a:r>
            <a:r>
              <a:rPr lang="en-US" sz="825" dirty="0" err="1"/>
              <a:t>Roussy</a:t>
            </a:r>
            <a:r>
              <a:rPr lang="en-US" sz="825" dirty="0"/>
              <a:t> &amp; Paris </a:t>
            </a:r>
            <a:r>
              <a:rPr lang="en-US" sz="825" dirty="0" err="1"/>
              <a:t>Saclay</a:t>
            </a:r>
            <a:r>
              <a:rPr lang="en-US" sz="825" dirty="0"/>
              <a:t> University, Villejuif, France</a:t>
            </a:r>
            <a:br>
              <a:rPr lang="en-US" sz="825" dirty="0"/>
            </a:br>
            <a:br>
              <a:rPr lang="en-US" sz="825" dirty="0"/>
            </a:br>
            <a:r>
              <a:rPr lang="en-US" sz="450" baseline="30000" dirty="0" err="1"/>
              <a:t>a</a:t>
            </a:r>
            <a:r>
              <a:rPr lang="en-US" sz="450" dirty="0" err="1"/>
              <a:t>Affiliation</a:t>
            </a:r>
            <a:r>
              <a:rPr lang="en-US" sz="450" dirty="0"/>
              <a:t> at the time of study</a:t>
            </a:r>
            <a:endParaRPr lang="en-US" sz="525" dirty="0"/>
          </a:p>
        </p:txBody>
      </p:sp>
      <p:sp>
        <p:nvSpPr>
          <p:cNvPr id="5" name="TextBox 4"/>
          <p:cNvSpPr txBox="1"/>
          <p:nvPr/>
        </p:nvSpPr>
        <p:spPr>
          <a:xfrm>
            <a:off x="122048" y="4871098"/>
            <a:ext cx="33630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40"/>
            <a:r>
              <a:rPr lang="en-GB" sz="1200" i="1">
                <a:solidFill>
                  <a:srgbClr val="433F3F"/>
                </a:solidFill>
                <a:latin typeface="Trebuchet MS" panose="020B0603020202020204"/>
              </a:rPr>
              <a:t>Abstract number LBA8509</a:t>
            </a:r>
            <a:endParaRPr lang="en-GB" sz="1200" i="1">
              <a:solidFill>
                <a:srgbClr val="433F3F"/>
              </a:solidFill>
              <a:highlight>
                <a:srgbClr val="FFFF00"/>
              </a:highlight>
              <a:latin typeface="Trebuchet MS" panose="020B0603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7DF78-7525-8C7B-553A-58DF22787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52" y="368218"/>
            <a:ext cx="1675337" cy="474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766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1315-D040-1FC7-D7E5-C88BDC3A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KRYSTAL-12</a:t>
            </a:r>
            <a:r>
              <a:rPr lang="en-US" baseline="30000"/>
              <a:t>a</a:t>
            </a:r>
            <a:r>
              <a:rPr lang="en-US"/>
              <a:t> study design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3E39C35-9FD5-F2EF-2514-E618FEA38F0F}"/>
              </a:ext>
            </a:extLst>
          </p:cNvPr>
          <p:cNvSpPr/>
          <p:nvPr/>
        </p:nvSpPr>
        <p:spPr>
          <a:xfrm>
            <a:off x="3859435" y="1381380"/>
            <a:ext cx="952454" cy="846304"/>
          </a:xfrm>
          <a:prstGeom prst="leftBrace">
            <a:avLst>
              <a:gd name="adj1" fmla="val 0"/>
              <a:gd name="adj2" fmla="val 49939"/>
            </a:avLst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40"/>
            <a:endParaRPr lang="en-GB">
              <a:solidFill>
                <a:srgbClr val="433F3F"/>
              </a:solidFill>
              <a:latin typeface="Trebuchet MS" panose="020B0603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B6650E-AA24-DD22-B698-9D718AFEE292}"/>
              </a:ext>
            </a:extLst>
          </p:cNvPr>
          <p:cNvSpPr/>
          <p:nvPr/>
        </p:nvSpPr>
        <p:spPr bwMode="auto">
          <a:xfrm>
            <a:off x="3440765" y="1579741"/>
            <a:ext cx="439515" cy="437727"/>
          </a:xfrm>
          <a:prstGeom prst="ellipse">
            <a:avLst/>
          </a:prstGeom>
          <a:solidFill>
            <a:srgbClr val="595454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none" anchor="ctr">
            <a:noAutofit/>
          </a:bodyPr>
          <a:lstStyle/>
          <a:p>
            <a:pPr algn="ctr" defTabSz="685783">
              <a:spcBef>
                <a:spcPts val="225"/>
              </a:spcBef>
              <a:defRPr/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cs typeface="Arial" panose="020B0604020202020204" pitchFamily="34" charset="0"/>
              </a:rPr>
              <a:t>R</a:t>
            </a:r>
          </a:p>
          <a:p>
            <a:pPr algn="ctr" defTabSz="685783">
              <a:spcBef>
                <a:spcPts val="225"/>
              </a:spcBef>
              <a:defRPr/>
            </a:pPr>
            <a:r>
              <a:rPr lang="en-US" sz="1200" b="1" kern="0" dirty="0">
                <a:solidFill>
                  <a:prstClr val="white"/>
                </a:solidFill>
                <a:latin typeface="Trebuchet MS" panose="020B0603020202020204"/>
                <a:cs typeface="Arial" panose="020B0604020202020204" pitchFamily="34" charset="0"/>
              </a:rPr>
              <a:t>2:1</a:t>
            </a: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7322E551-87E6-B573-C89B-0693185F7EBD}"/>
              </a:ext>
            </a:extLst>
          </p:cNvPr>
          <p:cNvSpPr/>
          <p:nvPr/>
        </p:nvSpPr>
        <p:spPr bwMode="auto">
          <a:xfrm>
            <a:off x="530795" y="1056076"/>
            <a:ext cx="2804283" cy="14850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68580" rIns="68580" bIns="6858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45303" eaLnBrk="0" hangingPunct="0">
              <a:spcBef>
                <a:spcPts val="225"/>
              </a:spcBef>
              <a:spcAft>
                <a:spcPts val="225"/>
              </a:spcAft>
              <a:buClr>
                <a:srgbClr val="FFE947"/>
              </a:buClr>
              <a:defRPr/>
            </a:pPr>
            <a:r>
              <a:rPr lang="en-US" sz="1050" b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Key eligibility criteria</a:t>
            </a:r>
          </a:p>
          <a:p>
            <a:pPr marL="192024" indent="-130302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105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Locally advanced or metastatic NSCLC with </a:t>
            </a:r>
            <a:r>
              <a:rPr lang="en-GB" sz="1050" i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KRAS</a:t>
            </a:r>
            <a:r>
              <a:rPr lang="en-GB" sz="1050" kern="0" baseline="3000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G12C</a:t>
            </a:r>
            <a:r>
              <a:rPr lang="en-GB" sz="105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 </a:t>
            </a:r>
            <a:r>
              <a:rPr lang="en-GB" sz="1050" kern="0" dirty="0" err="1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mutation</a:t>
            </a:r>
            <a:r>
              <a:rPr lang="en-GB" sz="1050" kern="0" baseline="30000" dirty="0" err="1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b</a:t>
            </a:r>
            <a:endParaRPr lang="en-GB" sz="1050" kern="0" dirty="0">
              <a:solidFill>
                <a:srgbClr val="433F3F"/>
              </a:solidFill>
              <a:latin typeface="Trebuchet MS" panose="020B0603020202020204"/>
              <a:cs typeface="Arial" panose="020B0604020202020204" pitchFamily="34" charset="0"/>
            </a:endParaRPr>
          </a:p>
          <a:p>
            <a:pPr marL="192024" indent="-130302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105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Prior treatment with platinum-based chemotherapy and anti-PD-(L)1 </a:t>
            </a:r>
            <a:r>
              <a:rPr lang="en-GB" sz="1050" kern="0" dirty="0" err="1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therapy</a:t>
            </a:r>
            <a:r>
              <a:rPr lang="en-GB" sz="1050" kern="0" baseline="30000" dirty="0" err="1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c</a:t>
            </a:r>
            <a:endParaRPr lang="en-GB" sz="1050" kern="0" dirty="0">
              <a:solidFill>
                <a:srgbClr val="433F3F"/>
              </a:solidFill>
              <a:latin typeface="Trebuchet MS" panose="020B0603020202020204"/>
              <a:cs typeface="Arial" panose="020B0604020202020204" pitchFamily="34" charset="0"/>
            </a:endParaRPr>
          </a:p>
          <a:p>
            <a:pPr marL="192024" indent="-130302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105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ECOG PS 0–1</a:t>
            </a:r>
          </a:p>
          <a:p>
            <a:pPr marL="192024" indent="-130302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105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Stable brain metastases allowed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5AF33-50DC-9454-00DF-2AFC1BB7C5F2}"/>
              </a:ext>
            </a:extLst>
          </p:cNvPr>
          <p:cNvSpPr/>
          <p:nvPr/>
        </p:nvSpPr>
        <p:spPr bwMode="auto">
          <a:xfrm>
            <a:off x="4865001" y="1880492"/>
            <a:ext cx="3557731" cy="6757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NZ" sz="1200" b="1">
                <a:solidFill>
                  <a:prstClr val="white"/>
                </a:solidFill>
                <a:latin typeface="Trebuchet MS" panose="020B0603020202020204"/>
              </a:rPr>
              <a:t>DOCE</a:t>
            </a:r>
            <a:r>
              <a:rPr lang="en-NZ" sz="1200" b="1" baseline="3000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en-NZ" sz="1200">
                <a:solidFill>
                  <a:prstClr val="white"/>
                </a:solidFill>
                <a:latin typeface="Trebuchet MS" panose="020B0603020202020204"/>
              </a:rPr>
              <a:t>75 mg/m</a:t>
            </a:r>
            <a:r>
              <a:rPr lang="en-NZ" sz="1200" baseline="30000">
                <a:solidFill>
                  <a:prstClr val="white"/>
                </a:solidFill>
                <a:latin typeface="Trebuchet MS" panose="020B0603020202020204"/>
              </a:rPr>
              <a:t>2</a:t>
            </a:r>
            <a:r>
              <a:rPr lang="en-NZ" sz="1200">
                <a:solidFill>
                  <a:prstClr val="white"/>
                </a:solidFill>
                <a:latin typeface="Trebuchet MS" panose="020B0603020202020204"/>
              </a:rPr>
              <a:t> Q3W IV</a:t>
            </a:r>
            <a:endParaRPr lang="en-NZ" sz="1200" baseline="300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C5760-C00B-BF25-B59C-E515657FA8E4}"/>
              </a:ext>
            </a:extLst>
          </p:cNvPr>
          <p:cNvSpPr/>
          <p:nvPr/>
        </p:nvSpPr>
        <p:spPr bwMode="auto">
          <a:xfrm>
            <a:off x="4864999" y="1045416"/>
            <a:ext cx="3557731" cy="675782"/>
          </a:xfrm>
          <a:prstGeom prst="rect">
            <a:avLst/>
          </a:prstGeom>
          <a:solidFill>
            <a:srgbClr val="772A28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25718" tIns="25718" rIns="25718" bIns="2571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NZ" sz="1200" b="1">
                <a:solidFill>
                  <a:prstClr val="white"/>
                </a:solidFill>
                <a:latin typeface="Trebuchet MS" panose="020B0603020202020204"/>
              </a:rPr>
              <a:t>ADA </a:t>
            </a:r>
            <a:r>
              <a:rPr lang="en-NZ" sz="1200">
                <a:solidFill>
                  <a:prstClr val="white"/>
                </a:solidFill>
                <a:latin typeface="Trebuchet MS" panose="020B0603020202020204"/>
              </a:rPr>
              <a:t>600 mg BID </a:t>
            </a:r>
            <a:r>
              <a:rPr lang="en-NZ" sz="1200" err="1">
                <a:solidFill>
                  <a:prstClr val="white"/>
                </a:solidFill>
                <a:latin typeface="Trebuchet MS" panose="020B0603020202020204"/>
              </a:rPr>
              <a:t>PO</a:t>
            </a:r>
            <a:r>
              <a:rPr lang="en-NZ" sz="1200" baseline="30000" err="1">
                <a:solidFill>
                  <a:prstClr val="white"/>
                </a:solidFill>
                <a:latin typeface="Trebuchet MS" panose="020B0603020202020204"/>
              </a:rPr>
              <a:t>d</a:t>
            </a:r>
            <a:endParaRPr lang="en-NZ" sz="1200" baseline="3000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B7EBE-44D9-6437-8CE3-9D2E4D6B2593}"/>
              </a:ext>
            </a:extLst>
          </p:cNvPr>
          <p:cNvSpPr txBox="1"/>
          <p:nvPr/>
        </p:nvSpPr>
        <p:spPr>
          <a:xfrm>
            <a:off x="3366562" y="1356098"/>
            <a:ext cx="642842" cy="230832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lvl1pPr indent="0" defTabSz="457200">
              <a:spcBef>
                <a:spcPts val="600"/>
              </a:spcBef>
              <a:buFont typeface="Arial"/>
              <a:buNone/>
              <a:defRPr sz="1200"/>
            </a:lvl1pPr>
            <a:lvl2pPr marL="346075" indent="-346075" defTabSz="457200"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2pPr>
            <a:lvl3pPr marL="685800" indent="-339725" defTabSz="457200">
              <a:spcBef>
                <a:spcPts val="600"/>
              </a:spcBef>
              <a:buFont typeface="Arial" panose="020B0604020202020204" pitchFamily="34" charset="0"/>
              <a:buChar char="–"/>
              <a:defRPr sz="1600"/>
            </a:lvl3pPr>
            <a:lvl4pPr marL="1031875" indent="-346075" defTabSz="457200"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371600" indent="-339725" defTabSz="457200">
              <a:spcBef>
                <a:spcPts val="600"/>
              </a:spcBef>
              <a:buFont typeface="Arial"/>
              <a:buChar char="»"/>
              <a:defRPr sz="16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algn="ctr" defTabSz="342892">
              <a:spcBef>
                <a:spcPts val="450"/>
              </a:spcBef>
              <a:defRPr/>
            </a:pPr>
            <a:r>
              <a:rPr lang="en-US" sz="1050" b="1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N = 453</a:t>
            </a:r>
            <a:endParaRPr lang="en-US" sz="1050" b="1" baseline="30000">
              <a:solidFill>
                <a:srgbClr val="433F3F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9C7A0C-C5F8-551C-1CCC-9827CAFA86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963" y="4564088"/>
            <a:ext cx="8214846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14240">
              <a:lnSpc>
                <a:spcPct val="90000"/>
              </a:lnSpc>
              <a:spcBef>
                <a:spcPts val="400"/>
              </a:spcBef>
            </a:pPr>
            <a:r>
              <a:rPr lang="en-GB" sz="750" b="1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Database lock: March 19, 2024. Data cut-off: December 31, 2023. </a:t>
            </a:r>
            <a:br>
              <a:rPr lang="en-GB" sz="750" b="1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GB" sz="750" baseline="30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NCT04685135.</a:t>
            </a:r>
            <a:r>
              <a:rPr lang="en-GB" sz="750" baseline="30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Detected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in 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tumor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tissue using sponsor-approved local or central testing.</a:t>
            </a:r>
            <a:r>
              <a:rPr lang="en-GB" sz="750" baseline="30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No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washout period was required between prior therapy and study treatment. </a:t>
            </a: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Tablet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formulation, except for four patients who initially received the capsule formulation. </a:t>
            </a: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Other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crossover criteria: ECOG PS 0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–2, recovery from DOCE-related AEs to grade 1 or baseline (except peripheral neuropathy and alopecia for which grade 2 is acceptable).</a:t>
            </a:r>
            <a:endParaRPr lang="en-US" sz="750" dirty="0">
              <a:solidFill>
                <a:srgbClr val="433F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C86B2B-C611-6934-AC09-B259AFAED36F}"/>
              </a:ext>
            </a:extLst>
          </p:cNvPr>
          <p:cNvSpPr txBox="1"/>
          <p:nvPr/>
        </p:nvSpPr>
        <p:spPr>
          <a:xfrm>
            <a:off x="4811888" y="2603035"/>
            <a:ext cx="371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0"/>
            <a:r>
              <a:rPr lang="en-GB" sz="900" b="1" dirty="0">
                <a:solidFill>
                  <a:srgbClr val="433F3F"/>
                </a:solidFill>
                <a:latin typeface="Trebuchet MS" panose="020B0603020202020204"/>
              </a:rPr>
              <a:t>Crossover from DOCE to ADA was allowed in cases where disease progression per RECIST v1.1 was confirmed by real-time </a:t>
            </a:r>
            <a:r>
              <a:rPr lang="en-GB" sz="900" b="1" dirty="0" err="1">
                <a:solidFill>
                  <a:srgbClr val="433F3F"/>
                </a:solidFill>
                <a:latin typeface="Trebuchet MS" panose="020B0603020202020204"/>
              </a:rPr>
              <a:t>BICR</a:t>
            </a:r>
            <a:r>
              <a:rPr lang="en-GB" sz="900" b="1" baseline="30000" dirty="0" err="1">
                <a:solidFill>
                  <a:srgbClr val="433F3F"/>
                </a:solidFill>
                <a:latin typeface="Trebuchet MS" panose="020B0603020202020204"/>
              </a:rPr>
              <a:t>e</a:t>
            </a:r>
            <a:endParaRPr lang="en-GB" sz="900" b="1" baseline="30000" dirty="0">
              <a:solidFill>
                <a:srgbClr val="433F3F"/>
              </a:solidFill>
              <a:latin typeface="Trebuchet MS" panose="020B0603020202020204"/>
            </a:endParaRPr>
          </a:p>
        </p:txBody>
      </p:sp>
      <p:sp>
        <p:nvSpPr>
          <p:cNvPr id="18" name="Rounded Rectangle 38">
            <a:extLst>
              <a:ext uri="{FF2B5EF4-FFF2-40B4-BE49-F238E27FC236}">
                <a16:creationId xmlns:a16="http://schemas.microsoft.com/office/drawing/2014/main" id="{34BA38F0-F223-D211-7DEE-54DD5EBE2652}"/>
              </a:ext>
            </a:extLst>
          </p:cNvPr>
          <p:cNvSpPr/>
          <p:nvPr/>
        </p:nvSpPr>
        <p:spPr bwMode="auto">
          <a:xfrm>
            <a:off x="530795" y="2726473"/>
            <a:ext cx="2804283" cy="380021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68580" rIns="68580" bIns="6858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1722" algn="ctr" defTabSz="645303" eaLnBrk="0" hangingPunct="0">
              <a:spcBef>
                <a:spcPts val="225"/>
              </a:spcBef>
              <a:buClr>
                <a:srgbClr val="433F3F"/>
              </a:buClr>
              <a:defRPr/>
            </a:pPr>
            <a:r>
              <a:rPr lang="en-GB" sz="900" b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Stratified by: </a:t>
            </a:r>
          </a:p>
          <a:p>
            <a:pPr marL="190310" indent="-128588" algn="ctr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Region (non-Asia-Pacific vs Asia-Pacific) </a:t>
            </a:r>
          </a:p>
          <a:p>
            <a:pPr marL="190310" indent="-128588" algn="ctr" defTabSz="645303" eaLnBrk="0" hangingPunct="0">
              <a:spcBef>
                <a:spcPts val="225"/>
              </a:spcBef>
              <a:buClr>
                <a:srgbClr val="433F3F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Prior treatment (sequential vs concurrent chemotherapy and immunotherapy)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EFF57F-E00C-8CFB-8D90-361FDB76FA8F}"/>
              </a:ext>
            </a:extLst>
          </p:cNvPr>
          <p:cNvGrpSpPr/>
          <p:nvPr/>
        </p:nvGrpSpPr>
        <p:grpSpPr>
          <a:xfrm>
            <a:off x="1464032" y="3324635"/>
            <a:ext cx="6214362" cy="1071948"/>
            <a:chOff x="1951504" y="4343892"/>
            <a:chExt cx="8285816" cy="14292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059707-74B8-824D-AB99-7D61CFB76991}"/>
                </a:ext>
              </a:extLst>
            </p:cNvPr>
            <p:cNvGrpSpPr/>
            <p:nvPr/>
          </p:nvGrpSpPr>
          <p:grpSpPr>
            <a:xfrm>
              <a:off x="1951504" y="4343892"/>
              <a:ext cx="8285816" cy="1429264"/>
              <a:chOff x="1952554" y="4577893"/>
              <a:chExt cx="8285816" cy="129759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3968FBA-5F63-2843-B141-B6EE4C7F59D2}"/>
                  </a:ext>
                </a:extLst>
              </p:cNvPr>
              <p:cNvSpPr/>
              <p:nvPr/>
            </p:nvSpPr>
            <p:spPr>
              <a:xfrm>
                <a:off x="1952554" y="4577893"/>
                <a:ext cx="8285816" cy="12975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40"/>
                <a:endParaRPr lang="en-US">
                  <a:solidFill>
                    <a:srgbClr val="433F3F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BC4B24F-2255-F212-EACF-409E3C5CB213}"/>
                  </a:ext>
                </a:extLst>
              </p:cNvPr>
              <p:cNvSpPr/>
              <p:nvPr/>
            </p:nvSpPr>
            <p:spPr>
              <a:xfrm>
                <a:off x="2311107" y="4687394"/>
                <a:ext cx="2541257" cy="936353"/>
              </a:xfrm>
              <a:prstGeom prst="rect">
                <a:avLst/>
              </a:prstGeom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892" eaLnBrk="0" fontAlgn="base" hangingPunct="0">
                  <a:spcBef>
                    <a:spcPts val="225"/>
                  </a:spcBef>
                  <a:buClr>
                    <a:prstClr val="black"/>
                  </a:buClr>
                  <a:defRPr/>
                </a:pPr>
                <a:r>
                  <a:rPr lang="en-US" sz="1050" b="1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Primary endpoint</a:t>
                </a:r>
              </a:p>
              <a:p>
                <a:pPr marL="214313" indent="-214313" defTabSz="342892" eaLnBrk="0" fontAlgn="base" hangingPunct="0">
                  <a:spcBef>
                    <a:spcPts val="225"/>
                  </a:spcBef>
                  <a:buClr>
                    <a:srgbClr val="433F3F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US" sz="1050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PFS by BICR (RECIST v1.1)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6826674-1E63-E649-7F8D-AE5C9E807096}"/>
                  </a:ext>
                </a:extLst>
              </p:cNvPr>
              <p:cNvSpPr/>
              <p:nvPr/>
            </p:nvSpPr>
            <p:spPr>
              <a:xfrm>
                <a:off x="5345333" y="4684025"/>
                <a:ext cx="2541257" cy="1085326"/>
              </a:xfrm>
              <a:prstGeom prst="rect">
                <a:avLst/>
              </a:prstGeom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892" eaLnBrk="0" fontAlgn="base" hangingPunct="0">
                  <a:spcBef>
                    <a:spcPts val="225"/>
                  </a:spcBef>
                  <a:buClr>
                    <a:srgbClr val="433F3F"/>
                  </a:buClr>
                  <a:defRPr/>
                </a:pPr>
                <a:r>
                  <a:rPr lang="en-GB" sz="1050" b="1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Secondary endpoints</a:t>
                </a:r>
              </a:p>
              <a:p>
                <a:pPr marL="214313" indent="-214313" defTabSz="342892" eaLnBrk="0" fontAlgn="base" hangingPunct="0">
                  <a:spcBef>
                    <a:spcPts val="225"/>
                  </a:spcBef>
                  <a:buClr>
                    <a:srgbClr val="433F3F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sz="1050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ORR by BICR (RECIST v1.1)</a:t>
                </a:r>
              </a:p>
              <a:p>
                <a:pPr marL="214313" indent="-214313" defTabSz="342892" eaLnBrk="0" fontAlgn="base" hangingPunct="0">
                  <a:spcBef>
                    <a:spcPts val="225"/>
                  </a:spcBef>
                  <a:buClr>
                    <a:srgbClr val="433F3F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sz="1050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DOR</a:t>
                </a:r>
              </a:p>
              <a:p>
                <a:pPr marL="214313" indent="-214313" defTabSz="342892" eaLnBrk="0" fontAlgn="base" hangingPunct="0">
                  <a:spcBef>
                    <a:spcPts val="225"/>
                  </a:spcBef>
                  <a:buClr>
                    <a:srgbClr val="433F3F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GB" sz="1050" kern="0" dirty="0">
                    <a:solidFill>
                      <a:srgbClr val="433F3F"/>
                    </a:solidFill>
                    <a:latin typeface="Trebuchet MS" panose="020B0603020202020204"/>
                    <a:cs typeface="Arial"/>
                  </a:rPr>
                  <a:t>OS 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FC3060-C150-5431-F90C-53579557907D}"/>
                </a:ext>
              </a:extLst>
            </p:cNvPr>
            <p:cNvSpPr/>
            <p:nvPr/>
          </p:nvSpPr>
          <p:spPr>
            <a:xfrm>
              <a:off x="7885540" y="4460794"/>
              <a:ext cx="2220485" cy="1195460"/>
            </a:xfrm>
            <a:prstGeom prst="rect">
              <a:avLst/>
            </a:prstGeom>
          </p:spPr>
          <p:txBody>
            <a:bodyPr wrap="square" lIns="0" tIns="0" rIns="0" bIns="0" numCol="1" anchor="t">
              <a:noAutofit/>
            </a:bodyPr>
            <a:lstStyle/>
            <a:p>
              <a:pPr marL="214313" indent="-214313" defTabSz="342892" eaLnBrk="0" fontAlgn="base" hangingPunct="0">
                <a:spcBef>
                  <a:spcPts val="225"/>
                </a:spcBef>
                <a:buClr>
                  <a:srgbClr val="433F3F"/>
                </a:buClr>
                <a:buFont typeface="Arial" panose="020B0604020202020204" pitchFamily="34" charset="0"/>
                <a:buChar char="•"/>
                <a:defRPr/>
              </a:pPr>
              <a:endParaRPr lang="en-GB" sz="1050" kern="0" dirty="0">
                <a:solidFill>
                  <a:srgbClr val="433F3F"/>
                </a:solidFill>
                <a:latin typeface="Trebuchet MS" panose="020B0603020202020204"/>
                <a:cs typeface="Arial"/>
              </a:endParaRPr>
            </a:p>
            <a:p>
              <a:pPr marL="214313" indent="-214313" defTabSz="342892" eaLnBrk="0" fontAlgn="base" hangingPunct="0">
                <a:spcBef>
                  <a:spcPts val="225"/>
                </a:spcBef>
                <a:buClr>
                  <a:srgbClr val="433F3F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1050" kern="0" dirty="0">
                  <a:solidFill>
                    <a:srgbClr val="433F3F"/>
                  </a:solidFill>
                  <a:latin typeface="Trebuchet MS" panose="020B0603020202020204"/>
                  <a:cs typeface="Arial"/>
                </a:rPr>
                <a:t>Safety</a:t>
              </a:r>
            </a:p>
            <a:p>
              <a:pPr marL="214313" indent="-214313" defTabSz="342892" eaLnBrk="0" fontAlgn="base" hangingPunct="0">
                <a:spcBef>
                  <a:spcPts val="225"/>
                </a:spcBef>
                <a:buClr>
                  <a:srgbClr val="433F3F"/>
                </a:buClr>
                <a:buFont typeface="Arial" panose="020B0604020202020204" pitchFamily="34" charset="0"/>
                <a:buChar char="•"/>
                <a:defRPr/>
              </a:pPr>
              <a:r>
                <a:rPr lang="en-GB" sz="1050" kern="0" dirty="0">
                  <a:solidFill>
                    <a:srgbClr val="433F3F"/>
                  </a:solidFill>
                  <a:latin typeface="Trebuchet MS" panose="020B0603020202020204"/>
                  <a:cs typeface="Arial"/>
                </a:rPr>
                <a:t>Patient-reported outcomes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45E1176-A92B-7799-0D98-92F8831B5720}"/>
              </a:ext>
            </a:extLst>
          </p:cNvPr>
          <p:cNvSpPr/>
          <p:nvPr/>
        </p:nvSpPr>
        <p:spPr>
          <a:xfrm>
            <a:off x="4864999" y="2608719"/>
            <a:ext cx="3557731" cy="346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0"/>
            <a:endParaRPr lang="en-HK">
              <a:solidFill>
                <a:srgbClr val="FFFF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815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FE2A-BAC8-B785-969C-1377B39C0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7D85-51ED-5FC3-CC9F-2301E58C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endpoint: </a:t>
            </a:r>
            <a:r>
              <a:rPr lang="en-US" dirty="0" err="1"/>
              <a:t>PFS</a:t>
            </a:r>
            <a:r>
              <a:rPr lang="en-US" baseline="30000" dirty="0" err="1"/>
              <a:t>a</a:t>
            </a:r>
            <a:r>
              <a:rPr lang="en-US" dirty="0"/>
              <a:t> per BICR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33C93-F589-C7FE-9865-9340C7FE648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963" y="4657575"/>
            <a:ext cx="8214846" cy="3220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14240">
              <a:lnSpc>
                <a:spcPct val="90000"/>
              </a:lnSpc>
              <a:spcBef>
                <a:spcPts val="400"/>
              </a:spcBef>
            </a:pPr>
            <a:r>
              <a:rPr lang="en-US" sz="825" b="1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Median follow-up: 7.2 months.</a:t>
            </a:r>
            <a:br>
              <a:rPr lang="en-US" sz="825" b="1" baseline="30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US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Time</a:t>
            </a:r>
            <a:r>
              <a:rPr lang="en-US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from randomization to the date of disease progression per BICR or death due to any cause, whichever occurs first.</a:t>
            </a:r>
            <a:r>
              <a:rPr lang="en-US" sz="750" baseline="30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For patients who started a subsequent anticancer therapy prior to disease progression or death, PFS was censored at the date of the last 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tumor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assessment prior to the start of the new therapy.</a:t>
            </a:r>
            <a:endParaRPr lang="en-US" sz="750" baseline="30000" dirty="0">
              <a:solidFill>
                <a:srgbClr val="433F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1030">
            <a:extLst>
              <a:ext uri="{FF2B5EF4-FFF2-40B4-BE49-F238E27FC236}">
                <a16:creationId xmlns:a16="http://schemas.microsoft.com/office/drawing/2014/main" id="{474F3BC5-9BA6-AD77-1086-0F4F27537384}"/>
              </a:ext>
            </a:extLst>
          </p:cNvPr>
          <p:cNvSpPr/>
          <p:nvPr/>
        </p:nvSpPr>
        <p:spPr>
          <a:xfrm>
            <a:off x="1663669" y="1079451"/>
            <a:ext cx="6084860" cy="2382092"/>
          </a:xfrm>
          <a:custGeom>
            <a:avLst/>
            <a:gdLst>
              <a:gd name="connsiteX0" fmla="*/ 0 w 8113146"/>
              <a:gd name="connsiteY0" fmla="*/ 0 h 3176122"/>
              <a:gd name="connsiteX1" fmla="*/ 0 w 8113146"/>
              <a:gd name="connsiteY1" fmla="*/ 3176123 h 3176122"/>
              <a:gd name="connsiteX2" fmla="*/ 8113147 w 8113146"/>
              <a:gd name="connsiteY2" fmla="*/ 3176123 h 317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3146" h="3176122">
                <a:moveTo>
                  <a:pt x="0" y="0"/>
                </a:moveTo>
                <a:lnTo>
                  <a:pt x="0" y="3176123"/>
                </a:lnTo>
                <a:lnTo>
                  <a:pt x="8113147" y="3176123"/>
                </a:lnTo>
              </a:path>
            </a:pathLst>
          </a:custGeom>
          <a:noFill/>
          <a:ln w="12688" cap="sq">
            <a:solidFill>
              <a:srgbClr val="4A4A49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 sz="1200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5" name="Graphic 4">
            <a:extLst>
              <a:ext uri="{FF2B5EF4-FFF2-40B4-BE49-F238E27FC236}">
                <a16:creationId xmlns:a16="http://schemas.microsoft.com/office/drawing/2014/main" id="{5BA7CA02-CA9B-2323-8D76-6F13EAE2DB26}"/>
              </a:ext>
            </a:extLst>
          </p:cNvPr>
          <p:cNvGrpSpPr/>
          <p:nvPr/>
        </p:nvGrpSpPr>
        <p:grpSpPr>
          <a:xfrm>
            <a:off x="1582729" y="1079452"/>
            <a:ext cx="80941" cy="2382092"/>
            <a:chOff x="2953882" y="1432230"/>
            <a:chExt cx="107921" cy="3176123"/>
          </a:xfrm>
        </p:grpSpPr>
        <p:sp>
          <p:nvSpPr>
            <p:cNvPr id="6" name="Freeform 1363">
              <a:extLst>
                <a:ext uri="{FF2B5EF4-FFF2-40B4-BE49-F238E27FC236}">
                  <a16:creationId xmlns:a16="http://schemas.microsoft.com/office/drawing/2014/main" id="{9827B547-60AC-BF96-8402-F79B440C70CC}"/>
                </a:ext>
              </a:extLst>
            </p:cNvPr>
            <p:cNvSpPr/>
            <p:nvPr/>
          </p:nvSpPr>
          <p:spPr>
            <a:xfrm>
              <a:off x="2953882" y="1432230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" name="Freeform 1364">
              <a:extLst>
                <a:ext uri="{FF2B5EF4-FFF2-40B4-BE49-F238E27FC236}">
                  <a16:creationId xmlns:a16="http://schemas.microsoft.com/office/drawing/2014/main" id="{1CE90AC4-3D29-80BD-118A-ED24B18E68CB}"/>
                </a:ext>
              </a:extLst>
            </p:cNvPr>
            <p:cNvSpPr/>
            <p:nvPr/>
          </p:nvSpPr>
          <p:spPr>
            <a:xfrm>
              <a:off x="2953882" y="2066186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" name="Freeform 1365">
              <a:extLst>
                <a:ext uri="{FF2B5EF4-FFF2-40B4-BE49-F238E27FC236}">
                  <a16:creationId xmlns:a16="http://schemas.microsoft.com/office/drawing/2014/main" id="{0CAED4FC-4B03-6407-149D-EA3A9FD569B2}"/>
                </a:ext>
              </a:extLst>
            </p:cNvPr>
            <p:cNvSpPr/>
            <p:nvPr/>
          </p:nvSpPr>
          <p:spPr>
            <a:xfrm>
              <a:off x="2953882" y="2700143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" name="Freeform 1366">
              <a:extLst>
                <a:ext uri="{FF2B5EF4-FFF2-40B4-BE49-F238E27FC236}">
                  <a16:creationId xmlns:a16="http://schemas.microsoft.com/office/drawing/2014/main" id="{6995DEF4-4C18-7D85-0CAF-0CF2BA93B750}"/>
                </a:ext>
              </a:extLst>
            </p:cNvPr>
            <p:cNvSpPr/>
            <p:nvPr/>
          </p:nvSpPr>
          <p:spPr>
            <a:xfrm>
              <a:off x="2953882" y="3334100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" name="Freeform 1367">
              <a:extLst>
                <a:ext uri="{FF2B5EF4-FFF2-40B4-BE49-F238E27FC236}">
                  <a16:creationId xmlns:a16="http://schemas.microsoft.com/office/drawing/2014/main" id="{51332BA0-2EB5-808E-8944-9D3F6AA57B56}"/>
                </a:ext>
              </a:extLst>
            </p:cNvPr>
            <p:cNvSpPr/>
            <p:nvPr/>
          </p:nvSpPr>
          <p:spPr>
            <a:xfrm>
              <a:off x="2953882" y="3968056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" name="Freeform 1368">
              <a:extLst>
                <a:ext uri="{FF2B5EF4-FFF2-40B4-BE49-F238E27FC236}">
                  <a16:creationId xmlns:a16="http://schemas.microsoft.com/office/drawing/2014/main" id="{4326308C-B02B-5A6C-F26A-0316E70DCE74}"/>
                </a:ext>
              </a:extLst>
            </p:cNvPr>
            <p:cNvSpPr/>
            <p:nvPr/>
          </p:nvSpPr>
          <p:spPr>
            <a:xfrm>
              <a:off x="2953882" y="4608353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CFE378A3-42A5-1FAF-0C3C-944B51E7B6D9}"/>
              </a:ext>
            </a:extLst>
          </p:cNvPr>
          <p:cNvGrpSpPr/>
          <p:nvPr/>
        </p:nvGrpSpPr>
        <p:grpSpPr>
          <a:xfrm>
            <a:off x="1663669" y="3461544"/>
            <a:ext cx="6084860" cy="66565"/>
            <a:chOff x="3061803" y="4608353"/>
            <a:chExt cx="8113146" cy="88753"/>
          </a:xfrm>
        </p:grpSpPr>
        <p:sp>
          <p:nvSpPr>
            <p:cNvPr id="13" name="Freeform 1352">
              <a:extLst>
                <a:ext uri="{FF2B5EF4-FFF2-40B4-BE49-F238E27FC236}">
                  <a16:creationId xmlns:a16="http://schemas.microsoft.com/office/drawing/2014/main" id="{565DA330-F6FA-1FE4-06D5-AF8D94F4725B}"/>
                </a:ext>
              </a:extLst>
            </p:cNvPr>
            <p:cNvSpPr/>
            <p:nvPr/>
          </p:nvSpPr>
          <p:spPr>
            <a:xfrm>
              <a:off x="3061803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" name="Freeform 1353">
              <a:extLst>
                <a:ext uri="{FF2B5EF4-FFF2-40B4-BE49-F238E27FC236}">
                  <a16:creationId xmlns:a16="http://schemas.microsoft.com/office/drawing/2014/main" id="{E5FC4FD7-9D3D-C63C-A6E3-32B46A039663}"/>
                </a:ext>
              </a:extLst>
            </p:cNvPr>
            <p:cNvSpPr/>
            <p:nvPr/>
          </p:nvSpPr>
          <p:spPr>
            <a:xfrm>
              <a:off x="3873118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" name="Freeform 1354">
              <a:extLst>
                <a:ext uri="{FF2B5EF4-FFF2-40B4-BE49-F238E27FC236}">
                  <a16:creationId xmlns:a16="http://schemas.microsoft.com/office/drawing/2014/main" id="{5BE9CA51-09A0-8049-B755-DCC0220CC056}"/>
                </a:ext>
              </a:extLst>
            </p:cNvPr>
            <p:cNvSpPr/>
            <p:nvPr/>
          </p:nvSpPr>
          <p:spPr>
            <a:xfrm>
              <a:off x="4684432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" name="Freeform 1355">
              <a:extLst>
                <a:ext uri="{FF2B5EF4-FFF2-40B4-BE49-F238E27FC236}">
                  <a16:creationId xmlns:a16="http://schemas.microsoft.com/office/drawing/2014/main" id="{B0AD8AA6-2423-AD5C-9840-AB654245385A}"/>
                </a:ext>
              </a:extLst>
            </p:cNvPr>
            <p:cNvSpPr/>
            <p:nvPr/>
          </p:nvSpPr>
          <p:spPr>
            <a:xfrm>
              <a:off x="5495747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" name="Freeform 1356">
              <a:extLst>
                <a:ext uri="{FF2B5EF4-FFF2-40B4-BE49-F238E27FC236}">
                  <a16:creationId xmlns:a16="http://schemas.microsoft.com/office/drawing/2014/main" id="{48D2CF30-377F-76C9-086F-32D8BA0CF9E2}"/>
                </a:ext>
              </a:extLst>
            </p:cNvPr>
            <p:cNvSpPr/>
            <p:nvPr/>
          </p:nvSpPr>
          <p:spPr>
            <a:xfrm>
              <a:off x="7118376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" name="Freeform 1357">
              <a:extLst>
                <a:ext uri="{FF2B5EF4-FFF2-40B4-BE49-F238E27FC236}">
                  <a16:creationId xmlns:a16="http://schemas.microsoft.com/office/drawing/2014/main" id="{7355D0A5-9692-D4E1-DEDF-5DF7CECDFB9B}"/>
                </a:ext>
              </a:extLst>
            </p:cNvPr>
            <p:cNvSpPr/>
            <p:nvPr/>
          </p:nvSpPr>
          <p:spPr>
            <a:xfrm>
              <a:off x="7929691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" name="Freeform 1358">
              <a:extLst>
                <a:ext uri="{FF2B5EF4-FFF2-40B4-BE49-F238E27FC236}">
                  <a16:creationId xmlns:a16="http://schemas.microsoft.com/office/drawing/2014/main" id="{F1FFB3F1-1272-081A-6670-BA2E0A45A638}"/>
                </a:ext>
              </a:extLst>
            </p:cNvPr>
            <p:cNvSpPr/>
            <p:nvPr/>
          </p:nvSpPr>
          <p:spPr>
            <a:xfrm>
              <a:off x="8741005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" name="Freeform 1359">
              <a:extLst>
                <a:ext uri="{FF2B5EF4-FFF2-40B4-BE49-F238E27FC236}">
                  <a16:creationId xmlns:a16="http://schemas.microsoft.com/office/drawing/2014/main" id="{31302E91-EE29-04E0-4FEA-6E764FDE65E9}"/>
                </a:ext>
              </a:extLst>
            </p:cNvPr>
            <p:cNvSpPr/>
            <p:nvPr/>
          </p:nvSpPr>
          <p:spPr>
            <a:xfrm>
              <a:off x="9552320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" name="Freeform 1360">
              <a:extLst>
                <a:ext uri="{FF2B5EF4-FFF2-40B4-BE49-F238E27FC236}">
                  <a16:creationId xmlns:a16="http://schemas.microsoft.com/office/drawing/2014/main" id="{97A306DF-12E7-1E7B-B972-D65DE50C1C2F}"/>
                </a:ext>
              </a:extLst>
            </p:cNvPr>
            <p:cNvSpPr/>
            <p:nvPr/>
          </p:nvSpPr>
          <p:spPr>
            <a:xfrm>
              <a:off x="10363634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" name="Freeform 1361">
              <a:extLst>
                <a:ext uri="{FF2B5EF4-FFF2-40B4-BE49-F238E27FC236}">
                  <a16:creationId xmlns:a16="http://schemas.microsoft.com/office/drawing/2014/main" id="{DA9C23B4-7261-0488-FDE7-57A0C155F861}"/>
                </a:ext>
              </a:extLst>
            </p:cNvPr>
            <p:cNvSpPr/>
            <p:nvPr/>
          </p:nvSpPr>
          <p:spPr>
            <a:xfrm>
              <a:off x="11174949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" name="Freeform 1362">
              <a:extLst>
                <a:ext uri="{FF2B5EF4-FFF2-40B4-BE49-F238E27FC236}">
                  <a16:creationId xmlns:a16="http://schemas.microsoft.com/office/drawing/2014/main" id="{AA6632AE-CF1B-D76D-5947-8B75683CFEFF}"/>
                </a:ext>
              </a:extLst>
            </p:cNvPr>
            <p:cNvSpPr/>
            <p:nvPr/>
          </p:nvSpPr>
          <p:spPr>
            <a:xfrm>
              <a:off x="6307061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74E5122A-CC75-BB98-C14A-3361EECDD2CE}"/>
              </a:ext>
            </a:extLst>
          </p:cNvPr>
          <p:cNvGrpSpPr/>
          <p:nvPr/>
        </p:nvGrpSpPr>
        <p:grpSpPr>
          <a:xfrm>
            <a:off x="1471604" y="4096939"/>
            <a:ext cx="6398089" cy="242374"/>
            <a:chOff x="2805715" y="5304869"/>
            <a:chExt cx="8530785" cy="323164"/>
          </a:xfrm>
          <a:solidFill>
            <a:srgbClr val="772A28"/>
          </a:solidFill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8D5B70-9605-F5F3-1A43-7F9A7839EF03}"/>
                </a:ext>
              </a:extLst>
            </p:cNvPr>
            <p:cNvSpPr txBox="1"/>
            <p:nvPr/>
          </p:nvSpPr>
          <p:spPr>
            <a:xfrm>
              <a:off x="2805715" y="5304869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301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D25F5B-B1ED-8FD3-35CB-AE2560E6F187}"/>
                </a:ext>
              </a:extLst>
            </p:cNvPr>
            <p:cNvSpPr txBox="1"/>
            <p:nvPr/>
          </p:nvSpPr>
          <p:spPr>
            <a:xfrm>
              <a:off x="3616648" y="5304869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 dirty="0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160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6D24EF-3928-A7EC-63BD-48DA3DF26816}"/>
                </a:ext>
              </a:extLst>
            </p:cNvPr>
            <p:cNvSpPr txBox="1"/>
            <p:nvPr/>
          </p:nvSpPr>
          <p:spPr>
            <a:xfrm>
              <a:off x="4471316" y="5304869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77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FFB7D1-6848-2461-02EF-9DA7772526DD}"/>
                </a:ext>
              </a:extLst>
            </p:cNvPr>
            <p:cNvSpPr txBox="1"/>
            <p:nvPr/>
          </p:nvSpPr>
          <p:spPr>
            <a:xfrm>
              <a:off x="7758912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2C510E-3D3E-F456-33BD-914A09CD422C}"/>
                </a:ext>
              </a:extLst>
            </p:cNvPr>
            <p:cNvSpPr txBox="1"/>
            <p:nvPr/>
          </p:nvSpPr>
          <p:spPr>
            <a:xfrm>
              <a:off x="9380780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B3F073-C1D9-8B9B-E57B-FA28527AC378}"/>
                </a:ext>
              </a:extLst>
            </p:cNvPr>
            <p:cNvSpPr txBox="1"/>
            <p:nvPr/>
          </p:nvSpPr>
          <p:spPr>
            <a:xfrm>
              <a:off x="11002647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C5FF52-3274-00A2-12AF-9DCD9DCBEAF0}"/>
                </a:ext>
              </a:extLst>
            </p:cNvPr>
            <p:cNvSpPr txBox="1"/>
            <p:nvPr/>
          </p:nvSpPr>
          <p:spPr>
            <a:xfrm>
              <a:off x="5282251" y="5304869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41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B6D50A-726E-BE1A-CD5D-054706C17A3C}"/>
                </a:ext>
              </a:extLst>
            </p:cNvPr>
            <p:cNvSpPr txBox="1"/>
            <p:nvPr/>
          </p:nvSpPr>
          <p:spPr>
            <a:xfrm>
              <a:off x="6947852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F787F8-CC59-44C3-680A-FFECD16B1294}"/>
                </a:ext>
              </a:extLst>
            </p:cNvPr>
            <p:cNvSpPr txBox="1"/>
            <p:nvPr/>
          </p:nvSpPr>
          <p:spPr>
            <a:xfrm>
              <a:off x="6093312" y="5304869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36AB06-4884-BC41-8A85-0BAF2162BA94}"/>
                </a:ext>
              </a:extLst>
            </p:cNvPr>
            <p:cNvSpPr txBox="1"/>
            <p:nvPr/>
          </p:nvSpPr>
          <p:spPr>
            <a:xfrm>
              <a:off x="8569845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535A27-4A63-CDD3-94C4-2FA78EEC8492}"/>
                </a:ext>
              </a:extLst>
            </p:cNvPr>
            <p:cNvSpPr txBox="1"/>
            <p:nvPr/>
          </p:nvSpPr>
          <p:spPr>
            <a:xfrm>
              <a:off x="10191713" y="5304869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</p:grpSp>
      <p:grpSp>
        <p:nvGrpSpPr>
          <p:cNvPr id="36" name="Graphic 4">
            <a:extLst>
              <a:ext uri="{FF2B5EF4-FFF2-40B4-BE49-F238E27FC236}">
                <a16:creationId xmlns:a16="http://schemas.microsoft.com/office/drawing/2014/main" id="{93BD0306-323B-78F4-2482-55524416893C}"/>
              </a:ext>
            </a:extLst>
          </p:cNvPr>
          <p:cNvGrpSpPr/>
          <p:nvPr/>
        </p:nvGrpSpPr>
        <p:grpSpPr>
          <a:xfrm>
            <a:off x="1471604" y="4281754"/>
            <a:ext cx="6398089" cy="242374"/>
            <a:chOff x="2805715" y="5520414"/>
            <a:chExt cx="8530785" cy="323164"/>
          </a:xfrm>
          <a:solidFill>
            <a:srgbClr val="772A28"/>
          </a:solidFill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DBE4F8-7964-84CD-0483-4C43B99F88B3}"/>
                </a:ext>
              </a:extLst>
            </p:cNvPr>
            <p:cNvSpPr txBox="1"/>
            <p:nvPr/>
          </p:nvSpPr>
          <p:spPr>
            <a:xfrm>
              <a:off x="2805715" y="5520414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152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9553A1-B175-8D95-A478-6D34A3712C43}"/>
                </a:ext>
              </a:extLst>
            </p:cNvPr>
            <p:cNvSpPr txBox="1"/>
            <p:nvPr/>
          </p:nvSpPr>
          <p:spPr>
            <a:xfrm>
              <a:off x="3660384" y="5520414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51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30531B-1527-C7F4-2D25-CB7B60852AD7}"/>
                </a:ext>
              </a:extLst>
            </p:cNvPr>
            <p:cNvSpPr txBox="1"/>
            <p:nvPr/>
          </p:nvSpPr>
          <p:spPr>
            <a:xfrm>
              <a:off x="4471316" y="5520414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24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8E1010-4B9B-A058-F56F-C4F0112FE952}"/>
                </a:ext>
              </a:extLst>
            </p:cNvPr>
            <p:cNvSpPr txBox="1"/>
            <p:nvPr/>
          </p:nvSpPr>
          <p:spPr>
            <a:xfrm>
              <a:off x="7758912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6CE125-C2AE-5FF8-AFB4-88D64948106B}"/>
                </a:ext>
              </a:extLst>
            </p:cNvPr>
            <p:cNvSpPr txBox="1"/>
            <p:nvPr/>
          </p:nvSpPr>
          <p:spPr>
            <a:xfrm>
              <a:off x="9380780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B993CB-5D52-69C7-5577-BF9E77423DB7}"/>
                </a:ext>
              </a:extLst>
            </p:cNvPr>
            <p:cNvSpPr txBox="1"/>
            <p:nvPr/>
          </p:nvSpPr>
          <p:spPr>
            <a:xfrm>
              <a:off x="11002647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141A02-C4B2-75F0-7B37-85BAC624E8ED}"/>
                </a:ext>
              </a:extLst>
            </p:cNvPr>
            <p:cNvSpPr txBox="1"/>
            <p:nvPr/>
          </p:nvSpPr>
          <p:spPr>
            <a:xfrm>
              <a:off x="5325984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F0F959-2B10-4644-22D6-BB47E878D37D}"/>
                </a:ext>
              </a:extLst>
            </p:cNvPr>
            <p:cNvSpPr txBox="1"/>
            <p:nvPr/>
          </p:nvSpPr>
          <p:spPr>
            <a:xfrm>
              <a:off x="6947852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5297814-C2C0-5680-E0F6-7E1588745FF5}"/>
                </a:ext>
              </a:extLst>
            </p:cNvPr>
            <p:cNvSpPr txBox="1"/>
            <p:nvPr/>
          </p:nvSpPr>
          <p:spPr>
            <a:xfrm>
              <a:off x="6136918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D3A1AE-F45B-7DDB-A094-0EB0BAC00FF3}"/>
                </a:ext>
              </a:extLst>
            </p:cNvPr>
            <p:cNvSpPr txBox="1"/>
            <p:nvPr/>
          </p:nvSpPr>
          <p:spPr>
            <a:xfrm>
              <a:off x="8569845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68BE1E-A44B-D2C4-4E6D-705CC11464C8}"/>
                </a:ext>
              </a:extLst>
            </p:cNvPr>
            <p:cNvSpPr txBox="1"/>
            <p:nvPr/>
          </p:nvSpPr>
          <p:spPr>
            <a:xfrm>
              <a:off x="10191713" y="5520414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EF12DEC1-E72D-6DDB-5DD2-7B0A7AF5AB87}"/>
              </a:ext>
            </a:extLst>
          </p:cNvPr>
          <p:cNvGrpSpPr/>
          <p:nvPr/>
        </p:nvGrpSpPr>
        <p:grpSpPr>
          <a:xfrm>
            <a:off x="737139" y="3917825"/>
            <a:ext cx="788999" cy="604318"/>
            <a:chOff x="1826428" y="4951760"/>
            <a:chExt cx="1051999" cy="805757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232111AE-6E0F-4E66-4430-D9ECF3347D17}"/>
                </a:ext>
              </a:extLst>
            </p:cNvPr>
            <p:cNvSpPr txBox="1"/>
            <p:nvPr/>
          </p:nvSpPr>
          <p:spPr>
            <a:xfrm>
              <a:off x="2315880" y="5190569"/>
              <a:ext cx="56254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975" b="1" dirty="0">
                  <a:ln/>
                  <a:solidFill>
                    <a:srgbClr val="772A28"/>
                  </a:solidFill>
                  <a:latin typeface="Trebuchet MS" panose="020B0603020202020204"/>
                  <a:sym typeface="TrebuchetMS-Bold"/>
                  <a:rtl val="0"/>
                </a:rPr>
                <a:t>ADA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95F4857-8735-894C-28BC-8C207D771459}"/>
                </a:ext>
              </a:extLst>
            </p:cNvPr>
            <p:cNvSpPr txBox="1"/>
            <p:nvPr/>
          </p:nvSpPr>
          <p:spPr>
            <a:xfrm>
              <a:off x="2211149" y="5434352"/>
              <a:ext cx="66727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975" b="1">
                  <a:ln/>
                  <a:solidFill>
                    <a:srgbClr val="A69F9F"/>
                  </a:solidFill>
                  <a:latin typeface="Trebuchet MS" panose="020B0603020202020204"/>
                  <a:sym typeface="TrebuchetMS-Bold"/>
                  <a:rtl val="0"/>
                </a:rPr>
                <a:t>DOCE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5C0936C5-79E3-0E0F-532D-476FB42D8E32}"/>
                </a:ext>
              </a:extLst>
            </p:cNvPr>
            <p:cNvSpPr txBox="1"/>
            <p:nvPr/>
          </p:nvSpPr>
          <p:spPr>
            <a:xfrm>
              <a:off x="1826428" y="4951760"/>
              <a:ext cx="10519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975" b="1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No. at risk</a:t>
              </a:r>
            </a:p>
          </p:txBody>
        </p:sp>
      </p:grpSp>
      <p:sp>
        <p:nvSpPr>
          <p:cNvPr id="208" name="Freeform 1043">
            <a:extLst>
              <a:ext uri="{FF2B5EF4-FFF2-40B4-BE49-F238E27FC236}">
                <a16:creationId xmlns:a16="http://schemas.microsoft.com/office/drawing/2014/main" id="{5470923D-9749-7017-C53C-84393562E263}"/>
              </a:ext>
            </a:extLst>
          </p:cNvPr>
          <p:cNvSpPr/>
          <p:nvPr/>
        </p:nvSpPr>
        <p:spPr>
          <a:xfrm>
            <a:off x="1661385" y="1082779"/>
            <a:ext cx="4726003" cy="2254667"/>
          </a:xfrm>
          <a:custGeom>
            <a:avLst/>
            <a:gdLst>
              <a:gd name="connsiteX0" fmla="*/ 0 w 6301337"/>
              <a:gd name="connsiteY0" fmla="*/ 0 h 3006222"/>
              <a:gd name="connsiteX1" fmla="*/ 32503 w 6301337"/>
              <a:gd name="connsiteY1" fmla="*/ 0 h 3006222"/>
              <a:gd name="connsiteX2" fmla="*/ 32503 w 6301337"/>
              <a:gd name="connsiteY2" fmla="*/ 9002 h 3006222"/>
              <a:gd name="connsiteX3" fmla="*/ 164802 w 6301337"/>
              <a:gd name="connsiteY3" fmla="*/ 9002 h 3006222"/>
              <a:gd name="connsiteX4" fmla="*/ 164802 w 6301337"/>
              <a:gd name="connsiteY4" fmla="*/ 32966 h 3006222"/>
              <a:gd name="connsiteX5" fmla="*/ 177626 w 6301337"/>
              <a:gd name="connsiteY5" fmla="*/ 32966 h 3006222"/>
              <a:gd name="connsiteX6" fmla="*/ 177626 w 6301337"/>
              <a:gd name="connsiteY6" fmla="*/ 41968 h 3006222"/>
              <a:gd name="connsiteX7" fmla="*/ 183847 w 6301337"/>
              <a:gd name="connsiteY7" fmla="*/ 41968 h 3006222"/>
              <a:gd name="connsiteX8" fmla="*/ 183847 w 6301337"/>
              <a:gd name="connsiteY8" fmla="*/ 57944 h 3006222"/>
              <a:gd name="connsiteX9" fmla="*/ 203273 w 6301337"/>
              <a:gd name="connsiteY9" fmla="*/ 57944 h 3006222"/>
              <a:gd name="connsiteX10" fmla="*/ 203273 w 6301337"/>
              <a:gd name="connsiteY10" fmla="*/ 65298 h 3006222"/>
              <a:gd name="connsiteX11" fmla="*/ 227904 w 6301337"/>
              <a:gd name="connsiteY11" fmla="*/ 65298 h 3006222"/>
              <a:gd name="connsiteX12" fmla="*/ 227904 w 6301337"/>
              <a:gd name="connsiteY12" fmla="*/ 90656 h 3006222"/>
              <a:gd name="connsiteX13" fmla="*/ 253298 w 6301337"/>
              <a:gd name="connsiteY13" fmla="*/ 90656 h 3006222"/>
              <a:gd name="connsiteX14" fmla="*/ 253298 w 6301337"/>
              <a:gd name="connsiteY14" fmla="*/ 98770 h 3006222"/>
              <a:gd name="connsiteX15" fmla="*/ 272089 w 6301337"/>
              <a:gd name="connsiteY15" fmla="*/ 98770 h 3006222"/>
              <a:gd name="connsiteX16" fmla="*/ 272089 w 6301337"/>
              <a:gd name="connsiteY16" fmla="*/ 116394 h 3006222"/>
              <a:gd name="connsiteX17" fmla="*/ 304846 w 6301337"/>
              <a:gd name="connsiteY17" fmla="*/ 116394 h 3006222"/>
              <a:gd name="connsiteX18" fmla="*/ 304846 w 6301337"/>
              <a:gd name="connsiteY18" fmla="*/ 125016 h 3006222"/>
              <a:gd name="connsiteX19" fmla="*/ 309798 w 6301337"/>
              <a:gd name="connsiteY19" fmla="*/ 125016 h 3006222"/>
              <a:gd name="connsiteX20" fmla="*/ 309798 w 6301337"/>
              <a:gd name="connsiteY20" fmla="*/ 132497 h 3006222"/>
              <a:gd name="connsiteX21" fmla="*/ 316527 w 6301337"/>
              <a:gd name="connsiteY21" fmla="*/ 132497 h 3006222"/>
              <a:gd name="connsiteX22" fmla="*/ 316527 w 6301337"/>
              <a:gd name="connsiteY22" fmla="*/ 149107 h 3006222"/>
              <a:gd name="connsiteX23" fmla="*/ 329604 w 6301337"/>
              <a:gd name="connsiteY23" fmla="*/ 149107 h 3006222"/>
              <a:gd name="connsiteX24" fmla="*/ 329604 w 6301337"/>
              <a:gd name="connsiteY24" fmla="*/ 181565 h 3006222"/>
              <a:gd name="connsiteX25" fmla="*/ 335572 w 6301337"/>
              <a:gd name="connsiteY25" fmla="*/ 181565 h 3006222"/>
              <a:gd name="connsiteX26" fmla="*/ 335572 w 6301337"/>
              <a:gd name="connsiteY26" fmla="*/ 189553 h 3006222"/>
              <a:gd name="connsiteX27" fmla="*/ 348142 w 6301337"/>
              <a:gd name="connsiteY27" fmla="*/ 189553 h 3006222"/>
              <a:gd name="connsiteX28" fmla="*/ 348142 w 6301337"/>
              <a:gd name="connsiteY28" fmla="*/ 206797 h 3006222"/>
              <a:gd name="connsiteX29" fmla="*/ 353982 w 6301337"/>
              <a:gd name="connsiteY29" fmla="*/ 206797 h 3006222"/>
              <a:gd name="connsiteX30" fmla="*/ 353982 w 6301337"/>
              <a:gd name="connsiteY30" fmla="*/ 223406 h 3006222"/>
              <a:gd name="connsiteX31" fmla="*/ 361092 w 6301337"/>
              <a:gd name="connsiteY31" fmla="*/ 223406 h 3006222"/>
              <a:gd name="connsiteX32" fmla="*/ 361092 w 6301337"/>
              <a:gd name="connsiteY32" fmla="*/ 248004 h 3006222"/>
              <a:gd name="connsiteX33" fmla="*/ 373916 w 6301337"/>
              <a:gd name="connsiteY33" fmla="*/ 248004 h 3006222"/>
              <a:gd name="connsiteX34" fmla="*/ 373916 w 6301337"/>
              <a:gd name="connsiteY34" fmla="*/ 297833 h 3006222"/>
              <a:gd name="connsiteX35" fmla="*/ 381026 w 6301337"/>
              <a:gd name="connsiteY35" fmla="*/ 297833 h 3006222"/>
              <a:gd name="connsiteX36" fmla="*/ 381026 w 6301337"/>
              <a:gd name="connsiteY36" fmla="*/ 322684 h 3006222"/>
              <a:gd name="connsiteX37" fmla="*/ 392707 w 6301337"/>
              <a:gd name="connsiteY37" fmla="*/ 322684 h 3006222"/>
              <a:gd name="connsiteX38" fmla="*/ 392707 w 6301337"/>
              <a:gd name="connsiteY38" fmla="*/ 330672 h 3006222"/>
              <a:gd name="connsiteX39" fmla="*/ 398801 w 6301337"/>
              <a:gd name="connsiteY39" fmla="*/ 330672 h 3006222"/>
              <a:gd name="connsiteX40" fmla="*/ 398801 w 6301337"/>
              <a:gd name="connsiteY40" fmla="*/ 370991 h 3006222"/>
              <a:gd name="connsiteX41" fmla="*/ 404896 w 6301337"/>
              <a:gd name="connsiteY41" fmla="*/ 370991 h 3006222"/>
              <a:gd name="connsiteX42" fmla="*/ 404896 w 6301337"/>
              <a:gd name="connsiteY42" fmla="*/ 380247 h 3006222"/>
              <a:gd name="connsiteX43" fmla="*/ 418608 w 6301337"/>
              <a:gd name="connsiteY43" fmla="*/ 380247 h 3006222"/>
              <a:gd name="connsiteX44" fmla="*/ 418608 w 6301337"/>
              <a:gd name="connsiteY44" fmla="*/ 396857 h 3006222"/>
              <a:gd name="connsiteX45" fmla="*/ 424829 w 6301337"/>
              <a:gd name="connsiteY45" fmla="*/ 396857 h 3006222"/>
              <a:gd name="connsiteX46" fmla="*/ 424829 w 6301337"/>
              <a:gd name="connsiteY46" fmla="*/ 404338 h 3006222"/>
              <a:gd name="connsiteX47" fmla="*/ 437145 w 6301337"/>
              <a:gd name="connsiteY47" fmla="*/ 404338 h 3006222"/>
              <a:gd name="connsiteX48" fmla="*/ 437145 w 6301337"/>
              <a:gd name="connsiteY48" fmla="*/ 421962 h 3006222"/>
              <a:gd name="connsiteX49" fmla="*/ 443239 w 6301337"/>
              <a:gd name="connsiteY49" fmla="*/ 421962 h 3006222"/>
              <a:gd name="connsiteX50" fmla="*/ 443239 w 6301337"/>
              <a:gd name="connsiteY50" fmla="*/ 446052 h 3006222"/>
              <a:gd name="connsiteX51" fmla="*/ 450095 w 6301337"/>
              <a:gd name="connsiteY51" fmla="*/ 446052 h 3006222"/>
              <a:gd name="connsiteX52" fmla="*/ 450095 w 6301337"/>
              <a:gd name="connsiteY52" fmla="*/ 479398 h 3006222"/>
              <a:gd name="connsiteX53" fmla="*/ 493772 w 6301337"/>
              <a:gd name="connsiteY53" fmla="*/ 479398 h 3006222"/>
              <a:gd name="connsiteX54" fmla="*/ 493772 w 6301337"/>
              <a:gd name="connsiteY54" fmla="*/ 496008 h 3006222"/>
              <a:gd name="connsiteX55" fmla="*/ 507103 w 6301337"/>
              <a:gd name="connsiteY55" fmla="*/ 496008 h 3006222"/>
              <a:gd name="connsiteX56" fmla="*/ 507103 w 6301337"/>
              <a:gd name="connsiteY56" fmla="*/ 503742 h 3006222"/>
              <a:gd name="connsiteX57" fmla="*/ 512944 w 6301337"/>
              <a:gd name="connsiteY57" fmla="*/ 503742 h 3006222"/>
              <a:gd name="connsiteX58" fmla="*/ 512944 w 6301337"/>
              <a:gd name="connsiteY58" fmla="*/ 522127 h 3006222"/>
              <a:gd name="connsiteX59" fmla="*/ 536940 w 6301337"/>
              <a:gd name="connsiteY59" fmla="*/ 522127 h 3006222"/>
              <a:gd name="connsiteX60" fmla="*/ 536940 w 6301337"/>
              <a:gd name="connsiteY60" fmla="*/ 528973 h 3006222"/>
              <a:gd name="connsiteX61" fmla="*/ 571348 w 6301337"/>
              <a:gd name="connsiteY61" fmla="*/ 528973 h 3006222"/>
              <a:gd name="connsiteX62" fmla="*/ 571348 w 6301337"/>
              <a:gd name="connsiteY62" fmla="*/ 546217 h 3006222"/>
              <a:gd name="connsiteX63" fmla="*/ 576554 w 6301337"/>
              <a:gd name="connsiteY63" fmla="*/ 546217 h 3006222"/>
              <a:gd name="connsiteX64" fmla="*/ 576554 w 6301337"/>
              <a:gd name="connsiteY64" fmla="*/ 552937 h 3006222"/>
              <a:gd name="connsiteX65" fmla="*/ 596107 w 6301337"/>
              <a:gd name="connsiteY65" fmla="*/ 552937 h 3006222"/>
              <a:gd name="connsiteX66" fmla="*/ 596107 w 6301337"/>
              <a:gd name="connsiteY66" fmla="*/ 571195 h 3006222"/>
              <a:gd name="connsiteX67" fmla="*/ 640545 w 6301337"/>
              <a:gd name="connsiteY67" fmla="*/ 571195 h 3006222"/>
              <a:gd name="connsiteX68" fmla="*/ 640545 w 6301337"/>
              <a:gd name="connsiteY68" fmla="*/ 602512 h 3006222"/>
              <a:gd name="connsiteX69" fmla="*/ 646639 w 6301337"/>
              <a:gd name="connsiteY69" fmla="*/ 602512 h 3006222"/>
              <a:gd name="connsiteX70" fmla="*/ 646639 w 6301337"/>
              <a:gd name="connsiteY70" fmla="*/ 619756 h 3006222"/>
              <a:gd name="connsiteX71" fmla="*/ 691331 w 6301337"/>
              <a:gd name="connsiteY71" fmla="*/ 619756 h 3006222"/>
              <a:gd name="connsiteX72" fmla="*/ 691331 w 6301337"/>
              <a:gd name="connsiteY72" fmla="*/ 644607 h 3006222"/>
              <a:gd name="connsiteX73" fmla="*/ 703266 w 6301337"/>
              <a:gd name="connsiteY73" fmla="*/ 644607 h 3006222"/>
              <a:gd name="connsiteX74" fmla="*/ 703266 w 6301337"/>
              <a:gd name="connsiteY74" fmla="*/ 668698 h 3006222"/>
              <a:gd name="connsiteX75" fmla="*/ 717106 w 6301337"/>
              <a:gd name="connsiteY75" fmla="*/ 668698 h 3006222"/>
              <a:gd name="connsiteX76" fmla="*/ 717106 w 6301337"/>
              <a:gd name="connsiteY76" fmla="*/ 710539 h 3006222"/>
              <a:gd name="connsiteX77" fmla="*/ 730056 w 6301337"/>
              <a:gd name="connsiteY77" fmla="*/ 710539 h 3006222"/>
              <a:gd name="connsiteX78" fmla="*/ 730056 w 6301337"/>
              <a:gd name="connsiteY78" fmla="*/ 719794 h 3006222"/>
              <a:gd name="connsiteX79" fmla="*/ 735262 w 6301337"/>
              <a:gd name="connsiteY79" fmla="*/ 719794 h 3006222"/>
              <a:gd name="connsiteX80" fmla="*/ 735262 w 6301337"/>
              <a:gd name="connsiteY80" fmla="*/ 734756 h 3006222"/>
              <a:gd name="connsiteX81" fmla="*/ 754941 w 6301337"/>
              <a:gd name="connsiteY81" fmla="*/ 734756 h 3006222"/>
              <a:gd name="connsiteX82" fmla="*/ 754941 w 6301337"/>
              <a:gd name="connsiteY82" fmla="*/ 775709 h 3006222"/>
              <a:gd name="connsiteX83" fmla="*/ 761290 w 6301337"/>
              <a:gd name="connsiteY83" fmla="*/ 775709 h 3006222"/>
              <a:gd name="connsiteX84" fmla="*/ 761290 w 6301337"/>
              <a:gd name="connsiteY84" fmla="*/ 850897 h 3006222"/>
              <a:gd name="connsiteX85" fmla="*/ 773225 w 6301337"/>
              <a:gd name="connsiteY85" fmla="*/ 850897 h 3006222"/>
              <a:gd name="connsiteX86" fmla="*/ 773225 w 6301337"/>
              <a:gd name="connsiteY86" fmla="*/ 866238 h 3006222"/>
              <a:gd name="connsiteX87" fmla="*/ 797983 w 6301337"/>
              <a:gd name="connsiteY87" fmla="*/ 866238 h 3006222"/>
              <a:gd name="connsiteX88" fmla="*/ 797983 w 6301337"/>
              <a:gd name="connsiteY88" fmla="*/ 898697 h 3006222"/>
              <a:gd name="connsiteX89" fmla="*/ 817917 w 6301337"/>
              <a:gd name="connsiteY89" fmla="*/ 898697 h 3006222"/>
              <a:gd name="connsiteX90" fmla="*/ 817917 w 6301337"/>
              <a:gd name="connsiteY90" fmla="*/ 907699 h 3006222"/>
              <a:gd name="connsiteX91" fmla="*/ 824900 w 6301337"/>
              <a:gd name="connsiteY91" fmla="*/ 907699 h 3006222"/>
              <a:gd name="connsiteX92" fmla="*/ 824900 w 6301337"/>
              <a:gd name="connsiteY92" fmla="*/ 924816 h 3006222"/>
              <a:gd name="connsiteX93" fmla="*/ 836454 w 6301337"/>
              <a:gd name="connsiteY93" fmla="*/ 924816 h 3006222"/>
              <a:gd name="connsiteX94" fmla="*/ 836454 w 6301337"/>
              <a:gd name="connsiteY94" fmla="*/ 941553 h 3006222"/>
              <a:gd name="connsiteX95" fmla="*/ 842802 w 6301337"/>
              <a:gd name="connsiteY95" fmla="*/ 941553 h 3006222"/>
              <a:gd name="connsiteX96" fmla="*/ 842802 w 6301337"/>
              <a:gd name="connsiteY96" fmla="*/ 949287 h 3006222"/>
              <a:gd name="connsiteX97" fmla="*/ 849531 w 6301337"/>
              <a:gd name="connsiteY97" fmla="*/ 949287 h 3006222"/>
              <a:gd name="connsiteX98" fmla="*/ 849531 w 6301337"/>
              <a:gd name="connsiteY98" fmla="*/ 965643 h 3006222"/>
              <a:gd name="connsiteX99" fmla="*/ 867942 w 6301337"/>
              <a:gd name="connsiteY99" fmla="*/ 965643 h 3006222"/>
              <a:gd name="connsiteX100" fmla="*/ 867942 w 6301337"/>
              <a:gd name="connsiteY100" fmla="*/ 981999 h 3006222"/>
              <a:gd name="connsiteX101" fmla="*/ 881273 w 6301337"/>
              <a:gd name="connsiteY101" fmla="*/ 981999 h 3006222"/>
              <a:gd name="connsiteX102" fmla="*/ 881273 w 6301337"/>
              <a:gd name="connsiteY102" fmla="*/ 999243 h 3006222"/>
              <a:gd name="connsiteX103" fmla="*/ 957072 w 6301337"/>
              <a:gd name="connsiteY103" fmla="*/ 999243 h 3006222"/>
              <a:gd name="connsiteX104" fmla="*/ 957072 w 6301337"/>
              <a:gd name="connsiteY104" fmla="*/ 1007864 h 3006222"/>
              <a:gd name="connsiteX105" fmla="*/ 976752 w 6301337"/>
              <a:gd name="connsiteY105" fmla="*/ 1007864 h 3006222"/>
              <a:gd name="connsiteX106" fmla="*/ 976752 w 6301337"/>
              <a:gd name="connsiteY106" fmla="*/ 1024094 h 3006222"/>
              <a:gd name="connsiteX107" fmla="*/ 1026268 w 6301337"/>
              <a:gd name="connsiteY107" fmla="*/ 1024094 h 3006222"/>
              <a:gd name="connsiteX108" fmla="*/ 1026268 w 6301337"/>
              <a:gd name="connsiteY108" fmla="*/ 1049325 h 3006222"/>
              <a:gd name="connsiteX109" fmla="*/ 1045313 w 6301337"/>
              <a:gd name="connsiteY109" fmla="*/ 1049325 h 3006222"/>
              <a:gd name="connsiteX110" fmla="*/ 1045313 w 6301337"/>
              <a:gd name="connsiteY110" fmla="*/ 1064667 h 3006222"/>
              <a:gd name="connsiteX111" fmla="*/ 1065882 w 6301337"/>
              <a:gd name="connsiteY111" fmla="*/ 1064667 h 3006222"/>
              <a:gd name="connsiteX112" fmla="*/ 1065882 w 6301337"/>
              <a:gd name="connsiteY112" fmla="*/ 1082037 h 3006222"/>
              <a:gd name="connsiteX113" fmla="*/ 1072738 w 6301337"/>
              <a:gd name="connsiteY113" fmla="*/ 1082037 h 3006222"/>
              <a:gd name="connsiteX114" fmla="*/ 1072738 w 6301337"/>
              <a:gd name="connsiteY114" fmla="*/ 1098647 h 3006222"/>
              <a:gd name="connsiteX115" fmla="*/ 1084673 w 6301337"/>
              <a:gd name="connsiteY115" fmla="*/ 1098647 h 3006222"/>
              <a:gd name="connsiteX116" fmla="*/ 1084673 w 6301337"/>
              <a:gd name="connsiteY116" fmla="*/ 1106381 h 3006222"/>
              <a:gd name="connsiteX117" fmla="*/ 1109431 w 6301337"/>
              <a:gd name="connsiteY117" fmla="*/ 1106381 h 3006222"/>
              <a:gd name="connsiteX118" fmla="*/ 1109431 w 6301337"/>
              <a:gd name="connsiteY118" fmla="*/ 1123498 h 3006222"/>
              <a:gd name="connsiteX119" fmla="*/ 1115907 w 6301337"/>
              <a:gd name="connsiteY119" fmla="*/ 1123498 h 3006222"/>
              <a:gd name="connsiteX120" fmla="*/ 1115907 w 6301337"/>
              <a:gd name="connsiteY120" fmla="*/ 1180808 h 3006222"/>
              <a:gd name="connsiteX121" fmla="*/ 1128603 w 6301337"/>
              <a:gd name="connsiteY121" fmla="*/ 1180808 h 3006222"/>
              <a:gd name="connsiteX122" fmla="*/ 1128603 w 6301337"/>
              <a:gd name="connsiteY122" fmla="*/ 1197544 h 3006222"/>
              <a:gd name="connsiteX123" fmla="*/ 1135333 w 6301337"/>
              <a:gd name="connsiteY123" fmla="*/ 1197544 h 3006222"/>
              <a:gd name="connsiteX124" fmla="*/ 1135333 w 6301337"/>
              <a:gd name="connsiteY124" fmla="*/ 1213647 h 3006222"/>
              <a:gd name="connsiteX125" fmla="*/ 1147394 w 6301337"/>
              <a:gd name="connsiteY125" fmla="*/ 1213647 h 3006222"/>
              <a:gd name="connsiteX126" fmla="*/ 1147394 w 6301337"/>
              <a:gd name="connsiteY126" fmla="*/ 1247373 h 3006222"/>
              <a:gd name="connsiteX127" fmla="*/ 1154250 w 6301337"/>
              <a:gd name="connsiteY127" fmla="*/ 1247373 h 3006222"/>
              <a:gd name="connsiteX128" fmla="*/ 1154250 w 6301337"/>
              <a:gd name="connsiteY128" fmla="*/ 1288073 h 3006222"/>
              <a:gd name="connsiteX129" fmla="*/ 1180406 w 6301337"/>
              <a:gd name="connsiteY129" fmla="*/ 1288073 h 3006222"/>
              <a:gd name="connsiteX130" fmla="*/ 1180406 w 6301337"/>
              <a:gd name="connsiteY130" fmla="*/ 1321800 h 3006222"/>
              <a:gd name="connsiteX131" fmla="*/ 1193102 w 6301337"/>
              <a:gd name="connsiteY131" fmla="*/ 1321800 h 3006222"/>
              <a:gd name="connsiteX132" fmla="*/ 1193102 w 6301337"/>
              <a:gd name="connsiteY132" fmla="*/ 1337775 h 3006222"/>
              <a:gd name="connsiteX133" fmla="*/ 1205418 w 6301337"/>
              <a:gd name="connsiteY133" fmla="*/ 1337775 h 3006222"/>
              <a:gd name="connsiteX134" fmla="*/ 1205418 w 6301337"/>
              <a:gd name="connsiteY134" fmla="*/ 1353624 h 3006222"/>
              <a:gd name="connsiteX135" fmla="*/ 1218115 w 6301337"/>
              <a:gd name="connsiteY135" fmla="*/ 1353624 h 3006222"/>
              <a:gd name="connsiteX136" fmla="*/ 1218115 w 6301337"/>
              <a:gd name="connsiteY136" fmla="*/ 1371248 h 3006222"/>
              <a:gd name="connsiteX137" fmla="*/ 1224082 w 6301337"/>
              <a:gd name="connsiteY137" fmla="*/ 1371248 h 3006222"/>
              <a:gd name="connsiteX138" fmla="*/ 1224082 w 6301337"/>
              <a:gd name="connsiteY138" fmla="*/ 1387478 h 3006222"/>
              <a:gd name="connsiteX139" fmla="*/ 1242873 w 6301337"/>
              <a:gd name="connsiteY139" fmla="*/ 1387478 h 3006222"/>
              <a:gd name="connsiteX140" fmla="*/ 1242873 w 6301337"/>
              <a:gd name="connsiteY140" fmla="*/ 1404594 h 3006222"/>
              <a:gd name="connsiteX141" fmla="*/ 1250110 w 6301337"/>
              <a:gd name="connsiteY141" fmla="*/ 1404594 h 3006222"/>
              <a:gd name="connsiteX142" fmla="*/ 1250110 w 6301337"/>
              <a:gd name="connsiteY142" fmla="*/ 1420443 h 3006222"/>
              <a:gd name="connsiteX143" fmla="*/ 1288581 w 6301337"/>
              <a:gd name="connsiteY143" fmla="*/ 1420443 h 3006222"/>
              <a:gd name="connsiteX144" fmla="*/ 1288581 w 6301337"/>
              <a:gd name="connsiteY144" fmla="*/ 1437433 h 3006222"/>
              <a:gd name="connsiteX145" fmla="*/ 1294294 w 6301337"/>
              <a:gd name="connsiteY145" fmla="*/ 1437433 h 3006222"/>
              <a:gd name="connsiteX146" fmla="*/ 1294294 w 6301337"/>
              <a:gd name="connsiteY146" fmla="*/ 1455184 h 3006222"/>
              <a:gd name="connsiteX147" fmla="*/ 1313593 w 6301337"/>
              <a:gd name="connsiteY147" fmla="*/ 1455184 h 3006222"/>
              <a:gd name="connsiteX148" fmla="*/ 1313593 w 6301337"/>
              <a:gd name="connsiteY148" fmla="*/ 1469512 h 3006222"/>
              <a:gd name="connsiteX149" fmla="*/ 1332892 w 6301337"/>
              <a:gd name="connsiteY149" fmla="*/ 1469512 h 3006222"/>
              <a:gd name="connsiteX150" fmla="*/ 1332892 w 6301337"/>
              <a:gd name="connsiteY150" fmla="*/ 1477499 h 3006222"/>
              <a:gd name="connsiteX151" fmla="*/ 1338352 w 6301337"/>
              <a:gd name="connsiteY151" fmla="*/ 1477499 h 3006222"/>
              <a:gd name="connsiteX152" fmla="*/ 1338352 w 6301337"/>
              <a:gd name="connsiteY152" fmla="*/ 1494490 h 3006222"/>
              <a:gd name="connsiteX153" fmla="*/ 1351048 w 6301337"/>
              <a:gd name="connsiteY153" fmla="*/ 1494490 h 3006222"/>
              <a:gd name="connsiteX154" fmla="*/ 1351048 w 6301337"/>
              <a:gd name="connsiteY154" fmla="*/ 1511987 h 3006222"/>
              <a:gd name="connsiteX155" fmla="*/ 1458843 w 6301337"/>
              <a:gd name="connsiteY155" fmla="*/ 1511987 h 3006222"/>
              <a:gd name="connsiteX156" fmla="*/ 1458843 w 6301337"/>
              <a:gd name="connsiteY156" fmla="*/ 1545206 h 3006222"/>
              <a:gd name="connsiteX157" fmla="*/ 1464683 w 6301337"/>
              <a:gd name="connsiteY157" fmla="*/ 1545206 h 3006222"/>
              <a:gd name="connsiteX158" fmla="*/ 1464683 w 6301337"/>
              <a:gd name="connsiteY158" fmla="*/ 1560801 h 3006222"/>
              <a:gd name="connsiteX159" fmla="*/ 1484871 w 6301337"/>
              <a:gd name="connsiteY159" fmla="*/ 1560801 h 3006222"/>
              <a:gd name="connsiteX160" fmla="*/ 1484871 w 6301337"/>
              <a:gd name="connsiteY160" fmla="*/ 1593514 h 3006222"/>
              <a:gd name="connsiteX161" fmla="*/ 1503535 w 6301337"/>
              <a:gd name="connsiteY161" fmla="*/ 1593514 h 3006222"/>
              <a:gd name="connsiteX162" fmla="*/ 1503535 w 6301337"/>
              <a:gd name="connsiteY162" fmla="*/ 1610884 h 3006222"/>
              <a:gd name="connsiteX163" fmla="*/ 1510264 w 6301337"/>
              <a:gd name="connsiteY163" fmla="*/ 1610884 h 3006222"/>
              <a:gd name="connsiteX164" fmla="*/ 1510264 w 6301337"/>
              <a:gd name="connsiteY164" fmla="*/ 1626606 h 3006222"/>
              <a:gd name="connsiteX165" fmla="*/ 1534769 w 6301337"/>
              <a:gd name="connsiteY165" fmla="*/ 1626606 h 3006222"/>
              <a:gd name="connsiteX166" fmla="*/ 1534769 w 6301337"/>
              <a:gd name="connsiteY166" fmla="*/ 1651077 h 3006222"/>
              <a:gd name="connsiteX167" fmla="*/ 1554067 w 6301337"/>
              <a:gd name="connsiteY167" fmla="*/ 1651077 h 3006222"/>
              <a:gd name="connsiteX168" fmla="*/ 1554067 w 6301337"/>
              <a:gd name="connsiteY168" fmla="*/ 1685057 h 3006222"/>
              <a:gd name="connsiteX169" fmla="*/ 1560035 w 6301337"/>
              <a:gd name="connsiteY169" fmla="*/ 1685057 h 3006222"/>
              <a:gd name="connsiteX170" fmla="*/ 1560035 w 6301337"/>
              <a:gd name="connsiteY170" fmla="*/ 1701667 h 3006222"/>
              <a:gd name="connsiteX171" fmla="*/ 1579207 w 6301337"/>
              <a:gd name="connsiteY171" fmla="*/ 1701667 h 3006222"/>
              <a:gd name="connsiteX172" fmla="*/ 1579207 w 6301337"/>
              <a:gd name="connsiteY172" fmla="*/ 1717896 h 3006222"/>
              <a:gd name="connsiteX173" fmla="*/ 1591903 w 6301337"/>
              <a:gd name="connsiteY173" fmla="*/ 1717896 h 3006222"/>
              <a:gd name="connsiteX174" fmla="*/ 1591903 w 6301337"/>
              <a:gd name="connsiteY174" fmla="*/ 1733745 h 3006222"/>
              <a:gd name="connsiteX175" fmla="*/ 1617297 w 6301337"/>
              <a:gd name="connsiteY175" fmla="*/ 1733745 h 3006222"/>
              <a:gd name="connsiteX176" fmla="*/ 1617297 w 6301337"/>
              <a:gd name="connsiteY176" fmla="*/ 1758849 h 3006222"/>
              <a:gd name="connsiteX177" fmla="*/ 1731947 w 6301337"/>
              <a:gd name="connsiteY177" fmla="*/ 1758849 h 3006222"/>
              <a:gd name="connsiteX178" fmla="*/ 1731947 w 6301337"/>
              <a:gd name="connsiteY178" fmla="*/ 1776600 h 3006222"/>
              <a:gd name="connsiteX179" fmla="*/ 1802413 w 6301337"/>
              <a:gd name="connsiteY179" fmla="*/ 1776600 h 3006222"/>
              <a:gd name="connsiteX180" fmla="*/ 1802413 w 6301337"/>
              <a:gd name="connsiteY180" fmla="*/ 1791942 h 3006222"/>
              <a:gd name="connsiteX181" fmla="*/ 1840630 w 6301337"/>
              <a:gd name="connsiteY181" fmla="*/ 1791942 h 3006222"/>
              <a:gd name="connsiteX182" fmla="*/ 1840630 w 6301337"/>
              <a:gd name="connsiteY182" fmla="*/ 1833023 h 3006222"/>
              <a:gd name="connsiteX183" fmla="*/ 1858787 w 6301337"/>
              <a:gd name="connsiteY183" fmla="*/ 1833023 h 3006222"/>
              <a:gd name="connsiteX184" fmla="*/ 1858787 w 6301337"/>
              <a:gd name="connsiteY184" fmla="*/ 1849252 h 3006222"/>
              <a:gd name="connsiteX185" fmla="*/ 1866277 w 6301337"/>
              <a:gd name="connsiteY185" fmla="*/ 1849252 h 3006222"/>
              <a:gd name="connsiteX186" fmla="*/ 1866277 w 6301337"/>
              <a:gd name="connsiteY186" fmla="*/ 1866749 h 3006222"/>
              <a:gd name="connsiteX187" fmla="*/ 1884688 w 6301337"/>
              <a:gd name="connsiteY187" fmla="*/ 1866749 h 3006222"/>
              <a:gd name="connsiteX188" fmla="*/ 1884688 w 6301337"/>
              <a:gd name="connsiteY188" fmla="*/ 1908083 h 3006222"/>
              <a:gd name="connsiteX189" fmla="*/ 1909827 w 6301337"/>
              <a:gd name="connsiteY189" fmla="*/ 1908083 h 3006222"/>
              <a:gd name="connsiteX190" fmla="*/ 1909827 w 6301337"/>
              <a:gd name="connsiteY190" fmla="*/ 1933568 h 3006222"/>
              <a:gd name="connsiteX191" fmla="*/ 1935347 w 6301337"/>
              <a:gd name="connsiteY191" fmla="*/ 1933568 h 3006222"/>
              <a:gd name="connsiteX192" fmla="*/ 1935347 w 6301337"/>
              <a:gd name="connsiteY192" fmla="*/ 1991131 h 3006222"/>
              <a:gd name="connsiteX193" fmla="*/ 1991466 w 6301337"/>
              <a:gd name="connsiteY193" fmla="*/ 1991131 h 3006222"/>
              <a:gd name="connsiteX194" fmla="*/ 1991466 w 6301337"/>
              <a:gd name="connsiteY194" fmla="*/ 2015222 h 3006222"/>
              <a:gd name="connsiteX195" fmla="*/ 2037301 w 6301337"/>
              <a:gd name="connsiteY195" fmla="*/ 2015222 h 3006222"/>
              <a:gd name="connsiteX196" fmla="*/ 2037301 w 6301337"/>
              <a:gd name="connsiteY196" fmla="*/ 2030944 h 3006222"/>
              <a:gd name="connsiteX197" fmla="*/ 2195247 w 6301337"/>
              <a:gd name="connsiteY197" fmla="*/ 2030944 h 3006222"/>
              <a:gd name="connsiteX198" fmla="*/ 2195247 w 6301337"/>
              <a:gd name="connsiteY198" fmla="*/ 2056429 h 3006222"/>
              <a:gd name="connsiteX199" fmla="*/ 2240574 w 6301337"/>
              <a:gd name="connsiteY199" fmla="*/ 2056429 h 3006222"/>
              <a:gd name="connsiteX200" fmla="*/ 2240574 w 6301337"/>
              <a:gd name="connsiteY200" fmla="*/ 2073419 h 3006222"/>
              <a:gd name="connsiteX201" fmla="*/ 2246542 w 6301337"/>
              <a:gd name="connsiteY201" fmla="*/ 2073419 h 3006222"/>
              <a:gd name="connsiteX202" fmla="*/ 2246542 w 6301337"/>
              <a:gd name="connsiteY202" fmla="*/ 2114499 h 3006222"/>
              <a:gd name="connsiteX203" fmla="*/ 2259238 w 6301337"/>
              <a:gd name="connsiteY203" fmla="*/ 2114499 h 3006222"/>
              <a:gd name="connsiteX204" fmla="*/ 2259238 w 6301337"/>
              <a:gd name="connsiteY204" fmla="*/ 2139097 h 3006222"/>
              <a:gd name="connsiteX205" fmla="*/ 2284885 w 6301337"/>
              <a:gd name="connsiteY205" fmla="*/ 2139097 h 3006222"/>
              <a:gd name="connsiteX206" fmla="*/ 2284885 w 6301337"/>
              <a:gd name="connsiteY206" fmla="*/ 2163694 h 3006222"/>
              <a:gd name="connsiteX207" fmla="*/ 2576019 w 6301337"/>
              <a:gd name="connsiteY207" fmla="*/ 2163694 h 3006222"/>
              <a:gd name="connsiteX208" fmla="*/ 2576019 w 6301337"/>
              <a:gd name="connsiteY208" fmla="*/ 2187404 h 3006222"/>
              <a:gd name="connsiteX209" fmla="*/ 2615632 w 6301337"/>
              <a:gd name="connsiteY209" fmla="*/ 2187404 h 3006222"/>
              <a:gd name="connsiteX210" fmla="*/ 2615632 w 6301337"/>
              <a:gd name="connsiteY210" fmla="*/ 2214918 h 3006222"/>
              <a:gd name="connsiteX211" fmla="*/ 2634297 w 6301337"/>
              <a:gd name="connsiteY211" fmla="*/ 2214918 h 3006222"/>
              <a:gd name="connsiteX212" fmla="*/ 2634297 w 6301337"/>
              <a:gd name="connsiteY212" fmla="*/ 2247123 h 3006222"/>
              <a:gd name="connsiteX213" fmla="*/ 2950950 w 6301337"/>
              <a:gd name="connsiteY213" fmla="*/ 2247123 h 3006222"/>
              <a:gd name="connsiteX214" fmla="*/ 2950950 w 6301337"/>
              <a:gd name="connsiteY214" fmla="*/ 2271086 h 3006222"/>
              <a:gd name="connsiteX215" fmla="*/ 2957553 w 6301337"/>
              <a:gd name="connsiteY215" fmla="*/ 2271086 h 3006222"/>
              <a:gd name="connsiteX216" fmla="*/ 2957553 w 6301337"/>
              <a:gd name="connsiteY216" fmla="*/ 2303799 h 3006222"/>
              <a:gd name="connsiteX217" fmla="*/ 2994500 w 6301337"/>
              <a:gd name="connsiteY217" fmla="*/ 2303799 h 3006222"/>
              <a:gd name="connsiteX218" fmla="*/ 2994500 w 6301337"/>
              <a:gd name="connsiteY218" fmla="*/ 2335497 h 3006222"/>
              <a:gd name="connsiteX219" fmla="*/ 3001991 w 6301337"/>
              <a:gd name="connsiteY219" fmla="*/ 2335497 h 3006222"/>
              <a:gd name="connsiteX220" fmla="*/ 3001991 w 6301337"/>
              <a:gd name="connsiteY220" fmla="*/ 2378732 h 3006222"/>
              <a:gd name="connsiteX221" fmla="*/ 3020782 w 6301337"/>
              <a:gd name="connsiteY221" fmla="*/ 2378732 h 3006222"/>
              <a:gd name="connsiteX222" fmla="*/ 3020782 w 6301337"/>
              <a:gd name="connsiteY222" fmla="*/ 2410811 h 3006222"/>
              <a:gd name="connsiteX223" fmla="*/ 3066363 w 6301337"/>
              <a:gd name="connsiteY223" fmla="*/ 2410811 h 3006222"/>
              <a:gd name="connsiteX224" fmla="*/ 3066363 w 6301337"/>
              <a:gd name="connsiteY224" fmla="*/ 2452778 h 3006222"/>
              <a:gd name="connsiteX225" fmla="*/ 3510110 w 6301337"/>
              <a:gd name="connsiteY225" fmla="*/ 2452778 h 3006222"/>
              <a:gd name="connsiteX226" fmla="*/ 3510110 w 6301337"/>
              <a:gd name="connsiteY226" fmla="*/ 2486759 h 3006222"/>
              <a:gd name="connsiteX227" fmla="*/ 3572197 w 6301337"/>
              <a:gd name="connsiteY227" fmla="*/ 2486759 h 3006222"/>
              <a:gd name="connsiteX228" fmla="*/ 3572197 w 6301337"/>
              <a:gd name="connsiteY228" fmla="*/ 2527332 h 3006222"/>
              <a:gd name="connsiteX229" fmla="*/ 3687609 w 6301337"/>
              <a:gd name="connsiteY229" fmla="*/ 2527332 h 3006222"/>
              <a:gd name="connsiteX230" fmla="*/ 3687609 w 6301337"/>
              <a:gd name="connsiteY230" fmla="*/ 2568285 h 3006222"/>
              <a:gd name="connsiteX231" fmla="*/ 3750331 w 6301337"/>
              <a:gd name="connsiteY231" fmla="*/ 2568285 h 3006222"/>
              <a:gd name="connsiteX232" fmla="*/ 3750331 w 6301337"/>
              <a:gd name="connsiteY232" fmla="*/ 2617734 h 3006222"/>
              <a:gd name="connsiteX233" fmla="*/ 3838699 w 6301337"/>
              <a:gd name="connsiteY233" fmla="*/ 2617734 h 3006222"/>
              <a:gd name="connsiteX234" fmla="*/ 3838699 w 6301337"/>
              <a:gd name="connsiteY234" fmla="*/ 2675678 h 3006222"/>
              <a:gd name="connsiteX235" fmla="*/ 5286495 w 6301337"/>
              <a:gd name="connsiteY235" fmla="*/ 2675678 h 3006222"/>
              <a:gd name="connsiteX236" fmla="*/ 5286495 w 6301337"/>
              <a:gd name="connsiteY236" fmla="*/ 2841140 h 3006222"/>
              <a:gd name="connsiteX237" fmla="*/ 5363311 w 6301337"/>
              <a:gd name="connsiteY237" fmla="*/ 2841140 h 3006222"/>
              <a:gd name="connsiteX238" fmla="*/ 5363311 w 6301337"/>
              <a:gd name="connsiteY238" fmla="*/ 3006223 h 3006222"/>
              <a:gd name="connsiteX239" fmla="*/ 6301338 w 6301337"/>
              <a:gd name="connsiteY239" fmla="*/ 3006223 h 300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6301337" h="3006222">
                <a:moveTo>
                  <a:pt x="0" y="0"/>
                </a:moveTo>
                <a:lnTo>
                  <a:pt x="32503" y="0"/>
                </a:lnTo>
                <a:lnTo>
                  <a:pt x="32503" y="9002"/>
                </a:lnTo>
                <a:lnTo>
                  <a:pt x="164802" y="9002"/>
                </a:lnTo>
                <a:lnTo>
                  <a:pt x="164802" y="32966"/>
                </a:lnTo>
                <a:lnTo>
                  <a:pt x="177626" y="32966"/>
                </a:lnTo>
                <a:lnTo>
                  <a:pt x="177626" y="41968"/>
                </a:lnTo>
                <a:lnTo>
                  <a:pt x="183847" y="41968"/>
                </a:lnTo>
                <a:lnTo>
                  <a:pt x="183847" y="57944"/>
                </a:lnTo>
                <a:lnTo>
                  <a:pt x="203273" y="57944"/>
                </a:lnTo>
                <a:lnTo>
                  <a:pt x="203273" y="65298"/>
                </a:lnTo>
                <a:lnTo>
                  <a:pt x="227904" y="65298"/>
                </a:lnTo>
                <a:lnTo>
                  <a:pt x="227904" y="90656"/>
                </a:lnTo>
                <a:lnTo>
                  <a:pt x="253298" y="90656"/>
                </a:lnTo>
                <a:lnTo>
                  <a:pt x="253298" y="98770"/>
                </a:lnTo>
                <a:lnTo>
                  <a:pt x="272089" y="98770"/>
                </a:lnTo>
                <a:lnTo>
                  <a:pt x="272089" y="116394"/>
                </a:lnTo>
                <a:lnTo>
                  <a:pt x="304846" y="116394"/>
                </a:lnTo>
                <a:lnTo>
                  <a:pt x="304846" y="125016"/>
                </a:lnTo>
                <a:lnTo>
                  <a:pt x="309798" y="125016"/>
                </a:lnTo>
                <a:lnTo>
                  <a:pt x="309798" y="132497"/>
                </a:lnTo>
                <a:lnTo>
                  <a:pt x="316527" y="132497"/>
                </a:lnTo>
                <a:lnTo>
                  <a:pt x="316527" y="149107"/>
                </a:lnTo>
                <a:lnTo>
                  <a:pt x="329604" y="149107"/>
                </a:lnTo>
                <a:lnTo>
                  <a:pt x="329604" y="181565"/>
                </a:lnTo>
                <a:lnTo>
                  <a:pt x="335572" y="181565"/>
                </a:lnTo>
                <a:lnTo>
                  <a:pt x="335572" y="189553"/>
                </a:lnTo>
                <a:lnTo>
                  <a:pt x="348142" y="189553"/>
                </a:lnTo>
                <a:lnTo>
                  <a:pt x="348142" y="206797"/>
                </a:lnTo>
                <a:lnTo>
                  <a:pt x="353982" y="206797"/>
                </a:lnTo>
                <a:lnTo>
                  <a:pt x="353982" y="223406"/>
                </a:lnTo>
                <a:lnTo>
                  <a:pt x="361092" y="223406"/>
                </a:lnTo>
                <a:lnTo>
                  <a:pt x="361092" y="248004"/>
                </a:lnTo>
                <a:lnTo>
                  <a:pt x="373916" y="248004"/>
                </a:lnTo>
                <a:lnTo>
                  <a:pt x="373916" y="297833"/>
                </a:lnTo>
                <a:lnTo>
                  <a:pt x="381026" y="297833"/>
                </a:lnTo>
                <a:lnTo>
                  <a:pt x="381026" y="322684"/>
                </a:lnTo>
                <a:lnTo>
                  <a:pt x="392707" y="322684"/>
                </a:lnTo>
                <a:lnTo>
                  <a:pt x="392707" y="330672"/>
                </a:lnTo>
                <a:lnTo>
                  <a:pt x="398801" y="330672"/>
                </a:lnTo>
                <a:lnTo>
                  <a:pt x="398801" y="370991"/>
                </a:lnTo>
                <a:lnTo>
                  <a:pt x="404896" y="370991"/>
                </a:lnTo>
                <a:lnTo>
                  <a:pt x="404896" y="380247"/>
                </a:lnTo>
                <a:lnTo>
                  <a:pt x="418608" y="380247"/>
                </a:lnTo>
                <a:lnTo>
                  <a:pt x="418608" y="396857"/>
                </a:lnTo>
                <a:lnTo>
                  <a:pt x="424829" y="396857"/>
                </a:lnTo>
                <a:lnTo>
                  <a:pt x="424829" y="404338"/>
                </a:lnTo>
                <a:lnTo>
                  <a:pt x="437145" y="404338"/>
                </a:lnTo>
                <a:lnTo>
                  <a:pt x="437145" y="421962"/>
                </a:lnTo>
                <a:lnTo>
                  <a:pt x="443239" y="421962"/>
                </a:lnTo>
                <a:lnTo>
                  <a:pt x="443239" y="446052"/>
                </a:lnTo>
                <a:lnTo>
                  <a:pt x="450095" y="446052"/>
                </a:lnTo>
                <a:lnTo>
                  <a:pt x="450095" y="479398"/>
                </a:lnTo>
                <a:lnTo>
                  <a:pt x="493772" y="479398"/>
                </a:lnTo>
                <a:lnTo>
                  <a:pt x="493772" y="496008"/>
                </a:lnTo>
                <a:lnTo>
                  <a:pt x="507103" y="496008"/>
                </a:lnTo>
                <a:lnTo>
                  <a:pt x="507103" y="503742"/>
                </a:lnTo>
                <a:lnTo>
                  <a:pt x="512944" y="503742"/>
                </a:lnTo>
                <a:lnTo>
                  <a:pt x="512944" y="522127"/>
                </a:lnTo>
                <a:lnTo>
                  <a:pt x="536940" y="522127"/>
                </a:lnTo>
                <a:lnTo>
                  <a:pt x="536940" y="528973"/>
                </a:lnTo>
                <a:lnTo>
                  <a:pt x="571348" y="528973"/>
                </a:lnTo>
                <a:lnTo>
                  <a:pt x="571348" y="546217"/>
                </a:lnTo>
                <a:lnTo>
                  <a:pt x="576554" y="546217"/>
                </a:lnTo>
                <a:lnTo>
                  <a:pt x="576554" y="552937"/>
                </a:lnTo>
                <a:lnTo>
                  <a:pt x="596107" y="552937"/>
                </a:lnTo>
                <a:lnTo>
                  <a:pt x="596107" y="571195"/>
                </a:lnTo>
                <a:lnTo>
                  <a:pt x="640545" y="571195"/>
                </a:lnTo>
                <a:lnTo>
                  <a:pt x="640545" y="602512"/>
                </a:lnTo>
                <a:lnTo>
                  <a:pt x="646639" y="602512"/>
                </a:lnTo>
                <a:lnTo>
                  <a:pt x="646639" y="619756"/>
                </a:lnTo>
                <a:lnTo>
                  <a:pt x="691331" y="619756"/>
                </a:lnTo>
                <a:lnTo>
                  <a:pt x="691331" y="644607"/>
                </a:lnTo>
                <a:lnTo>
                  <a:pt x="703266" y="644607"/>
                </a:lnTo>
                <a:lnTo>
                  <a:pt x="703266" y="668698"/>
                </a:lnTo>
                <a:lnTo>
                  <a:pt x="717106" y="668698"/>
                </a:lnTo>
                <a:lnTo>
                  <a:pt x="717106" y="710539"/>
                </a:lnTo>
                <a:lnTo>
                  <a:pt x="730056" y="710539"/>
                </a:lnTo>
                <a:lnTo>
                  <a:pt x="730056" y="719794"/>
                </a:lnTo>
                <a:lnTo>
                  <a:pt x="735262" y="719794"/>
                </a:lnTo>
                <a:lnTo>
                  <a:pt x="735262" y="734756"/>
                </a:lnTo>
                <a:lnTo>
                  <a:pt x="754941" y="734756"/>
                </a:lnTo>
                <a:lnTo>
                  <a:pt x="754941" y="775709"/>
                </a:lnTo>
                <a:lnTo>
                  <a:pt x="761290" y="775709"/>
                </a:lnTo>
                <a:lnTo>
                  <a:pt x="761290" y="850897"/>
                </a:lnTo>
                <a:lnTo>
                  <a:pt x="773225" y="850897"/>
                </a:lnTo>
                <a:lnTo>
                  <a:pt x="773225" y="866238"/>
                </a:lnTo>
                <a:lnTo>
                  <a:pt x="797983" y="866238"/>
                </a:lnTo>
                <a:lnTo>
                  <a:pt x="797983" y="898697"/>
                </a:lnTo>
                <a:lnTo>
                  <a:pt x="817917" y="898697"/>
                </a:lnTo>
                <a:lnTo>
                  <a:pt x="817917" y="907699"/>
                </a:lnTo>
                <a:lnTo>
                  <a:pt x="824900" y="907699"/>
                </a:lnTo>
                <a:lnTo>
                  <a:pt x="824900" y="924816"/>
                </a:lnTo>
                <a:lnTo>
                  <a:pt x="836454" y="924816"/>
                </a:lnTo>
                <a:lnTo>
                  <a:pt x="836454" y="941553"/>
                </a:lnTo>
                <a:lnTo>
                  <a:pt x="842802" y="941553"/>
                </a:lnTo>
                <a:lnTo>
                  <a:pt x="842802" y="949287"/>
                </a:lnTo>
                <a:lnTo>
                  <a:pt x="849531" y="949287"/>
                </a:lnTo>
                <a:lnTo>
                  <a:pt x="849531" y="965643"/>
                </a:lnTo>
                <a:lnTo>
                  <a:pt x="867942" y="965643"/>
                </a:lnTo>
                <a:lnTo>
                  <a:pt x="867942" y="981999"/>
                </a:lnTo>
                <a:lnTo>
                  <a:pt x="881273" y="981999"/>
                </a:lnTo>
                <a:lnTo>
                  <a:pt x="881273" y="999243"/>
                </a:lnTo>
                <a:lnTo>
                  <a:pt x="957072" y="999243"/>
                </a:lnTo>
                <a:lnTo>
                  <a:pt x="957072" y="1007864"/>
                </a:lnTo>
                <a:lnTo>
                  <a:pt x="976752" y="1007864"/>
                </a:lnTo>
                <a:lnTo>
                  <a:pt x="976752" y="1024094"/>
                </a:lnTo>
                <a:lnTo>
                  <a:pt x="1026268" y="1024094"/>
                </a:lnTo>
                <a:lnTo>
                  <a:pt x="1026268" y="1049325"/>
                </a:lnTo>
                <a:lnTo>
                  <a:pt x="1045313" y="1049325"/>
                </a:lnTo>
                <a:lnTo>
                  <a:pt x="1045313" y="1064667"/>
                </a:lnTo>
                <a:lnTo>
                  <a:pt x="1065882" y="1064667"/>
                </a:lnTo>
                <a:lnTo>
                  <a:pt x="1065882" y="1082037"/>
                </a:lnTo>
                <a:lnTo>
                  <a:pt x="1072738" y="1082037"/>
                </a:lnTo>
                <a:lnTo>
                  <a:pt x="1072738" y="1098647"/>
                </a:lnTo>
                <a:lnTo>
                  <a:pt x="1084673" y="1098647"/>
                </a:lnTo>
                <a:lnTo>
                  <a:pt x="1084673" y="1106381"/>
                </a:lnTo>
                <a:lnTo>
                  <a:pt x="1109431" y="1106381"/>
                </a:lnTo>
                <a:lnTo>
                  <a:pt x="1109431" y="1123498"/>
                </a:lnTo>
                <a:lnTo>
                  <a:pt x="1115907" y="1123498"/>
                </a:lnTo>
                <a:lnTo>
                  <a:pt x="1115907" y="1180808"/>
                </a:lnTo>
                <a:lnTo>
                  <a:pt x="1128603" y="1180808"/>
                </a:lnTo>
                <a:lnTo>
                  <a:pt x="1128603" y="1197544"/>
                </a:lnTo>
                <a:lnTo>
                  <a:pt x="1135333" y="1197544"/>
                </a:lnTo>
                <a:lnTo>
                  <a:pt x="1135333" y="1213647"/>
                </a:lnTo>
                <a:lnTo>
                  <a:pt x="1147394" y="1213647"/>
                </a:lnTo>
                <a:lnTo>
                  <a:pt x="1147394" y="1247373"/>
                </a:lnTo>
                <a:lnTo>
                  <a:pt x="1154250" y="1247373"/>
                </a:lnTo>
                <a:lnTo>
                  <a:pt x="1154250" y="1288073"/>
                </a:lnTo>
                <a:lnTo>
                  <a:pt x="1180406" y="1288073"/>
                </a:lnTo>
                <a:lnTo>
                  <a:pt x="1180406" y="1321800"/>
                </a:lnTo>
                <a:lnTo>
                  <a:pt x="1193102" y="1321800"/>
                </a:lnTo>
                <a:lnTo>
                  <a:pt x="1193102" y="1337775"/>
                </a:lnTo>
                <a:lnTo>
                  <a:pt x="1205418" y="1337775"/>
                </a:lnTo>
                <a:lnTo>
                  <a:pt x="1205418" y="1353624"/>
                </a:lnTo>
                <a:lnTo>
                  <a:pt x="1218115" y="1353624"/>
                </a:lnTo>
                <a:lnTo>
                  <a:pt x="1218115" y="1371248"/>
                </a:lnTo>
                <a:lnTo>
                  <a:pt x="1224082" y="1371248"/>
                </a:lnTo>
                <a:lnTo>
                  <a:pt x="1224082" y="1387478"/>
                </a:lnTo>
                <a:lnTo>
                  <a:pt x="1242873" y="1387478"/>
                </a:lnTo>
                <a:lnTo>
                  <a:pt x="1242873" y="1404594"/>
                </a:lnTo>
                <a:lnTo>
                  <a:pt x="1250110" y="1404594"/>
                </a:lnTo>
                <a:lnTo>
                  <a:pt x="1250110" y="1420443"/>
                </a:lnTo>
                <a:lnTo>
                  <a:pt x="1288581" y="1420443"/>
                </a:lnTo>
                <a:lnTo>
                  <a:pt x="1288581" y="1437433"/>
                </a:lnTo>
                <a:lnTo>
                  <a:pt x="1294294" y="1437433"/>
                </a:lnTo>
                <a:lnTo>
                  <a:pt x="1294294" y="1455184"/>
                </a:lnTo>
                <a:lnTo>
                  <a:pt x="1313593" y="1455184"/>
                </a:lnTo>
                <a:lnTo>
                  <a:pt x="1313593" y="1469512"/>
                </a:lnTo>
                <a:lnTo>
                  <a:pt x="1332892" y="1469512"/>
                </a:lnTo>
                <a:lnTo>
                  <a:pt x="1332892" y="1477499"/>
                </a:lnTo>
                <a:lnTo>
                  <a:pt x="1338352" y="1477499"/>
                </a:lnTo>
                <a:lnTo>
                  <a:pt x="1338352" y="1494490"/>
                </a:lnTo>
                <a:lnTo>
                  <a:pt x="1351048" y="1494490"/>
                </a:lnTo>
                <a:lnTo>
                  <a:pt x="1351048" y="1511987"/>
                </a:lnTo>
                <a:lnTo>
                  <a:pt x="1458843" y="1511987"/>
                </a:lnTo>
                <a:lnTo>
                  <a:pt x="1458843" y="1545206"/>
                </a:lnTo>
                <a:lnTo>
                  <a:pt x="1464683" y="1545206"/>
                </a:lnTo>
                <a:lnTo>
                  <a:pt x="1464683" y="1560801"/>
                </a:lnTo>
                <a:lnTo>
                  <a:pt x="1484871" y="1560801"/>
                </a:lnTo>
                <a:lnTo>
                  <a:pt x="1484871" y="1593514"/>
                </a:lnTo>
                <a:lnTo>
                  <a:pt x="1503535" y="1593514"/>
                </a:lnTo>
                <a:lnTo>
                  <a:pt x="1503535" y="1610884"/>
                </a:lnTo>
                <a:lnTo>
                  <a:pt x="1510264" y="1610884"/>
                </a:lnTo>
                <a:lnTo>
                  <a:pt x="1510264" y="1626606"/>
                </a:lnTo>
                <a:lnTo>
                  <a:pt x="1534769" y="1626606"/>
                </a:lnTo>
                <a:lnTo>
                  <a:pt x="1534769" y="1651077"/>
                </a:lnTo>
                <a:lnTo>
                  <a:pt x="1554067" y="1651077"/>
                </a:lnTo>
                <a:lnTo>
                  <a:pt x="1554067" y="1685057"/>
                </a:lnTo>
                <a:lnTo>
                  <a:pt x="1560035" y="1685057"/>
                </a:lnTo>
                <a:lnTo>
                  <a:pt x="1560035" y="1701667"/>
                </a:lnTo>
                <a:lnTo>
                  <a:pt x="1579207" y="1701667"/>
                </a:lnTo>
                <a:lnTo>
                  <a:pt x="1579207" y="1717896"/>
                </a:lnTo>
                <a:lnTo>
                  <a:pt x="1591903" y="1717896"/>
                </a:lnTo>
                <a:lnTo>
                  <a:pt x="1591903" y="1733745"/>
                </a:lnTo>
                <a:lnTo>
                  <a:pt x="1617297" y="1733745"/>
                </a:lnTo>
                <a:lnTo>
                  <a:pt x="1617297" y="1758849"/>
                </a:lnTo>
                <a:lnTo>
                  <a:pt x="1731947" y="1758849"/>
                </a:lnTo>
                <a:lnTo>
                  <a:pt x="1731947" y="1776600"/>
                </a:lnTo>
                <a:lnTo>
                  <a:pt x="1802413" y="1776600"/>
                </a:lnTo>
                <a:lnTo>
                  <a:pt x="1802413" y="1791942"/>
                </a:lnTo>
                <a:lnTo>
                  <a:pt x="1840630" y="1791942"/>
                </a:lnTo>
                <a:lnTo>
                  <a:pt x="1840630" y="1833023"/>
                </a:lnTo>
                <a:lnTo>
                  <a:pt x="1858787" y="1833023"/>
                </a:lnTo>
                <a:lnTo>
                  <a:pt x="1858787" y="1849252"/>
                </a:lnTo>
                <a:lnTo>
                  <a:pt x="1866277" y="1849252"/>
                </a:lnTo>
                <a:lnTo>
                  <a:pt x="1866277" y="1866749"/>
                </a:lnTo>
                <a:lnTo>
                  <a:pt x="1884688" y="1866749"/>
                </a:lnTo>
                <a:lnTo>
                  <a:pt x="1884688" y="1908083"/>
                </a:lnTo>
                <a:lnTo>
                  <a:pt x="1909827" y="1908083"/>
                </a:lnTo>
                <a:lnTo>
                  <a:pt x="1909827" y="1933568"/>
                </a:lnTo>
                <a:lnTo>
                  <a:pt x="1935347" y="1933568"/>
                </a:lnTo>
                <a:lnTo>
                  <a:pt x="1935347" y="1991131"/>
                </a:lnTo>
                <a:lnTo>
                  <a:pt x="1991466" y="1991131"/>
                </a:lnTo>
                <a:lnTo>
                  <a:pt x="1991466" y="2015222"/>
                </a:lnTo>
                <a:lnTo>
                  <a:pt x="2037301" y="2015222"/>
                </a:lnTo>
                <a:lnTo>
                  <a:pt x="2037301" y="2030944"/>
                </a:lnTo>
                <a:lnTo>
                  <a:pt x="2195247" y="2030944"/>
                </a:lnTo>
                <a:lnTo>
                  <a:pt x="2195247" y="2056429"/>
                </a:lnTo>
                <a:lnTo>
                  <a:pt x="2240574" y="2056429"/>
                </a:lnTo>
                <a:lnTo>
                  <a:pt x="2240574" y="2073419"/>
                </a:lnTo>
                <a:lnTo>
                  <a:pt x="2246542" y="2073419"/>
                </a:lnTo>
                <a:lnTo>
                  <a:pt x="2246542" y="2114499"/>
                </a:lnTo>
                <a:lnTo>
                  <a:pt x="2259238" y="2114499"/>
                </a:lnTo>
                <a:lnTo>
                  <a:pt x="2259238" y="2139097"/>
                </a:lnTo>
                <a:lnTo>
                  <a:pt x="2284885" y="2139097"/>
                </a:lnTo>
                <a:lnTo>
                  <a:pt x="2284885" y="2163694"/>
                </a:lnTo>
                <a:lnTo>
                  <a:pt x="2576019" y="2163694"/>
                </a:lnTo>
                <a:lnTo>
                  <a:pt x="2576019" y="2187404"/>
                </a:lnTo>
                <a:lnTo>
                  <a:pt x="2615632" y="2187404"/>
                </a:lnTo>
                <a:lnTo>
                  <a:pt x="2615632" y="2214918"/>
                </a:lnTo>
                <a:lnTo>
                  <a:pt x="2634297" y="2214918"/>
                </a:lnTo>
                <a:lnTo>
                  <a:pt x="2634297" y="2247123"/>
                </a:lnTo>
                <a:lnTo>
                  <a:pt x="2950950" y="2247123"/>
                </a:lnTo>
                <a:lnTo>
                  <a:pt x="2950950" y="2271086"/>
                </a:lnTo>
                <a:lnTo>
                  <a:pt x="2957553" y="2271086"/>
                </a:lnTo>
                <a:lnTo>
                  <a:pt x="2957553" y="2303799"/>
                </a:lnTo>
                <a:lnTo>
                  <a:pt x="2994500" y="2303799"/>
                </a:lnTo>
                <a:lnTo>
                  <a:pt x="2994500" y="2335497"/>
                </a:lnTo>
                <a:lnTo>
                  <a:pt x="3001991" y="2335497"/>
                </a:lnTo>
                <a:lnTo>
                  <a:pt x="3001991" y="2378732"/>
                </a:lnTo>
                <a:lnTo>
                  <a:pt x="3020782" y="2378732"/>
                </a:lnTo>
                <a:lnTo>
                  <a:pt x="3020782" y="2410811"/>
                </a:lnTo>
                <a:lnTo>
                  <a:pt x="3066363" y="2410811"/>
                </a:lnTo>
                <a:lnTo>
                  <a:pt x="3066363" y="2452778"/>
                </a:lnTo>
                <a:lnTo>
                  <a:pt x="3510110" y="2452778"/>
                </a:lnTo>
                <a:lnTo>
                  <a:pt x="3510110" y="2486759"/>
                </a:lnTo>
                <a:lnTo>
                  <a:pt x="3572197" y="2486759"/>
                </a:lnTo>
                <a:lnTo>
                  <a:pt x="3572197" y="2527332"/>
                </a:lnTo>
                <a:lnTo>
                  <a:pt x="3687609" y="2527332"/>
                </a:lnTo>
                <a:lnTo>
                  <a:pt x="3687609" y="2568285"/>
                </a:lnTo>
                <a:lnTo>
                  <a:pt x="3750331" y="2568285"/>
                </a:lnTo>
                <a:lnTo>
                  <a:pt x="3750331" y="2617734"/>
                </a:lnTo>
                <a:lnTo>
                  <a:pt x="3838699" y="2617734"/>
                </a:lnTo>
                <a:lnTo>
                  <a:pt x="3838699" y="2675678"/>
                </a:lnTo>
                <a:lnTo>
                  <a:pt x="5286495" y="2675678"/>
                </a:lnTo>
                <a:lnTo>
                  <a:pt x="5286495" y="2841140"/>
                </a:lnTo>
                <a:lnTo>
                  <a:pt x="5363311" y="2841140"/>
                </a:lnTo>
                <a:lnTo>
                  <a:pt x="5363311" y="3006223"/>
                </a:lnTo>
                <a:lnTo>
                  <a:pt x="6301338" y="3006223"/>
                </a:lnTo>
              </a:path>
            </a:pathLst>
          </a:custGeom>
          <a:noFill/>
          <a:ln w="19032" cap="flat">
            <a:solidFill>
              <a:srgbClr val="772A28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 sz="1200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9B4AA988-D936-FDE2-231F-8D22F67F7218}"/>
              </a:ext>
            </a:extLst>
          </p:cNvPr>
          <p:cNvGrpSpPr/>
          <p:nvPr/>
        </p:nvGrpSpPr>
        <p:grpSpPr>
          <a:xfrm>
            <a:off x="1530022" y="3535701"/>
            <a:ext cx="6386679" cy="276999"/>
            <a:chOff x="1722559" y="4593381"/>
            <a:chExt cx="8515572" cy="369332"/>
          </a:xfrm>
        </p:grpSpPr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E6B64765-0E17-7D85-1F09-746BF5315FB0}"/>
                </a:ext>
              </a:extLst>
            </p:cNvPr>
            <p:cNvSpPr txBox="1"/>
            <p:nvPr/>
          </p:nvSpPr>
          <p:spPr>
            <a:xfrm>
              <a:off x="1722559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52291120-B5D9-DCD1-AA60-CDAF574B0287}"/>
                </a:ext>
              </a:extLst>
            </p:cNvPr>
            <p:cNvSpPr txBox="1"/>
            <p:nvPr/>
          </p:nvSpPr>
          <p:spPr>
            <a:xfrm>
              <a:off x="2533388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3</a:t>
              </a: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67E45453-CFD0-B8E3-BA41-A13F06A7B220}"/>
                </a:ext>
              </a:extLst>
            </p:cNvPr>
            <p:cNvSpPr txBox="1"/>
            <p:nvPr/>
          </p:nvSpPr>
          <p:spPr>
            <a:xfrm>
              <a:off x="3344218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6</a:t>
              </a: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DD9C3025-1AEC-3A0A-903A-800871BC7EB4}"/>
                </a:ext>
              </a:extLst>
            </p:cNvPr>
            <p:cNvSpPr txBox="1"/>
            <p:nvPr/>
          </p:nvSpPr>
          <p:spPr>
            <a:xfrm>
              <a:off x="6534735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18</a:t>
              </a: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92B69185-01AE-5DE8-AAC8-E379BED6CC16}"/>
                </a:ext>
              </a:extLst>
            </p:cNvPr>
            <p:cNvSpPr txBox="1"/>
            <p:nvPr/>
          </p:nvSpPr>
          <p:spPr>
            <a:xfrm>
              <a:off x="8156392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24</a:t>
              </a: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A749F459-9E30-3E12-B43C-FE78DD8D839C}"/>
                </a:ext>
              </a:extLst>
            </p:cNvPr>
            <p:cNvSpPr txBox="1"/>
            <p:nvPr/>
          </p:nvSpPr>
          <p:spPr>
            <a:xfrm>
              <a:off x="977817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30</a:t>
              </a: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69C7E920-C409-80F0-446A-48477753ECA1}"/>
                </a:ext>
              </a:extLst>
            </p:cNvPr>
            <p:cNvSpPr txBox="1"/>
            <p:nvPr/>
          </p:nvSpPr>
          <p:spPr>
            <a:xfrm>
              <a:off x="4155046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9</a:t>
              </a:r>
            </a:p>
          </p:txBody>
        </p:sp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ADE26FC7-91BE-DC14-A752-9F076FE32A87}"/>
                </a:ext>
              </a:extLst>
            </p:cNvPr>
            <p:cNvSpPr txBox="1"/>
            <p:nvPr/>
          </p:nvSpPr>
          <p:spPr>
            <a:xfrm>
              <a:off x="572390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15</a:t>
              </a: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3D881969-9458-5A62-96F6-FBD9EF792C37}"/>
                </a:ext>
              </a:extLst>
            </p:cNvPr>
            <p:cNvSpPr txBox="1"/>
            <p:nvPr/>
          </p:nvSpPr>
          <p:spPr>
            <a:xfrm>
              <a:off x="491307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12</a:t>
              </a: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086185D2-D170-775A-4E00-4F0D7F7641E6}"/>
                </a:ext>
              </a:extLst>
            </p:cNvPr>
            <p:cNvSpPr txBox="1"/>
            <p:nvPr/>
          </p:nvSpPr>
          <p:spPr>
            <a:xfrm>
              <a:off x="7345564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21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2405FE66-268D-E35E-D500-180B0F5CA0FE}"/>
                </a:ext>
              </a:extLst>
            </p:cNvPr>
            <p:cNvSpPr txBox="1"/>
            <p:nvPr/>
          </p:nvSpPr>
          <p:spPr>
            <a:xfrm>
              <a:off x="8967348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27</a:t>
              </a: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C0EF6FA-94A6-51F7-5477-731E8777EFE5}"/>
              </a:ext>
            </a:extLst>
          </p:cNvPr>
          <p:cNvGrpSpPr/>
          <p:nvPr/>
        </p:nvGrpSpPr>
        <p:grpSpPr>
          <a:xfrm>
            <a:off x="1169362" y="943611"/>
            <a:ext cx="425880" cy="2662092"/>
            <a:chOff x="1241679" y="1137266"/>
            <a:chExt cx="567840" cy="3549455"/>
          </a:xfrm>
        </p:grpSpPr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0232A792-4E18-03CD-C5FE-D788CB7F8B3A}"/>
                </a:ext>
              </a:extLst>
            </p:cNvPr>
            <p:cNvSpPr txBox="1"/>
            <p:nvPr/>
          </p:nvSpPr>
          <p:spPr>
            <a:xfrm>
              <a:off x="1349563" y="1772021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349BA69A-11D9-5157-FA11-199F633C6E77}"/>
                </a:ext>
              </a:extLst>
            </p:cNvPr>
            <p:cNvSpPr txBox="1"/>
            <p:nvPr/>
          </p:nvSpPr>
          <p:spPr>
            <a:xfrm>
              <a:off x="1349563" y="2406776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AD67119C-88DC-76C5-0E41-043833A361B9}"/>
                </a:ext>
              </a:extLst>
            </p:cNvPr>
            <p:cNvSpPr txBox="1"/>
            <p:nvPr/>
          </p:nvSpPr>
          <p:spPr>
            <a:xfrm>
              <a:off x="1349563" y="3041531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3D850F05-62E4-AC1E-F482-D344E26A31CC}"/>
                </a:ext>
              </a:extLst>
            </p:cNvPr>
            <p:cNvSpPr txBox="1"/>
            <p:nvPr/>
          </p:nvSpPr>
          <p:spPr>
            <a:xfrm>
              <a:off x="1349563" y="3676287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59BFDC37-A0C5-1E0B-006F-304A0A08D500}"/>
                </a:ext>
              </a:extLst>
            </p:cNvPr>
            <p:cNvSpPr txBox="1"/>
            <p:nvPr/>
          </p:nvSpPr>
          <p:spPr>
            <a:xfrm>
              <a:off x="1455920" y="4317389"/>
              <a:ext cx="353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8EE03F0B-2500-9DE7-44F5-D22AD1A779F5}"/>
                </a:ext>
              </a:extLst>
            </p:cNvPr>
            <p:cNvSpPr txBox="1"/>
            <p:nvPr/>
          </p:nvSpPr>
          <p:spPr>
            <a:xfrm>
              <a:off x="1241679" y="1137266"/>
              <a:ext cx="56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100</a:t>
              </a:r>
            </a:p>
          </p:txBody>
        </p:sp>
      </p:grpSp>
      <p:sp>
        <p:nvSpPr>
          <p:cNvPr id="379" name="TextBox 378">
            <a:extLst>
              <a:ext uri="{FF2B5EF4-FFF2-40B4-BE49-F238E27FC236}">
                <a16:creationId xmlns:a16="http://schemas.microsoft.com/office/drawing/2014/main" id="{68FED4CD-9EB8-B1BD-BA18-D75732FDACBD}"/>
              </a:ext>
            </a:extLst>
          </p:cNvPr>
          <p:cNvSpPr txBox="1"/>
          <p:nvPr/>
        </p:nvSpPr>
        <p:spPr>
          <a:xfrm rot="16200000">
            <a:off x="769432" y="2132627"/>
            <a:ext cx="7745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3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PFS (%)</a:t>
            </a:r>
          </a:p>
        </p:txBody>
      </p:sp>
      <p:grpSp>
        <p:nvGrpSpPr>
          <p:cNvPr id="381" name="Graphic 4">
            <a:extLst>
              <a:ext uri="{FF2B5EF4-FFF2-40B4-BE49-F238E27FC236}">
                <a16:creationId xmlns:a16="http://schemas.microsoft.com/office/drawing/2014/main" id="{30AD06DE-ECF8-F9B1-0F1A-2BED62BE8A44}"/>
              </a:ext>
            </a:extLst>
          </p:cNvPr>
          <p:cNvGrpSpPr/>
          <p:nvPr/>
        </p:nvGrpSpPr>
        <p:grpSpPr>
          <a:xfrm>
            <a:off x="1641292" y="1055583"/>
            <a:ext cx="4770949" cy="2306683"/>
            <a:chOff x="3031966" y="1400405"/>
            <a:chExt cx="6361265" cy="3075577"/>
          </a:xfrm>
          <a:noFill/>
        </p:grpSpPr>
        <p:sp>
          <p:nvSpPr>
            <p:cNvPr id="383" name="Freeform 1163">
              <a:extLst>
                <a:ext uri="{FF2B5EF4-FFF2-40B4-BE49-F238E27FC236}">
                  <a16:creationId xmlns:a16="http://schemas.microsoft.com/office/drawing/2014/main" id="{67511899-069D-DB4A-4CC0-A9C742DFC75C}"/>
                </a:ext>
              </a:extLst>
            </p:cNvPr>
            <p:cNvSpPr/>
            <p:nvPr/>
          </p:nvSpPr>
          <p:spPr>
            <a:xfrm>
              <a:off x="9326954" y="4409797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9 w 66276"/>
                <a:gd name="connsiteY1" fmla="*/ 66185 h 66185"/>
                <a:gd name="connsiteX2" fmla="*/ 0 w 66276"/>
                <a:gd name="connsiteY2" fmla="*/ 33093 h 66185"/>
                <a:gd name="connsiteX3" fmla="*/ 33139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2" y="66185"/>
                    <a:pt x="33139" y="66185"/>
                  </a:cubicBezTo>
                  <a:cubicBezTo>
                    <a:pt x="14856" y="66185"/>
                    <a:pt x="0" y="51351"/>
                    <a:pt x="0" y="33093"/>
                  </a:cubicBezTo>
                  <a:cubicBezTo>
                    <a:pt x="0" y="14835"/>
                    <a:pt x="14856" y="0"/>
                    <a:pt x="33139" y="0"/>
                  </a:cubicBezTo>
                  <a:cubicBezTo>
                    <a:pt x="51422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4" name="Freeform 1164">
              <a:extLst>
                <a:ext uri="{FF2B5EF4-FFF2-40B4-BE49-F238E27FC236}">
                  <a16:creationId xmlns:a16="http://schemas.microsoft.com/office/drawing/2014/main" id="{89C54BC9-E4DE-5ED1-300A-E8F7A144CF6D}"/>
                </a:ext>
              </a:extLst>
            </p:cNvPr>
            <p:cNvSpPr/>
            <p:nvPr/>
          </p:nvSpPr>
          <p:spPr>
            <a:xfrm>
              <a:off x="9326954" y="4409797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9 w 66276"/>
                <a:gd name="connsiteY1" fmla="*/ 66185 h 66185"/>
                <a:gd name="connsiteX2" fmla="*/ 0 w 66276"/>
                <a:gd name="connsiteY2" fmla="*/ 33093 h 66185"/>
                <a:gd name="connsiteX3" fmla="*/ 33139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2" y="66185"/>
                    <a:pt x="33139" y="66185"/>
                  </a:cubicBezTo>
                  <a:cubicBezTo>
                    <a:pt x="14856" y="66185"/>
                    <a:pt x="0" y="51351"/>
                    <a:pt x="0" y="33093"/>
                  </a:cubicBezTo>
                  <a:cubicBezTo>
                    <a:pt x="0" y="14835"/>
                    <a:pt x="14856" y="0"/>
                    <a:pt x="33139" y="0"/>
                  </a:cubicBezTo>
                  <a:cubicBezTo>
                    <a:pt x="51422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5" name="Freeform 1165">
              <a:extLst>
                <a:ext uri="{FF2B5EF4-FFF2-40B4-BE49-F238E27FC236}">
                  <a16:creationId xmlns:a16="http://schemas.microsoft.com/office/drawing/2014/main" id="{4D4307FC-DA43-701C-A383-F7756FD8EA78}"/>
                </a:ext>
              </a:extLst>
            </p:cNvPr>
            <p:cNvSpPr/>
            <p:nvPr/>
          </p:nvSpPr>
          <p:spPr>
            <a:xfrm>
              <a:off x="8240758" y="407684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6" name="Freeform 1166">
              <a:extLst>
                <a:ext uri="{FF2B5EF4-FFF2-40B4-BE49-F238E27FC236}">
                  <a16:creationId xmlns:a16="http://schemas.microsoft.com/office/drawing/2014/main" id="{2CE48A25-CEB6-A2A8-CDE0-A1C92A6EFCA9}"/>
                </a:ext>
              </a:extLst>
            </p:cNvPr>
            <p:cNvSpPr/>
            <p:nvPr/>
          </p:nvSpPr>
          <p:spPr>
            <a:xfrm>
              <a:off x="8240758" y="408001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7" name="Freeform 1167">
              <a:extLst>
                <a:ext uri="{FF2B5EF4-FFF2-40B4-BE49-F238E27FC236}">
                  <a16:creationId xmlns:a16="http://schemas.microsoft.com/office/drawing/2014/main" id="{E7835BFC-5CD3-CEE2-CB54-6E8318015D1C}"/>
                </a:ext>
              </a:extLst>
            </p:cNvPr>
            <p:cNvSpPr/>
            <p:nvPr/>
          </p:nvSpPr>
          <p:spPr>
            <a:xfrm>
              <a:off x="8215365" y="407684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8" name="Freeform 1168">
              <a:extLst>
                <a:ext uri="{FF2B5EF4-FFF2-40B4-BE49-F238E27FC236}">
                  <a16:creationId xmlns:a16="http://schemas.microsoft.com/office/drawing/2014/main" id="{10821FCB-DFC1-3618-ED97-D43E328838E6}"/>
                </a:ext>
              </a:extLst>
            </p:cNvPr>
            <p:cNvSpPr/>
            <p:nvPr/>
          </p:nvSpPr>
          <p:spPr>
            <a:xfrm>
              <a:off x="8215365" y="408001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9" name="Freeform 1169">
              <a:extLst>
                <a:ext uri="{FF2B5EF4-FFF2-40B4-BE49-F238E27FC236}">
                  <a16:creationId xmlns:a16="http://schemas.microsoft.com/office/drawing/2014/main" id="{96212E37-6F54-1610-17CA-94236733BF60}"/>
                </a:ext>
              </a:extLst>
            </p:cNvPr>
            <p:cNvSpPr/>
            <p:nvPr/>
          </p:nvSpPr>
          <p:spPr>
            <a:xfrm>
              <a:off x="7815167" y="407684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9 w 66276"/>
                <a:gd name="connsiteY1" fmla="*/ 66185 h 66185"/>
                <a:gd name="connsiteX2" fmla="*/ 0 w 66276"/>
                <a:gd name="connsiteY2" fmla="*/ 33093 h 66185"/>
                <a:gd name="connsiteX3" fmla="*/ 33139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2" y="66185"/>
                    <a:pt x="33139" y="66185"/>
                  </a:cubicBezTo>
                  <a:cubicBezTo>
                    <a:pt x="14856" y="66185"/>
                    <a:pt x="0" y="51351"/>
                    <a:pt x="0" y="33093"/>
                  </a:cubicBezTo>
                  <a:cubicBezTo>
                    <a:pt x="0" y="14835"/>
                    <a:pt x="14856" y="0"/>
                    <a:pt x="33139" y="0"/>
                  </a:cubicBezTo>
                  <a:cubicBezTo>
                    <a:pt x="51422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0" name="Freeform 1170">
              <a:extLst>
                <a:ext uri="{FF2B5EF4-FFF2-40B4-BE49-F238E27FC236}">
                  <a16:creationId xmlns:a16="http://schemas.microsoft.com/office/drawing/2014/main" id="{96172175-8727-BE6D-CC3D-FD34D9C14C0B}"/>
                </a:ext>
              </a:extLst>
            </p:cNvPr>
            <p:cNvSpPr/>
            <p:nvPr/>
          </p:nvSpPr>
          <p:spPr>
            <a:xfrm>
              <a:off x="7818341" y="4080013"/>
              <a:ext cx="66276" cy="66185"/>
            </a:xfrm>
            <a:custGeom>
              <a:avLst/>
              <a:gdLst>
                <a:gd name="connsiteX0" fmla="*/ 66277 w 66276"/>
                <a:gd name="connsiteY0" fmla="*/ 33093 h 66185"/>
                <a:gd name="connsiteX1" fmla="*/ 33139 w 66276"/>
                <a:gd name="connsiteY1" fmla="*/ 66185 h 66185"/>
                <a:gd name="connsiteX2" fmla="*/ 0 w 66276"/>
                <a:gd name="connsiteY2" fmla="*/ 33093 h 66185"/>
                <a:gd name="connsiteX3" fmla="*/ 33139 w 66276"/>
                <a:gd name="connsiteY3" fmla="*/ 0 h 66185"/>
                <a:gd name="connsiteX4" fmla="*/ 66277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7" y="33093"/>
                  </a:moveTo>
                  <a:cubicBezTo>
                    <a:pt x="66277" y="51351"/>
                    <a:pt x="51422" y="66185"/>
                    <a:pt x="33139" y="66185"/>
                  </a:cubicBezTo>
                  <a:cubicBezTo>
                    <a:pt x="14856" y="66185"/>
                    <a:pt x="0" y="51351"/>
                    <a:pt x="0" y="33093"/>
                  </a:cubicBezTo>
                  <a:cubicBezTo>
                    <a:pt x="0" y="14835"/>
                    <a:pt x="14856" y="0"/>
                    <a:pt x="33139" y="0"/>
                  </a:cubicBezTo>
                  <a:cubicBezTo>
                    <a:pt x="51422" y="0"/>
                    <a:pt x="66277" y="14835"/>
                    <a:pt x="66277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1" name="Freeform 1171">
              <a:extLst>
                <a:ext uri="{FF2B5EF4-FFF2-40B4-BE49-F238E27FC236}">
                  <a16:creationId xmlns:a16="http://schemas.microsoft.com/office/drawing/2014/main" id="{BF596F21-815F-5608-FF6E-B172F226E41A}"/>
                </a:ext>
              </a:extLst>
            </p:cNvPr>
            <p:cNvSpPr/>
            <p:nvPr/>
          </p:nvSpPr>
          <p:spPr>
            <a:xfrm>
              <a:off x="7510194" y="407684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2" name="Freeform 1172">
              <a:extLst>
                <a:ext uri="{FF2B5EF4-FFF2-40B4-BE49-F238E27FC236}">
                  <a16:creationId xmlns:a16="http://schemas.microsoft.com/office/drawing/2014/main" id="{F79BCE7F-0602-1A35-54C1-FD8B54D1462E}"/>
                </a:ext>
              </a:extLst>
            </p:cNvPr>
            <p:cNvSpPr/>
            <p:nvPr/>
          </p:nvSpPr>
          <p:spPr>
            <a:xfrm>
              <a:off x="7510194" y="408001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3" name="Freeform 1173">
              <a:extLst>
                <a:ext uri="{FF2B5EF4-FFF2-40B4-BE49-F238E27FC236}">
                  <a16:creationId xmlns:a16="http://schemas.microsoft.com/office/drawing/2014/main" id="{7D64036E-277D-B8F5-8C70-AB109AC0527B}"/>
                </a:ext>
              </a:extLst>
            </p:cNvPr>
            <p:cNvSpPr/>
            <p:nvPr/>
          </p:nvSpPr>
          <p:spPr>
            <a:xfrm>
              <a:off x="7522891" y="407684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4" name="Freeform 1174">
              <a:extLst>
                <a:ext uri="{FF2B5EF4-FFF2-40B4-BE49-F238E27FC236}">
                  <a16:creationId xmlns:a16="http://schemas.microsoft.com/office/drawing/2014/main" id="{69F312C3-DE94-23F5-3F5F-58BCBA4335D7}"/>
                </a:ext>
              </a:extLst>
            </p:cNvPr>
            <p:cNvSpPr/>
            <p:nvPr/>
          </p:nvSpPr>
          <p:spPr>
            <a:xfrm>
              <a:off x="7526065" y="408001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5" name="Freeform 1175">
              <a:extLst>
                <a:ext uri="{FF2B5EF4-FFF2-40B4-BE49-F238E27FC236}">
                  <a16:creationId xmlns:a16="http://schemas.microsoft.com/office/drawing/2014/main" id="{5A5B940C-AAA6-5874-4D72-8ACF4BFCEF00}"/>
                </a:ext>
              </a:extLst>
            </p:cNvPr>
            <p:cNvSpPr/>
            <p:nvPr/>
          </p:nvSpPr>
          <p:spPr>
            <a:xfrm>
              <a:off x="6811499" y="4019787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6" name="Freeform 1176">
              <a:extLst>
                <a:ext uri="{FF2B5EF4-FFF2-40B4-BE49-F238E27FC236}">
                  <a16:creationId xmlns:a16="http://schemas.microsoft.com/office/drawing/2014/main" id="{454AAECC-BC9F-A8D9-76A5-9F379862DDC8}"/>
                </a:ext>
              </a:extLst>
            </p:cNvPr>
            <p:cNvSpPr/>
            <p:nvPr/>
          </p:nvSpPr>
          <p:spPr>
            <a:xfrm>
              <a:off x="6814673" y="4016617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7" name="Freeform 1177">
              <a:extLst>
                <a:ext uri="{FF2B5EF4-FFF2-40B4-BE49-F238E27FC236}">
                  <a16:creationId xmlns:a16="http://schemas.microsoft.com/office/drawing/2014/main" id="{26EFD1B0-C1D6-8612-9ED0-11FFD40E29ED}"/>
                </a:ext>
              </a:extLst>
            </p:cNvPr>
            <p:cNvSpPr/>
            <p:nvPr/>
          </p:nvSpPr>
          <p:spPr>
            <a:xfrm>
              <a:off x="6824195" y="4019787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8" name="Freeform 1178">
              <a:extLst>
                <a:ext uri="{FF2B5EF4-FFF2-40B4-BE49-F238E27FC236}">
                  <a16:creationId xmlns:a16="http://schemas.microsoft.com/office/drawing/2014/main" id="{FBD7A0F2-24A4-A829-2295-3339CD6A9951}"/>
                </a:ext>
              </a:extLst>
            </p:cNvPr>
            <p:cNvSpPr/>
            <p:nvPr/>
          </p:nvSpPr>
          <p:spPr>
            <a:xfrm>
              <a:off x="6827369" y="4016617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9" name="Freeform 1179">
              <a:extLst>
                <a:ext uri="{FF2B5EF4-FFF2-40B4-BE49-F238E27FC236}">
                  <a16:creationId xmlns:a16="http://schemas.microsoft.com/office/drawing/2014/main" id="{79305105-0996-39EC-B620-ED12D784D0DA}"/>
                </a:ext>
              </a:extLst>
            </p:cNvPr>
            <p:cNvSpPr/>
            <p:nvPr/>
          </p:nvSpPr>
          <p:spPr>
            <a:xfrm>
              <a:off x="6735319" y="3969071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0" name="Freeform 1180">
              <a:extLst>
                <a:ext uri="{FF2B5EF4-FFF2-40B4-BE49-F238E27FC236}">
                  <a16:creationId xmlns:a16="http://schemas.microsoft.com/office/drawing/2014/main" id="{40D24417-3132-3386-3495-C71C250E8808}"/>
                </a:ext>
              </a:extLst>
            </p:cNvPr>
            <p:cNvSpPr/>
            <p:nvPr/>
          </p:nvSpPr>
          <p:spPr>
            <a:xfrm>
              <a:off x="6738493" y="3972240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1" name="Freeform 1181">
              <a:extLst>
                <a:ext uri="{FF2B5EF4-FFF2-40B4-BE49-F238E27FC236}">
                  <a16:creationId xmlns:a16="http://schemas.microsoft.com/office/drawing/2014/main" id="{B33E1F1C-BC8B-3A46-86E9-0850131FA430}"/>
                </a:ext>
              </a:extLst>
            </p:cNvPr>
            <p:cNvSpPr/>
            <p:nvPr/>
          </p:nvSpPr>
          <p:spPr>
            <a:xfrm>
              <a:off x="6335121" y="3854832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2" name="Freeform 1182">
              <a:extLst>
                <a:ext uri="{FF2B5EF4-FFF2-40B4-BE49-F238E27FC236}">
                  <a16:creationId xmlns:a16="http://schemas.microsoft.com/office/drawing/2014/main" id="{00AD54CD-CC65-E2B8-B8B0-D5FF5BB6199E}"/>
                </a:ext>
              </a:extLst>
            </p:cNvPr>
            <p:cNvSpPr/>
            <p:nvPr/>
          </p:nvSpPr>
          <p:spPr>
            <a:xfrm>
              <a:off x="6331947" y="3851662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3" name="Freeform 1183">
              <a:extLst>
                <a:ext uri="{FF2B5EF4-FFF2-40B4-BE49-F238E27FC236}">
                  <a16:creationId xmlns:a16="http://schemas.microsoft.com/office/drawing/2014/main" id="{3C778885-CA9D-F573-CE47-3C20157F60A8}"/>
                </a:ext>
              </a:extLst>
            </p:cNvPr>
            <p:cNvSpPr/>
            <p:nvPr/>
          </p:nvSpPr>
          <p:spPr>
            <a:xfrm>
              <a:off x="6055541" y="3813624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4" name="Freeform 1184">
              <a:extLst>
                <a:ext uri="{FF2B5EF4-FFF2-40B4-BE49-F238E27FC236}">
                  <a16:creationId xmlns:a16="http://schemas.microsoft.com/office/drawing/2014/main" id="{8F80FA36-3082-4079-BBF5-807D8DF97D31}"/>
                </a:ext>
              </a:extLst>
            </p:cNvPr>
            <p:cNvSpPr/>
            <p:nvPr/>
          </p:nvSpPr>
          <p:spPr>
            <a:xfrm>
              <a:off x="6058715" y="3813624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5" name="Freeform 1185">
              <a:extLst>
                <a:ext uri="{FF2B5EF4-FFF2-40B4-BE49-F238E27FC236}">
                  <a16:creationId xmlns:a16="http://schemas.microsoft.com/office/drawing/2014/main" id="{DB9CA286-4044-3FEB-0187-EAAD70BEBD69}"/>
                </a:ext>
              </a:extLst>
            </p:cNvPr>
            <p:cNvSpPr/>
            <p:nvPr/>
          </p:nvSpPr>
          <p:spPr>
            <a:xfrm>
              <a:off x="5934923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6" name="Freeform 1186">
              <a:extLst>
                <a:ext uri="{FF2B5EF4-FFF2-40B4-BE49-F238E27FC236}">
                  <a16:creationId xmlns:a16="http://schemas.microsoft.com/office/drawing/2014/main" id="{C7078796-4074-F204-BA9C-AFC08CEF5BA3}"/>
                </a:ext>
              </a:extLst>
            </p:cNvPr>
            <p:cNvSpPr/>
            <p:nvPr/>
          </p:nvSpPr>
          <p:spPr>
            <a:xfrm>
              <a:off x="5938097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7" name="Freeform 1187">
              <a:extLst>
                <a:ext uri="{FF2B5EF4-FFF2-40B4-BE49-F238E27FC236}">
                  <a16:creationId xmlns:a16="http://schemas.microsoft.com/office/drawing/2014/main" id="{D9E6D079-A639-80D6-C6F7-7E47859C18E5}"/>
                </a:ext>
              </a:extLst>
            </p:cNvPr>
            <p:cNvSpPr/>
            <p:nvPr/>
          </p:nvSpPr>
          <p:spPr>
            <a:xfrm>
              <a:off x="5687212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8" name="Freeform 1188">
              <a:extLst>
                <a:ext uri="{FF2B5EF4-FFF2-40B4-BE49-F238E27FC236}">
                  <a16:creationId xmlns:a16="http://schemas.microsoft.com/office/drawing/2014/main" id="{767EB720-7612-C91F-C111-E22C3334E980}"/>
                </a:ext>
              </a:extLst>
            </p:cNvPr>
            <p:cNvSpPr/>
            <p:nvPr/>
          </p:nvSpPr>
          <p:spPr>
            <a:xfrm>
              <a:off x="5684038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9" name="Freeform 1189">
              <a:extLst>
                <a:ext uri="{FF2B5EF4-FFF2-40B4-BE49-F238E27FC236}">
                  <a16:creationId xmlns:a16="http://schemas.microsoft.com/office/drawing/2014/main" id="{C4315E4E-6A78-5ABD-A218-0341AEDE977C}"/>
                </a:ext>
              </a:extLst>
            </p:cNvPr>
            <p:cNvSpPr/>
            <p:nvPr/>
          </p:nvSpPr>
          <p:spPr>
            <a:xfrm>
              <a:off x="5674515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0" name="Freeform 1190">
              <a:extLst>
                <a:ext uri="{FF2B5EF4-FFF2-40B4-BE49-F238E27FC236}">
                  <a16:creationId xmlns:a16="http://schemas.microsoft.com/office/drawing/2014/main" id="{18E77867-B5C4-5851-96DC-72AE768EEC71}"/>
                </a:ext>
              </a:extLst>
            </p:cNvPr>
            <p:cNvSpPr/>
            <p:nvPr/>
          </p:nvSpPr>
          <p:spPr>
            <a:xfrm>
              <a:off x="5671341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1" name="Freeform 1191">
              <a:extLst>
                <a:ext uri="{FF2B5EF4-FFF2-40B4-BE49-F238E27FC236}">
                  <a16:creationId xmlns:a16="http://schemas.microsoft.com/office/drawing/2014/main" id="{ACCD1847-0D61-8F64-3E59-7F978C7F2A9B}"/>
                </a:ext>
              </a:extLst>
            </p:cNvPr>
            <p:cNvSpPr/>
            <p:nvPr/>
          </p:nvSpPr>
          <p:spPr>
            <a:xfrm>
              <a:off x="5668167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2" name="Freeform 1192">
              <a:extLst>
                <a:ext uri="{FF2B5EF4-FFF2-40B4-BE49-F238E27FC236}">
                  <a16:creationId xmlns:a16="http://schemas.microsoft.com/office/drawing/2014/main" id="{FE39E3D2-C2CB-A1EE-D81B-E1EB3D4D5A7F}"/>
                </a:ext>
              </a:extLst>
            </p:cNvPr>
            <p:cNvSpPr/>
            <p:nvPr/>
          </p:nvSpPr>
          <p:spPr>
            <a:xfrm>
              <a:off x="5664993" y="36487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3" name="Freeform 1193">
              <a:extLst>
                <a:ext uri="{FF2B5EF4-FFF2-40B4-BE49-F238E27FC236}">
                  <a16:creationId xmlns:a16="http://schemas.microsoft.com/office/drawing/2014/main" id="{B2D1B784-AB08-7CB1-3FE0-4F3955CE2B83}"/>
                </a:ext>
              </a:extLst>
            </p:cNvPr>
            <p:cNvSpPr/>
            <p:nvPr/>
          </p:nvSpPr>
          <p:spPr>
            <a:xfrm>
              <a:off x="5649122" y="3616971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4" name="Freeform 1194">
              <a:extLst>
                <a:ext uri="{FF2B5EF4-FFF2-40B4-BE49-F238E27FC236}">
                  <a16:creationId xmlns:a16="http://schemas.microsoft.com/office/drawing/2014/main" id="{75482E40-83F8-4C23-48F2-B659A1C902E4}"/>
                </a:ext>
              </a:extLst>
            </p:cNvPr>
            <p:cNvSpPr/>
            <p:nvPr/>
          </p:nvSpPr>
          <p:spPr>
            <a:xfrm>
              <a:off x="5645948" y="3616971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5" name="Freeform 1195">
              <a:extLst>
                <a:ext uri="{FF2B5EF4-FFF2-40B4-BE49-F238E27FC236}">
                  <a16:creationId xmlns:a16="http://schemas.microsoft.com/office/drawing/2014/main" id="{EE03EA4D-AAE6-3E54-C25F-F3E133A223F4}"/>
                </a:ext>
              </a:extLst>
            </p:cNvPr>
            <p:cNvSpPr/>
            <p:nvPr/>
          </p:nvSpPr>
          <p:spPr>
            <a:xfrm>
              <a:off x="5617253" y="358844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6" name="Freeform 1196">
              <a:extLst>
                <a:ext uri="{FF2B5EF4-FFF2-40B4-BE49-F238E27FC236}">
                  <a16:creationId xmlns:a16="http://schemas.microsoft.com/office/drawing/2014/main" id="{E020BC55-333A-44E6-69DC-D402857260FA}"/>
                </a:ext>
              </a:extLst>
            </p:cNvPr>
            <p:cNvSpPr/>
            <p:nvPr/>
          </p:nvSpPr>
          <p:spPr>
            <a:xfrm>
              <a:off x="5614079" y="359161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7" name="Freeform 1197">
              <a:extLst>
                <a:ext uri="{FF2B5EF4-FFF2-40B4-BE49-F238E27FC236}">
                  <a16:creationId xmlns:a16="http://schemas.microsoft.com/office/drawing/2014/main" id="{C6FF9EEE-D7D6-D267-4846-CC4149C500A0}"/>
                </a:ext>
              </a:extLst>
            </p:cNvPr>
            <p:cNvSpPr/>
            <p:nvPr/>
          </p:nvSpPr>
          <p:spPr>
            <a:xfrm>
              <a:off x="5591860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8" name="Freeform 1198">
              <a:extLst>
                <a:ext uri="{FF2B5EF4-FFF2-40B4-BE49-F238E27FC236}">
                  <a16:creationId xmlns:a16="http://schemas.microsoft.com/office/drawing/2014/main" id="{11F48F01-49C5-D980-259B-A1BE711CA68E}"/>
                </a:ext>
              </a:extLst>
            </p:cNvPr>
            <p:cNvSpPr/>
            <p:nvPr/>
          </p:nvSpPr>
          <p:spPr>
            <a:xfrm>
              <a:off x="5595034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9" name="Freeform 1199">
              <a:extLst>
                <a:ext uri="{FF2B5EF4-FFF2-40B4-BE49-F238E27FC236}">
                  <a16:creationId xmlns:a16="http://schemas.microsoft.com/office/drawing/2014/main" id="{30741F08-2426-B7D2-1141-3CA2B06DEA0D}"/>
                </a:ext>
              </a:extLst>
            </p:cNvPr>
            <p:cNvSpPr/>
            <p:nvPr/>
          </p:nvSpPr>
          <p:spPr>
            <a:xfrm>
              <a:off x="5337801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0" name="Freeform 1200">
              <a:extLst>
                <a:ext uri="{FF2B5EF4-FFF2-40B4-BE49-F238E27FC236}">
                  <a16:creationId xmlns:a16="http://schemas.microsoft.com/office/drawing/2014/main" id="{C99CCFE5-1B5D-6327-080D-C98A641F592A}"/>
                </a:ext>
              </a:extLst>
            </p:cNvPr>
            <p:cNvSpPr/>
            <p:nvPr/>
          </p:nvSpPr>
          <p:spPr>
            <a:xfrm>
              <a:off x="5334627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1" name="Freeform 1201">
              <a:extLst>
                <a:ext uri="{FF2B5EF4-FFF2-40B4-BE49-F238E27FC236}">
                  <a16:creationId xmlns:a16="http://schemas.microsoft.com/office/drawing/2014/main" id="{68B17223-3EB8-E029-C5E1-30C16E583D85}"/>
                </a:ext>
              </a:extLst>
            </p:cNvPr>
            <p:cNvSpPr/>
            <p:nvPr/>
          </p:nvSpPr>
          <p:spPr>
            <a:xfrm>
              <a:off x="5375891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2" name="Freeform 1202">
              <a:extLst>
                <a:ext uri="{FF2B5EF4-FFF2-40B4-BE49-F238E27FC236}">
                  <a16:creationId xmlns:a16="http://schemas.microsoft.com/office/drawing/2014/main" id="{5A67B2EA-DC3B-8CA6-D6FB-7BA13325A24E}"/>
                </a:ext>
              </a:extLst>
            </p:cNvPr>
            <p:cNvSpPr/>
            <p:nvPr/>
          </p:nvSpPr>
          <p:spPr>
            <a:xfrm>
              <a:off x="5372716" y="356625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3" name="Freeform 1203">
              <a:extLst>
                <a:ext uri="{FF2B5EF4-FFF2-40B4-BE49-F238E27FC236}">
                  <a16:creationId xmlns:a16="http://schemas.microsoft.com/office/drawing/2014/main" id="{EF68B3B4-64F0-70AB-BD16-6B2455B9E9D4}"/>
                </a:ext>
              </a:extLst>
            </p:cNvPr>
            <p:cNvSpPr/>
            <p:nvPr/>
          </p:nvSpPr>
          <p:spPr>
            <a:xfrm>
              <a:off x="5299711" y="35408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4" name="Freeform 1204">
              <a:extLst>
                <a:ext uri="{FF2B5EF4-FFF2-40B4-BE49-F238E27FC236}">
                  <a16:creationId xmlns:a16="http://schemas.microsoft.com/office/drawing/2014/main" id="{2746956E-3F05-8F47-2CC8-A1E1F8EC1B86}"/>
                </a:ext>
              </a:extLst>
            </p:cNvPr>
            <p:cNvSpPr/>
            <p:nvPr/>
          </p:nvSpPr>
          <p:spPr>
            <a:xfrm>
              <a:off x="5296537" y="354089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5" name="Freeform 1205">
              <a:extLst>
                <a:ext uri="{FF2B5EF4-FFF2-40B4-BE49-F238E27FC236}">
                  <a16:creationId xmlns:a16="http://schemas.microsoft.com/office/drawing/2014/main" id="{CE12B42A-2AFD-68B8-F6CE-AB8E472737C9}"/>
                </a:ext>
              </a:extLst>
            </p:cNvPr>
            <p:cNvSpPr/>
            <p:nvPr/>
          </p:nvSpPr>
          <p:spPr>
            <a:xfrm>
              <a:off x="4988389" y="3391917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6" name="Freeform 1206">
              <a:extLst>
                <a:ext uri="{FF2B5EF4-FFF2-40B4-BE49-F238E27FC236}">
                  <a16:creationId xmlns:a16="http://schemas.microsoft.com/office/drawing/2014/main" id="{A64CE456-4728-4F7B-FC39-7C824A0138C9}"/>
                </a:ext>
              </a:extLst>
            </p:cNvPr>
            <p:cNvSpPr/>
            <p:nvPr/>
          </p:nvSpPr>
          <p:spPr>
            <a:xfrm>
              <a:off x="4985215" y="339508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7" name="Freeform 1207">
              <a:extLst>
                <a:ext uri="{FF2B5EF4-FFF2-40B4-BE49-F238E27FC236}">
                  <a16:creationId xmlns:a16="http://schemas.microsoft.com/office/drawing/2014/main" id="{6273BF63-8D17-D1DD-552B-F555624051B5}"/>
                </a:ext>
              </a:extLst>
            </p:cNvPr>
            <p:cNvSpPr/>
            <p:nvPr/>
          </p:nvSpPr>
          <p:spPr>
            <a:xfrm>
              <a:off x="4956648" y="3334734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8" name="Freeform 1208">
              <a:extLst>
                <a:ext uri="{FF2B5EF4-FFF2-40B4-BE49-F238E27FC236}">
                  <a16:creationId xmlns:a16="http://schemas.microsoft.com/office/drawing/2014/main" id="{7D31E9B8-26D1-2529-23C6-5A8B5B7C1C01}"/>
                </a:ext>
              </a:extLst>
            </p:cNvPr>
            <p:cNvSpPr/>
            <p:nvPr/>
          </p:nvSpPr>
          <p:spPr>
            <a:xfrm>
              <a:off x="4953474" y="3337903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9" name="Freeform 1209">
              <a:extLst>
                <a:ext uri="{FF2B5EF4-FFF2-40B4-BE49-F238E27FC236}">
                  <a16:creationId xmlns:a16="http://schemas.microsoft.com/office/drawing/2014/main" id="{7E51F7BA-6EA9-8BB9-E53E-AD93798BB241}"/>
                </a:ext>
              </a:extLst>
            </p:cNvPr>
            <p:cNvSpPr/>
            <p:nvPr/>
          </p:nvSpPr>
          <p:spPr>
            <a:xfrm>
              <a:off x="4899513" y="326816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0" name="Freeform 1210">
              <a:extLst>
                <a:ext uri="{FF2B5EF4-FFF2-40B4-BE49-F238E27FC236}">
                  <a16:creationId xmlns:a16="http://schemas.microsoft.com/office/drawing/2014/main" id="{21154E68-E7C4-9BC5-AEEB-1352AED3D081}"/>
                </a:ext>
              </a:extLst>
            </p:cNvPr>
            <p:cNvSpPr/>
            <p:nvPr/>
          </p:nvSpPr>
          <p:spPr>
            <a:xfrm>
              <a:off x="4896339" y="326816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2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2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1" name="Freeform 1211">
              <a:extLst>
                <a:ext uri="{FF2B5EF4-FFF2-40B4-BE49-F238E27FC236}">
                  <a16:creationId xmlns:a16="http://schemas.microsoft.com/office/drawing/2014/main" id="{9BC3D7B5-D3B7-957B-E5C2-53D06FAEC38B}"/>
                </a:ext>
              </a:extLst>
            </p:cNvPr>
            <p:cNvSpPr/>
            <p:nvPr/>
          </p:nvSpPr>
          <p:spPr>
            <a:xfrm>
              <a:off x="4734330" y="316039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2" name="Freeform 1212">
              <a:extLst>
                <a:ext uri="{FF2B5EF4-FFF2-40B4-BE49-F238E27FC236}">
                  <a16:creationId xmlns:a16="http://schemas.microsoft.com/office/drawing/2014/main" id="{E5FEF634-F622-6217-FC62-4FDA3EA473D8}"/>
                </a:ext>
              </a:extLst>
            </p:cNvPr>
            <p:cNvSpPr/>
            <p:nvPr/>
          </p:nvSpPr>
          <p:spPr>
            <a:xfrm>
              <a:off x="4731156" y="316039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3" name="Freeform 1213">
              <a:extLst>
                <a:ext uri="{FF2B5EF4-FFF2-40B4-BE49-F238E27FC236}">
                  <a16:creationId xmlns:a16="http://schemas.microsoft.com/office/drawing/2014/main" id="{E3190926-37FF-61FD-C8DC-8950D2B502CA}"/>
                </a:ext>
              </a:extLst>
            </p:cNvPr>
            <p:cNvSpPr/>
            <p:nvPr/>
          </p:nvSpPr>
          <p:spPr>
            <a:xfrm>
              <a:off x="4664499" y="316039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4" name="Freeform 1214">
              <a:extLst>
                <a:ext uri="{FF2B5EF4-FFF2-40B4-BE49-F238E27FC236}">
                  <a16:creationId xmlns:a16="http://schemas.microsoft.com/office/drawing/2014/main" id="{D5A428B9-3068-4BDA-280B-6566868D4465}"/>
                </a:ext>
              </a:extLst>
            </p:cNvPr>
            <p:cNvSpPr/>
            <p:nvPr/>
          </p:nvSpPr>
          <p:spPr>
            <a:xfrm>
              <a:off x="4661324" y="316039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5" name="Freeform 1215">
              <a:extLst>
                <a:ext uri="{FF2B5EF4-FFF2-40B4-BE49-F238E27FC236}">
                  <a16:creationId xmlns:a16="http://schemas.microsoft.com/office/drawing/2014/main" id="{A2E80384-2B57-CEF1-7929-59AA6F89ACCC}"/>
                </a:ext>
              </a:extLst>
            </p:cNvPr>
            <p:cNvSpPr/>
            <p:nvPr/>
          </p:nvSpPr>
          <p:spPr>
            <a:xfrm>
              <a:off x="4543753" y="302713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6" name="Freeform 1216">
              <a:extLst>
                <a:ext uri="{FF2B5EF4-FFF2-40B4-BE49-F238E27FC236}">
                  <a16:creationId xmlns:a16="http://schemas.microsoft.com/office/drawing/2014/main" id="{4DE1DCAC-3522-61A0-4B67-6846EF8740F2}"/>
                </a:ext>
              </a:extLst>
            </p:cNvPr>
            <p:cNvSpPr/>
            <p:nvPr/>
          </p:nvSpPr>
          <p:spPr>
            <a:xfrm>
              <a:off x="4540579" y="302713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7" name="Freeform 1217">
              <a:extLst>
                <a:ext uri="{FF2B5EF4-FFF2-40B4-BE49-F238E27FC236}">
                  <a16:creationId xmlns:a16="http://schemas.microsoft.com/office/drawing/2014/main" id="{FA91042D-7BC3-A4B6-74F9-68FCC5CDDFE9}"/>
                </a:ext>
              </a:extLst>
            </p:cNvPr>
            <p:cNvSpPr/>
            <p:nvPr/>
          </p:nvSpPr>
          <p:spPr>
            <a:xfrm>
              <a:off x="4556450" y="302713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8" name="Freeform 1218">
              <a:extLst>
                <a:ext uri="{FF2B5EF4-FFF2-40B4-BE49-F238E27FC236}">
                  <a16:creationId xmlns:a16="http://schemas.microsoft.com/office/drawing/2014/main" id="{7D8F5657-33FA-EA53-F2FC-6AF4336A999F}"/>
                </a:ext>
              </a:extLst>
            </p:cNvPr>
            <p:cNvSpPr/>
            <p:nvPr/>
          </p:nvSpPr>
          <p:spPr>
            <a:xfrm>
              <a:off x="4553276" y="302713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9" name="Freeform 1219">
              <a:extLst>
                <a:ext uri="{FF2B5EF4-FFF2-40B4-BE49-F238E27FC236}">
                  <a16:creationId xmlns:a16="http://schemas.microsoft.com/office/drawing/2014/main" id="{C505FE22-44C5-5B43-96B6-E6B1082730E8}"/>
                </a:ext>
              </a:extLst>
            </p:cNvPr>
            <p:cNvSpPr/>
            <p:nvPr/>
          </p:nvSpPr>
          <p:spPr>
            <a:xfrm>
              <a:off x="4518360" y="2995440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0" name="Freeform 1220">
              <a:extLst>
                <a:ext uri="{FF2B5EF4-FFF2-40B4-BE49-F238E27FC236}">
                  <a16:creationId xmlns:a16="http://schemas.microsoft.com/office/drawing/2014/main" id="{09085615-B686-AEE4-C1D3-56744DA92CFE}"/>
                </a:ext>
              </a:extLst>
            </p:cNvPr>
            <p:cNvSpPr/>
            <p:nvPr/>
          </p:nvSpPr>
          <p:spPr>
            <a:xfrm>
              <a:off x="4515186" y="2995440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1" name="Freeform 1221">
              <a:extLst>
                <a:ext uri="{FF2B5EF4-FFF2-40B4-BE49-F238E27FC236}">
                  <a16:creationId xmlns:a16="http://schemas.microsoft.com/office/drawing/2014/main" id="{EAB5A9F9-3DA8-D272-65BB-653C66620834}"/>
                </a:ext>
              </a:extLst>
            </p:cNvPr>
            <p:cNvSpPr/>
            <p:nvPr/>
          </p:nvSpPr>
          <p:spPr>
            <a:xfrm>
              <a:off x="4226211" y="2738561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2" name="Freeform 1222">
              <a:extLst>
                <a:ext uri="{FF2B5EF4-FFF2-40B4-BE49-F238E27FC236}">
                  <a16:creationId xmlns:a16="http://schemas.microsoft.com/office/drawing/2014/main" id="{F67169D4-8C1A-428D-C267-ED336AA300C6}"/>
                </a:ext>
              </a:extLst>
            </p:cNvPr>
            <p:cNvSpPr/>
            <p:nvPr/>
          </p:nvSpPr>
          <p:spPr>
            <a:xfrm>
              <a:off x="4223037" y="2741730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3" name="Freeform 1223">
              <a:extLst>
                <a:ext uri="{FF2B5EF4-FFF2-40B4-BE49-F238E27FC236}">
                  <a16:creationId xmlns:a16="http://schemas.microsoft.com/office/drawing/2014/main" id="{5B4BD28C-6B40-8E8C-B7D4-4CD7FEFA8816}"/>
                </a:ext>
              </a:extLst>
            </p:cNvPr>
            <p:cNvSpPr/>
            <p:nvPr/>
          </p:nvSpPr>
          <p:spPr>
            <a:xfrm>
              <a:off x="4130859" y="250716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4" name="Freeform 1224">
              <a:extLst>
                <a:ext uri="{FF2B5EF4-FFF2-40B4-BE49-F238E27FC236}">
                  <a16:creationId xmlns:a16="http://schemas.microsoft.com/office/drawing/2014/main" id="{3D258777-9587-782B-2C3D-0777C3D4D03E}"/>
                </a:ext>
              </a:extLst>
            </p:cNvPr>
            <p:cNvSpPr/>
            <p:nvPr/>
          </p:nvSpPr>
          <p:spPr>
            <a:xfrm>
              <a:off x="4127685" y="2507166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1"/>
                    <a:pt x="51421" y="66185"/>
                    <a:pt x="33138" y="66185"/>
                  </a:cubicBezTo>
                  <a:cubicBezTo>
                    <a:pt x="14855" y="66185"/>
                    <a:pt x="0" y="51351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5" name="Freeform 1225">
              <a:extLst>
                <a:ext uri="{FF2B5EF4-FFF2-40B4-BE49-F238E27FC236}">
                  <a16:creationId xmlns:a16="http://schemas.microsoft.com/office/drawing/2014/main" id="{D3E615EF-DEED-8668-856C-3B78C6A5514C}"/>
                </a:ext>
              </a:extLst>
            </p:cNvPr>
            <p:cNvSpPr/>
            <p:nvPr/>
          </p:nvSpPr>
          <p:spPr>
            <a:xfrm>
              <a:off x="3934061" y="2402437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6" name="Freeform 1226">
              <a:extLst>
                <a:ext uri="{FF2B5EF4-FFF2-40B4-BE49-F238E27FC236}">
                  <a16:creationId xmlns:a16="http://schemas.microsoft.com/office/drawing/2014/main" id="{5A98F61E-2D67-706F-EC4D-E07351BEAE9A}"/>
                </a:ext>
              </a:extLst>
            </p:cNvPr>
            <p:cNvSpPr/>
            <p:nvPr/>
          </p:nvSpPr>
          <p:spPr>
            <a:xfrm>
              <a:off x="3930887" y="2399267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7" name="Freeform 1227">
              <a:extLst>
                <a:ext uri="{FF2B5EF4-FFF2-40B4-BE49-F238E27FC236}">
                  <a16:creationId xmlns:a16="http://schemas.microsoft.com/office/drawing/2014/main" id="{F08DE9C1-84E1-0399-4660-3A188C14B174}"/>
                </a:ext>
              </a:extLst>
            </p:cNvPr>
            <p:cNvSpPr/>
            <p:nvPr/>
          </p:nvSpPr>
          <p:spPr>
            <a:xfrm>
              <a:off x="3806968" y="2266136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8" name="Freeform 1228">
              <a:extLst>
                <a:ext uri="{FF2B5EF4-FFF2-40B4-BE49-F238E27FC236}">
                  <a16:creationId xmlns:a16="http://schemas.microsoft.com/office/drawing/2014/main" id="{AFF14CD6-C43E-22C0-0CE8-429E6F856E36}"/>
                </a:ext>
              </a:extLst>
            </p:cNvPr>
            <p:cNvSpPr/>
            <p:nvPr/>
          </p:nvSpPr>
          <p:spPr>
            <a:xfrm>
              <a:off x="3803794" y="2266136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9" name="Freeform 1229">
              <a:extLst>
                <a:ext uri="{FF2B5EF4-FFF2-40B4-BE49-F238E27FC236}">
                  <a16:creationId xmlns:a16="http://schemas.microsoft.com/office/drawing/2014/main" id="{90CB1E3B-74D0-D52F-A7EB-860524333E95}"/>
                </a:ext>
              </a:extLst>
            </p:cNvPr>
            <p:cNvSpPr/>
            <p:nvPr/>
          </p:nvSpPr>
          <p:spPr>
            <a:xfrm>
              <a:off x="3819665" y="2266136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0" name="Freeform 1230">
              <a:extLst>
                <a:ext uri="{FF2B5EF4-FFF2-40B4-BE49-F238E27FC236}">
                  <a16:creationId xmlns:a16="http://schemas.microsoft.com/office/drawing/2014/main" id="{B8F345F9-E156-CE34-F0BC-BC6529C3B5D2}"/>
                </a:ext>
              </a:extLst>
            </p:cNvPr>
            <p:cNvSpPr/>
            <p:nvPr/>
          </p:nvSpPr>
          <p:spPr>
            <a:xfrm>
              <a:off x="3819665" y="2266136"/>
              <a:ext cx="66276" cy="66184"/>
            </a:xfrm>
            <a:custGeom>
              <a:avLst/>
              <a:gdLst>
                <a:gd name="connsiteX0" fmla="*/ 66276 w 66276"/>
                <a:gd name="connsiteY0" fmla="*/ 33092 h 66184"/>
                <a:gd name="connsiteX1" fmla="*/ 33138 w 66276"/>
                <a:gd name="connsiteY1" fmla="*/ 66185 h 66184"/>
                <a:gd name="connsiteX2" fmla="*/ 0 w 66276"/>
                <a:gd name="connsiteY2" fmla="*/ 33092 h 66184"/>
                <a:gd name="connsiteX3" fmla="*/ 33138 w 66276"/>
                <a:gd name="connsiteY3" fmla="*/ 0 h 66184"/>
                <a:gd name="connsiteX4" fmla="*/ 66276 w 66276"/>
                <a:gd name="connsiteY4" fmla="*/ 33092 h 6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4">
                  <a:moveTo>
                    <a:pt x="66276" y="33092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2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2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1" name="Freeform 1231">
              <a:extLst>
                <a:ext uri="{FF2B5EF4-FFF2-40B4-BE49-F238E27FC236}">
                  <a16:creationId xmlns:a16="http://schemas.microsoft.com/office/drawing/2014/main" id="{09A1EF13-2575-A649-7988-C7372415185B}"/>
                </a:ext>
              </a:extLst>
            </p:cNvPr>
            <p:cNvSpPr/>
            <p:nvPr/>
          </p:nvSpPr>
          <p:spPr>
            <a:xfrm>
              <a:off x="3775227" y="213604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2" name="Freeform 1232">
              <a:extLst>
                <a:ext uri="{FF2B5EF4-FFF2-40B4-BE49-F238E27FC236}">
                  <a16:creationId xmlns:a16="http://schemas.microsoft.com/office/drawing/2014/main" id="{BE633DC8-AC88-6146-A60F-DECD282CFEE5}"/>
                </a:ext>
              </a:extLst>
            </p:cNvPr>
            <p:cNvSpPr/>
            <p:nvPr/>
          </p:nvSpPr>
          <p:spPr>
            <a:xfrm>
              <a:off x="3772052" y="2132878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3" name="Freeform 1233">
              <a:extLst>
                <a:ext uri="{FF2B5EF4-FFF2-40B4-BE49-F238E27FC236}">
                  <a16:creationId xmlns:a16="http://schemas.microsoft.com/office/drawing/2014/main" id="{D0AAEE41-0F82-B264-B7E3-DACBBD2E8485}"/>
                </a:ext>
              </a:extLst>
            </p:cNvPr>
            <p:cNvSpPr/>
            <p:nvPr/>
          </p:nvSpPr>
          <p:spPr>
            <a:xfrm>
              <a:off x="3578302" y="1930012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4" name="Freeform 1234">
              <a:extLst>
                <a:ext uri="{FF2B5EF4-FFF2-40B4-BE49-F238E27FC236}">
                  <a16:creationId xmlns:a16="http://schemas.microsoft.com/office/drawing/2014/main" id="{96E90B2D-761E-68E8-7F32-7DC3D6B73484}"/>
                </a:ext>
              </a:extLst>
            </p:cNvPr>
            <p:cNvSpPr/>
            <p:nvPr/>
          </p:nvSpPr>
          <p:spPr>
            <a:xfrm>
              <a:off x="3575128" y="1930012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5" name="Freeform 1235">
              <a:extLst>
                <a:ext uri="{FF2B5EF4-FFF2-40B4-BE49-F238E27FC236}">
                  <a16:creationId xmlns:a16="http://schemas.microsoft.com/office/drawing/2014/main" id="{8E69C582-56A9-7045-84AC-04B44147813C}"/>
                </a:ext>
              </a:extLst>
            </p:cNvPr>
            <p:cNvSpPr/>
            <p:nvPr/>
          </p:nvSpPr>
          <p:spPr>
            <a:xfrm>
              <a:off x="3031966" y="140040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6" name="Freeform 1236">
              <a:extLst>
                <a:ext uri="{FF2B5EF4-FFF2-40B4-BE49-F238E27FC236}">
                  <a16:creationId xmlns:a16="http://schemas.microsoft.com/office/drawing/2014/main" id="{6A0C6063-85E6-BD0A-40B9-A96843B48E4E}"/>
                </a:ext>
              </a:extLst>
            </p:cNvPr>
            <p:cNvSpPr/>
            <p:nvPr/>
          </p:nvSpPr>
          <p:spPr>
            <a:xfrm>
              <a:off x="3035140" y="1403575"/>
              <a:ext cx="66276" cy="66185"/>
            </a:xfrm>
            <a:custGeom>
              <a:avLst/>
              <a:gdLst>
                <a:gd name="connsiteX0" fmla="*/ 66276 w 66276"/>
                <a:gd name="connsiteY0" fmla="*/ 33093 h 66185"/>
                <a:gd name="connsiteX1" fmla="*/ 33138 w 66276"/>
                <a:gd name="connsiteY1" fmla="*/ 66185 h 66185"/>
                <a:gd name="connsiteX2" fmla="*/ 0 w 66276"/>
                <a:gd name="connsiteY2" fmla="*/ 33093 h 66185"/>
                <a:gd name="connsiteX3" fmla="*/ 33138 w 66276"/>
                <a:gd name="connsiteY3" fmla="*/ 0 h 66185"/>
                <a:gd name="connsiteX4" fmla="*/ 66276 w 66276"/>
                <a:gd name="connsiteY4" fmla="*/ 33093 h 6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6" h="66185">
                  <a:moveTo>
                    <a:pt x="66276" y="33093"/>
                  </a:moveTo>
                  <a:cubicBezTo>
                    <a:pt x="66276" y="51350"/>
                    <a:pt x="51421" y="66185"/>
                    <a:pt x="33138" y="66185"/>
                  </a:cubicBezTo>
                  <a:cubicBezTo>
                    <a:pt x="14855" y="66185"/>
                    <a:pt x="0" y="51350"/>
                    <a:pt x="0" y="33093"/>
                  </a:cubicBezTo>
                  <a:cubicBezTo>
                    <a:pt x="0" y="14835"/>
                    <a:pt x="14855" y="0"/>
                    <a:pt x="33138" y="0"/>
                  </a:cubicBezTo>
                  <a:cubicBezTo>
                    <a:pt x="51421" y="0"/>
                    <a:pt x="66276" y="14835"/>
                    <a:pt x="66276" y="33093"/>
                  </a:cubicBezTo>
                  <a:close/>
                </a:path>
              </a:pathLst>
            </a:custGeom>
            <a:noFill/>
            <a:ln w="12688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aphicFrame>
        <p:nvGraphicFramePr>
          <p:cNvPr id="457" name="Table 456">
            <a:extLst>
              <a:ext uri="{FF2B5EF4-FFF2-40B4-BE49-F238E27FC236}">
                <a16:creationId xmlns:a16="http://schemas.microsoft.com/office/drawing/2014/main" id="{C4BF75D2-EDC6-0CB4-86D1-D3036CE874F6}"/>
              </a:ext>
            </a:extLst>
          </p:cNvPr>
          <p:cNvGraphicFramePr>
            <a:graphicFrameLocks noGrp="1"/>
          </p:cNvGraphicFramePr>
          <p:nvPr/>
        </p:nvGraphicFramePr>
        <p:xfrm>
          <a:off x="4525170" y="879458"/>
          <a:ext cx="3064500" cy="1418820"/>
        </p:xfrm>
        <a:graphic>
          <a:graphicData uri="http://schemas.openxmlformats.org/drawingml/2006/table">
            <a:tbl>
              <a:tblPr firstRow="1" bandRow="1"/>
              <a:tblGrid>
                <a:gridCol w="108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b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(n = 301)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DOCE</a:t>
                      </a:r>
                      <a:b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(n = 152)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26">
                <a:tc>
                  <a:txBody>
                    <a:bodyPr/>
                    <a:lstStyle/>
                    <a:p>
                      <a:pPr marL="0" indent="-457200" algn="l"/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Events, n (%)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164 (55)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93 (61)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650798"/>
                  </a:ext>
                </a:extLst>
              </a:tr>
              <a:tr h="383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-457200" algn="l"/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Median PFS, </a:t>
                      </a:r>
                      <a:r>
                        <a:rPr lang="en-GB" sz="1100" b="1" i="0" u="none" strike="noStrike" kern="1200" baseline="0" dirty="0" err="1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b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5.5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(4.5–6.7)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(2.7–4.7)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9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chemeClr val="accent1"/>
                          </a:solidFill>
                          <a:latin typeface="+mn-lt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0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0.58 (0.45–0.76)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500" b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96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i="1" dirty="0">
                          <a:solidFill>
                            <a:schemeClr val="accent1"/>
                          </a:solidFill>
                          <a:latin typeface="+mn-lt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1100" b="1" dirty="0">
                          <a:solidFill>
                            <a:schemeClr val="accent1"/>
                          </a:solidFill>
                          <a:latin typeface="+mn-lt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 marL="0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&lt; 0.0001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261306"/>
                  </a:ext>
                </a:extLst>
              </a:tr>
            </a:tbl>
          </a:graphicData>
        </a:graphic>
      </p:graphicFrame>
      <p:sp>
        <p:nvSpPr>
          <p:cNvPr id="470" name="TextBox 469">
            <a:extLst>
              <a:ext uri="{FF2B5EF4-FFF2-40B4-BE49-F238E27FC236}">
                <a16:creationId xmlns:a16="http://schemas.microsoft.com/office/drawing/2014/main" id="{0C0D033B-9224-90BC-A10B-0711E9DE974D}"/>
              </a:ext>
            </a:extLst>
          </p:cNvPr>
          <p:cNvSpPr txBox="1"/>
          <p:nvPr/>
        </p:nvSpPr>
        <p:spPr>
          <a:xfrm>
            <a:off x="3509235" y="3758681"/>
            <a:ext cx="24186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350" b="1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Months from randomization</a:t>
            </a:r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0A92BD39-BCE4-B0A8-0D35-D9627083D366}"/>
              </a:ext>
            </a:extLst>
          </p:cNvPr>
          <p:cNvCxnSpPr>
            <a:cxnSpLocks/>
          </p:cNvCxnSpPr>
          <p:nvPr/>
        </p:nvCxnSpPr>
        <p:spPr>
          <a:xfrm flipV="1">
            <a:off x="2882714" y="2396496"/>
            <a:ext cx="0" cy="1053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9" name="TextBox 458">
            <a:extLst>
              <a:ext uri="{FF2B5EF4-FFF2-40B4-BE49-F238E27FC236}">
                <a16:creationId xmlns:a16="http://schemas.microsoft.com/office/drawing/2014/main" id="{C0B674C2-BDF8-7554-5FCD-28A215234C47}"/>
              </a:ext>
            </a:extLst>
          </p:cNvPr>
          <p:cNvSpPr txBox="1"/>
          <p:nvPr/>
        </p:nvSpPr>
        <p:spPr>
          <a:xfrm>
            <a:off x="2837153" y="2100154"/>
            <a:ext cx="5052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40"/>
            <a:r>
              <a:rPr lang="en-US" sz="1350" b="1">
                <a:ln/>
                <a:solidFill>
                  <a:srgbClr val="772A28"/>
                </a:solidFill>
                <a:latin typeface="Trebuchet MS" panose="020B0603020202020204"/>
                <a:sym typeface="TrebuchetMS-Bold"/>
                <a:rtl val="0"/>
              </a:rPr>
              <a:t>45%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496D4643-E335-D03B-F684-A4EF7BAFA0BD}"/>
              </a:ext>
            </a:extLst>
          </p:cNvPr>
          <p:cNvSpPr txBox="1"/>
          <p:nvPr/>
        </p:nvSpPr>
        <p:spPr>
          <a:xfrm>
            <a:off x="2422999" y="2647233"/>
            <a:ext cx="5052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40"/>
            <a:r>
              <a:rPr lang="en-US" sz="1350" b="1">
                <a:ln/>
                <a:solidFill>
                  <a:srgbClr val="A69F9F"/>
                </a:solidFill>
                <a:latin typeface="Trebuchet MS" panose="020B0603020202020204"/>
                <a:sym typeface="TrebuchetMS-Bold"/>
                <a:rtl val="0"/>
              </a:rPr>
              <a:t>30%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D41008DA-2A96-93B8-8CE9-5428BF75B70C}"/>
              </a:ext>
            </a:extLst>
          </p:cNvPr>
          <p:cNvSpPr txBox="1"/>
          <p:nvPr/>
        </p:nvSpPr>
        <p:spPr>
          <a:xfrm>
            <a:off x="4496206" y="3215780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40"/>
            <a:r>
              <a:rPr lang="en-US" sz="1200" b="1">
                <a:ln/>
                <a:solidFill>
                  <a:srgbClr val="A69F9F"/>
                </a:solidFill>
                <a:latin typeface="Trebuchet MS" panose="020B0603020202020204"/>
                <a:sym typeface="TrebuchetMS-Bold"/>
                <a:rtl val="0"/>
              </a:rPr>
              <a:t>DOCE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30294AB7-A4DC-C21F-A299-CD4003EDE5CB}"/>
              </a:ext>
            </a:extLst>
          </p:cNvPr>
          <p:cNvSpPr txBox="1"/>
          <p:nvPr/>
        </p:nvSpPr>
        <p:spPr>
          <a:xfrm>
            <a:off x="6427494" y="3191596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40"/>
            <a:r>
              <a:rPr lang="en-US" sz="1200" b="1" dirty="0">
                <a:ln/>
                <a:solidFill>
                  <a:srgbClr val="772A28"/>
                </a:solidFill>
                <a:latin typeface="Trebuchet MS" panose="020B0603020202020204"/>
                <a:sym typeface="TrebuchetMS-Bold"/>
                <a:rtl val="0"/>
              </a:rPr>
              <a:t>ADA</a:t>
            </a:r>
          </a:p>
        </p:txBody>
      </p:sp>
      <p:grpSp>
        <p:nvGrpSpPr>
          <p:cNvPr id="209" name="Graphic 4">
            <a:extLst>
              <a:ext uri="{FF2B5EF4-FFF2-40B4-BE49-F238E27FC236}">
                <a16:creationId xmlns:a16="http://schemas.microsoft.com/office/drawing/2014/main" id="{3D82287F-9A2E-63F5-DEDE-4420343E635D}"/>
              </a:ext>
            </a:extLst>
          </p:cNvPr>
          <p:cNvGrpSpPr/>
          <p:nvPr/>
        </p:nvGrpSpPr>
        <p:grpSpPr>
          <a:xfrm>
            <a:off x="1641005" y="1060337"/>
            <a:ext cx="2877596" cy="2330076"/>
            <a:chOff x="3031585" y="1406744"/>
            <a:chExt cx="3836794" cy="3106768"/>
          </a:xfrm>
          <a:noFill/>
        </p:grpSpPr>
        <p:sp>
          <p:nvSpPr>
            <p:cNvPr id="210" name="Freeform 1237">
              <a:extLst>
                <a:ext uri="{FF2B5EF4-FFF2-40B4-BE49-F238E27FC236}">
                  <a16:creationId xmlns:a16="http://schemas.microsoft.com/office/drawing/2014/main" id="{6FB81C26-C826-BE00-6330-52E80B44F89C}"/>
                </a:ext>
              </a:extLst>
            </p:cNvPr>
            <p:cNvSpPr/>
            <p:nvPr/>
          </p:nvSpPr>
          <p:spPr>
            <a:xfrm>
              <a:off x="6795247" y="4454174"/>
              <a:ext cx="73132" cy="59338"/>
            </a:xfrm>
            <a:custGeom>
              <a:avLst/>
              <a:gdLst>
                <a:gd name="connsiteX0" fmla="*/ 35804 w 73132"/>
                <a:gd name="connsiteY0" fmla="*/ 0 h 59338"/>
                <a:gd name="connsiteX1" fmla="*/ 0 w 73132"/>
                <a:gd name="connsiteY1" fmla="*/ 59338 h 59338"/>
                <a:gd name="connsiteX2" fmla="*/ 73132 w 73132"/>
                <a:gd name="connsiteY2" fmla="*/ 59338 h 59338"/>
                <a:gd name="connsiteX3" fmla="*/ 35804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4" y="0"/>
                  </a:moveTo>
                  <a:lnTo>
                    <a:pt x="0" y="59338"/>
                  </a:lnTo>
                  <a:lnTo>
                    <a:pt x="73132" y="59338"/>
                  </a:lnTo>
                  <a:lnTo>
                    <a:pt x="35804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1" name="Freeform 1238">
              <a:extLst>
                <a:ext uri="{FF2B5EF4-FFF2-40B4-BE49-F238E27FC236}">
                  <a16:creationId xmlns:a16="http://schemas.microsoft.com/office/drawing/2014/main" id="{595FECB3-9D63-2C84-0E2F-9FC91B1F9F5F}"/>
                </a:ext>
              </a:extLst>
            </p:cNvPr>
            <p:cNvSpPr/>
            <p:nvPr/>
          </p:nvSpPr>
          <p:spPr>
            <a:xfrm>
              <a:off x="6792073" y="4454174"/>
              <a:ext cx="73132" cy="59338"/>
            </a:xfrm>
            <a:custGeom>
              <a:avLst/>
              <a:gdLst>
                <a:gd name="connsiteX0" fmla="*/ 35804 w 73132"/>
                <a:gd name="connsiteY0" fmla="*/ 0 h 59338"/>
                <a:gd name="connsiteX1" fmla="*/ 0 w 73132"/>
                <a:gd name="connsiteY1" fmla="*/ 59338 h 59338"/>
                <a:gd name="connsiteX2" fmla="*/ 73132 w 73132"/>
                <a:gd name="connsiteY2" fmla="*/ 59338 h 59338"/>
                <a:gd name="connsiteX3" fmla="*/ 35804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4" y="0"/>
                  </a:moveTo>
                  <a:lnTo>
                    <a:pt x="0" y="59338"/>
                  </a:lnTo>
                  <a:lnTo>
                    <a:pt x="73132" y="59338"/>
                  </a:lnTo>
                  <a:lnTo>
                    <a:pt x="35804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2" name="Freeform 1239">
              <a:extLst>
                <a:ext uri="{FF2B5EF4-FFF2-40B4-BE49-F238E27FC236}">
                  <a16:creationId xmlns:a16="http://schemas.microsoft.com/office/drawing/2014/main" id="{1499F72E-029B-F058-E15D-A64F68975916}"/>
                </a:ext>
              </a:extLst>
            </p:cNvPr>
            <p:cNvSpPr/>
            <p:nvPr/>
          </p:nvSpPr>
          <p:spPr>
            <a:xfrm>
              <a:off x="5950413" y="4324086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2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2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3" name="Freeform 1240">
              <a:extLst>
                <a:ext uri="{FF2B5EF4-FFF2-40B4-BE49-F238E27FC236}">
                  <a16:creationId xmlns:a16="http://schemas.microsoft.com/office/drawing/2014/main" id="{3A794249-6D4D-A4CE-117A-7DFDC09FE992}"/>
                </a:ext>
              </a:extLst>
            </p:cNvPr>
            <p:cNvSpPr/>
            <p:nvPr/>
          </p:nvSpPr>
          <p:spPr>
            <a:xfrm>
              <a:off x="5947239" y="4320917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2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2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4" name="Freeform 1241">
              <a:extLst>
                <a:ext uri="{FF2B5EF4-FFF2-40B4-BE49-F238E27FC236}">
                  <a16:creationId xmlns:a16="http://schemas.microsoft.com/office/drawing/2014/main" id="{CEEBF2BC-96DF-2896-8B0F-C103E57AC1FE}"/>
                </a:ext>
              </a:extLst>
            </p:cNvPr>
            <p:cNvSpPr/>
            <p:nvPr/>
          </p:nvSpPr>
          <p:spPr>
            <a:xfrm>
              <a:off x="6032941" y="4324086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5" name="Freeform 1242">
              <a:extLst>
                <a:ext uri="{FF2B5EF4-FFF2-40B4-BE49-F238E27FC236}">
                  <a16:creationId xmlns:a16="http://schemas.microsoft.com/office/drawing/2014/main" id="{0A252FA8-5F4C-01BC-3D31-A245F8AA4D24}"/>
                </a:ext>
              </a:extLst>
            </p:cNvPr>
            <p:cNvSpPr/>
            <p:nvPr/>
          </p:nvSpPr>
          <p:spPr>
            <a:xfrm>
              <a:off x="6036115" y="4320917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6" name="Freeform 1243">
              <a:extLst>
                <a:ext uri="{FF2B5EF4-FFF2-40B4-BE49-F238E27FC236}">
                  <a16:creationId xmlns:a16="http://schemas.microsoft.com/office/drawing/2014/main" id="{EC8AEB8D-3BC6-C63C-2295-FB25B5E9EABA}"/>
                </a:ext>
              </a:extLst>
            </p:cNvPr>
            <p:cNvSpPr/>
            <p:nvPr/>
          </p:nvSpPr>
          <p:spPr>
            <a:xfrm>
              <a:off x="5416774" y="4092692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7" name="Freeform 1244">
              <a:extLst>
                <a:ext uri="{FF2B5EF4-FFF2-40B4-BE49-F238E27FC236}">
                  <a16:creationId xmlns:a16="http://schemas.microsoft.com/office/drawing/2014/main" id="{1C2ABDCD-9108-283B-F9B2-E3C544642E31}"/>
                </a:ext>
              </a:extLst>
            </p:cNvPr>
            <p:cNvSpPr/>
            <p:nvPr/>
          </p:nvSpPr>
          <p:spPr>
            <a:xfrm>
              <a:off x="5413600" y="4092692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8" name="Freeform 1245">
              <a:extLst>
                <a:ext uri="{FF2B5EF4-FFF2-40B4-BE49-F238E27FC236}">
                  <a16:creationId xmlns:a16="http://schemas.microsoft.com/office/drawing/2014/main" id="{74F86590-90E7-DEFD-123D-65BB811EEEBF}"/>
                </a:ext>
              </a:extLst>
            </p:cNvPr>
            <p:cNvSpPr/>
            <p:nvPr/>
          </p:nvSpPr>
          <p:spPr>
            <a:xfrm>
              <a:off x="5245242" y="4000642"/>
              <a:ext cx="73259" cy="59338"/>
            </a:xfrm>
            <a:custGeom>
              <a:avLst/>
              <a:gdLst>
                <a:gd name="connsiteX0" fmla="*/ 35932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2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2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2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19" name="Freeform 1246">
              <a:extLst>
                <a:ext uri="{FF2B5EF4-FFF2-40B4-BE49-F238E27FC236}">
                  <a16:creationId xmlns:a16="http://schemas.microsoft.com/office/drawing/2014/main" id="{461929F1-88B6-F6AC-7E72-47C0DBD5DDC9}"/>
                </a:ext>
              </a:extLst>
            </p:cNvPr>
            <p:cNvSpPr/>
            <p:nvPr/>
          </p:nvSpPr>
          <p:spPr>
            <a:xfrm>
              <a:off x="5242068" y="3997472"/>
              <a:ext cx="73259" cy="59338"/>
            </a:xfrm>
            <a:custGeom>
              <a:avLst/>
              <a:gdLst>
                <a:gd name="connsiteX0" fmla="*/ 35932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2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2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2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0" name="Freeform 1247">
              <a:extLst>
                <a:ext uri="{FF2B5EF4-FFF2-40B4-BE49-F238E27FC236}">
                  <a16:creationId xmlns:a16="http://schemas.microsoft.com/office/drawing/2014/main" id="{75303256-8CB0-7133-305A-567F146B02A5}"/>
                </a:ext>
              </a:extLst>
            </p:cNvPr>
            <p:cNvSpPr/>
            <p:nvPr/>
          </p:nvSpPr>
          <p:spPr>
            <a:xfrm>
              <a:off x="4959441" y="3911888"/>
              <a:ext cx="73259" cy="59338"/>
            </a:xfrm>
            <a:custGeom>
              <a:avLst/>
              <a:gdLst>
                <a:gd name="connsiteX0" fmla="*/ 35932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2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2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2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1" name="Freeform 1248">
              <a:extLst>
                <a:ext uri="{FF2B5EF4-FFF2-40B4-BE49-F238E27FC236}">
                  <a16:creationId xmlns:a16="http://schemas.microsoft.com/office/drawing/2014/main" id="{C02A3B31-332E-D655-089D-7E0CFF34F4F3}"/>
                </a:ext>
              </a:extLst>
            </p:cNvPr>
            <p:cNvSpPr/>
            <p:nvPr/>
          </p:nvSpPr>
          <p:spPr>
            <a:xfrm>
              <a:off x="4956267" y="3908718"/>
              <a:ext cx="73259" cy="59338"/>
            </a:xfrm>
            <a:custGeom>
              <a:avLst/>
              <a:gdLst>
                <a:gd name="connsiteX0" fmla="*/ 35932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2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2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2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2" name="Freeform 1249">
              <a:extLst>
                <a:ext uri="{FF2B5EF4-FFF2-40B4-BE49-F238E27FC236}">
                  <a16:creationId xmlns:a16="http://schemas.microsoft.com/office/drawing/2014/main" id="{2B4637D6-9A42-71E2-9B89-0A14BF689C3A}"/>
                </a:ext>
              </a:extLst>
            </p:cNvPr>
            <p:cNvSpPr/>
            <p:nvPr/>
          </p:nvSpPr>
          <p:spPr>
            <a:xfrm>
              <a:off x="4870565" y="3702555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3" name="Freeform 1250">
              <a:extLst>
                <a:ext uri="{FF2B5EF4-FFF2-40B4-BE49-F238E27FC236}">
                  <a16:creationId xmlns:a16="http://schemas.microsoft.com/office/drawing/2014/main" id="{84549A87-0B59-AD8B-39A8-E49CAE55C159}"/>
                </a:ext>
              </a:extLst>
            </p:cNvPr>
            <p:cNvSpPr/>
            <p:nvPr/>
          </p:nvSpPr>
          <p:spPr>
            <a:xfrm>
              <a:off x="4867390" y="3705725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4" name="Freeform 1251">
              <a:extLst>
                <a:ext uri="{FF2B5EF4-FFF2-40B4-BE49-F238E27FC236}">
                  <a16:creationId xmlns:a16="http://schemas.microsoft.com/office/drawing/2014/main" id="{65B1E5CE-7E88-8C4B-B599-11BA8B86DF05}"/>
                </a:ext>
              </a:extLst>
            </p:cNvPr>
            <p:cNvSpPr/>
            <p:nvPr/>
          </p:nvSpPr>
          <p:spPr>
            <a:xfrm>
              <a:off x="4470367" y="3350582"/>
              <a:ext cx="73259" cy="59338"/>
            </a:xfrm>
            <a:custGeom>
              <a:avLst/>
              <a:gdLst>
                <a:gd name="connsiteX0" fmla="*/ 35805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805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805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5" name="Freeform 1252">
              <a:extLst>
                <a:ext uri="{FF2B5EF4-FFF2-40B4-BE49-F238E27FC236}">
                  <a16:creationId xmlns:a16="http://schemas.microsoft.com/office/drawing/2014/main" id="{D4C1FBAF-0F7F-1509-D2D1-C14BB38CAA38}"/>
                </a:ext>
              </a:extLst>
            </p:cNvPr>
            <p:cNvSpPr/>
            <p:nvPr/>
          </p:nvSpPr>
          <p:spPr>
            <a:xfrm>
              <a:off x="4467193" y="3350582"/>
              <a:ext cx="73259" cy="59338"/>
            </a:xfrm>
            <a:custGeom>
              <a:avLst/>
              <a:gdLst>
                <a:gd name="connsiteX0" fmla="*/ 35805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805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805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6" name="Freeform 1253">
              <a:extLst>
                <a:ext uri="{FF2B5EF4-FFF2-40B4-BE49-F238E27FC236}">
                  <a16:creationId xmlns:a16="http://schemas.microsoft.com/office/drawing/2014/main" id="{39A191C5-7A4C-FFF0-505B-5915E0066B7B}"/>
                </a:ext>
              </a:extLst>
            </p:cNvPr>
            <p:cNvSpPr/>
            <p:nvPr/>
          </p:nvSpPr>
          <p:spPr>
            <a:xfrm>
              <a:off x="4222656" y="3274508"/>
              <a:ext cx="73132" cy="59338"/>
            </a:xfrm>
            <a:custGeom>
              <a:avLst/>
              <a:gdLst>
                <a:gd name="connsiteX0" fmla="*/ 35804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4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4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4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7" name="Freeform 1254">
              <a:extLst>
                <a:ext uri="{FF2B5EF4-FFF2-40B4-BE49-F238E27FC236}">
                  <a16:creationId xmlns:a16="http://schemas.microsoft.com/office/drawing/2014/main" id="{93013720-D398-1FAA-C074-3DBCF1B7DB13}"/>
                </a:ext>
              </a:extLst>
            </p:cNvPr>
            <p:cNvSpPr/>
            <p:nvPr/>
          </p:nvSpPr>
          <p:spPr>
            <a:xfrm>
              <a:off x="4219482" y="3274508"/>
              <a:ext cx="73132" cy="59338"/>
            </a:xfrm>
            <a:custGeom>
              <a:avLst/>
              <a:gdLst>
                <a:gd name="connsiteX0" fmla="*/ 35804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4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4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4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8" name="Freeform 1255">
              <a:extLst>
                <a:ext uri="{FF2B5EF4-FFF2-40B4-BE49-F238E27FC236}">
                  <a16:creationId xmlns:a16="http://schemas.microsoft.com/office/drawing/2014/main" id="{5119323C-CABA-508D-7853-D6266A011D8E}"/>
                </a:ext>
              </a:extLst>
            </p:cNvPr>
            <p:cNvSpPr/>
            <p:nvPr/>
          </p:nvSpPr>
          <p:spPr>
            <a:xfrm>
              <a:off x="4114607" y="3052496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29" name="Freeform 1256">
              <a:extLst>
                <a:ext uri="{FF2B5EF4-FFF2-40B4-BE49-F238E27FC236}">
                  <a16:creationId xmlns:a16="http://schemas.microsoft.com/office/drawing/2014/main" id="{501FFD77-6D3C-87A4-7957-1C86FCAEE101}"/>
                </a:ext>
              </a:extLst>
            </p:cNvPr>
            <p:cNvSpPr/>
            <p:nvPr/>
          </p:nvSpPr>
          <p:spPr>
            <a:xfrm>
              <a:off x="4114607" y="3052496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0" name="Freeform 1257">
              <a:extLst>
                <a:ext uri="{FF2B5EF4-FFF2-40B4-BE49-F238E27FC236}">
                  <a16:creationId xmlns:a16="http://schemas.microsoft.com/office/drawing/2014/main" id="{E0717BAF-97E1-A323-F4A7-4F8EB3907A50}"/>
                </a:ext>
              </a:extLst>
            </p:cNvPr>
            <p:cNvSpPr/>
            <p:nvPr/>
          </p:nvSpPr>
          <p:spPr>
            <a:xfrm>
              <a:off x="4140001" y="3052496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1" name="Freeform 1258">
              <a:extLst>
                <a:ext uri="{FF2B5EF4-FFF2-40B4-BE49-F238E27FC236}">
                  <a16:creationId xmlns:a16="http://schemas.microsoft.com/office/drawing/2014/main" id="{BAB810E9-2BA2-B1BB-1F55-4C490F1908C1}"/>
                </a:ext>
              </a:extLst>
            </p:cNvPr>
            <p:cNvSpPr/>
            <p:nvPr/>
          </p:nvSpPr>
          <p:spPr>
            <a:xfrm>
              <a:off x="4136826" y="3052496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2" name="Freeform 1259">
              <a:extLst>
                <a:ext uri="{FF2B5EF4-FFF2-40B4-BE49-F238E27FC236}">
                  <a16:creationId xmlns:a16="http://schemas.microsoft.com/office/drawing/2014/main" id="{9340A928-5175-A2C3-E05D-F9E6AC4F1F68}"/>
                </a:ext>
              </a:extLst>
            </p:cNvPr>
            <p:cNvSpPr/>
            <p:nvPr/>
          </p:nvSpPr>
          <p:spPr>
            <a:xfrm>
              <a:off x="3828806" y="2919365"/>
              <a:ext cx="73259" cy="59338"/>
            </a:xfrm>
            <a:custGeom>
              <a:avLst/>
              <a:gdLst>
                <a:gd name="connsiteX0" fmla="*/ 35805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805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805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3" name="Freeform 1260">
              <a:extLst>
                <a:ext uri="{FF2B5EF4-FFF2-40B4-BE49-F238E27FC236}">
                  <a16:creationId xmlns:a16="http://schemas.microsoft.com/office/drawing/2014/main" id="{4D26B981-E455-1B72-59F8-E45DC2E958CA}"/>
                </a:ext>
              </a:extLst>
            </p:cNvPr>
            <p:cNvSpPr/>
            <p:nvPr/>
          </p:nvSpPr>
          <p:spPr>
            <a:xfrm>
              <a:off x="3828806" y="2919365"/>
              <a:ext cx="73259" cy="59338"/>
            </a:xfrm>
            <a:custGeom>
              <a:avLst/>
              <a:gdLst>
                <a:gd name="connsiteX0" fmla="*/ 35805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805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805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4" name="Freeform 1261">
              <a:extLst>
                <a:ext uri="{FF2B5EF4-FFF2-40B4-BE49-F238E27FC236}">
                  <a16:creationId xmlns:a16="http://schemas.microsoft.com/office/drawing/2014/main" id="{92E9BFD2-56C0-4A9B-E92E-10957918ED6D}"/>
                </a:ext>
              </a:extLst>
            </p:cNvPr>
            <p:cNvSpPr/>
            <p:nvPr/>
          </p:nvSpPr>
          <p:spPr>
            <a:xfrm>
              <a:off x="3854200" y="2919365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5" name="Freeform 1262">
              <a:extLst>
                <a:ext uri="{FF2B5EF4-FFF2-40B4-BE49-F238E27FC236}">
                  <a16:creationId xmlns:a16="http://schemas.microsoft.com/office/drawing/2014/main" id="{5537A197-E870-CA1D-2264-D202FD1D3303}"/>
                </a:ext>
              </a:extLst>
            </p:cNvPr>
            <p:cNvSpPr/>
            <p:nvPr/>
          </p:nvSpPr>
          <p:spPr>
            <a:xfrm>
              <a:off x="3854200" y="2919365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6" name="Freeform 1263">
              <a:extLst>
                <a:ext uri="{FF2B5EF4-FFF2-40B4-BE49-F238E27FC236}">
                  <a16:creationId xmlns:a16="http://schemas.microsoft.com/office/drawing/2014/main" id="{8BD45C85-AABA-5CB7-7C69-B3226EEFB302}"/>
                </a:ext>
              </a:extLst>
            </p:cNvPr>
            <p:cNvSpPr/>
            <p:nvPr/>
          </p:nvSpPr>
          <p:spPr>
            <a:xfrm>
              <a:off x="3778020" y="2738561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7" name="Freeform 1264">
              <a:extLst>
                <a:ext uri="{FF2B5EF4-FFF2-40B4-BE49-F238E27FC236}">
                  <a16:creationId xmlns:a16="http://schemas.microsoft.com/office/drawing/2014/main" id="{529E1DE7-EA09-5221-613D-FCDABED5FB6E}"/>
                </a:ext>
              </a:extLst>
            </p:cNvPr>
            <p:cNvSpPr/>
            <p:nvPr/>
          </p:nvSpPr>
          <p:spPr>
            <a:xfrm>
              <a:off x="3774846" y="2735391"/>
              <a:ext cx="73132" cy="59338"/>
            </a:xfrm>
            <a:custGeom>
              <a:avLst/>
              <a:gdLst>
                <a:gd name="connsiteX0" fmla="*/ 35805 w 73132"/>
                <a:gd name="connsiteY0" fmla="*/ 0 h 59338"/>
                <a:gd name="connsiteX1" fmla="*/ 0 w 73132"/>
                <a:gd name="connsiteY1" fmla="*/ 59338 h 59338"/>
                <a:gd name="connsiteX2" fmla="*/ 73133 w 73132"/>
                <a:gd name="connsiteY2" fmla="*/ 59338 h 59338"/>
                <a:gd name="connsiteX3" fmla="*/ 35805 w 73132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32" h="59338">
                  <a:moveTo>
                    <a:pt x="35805" y="0"/>
                  </a:moveTo>
                  <a:lnTo>
                    <a:pt x="0" y="59338"/>
                  </a:lnTo>
                  <a:lnTo>
                    <a:pt x="73133" y="59338"/>
                  </a:lnTo>
                  <a:lnTo>
                    <a:pt x="35805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8" name="Freeform 1265">
              <a:extLst>
                <a:ext uri="{FF2B5EF4-FFF2-40B4-BE49-F238E27FC236}">
                  <a16:creationId xmlns:a16="http://schemas.microsoft.com/office/drawing/2014/main" id="{651DF175-66CA-E7B6-08F4-7AAC5FBD39F2}"/>
                </a:ext>
              </a:extLst>
            </p:cNvPr>
            <p:cNvSpPr/>
            <p:nvPr/>
          </p:nvSpPr>
          <p:spPr>
            <a:xfrm>
              <a:off x="3758848" y="2646637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9" name="Freeform 1266">
              <a:extLst>
                <a:ext uri="{FF2B5EF4-FFF2-40B4-BE49-F238E27FC236}">
                  <a16:creationId xmlns:a16="http://schemas.microsoft.com/office/drawing/2014/main" id="{1A19CDD0-253A-22A4-4046-356B1EB1C623}"/>
                </a:ext>
              </a:extLst>
            </p:cNvPr>
            <p:cNvSpPr/>
            <p:nvPr/>
          </p:nvSpPr>
          <p:spPr>
            <a:xfrm>
              <a:off x="3755674" y="2646637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0" name="Freeform 1267">
              <a:extLst>
                <a:ext uri="{FF2B5EF4-FFF2-40B4-BE49-F238E27FC236}">
                  <a16:creationId xmlns:a16="http://schemas.microsoft.com/office/drawing/2014/main" id="{FF778EEC-83EB-3E87-07F2-24B9D269BCB7}"/>
                </a:ext>
              </a:extLst>
            </p:cNvPr>
            <p:cNvSpPr/>
            <p:nvPr/>
          </p:nvSpPr>
          <p:spPr>
            <a:xfrm>
              <a:off x="3746151" y="2646637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1" name="Freeform 1268">
              <a:extLst>
                <a:ext uri="{FF2B5EF4-FFF2-40B4-BE49-F238E27FC236}">
                  <a16:creationId xmlns:a16="http://schemas.microsoft.com/office/drawing/2014/main" id="{EF528D48-B228-5364-CB5C-E6CE967D83AD}"/>
                </a:ext>
              </a:extLst>
            </p:cNvPr>
            <p:cNvSpPr/>
            <p:nvPr/>
          </p:nvSpPr>
          <p:spPr>
            <a:xfrm>
              <a:off x="3742977" y="2646637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2" name="Freeform 1269">
              <a:extLst>
                <a:ext uri="{FF2B5EF4-FFF2-40B4-BE49-F238E27FC236}">
                  <a16:creationId xmlns:a16="http://schemas.microsoft.com/office/drawing/2014/main" id="{D94309D9-885F-7C7B-AB89-6280DAC88D72}"/>
                </a:ext>
              </a:extLst>
            </p:cNvPr>
            <p:cNvSpPr/>
            <p:nvPr/>
          </p:nvSpPr>
          <p:spPr>
            <a:xfrm>
              <a:off x="3720758" y="2621279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3" name="Freeform 1270">
              <a:extLst>
                <a:ext uri="{FF2B5EF4-FFF2-40B4-BE49-F238E27FC236}">
                  <a16:creationId xmlns:a16="http://schemas.microsoft.com/office/drawing/2014/main" id="{26033FEC-7CD4-7FF9-0D06-17A63296EAA3}"/>
                </a:ext>
              </a:extLst>
            </p:cNvPr>
            <p:cNvSpPr/>
            <p:nvPr/>
          </p:nvSpPr>
          <p:spPr>
            <a:xfrm>
              <a:off x="3720758" y="2621279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4" name="Freeform 1271">
              <a:extLst>
                <a:ext uri="{FF2B5EF4-FFF2-40B4-BE49-F238E27FC236}">
                  <a16:creationId xmlns:a16="http://schemas.microsoft.com/office/drawing/2014/main" id="{55D7469A-6E08-3485-A092-3D870551D194}"/>
                </a:ext>
              </a:extLst>
            </p:cNvPr>
            <p:cNvSpPr/>
            <p:nvPr/>
          </p:nvSpPr>
          <p:spPr>
            <a:xfrm>
              <a:off x="3301515" y="1638139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5" name="Freeform 1272">
              <a:extLst>
                <a:ext uri="{FF2B5EF4-FFF2-40B4-BE49-F238E27FC236}">
                  <a16:creationId xmlns:a16="http://schemas.microsoft.com/office/drawing/2014/main" id="{28888304-F2A4-D851-E2CA-ACAF5D1A8402}"/>
                </a:ext>
              </a:extLst>
            </p:cNvPr>
            <p:cNvSpPr/>
            <p:nvPr/>
          </p:nvSpPr>
          <p:spPr>
            <a:xfrm>
              <a:off x="3301515" y="1638139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60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60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6" name="Freeform 1273">
              <a:extLst>
                <a:ext uri="{FF2B5EF4-FFF2-40B4-BE49-F238E27FC236}">
                  <a16:creationId xmlns:a16="http://schemas.microsoft.com/office/drawing/2014/main" id="{9F9B9E05-079D-8047-7B48-9A80BB0A7FF3}"/>
                </a:ext>
              </a:extLst>
            </p:cNvPr>
            <p:cNvSpPr/>
            <p:nvPr/>
          </p:nvSpPr>
          <p:spPr>
            <a:xfrm>
              <a:off x="3034759" y="1406744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7" name="Freeform 1274">
              <a:extLst>
                <a:ext uri="{FF2B5EF4-FFF2-40B4-BE49-F238E27FC236}">
                  <a16:creationId xmlns:a16="http://schemas.microsoft.com/office/drawing/2014/main" id="{D7BC208F-1F46-E88F-4D74-12E3B19F178D}"/>
                </a:ext>
              </a:extLst>
            </p:cNvPr>
            <p:cNvSpPr/>
            <p:nvPr/>
          </p:nvSpPr>
          <p:spPr>
            <a:xfrm>
              <a:off x="3031585" y="1409914"/>
              <a:ext cx="73259" cy="59338"/>
            </a:xfrm>
            <a:custGeom>
              <a:avLst/>
              <a:gdLst>
                <a:gd name="connsiteX0" fmla="*/ 35931 w 73259"/>
                <a:gd name="connsiteY0" fmla="*/ 0 h 59338"/>
                <a:gd name="connsiteX1" fmla="*/ 0 w 73259"/>
                <a:gd name="connsiteY1" fmla="*/ 59338 h 59338"/>
                <a:gd name="connsiteX2" fmla="*/ 73259 w 73259"/>
                <a:gd name="connsiteY2" fmla="*/ 59338 h 59338"/>
                <a:gd name="connsiteX3" fmla="*/ 35931 w 73259"/>
                <a:gd name="connsiteY3" fmla="*/ 0 h 5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59" h="59338">
                  <a:moveTo>
                    <a:pt x="35931" y="0"/>
                  </a:moveTo>
                  <a:lnTo>
                    <a:pt x="0" y="59338"/>
                  </a:lnTo>
                  <a:lnTo>
                    <a:pt x="73259" y="59338"/>
                  </a:lnTo>
                  <a:lnTo>
                    <a:pt x="35931" y="0"/>
                  </a:lnTo>
                  <a:close/>
                </a:path>
              </a:pathLst>
            </a:custGeom>
            <a:noFill/>
            <a:ln w="12688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207" name="Freeform 1042">
            <a:extLst>
              <a:ext uri="{FF2B5EF4-FFF2-40B4-BE49-F238E27FC236}">
                <a16:creationId xmlns:a16="http://schemas.microsoft.com/office/drawing/2014/main" id="{40B101ED-E831-A926-C056-42A214EC153C}"/>
              </a:ext>
            </a:extLst>
          </p:cNvPr>
          <p:cNvSpPr/>
          <p:nvPr/>
        </p:nvSpPr>
        <p:spPr>
          <a:xfrm>
            <a:off x="1680428" y="1087534"/>
            <a:ext cx="2806082" cy="2278440"/>
          </a:xfrm>
          <a:custGeom>
            <a:avLst/>
            <a:gdLst>
              <a:gd name="connsiteX0" fmla="*/ 0 w 3741442"/>
              <a:gd name="connsiteY0" fmla="*/ 0 h 3037920"/>
              <a:gd name="connsiteX1" fmla="*/ 64753 w 3741442"/>
              <a:gd name="connsiteY1" fmla="*/ 0 h 3037920"/>
              <a:gd name="connsiteX2" fmla="*/ 64753 w 3741442"/>
              <a:gd name="connsiteY2" fmla="*/ 41461 h 3037920"/>
              <a:gd name="connsiteX3" fmla="*/ 112492 w 3741442"/>
              <a:gd name="connsiteY3" fmla="*/ 41461 h 3037920"/>
              <a:gd name="connsiteX4" fmla="*/ 112492 w 3741442"/>
              <a:gd name="connsiteY4" fmla="*/ 82795 h 3037920"/>
              <a:gd name="connsiteX5" fmla="*/ 184609 w 3741442"/>
              <a:gd name="connsiteY5" fmla="*/ 82795 h 3037920"/>
              <a:gd name="connsiteX6" fmla="*/ 184609 w 3741442"/>
              <a:gd name="connsiteY6" fmla="*/ 220997 h 3037920"/>
              <a:gd name="connsiteX7" fmla="*/ 292530 w 3741442"/>
              <a:gd name="connsiteY7" fmla="*/ 220997 h 3037920"/>
              <a:gd name="connsiteX8" fmla="*/ 292530 w 3741442"/>
              <a:gd name="connsiteY8" fmla="*/ 298340 h 3037920"/>
              <a:gd name="connsiteX9" fmla="*/ 317924 w 3741442"/>
              <a:gd name="connsiteY9" fmla="*/ 298340 h 3037920"/>
              <a:gd name="connsiteX10" fmla="*/ 317924 w 3741442"/>
              <a:gd name="connsiteY10" fmla="*/ 362370 h 3037920"/>
              <a:gd name="connsiteX11" fmla="*/ 331890 w 3741442"/>
              <a:gd name="connsiteY11" fmla="*/ 362370 h 3037920"/>
              <a:gd name="connsiteX12" fmla="*/ 331890 w 3741442"/>
              <a:gd name="connsiteY12" fmla="*/ 460379 h 3037920"/>
              <a:gd name="connsiteX13" fmla="*/ 344206 w 3741442"/>
              <a:gd name="connsiteY13" fmla="*/ 460379 h 3037920"/>
              <a:gd name="connsiteX14" fmla="*/ 344206 w 3741442"/>
              <a:gd name="connsiteY14" fmla="*/ 486372 h 3037920"/>
              <a:gd name="connsiteX15" fmla="*/ 357029 w 3741442"/>
              <a:gd name="connsiteY15" fmla="*/ 486372 h 3037920"/>
              <a:gd name="connsiteX16" fmla="*/ 357029 w 3741442"/>
              <a:gd name="connsiteY16" fmla="*/ 594271 h 3037920"/>
              <a:gd name="connsiteX17" fmla="*/ 363251 w 3741442"/>
              <a:gd name="connsiteY17" fmla="*/ 594271 h 3037920"/>
              <a:gd name="connsiteX18" fmla="*/ 363251 w 3741442"/>
              <a:gd name="connsiteY18" fmla="*/ 692408 h 3037920"/>
              <a:gd name="connsiteX19" fmla="*/ 376074 w 3741442"/>
              <a:gd name="connsiteY19" fmla="*/ 692408 h 3037920"/>
              <a:gd name="connsiteX20" fmla="*/ 376074 w 3741442"/>
              <a:gd name="connsiteY20" fmla="*/ 786613 h 3037920"/>
              <a:gd name="connsiteX21" fmla="*/ 382803 w 3741442"/>
              <a:gd name="connsiteY21" fmla="*/ 786613 h 3037920"/>
              <a:gd name="connsiteX22" fmla="*/ 382803 w 3741442"/>
              <a:gd name="connsiteY22" fmla="*/ 870423 h 3037920"/>
              <a:gd name="connsiteX23" fmla="*/ 425845 w 3741442"/>
              <a:gd name="connsiteY23" fmla="*/ 870423 h 3037920"/>
              <a:gd name="connsiteX24" fmla="*/ 425845 w 3741442"/>
              <a:gd name="connsiteY24" fmla="*/ 977561 h 3037920"/>
              <a:gd name="connsiteX25" fmla="*/ 445398 w 3741442"/>
              <a:gd name="connsiteY25" fmla="*/ 977561 h 3037920"/>
              <a:gd name="connsiteX26" fmla="*/ 445398 w 3741442"/>
              <a:gd name="connsiteY26" fmla="*/ 1014331 h 3037920"/>
              <a:gd name="connsiteX27" fmla="*/ 476885 w 3741442"/>
              <a:gd name="connsiteY27" fmla="*/ 1014331 h 3037920"/>
              <a:gd name="connsiteX28" fmla="*/ 476885 w 3741442"/>
              <a:gd name="connsiteY28" fmla="*/ 1097886 h 3037920"/>
              <a:gd name="connsiteX29" fmla="*/ 509896 w 3741442"/>
              <a:gd name="connsiteY29" fmla="*/ 1097886 h 3037920"/>
              <a:gd name="connsiteX30" fmla="*/ 509896 w 3741442"/>
              <a:gd name="connsiteY30" fmla="*/ 1147715 h 3037920"/>
              <a:gd name="connsiteX31" fmla="*/ 603217 w 3741442"/>
              <a:gd name="connsiteY31" fmla="*/ 1147715 h 3037920"/>
              <a:gd name="connsiteX32" fmla="*/ 603217 w 3741442"/>
              <a:gd name="connsiteY32" fmla="*/ 1180935 h 3037920"/>
              <a:gd name="connsiteX33" fmla="*/ 629118 w 3741442"/>
              <a:gd name="connsiteY33" fmla="*/ 1180935 h 3037920"/>
              <a:gd name="connsiteX34" fmla="*/ 629118 w 3741442"/>
              <a:gd name="connsiteY34" fmla="*/ 1205152 h 3037920"/>
              <a:gd name="connsiteX35" fmla="*/ 685364 w 3741442"/>
              <a:gd name="connsiteY35" fmla="*/ 1205152 h 3037920"/>
              <a:gd name="connsiteX36" fmla="*/ 685364 w 3741442"/>
              <a:gd name="connsiteY36" fmla="*/ 1229115 h 3037920"/>
              <a:gd name="connsiteX37" fmla="*/ 711265 w 3741442"/>
              <a:gd name="connsiteY37" fmla="*/ 1229115 h 3037920"/>
              <a:gd name="connsiteX38" fmla="*/ 711265 w 3741442"/>
              <a:gd name="connsiteY38" fmla="*/ 1287946 h 3037920"/>
              <a:gd name="connsiteX39" fmla="*/ 718248 w 3741442"/>
              <a:gd name="connsiteY39" fmla="*/ 1287946 h 3037920"/>
              <a:gd name="connsiteX40" fmla="*/ 718248 w 3741442"/>
              <a:gd name="connsiteY40" fmla="*/ 1320025 h 3037920"/>
              <a:gd name="connsiteX41" fmla="*/ 729802 w 3741442"/>
              <a:gd name="connsiteY41" fmla="*/ 1320025 h 3037920"/>
              <a:gd name="connsiteX42" fmla="*/ 729802 w 3741442"/>
              <a:gd name="connsiteY42" fmla="*/ 1383674 h 3037920"/>
              <a:gd name="connsiteX43" fmla="*/ 743642 w 3741442"/>
              <a:gd name="connsiteY43" fmla="*/ 1383674 h 3037920"/>
              <a:gd name="connsiteX44" fmla="*/ 743642 w 3741442"/>
              <a:gd name="connsiteY44" fmla="*/ 1412202 h 3037920"/>
              <a:gd name="connsiteX45" fmla="*/ 756211 w 3741442"/>
              <a:gd name="connsiteY45" fmla="*/ 1412202 h 3037920"/>
              <a:gd name="connsiteX46" fmla="*/ 756211 w 3741442"/>
              <a:gd name="connsiteY46" fmla="*/ 1469385 h 3037920"/>
              <a:gd name="connsiteX47" fmla="*/ 775510 w 3741442"/>
              <a:gd name="connsiteY47" fmla="*/ 1469385 h 3037920"/>
              <a:gd name="connsiteX48" fmla="*/ 775510 w 3741442"/>
              <a:gd name="connsiteY48" fmla="*/ 1502224 h 3037920"/>
              <a:gd name="connsiteX49" fmla="*/ 889780 w 3741442"/>
              <a:gd name="connsiteY49" fmla="*/ 1502224 h 3037920"/>
              <a:gd name="connsiteX50" fmla="*/ 889780 w 3741442"/>
              <a:gd name="connsiteY50" fmla="*/ 1534429 h 3037920"/>
              <a:gd name="connsiteX51" fmla="*/ 940439 w 3741442"/>
              <a:gd name="connsiteY51" fmla="*/ 1534429 h 3037920"/>
              <a:gd name="connsiteX52" fmla="*/ 940439 w 3741442"/>
              <a:gd name="connsiteY52" fmla="*/ 1570438 h 3037920"/>
              <a:gd name="connsiteX53" fmla="*/ 1014968 w 3741442"/>
              <a:gd name="connsiteY53" fmla="*/ 1570438 h 3037920"/>
              <a:gd name="connsiteX54" fmla="*/ 1014968 w 3741442"/>
              <a:gd name="connsiteY54" fmla="*/ 1602769 h 3037920"/>
              <a:gd name="connsiteX55" fmla="*/ 1022840 w 3741442"/>
              <a:gd name="connsiteY55" fmla="*/ 1602769 h 3037920"/>
              <a:gd name="connsiteX56" fmla="*/ 1022840 w 3741442"/>
              <a:gd name="connsiteY56" fmla="*/ 1635608 h 3037920"/>
              <a:gd name="connsiteX57" fmla="*/ 1117176 w 3741442"/>
              <a:gd name="connsiteY57" fmla="*/ 1635608 h 3037920"/>
              <a:gd name="connsiteX58" fmla="*/ 1117176 w 3741442"/>
              <a:gd name="connsiteY58" fmla="*/ 1793971 h 3037920"/>
              <a:gd name="connsiteX59" fmla="*/ 1129492 w 3741442"/>
              <a:gd name="connsiteY59" fmla="*/ 1793971 h 3037920"/>
              <a:gd name="connsiteX60" fmla="*/ 1129492 w 3741442"/>
              <a:gd name="connsiteY60" fmla="*/ 1816920 h 3037920"/>
              <a:gd name="connsiteX61" fmla="*/ 1173803 w 3741442"/>
              <a:gd name="connsiteY61" fmla="*/ 1816920 h 3037920"/>
              <a:gd name="connsiteX62" fmla="*/ 1173803 w 3741442"/>
              <a:gd name="connsiteY62" fmla="*/ 1857620 h 3037920"/>
              <a:gd name="connsiteX63" fmla="*/ 1265346 w 3741442"/>
              <a:gd name="connsiteY63" fmla="*/ 1857620 h 3037920"/>
              <a:gd name="connsiteX64" fmla="*/ 1265346 w 3741442"/>
              <a:gd name="connsiteY64" fmla="*/ 1891473 h 3037920"/>
              <a:gd name="connsiteX65" fmla="*/ 1402851 w 3741442"/>
              <a:gd name="connsiteY65" fmla="*/ 1891473 h 3037920"/>
              <a:gd name="connsiteX66" fmla="*/ 1402851 w 3741442"/>
              <a:gd name="connsiteY66" fmla="*/ 1932554 h 3037920"/>
              <a:gd name="connsiteX67" fmla="*/ 1478141 w 3741442"/>
              <a:gd name="connsiteY67" fmla="*/ 1932554 h 3037920"/>
              <a:gd name="connsiteX68" fmla="*/ 1478141 w 3741442"/>
              <a:gd name="connsiteY68" fmla="*/ 2006600 h 3037920"/>
              <a:gd name="connsiteX69" fmla="*/ 1491346 w 3741442"/>
              <a:gd name="connsiteY69" fmla="*/ 2006600 h 3037920"/>
              <a:gd name="connsiteX70" fmla="*/ 1491346 w 3741442"/>
              <a:gd name="connsiteY70" fmla="*/ 2065177 h 3037920"/>
              <a:gd name="connsiteX71" fmla="*/ 1542513 w 3741442"/>
              <a:gd name="connsiteY71" fmla="*/ 2065177 h 3037920"/>
              <a:gd name="connsiteX72" fmla="*/ 1542513 w 3741442"/>
              <a:gd name="connsiteY72" fmla="*/ 2163567 h 3037920"/>
              <a:gd name="connsiteX73" fmla="*/ 1573239 w 3741442"/>
              <a:gd name="connsiteY73" fmla="*/ 2163567 h 3037920"/>
              <a:gd name="connsiteX74" fmla="*/ 1573239 w 3741442"/>
              <a:gd name="connsiteY74" fmla="*/ 2204775 h 3037920"/>
              <a:gd name="connsiteX75" fmla="*/ 1662243 w 3741442"/>
              <a:gd name="connsiteY75" fmla="*/ 2204775 h 3037920"/>
              <a:gd name="connsiteX76" fmla="*/ 1662243 w 3741442"/>
              <a:gd name="connsiteY76" fmla="*/ 2246489 h 3037920"/>
              <a:gd name="connsiteX77" fmla="*/ 1789590 w 3741442"/>
              <a:gd name="connsiteY77" fmla="*/ 2246489 h 3037920"/>
              <a:gd name="connsiteX78" fmla="*/ 1789590 w 3741442"/>
              <a:gd name="connsiteY78" fmla="*/ 2286809 h 3037920"/>
              <a:gd name="connsiteX79" fmla="*/ 1845709 w 3741442"/>
              <a:gd name="connsiteY79" fmla="*/ 2286809 h 3037920"/>
              <a:gd name="connsiteX80" fmla="*/ 1845709 w 3741442"/>
              <a:gd name="connsiteY80" fmla="*/ 2369984 h 3037920"/>
              <a:gd name="connsiteX81" fmla="*/ 1865008 w 3741442"/>
              <a:gd name="connsiteY81" fmla="*/ 2369984 h 3037920"/>
              <a:gd name="connsiteX82" fmla="*/ 1865008 w 3741442"/>
              <a:gd name="connsiteY82" fmla="*/ 2454173 h 3037920"/>
              <a:gd name="connsiteX83" fmla="*/ 1909573 w 3741442"/>
              <a:gd name="connsiteY83" fmla="*/ 2454173 h 3037920"/>
              <a:gd name="connsiteX84" fmla="*/ 1909573 w 3741442"/>
              <a:gd name="connsiteY84" fmla="*/ 2494620 h 3037920"/>
              <a:gd name="connsiteX85" fmla="*/ 2174552 w 3741442"/>
              <a:gd name="connsiteY85" fmla="*/ 2494620 h 3037920"/>
              <a:gd name="connsiteX86" fmla="*/ 2174552 w 3741442"/>
              <a:gd name="connsiteY86" fmla="*/ 2583627 h 3037920"/>
              <a:gd name="connsiteX87" fmla="*/ 2226354 w 3741442"/>
              <a:gd name="connsiteY87" fmla="*/ 2583627 h 3037920"/>
              <a:gd name="connsiteX88" fmla="*/ 2226354 w 3741442"/>
              <a:gd name="connsiteY88" fmla="*/ 2634978 h 3037920"/>
              <a:gd name="connsiteX89" fmla="*/ 2303041 w 3741442"/>
              <a:gd name="connsiteY89" fmla="*/ 2634978 h 3037920"/>
              <a:gd name="connsiteX90" fmla="*/ 2303041 w 3741442"/>
              <a:gd name="connsiteY90" fmla="*/ 2675044 h 3037920"/>
              <a:gd name="connsiteX91" fmla="*/ 2568909 w 3741442"/>
              <a:gd name="connsiteY91" fmla="*/ 2675044 h 3037920"/>
              <a:gd name="connsiteX92" fmla="*/ 2568909 w 3741442"/>
              <a:gd name="connsiteY92" fmla="*/ 2733241 h 3037920"/>
              <a:gd name="connsiteX93" fmla="*/ 2607761 w 3741442"/>
              <a:gd name="connsiteY93" fmla="*/ 2733241 h 3037920"/>
              <a:gd name="connsiteX94" fmla="*/ 2607761 w 3741442"/>
              <a:gd name="connsiteY94" fmla="*/ 2783704 h 3037920"/>
              <a:gd name="connsiteX95" fmla="*/ 2638233 w 3741442"/>
              <a:gd name="connsiteY95" fmla="*/ 2783704 h 3037920"/>
              <a:gd name="connsiteX96" fmla="*/ 2638233 w 3741442"/>
              <a:gd name="connsiteY96" fmla="*/ 2848494 h 3037920"/>
              <a:gd name="connsiteX97" fmla="*/ 2682925 w 3741442"/>
              <a:gd name="connsiteY97" fmla="*/ 2848494 h 3037920"/>
              <a:gd name="connsiteX98" fmla="*/ 2682925 w 3741442"/>
              <a:gd name="connsiteY98" fmla="*/ 2907199 h 3037920"/>
              <a:gd name="connsiteX99" fmla="*/ 3728365 w 3741442"/>
              <a:gd name="connsiteY99" fmla="*/ 2907199 h 3037920"/>
              <a:gd name="connsiteX100" fmla="*/ 3728365 w 3741442"/>
              <a:gd name="connsiteY100" fmla="*/ 2979597 h 3037920"/>
              <a:gd name="connsiteX101" fmla="*/ 3741443 w 3741442"/>
              <a:gd name="connsiteY101" fmla="*/ 2979597 h 3037920"/>
              <a:gd name="connsiteX102" fmla="*/ 3741443 w 3741442"/>
              <a:gd name="connsiteY102" fmla="*/ 3037921 h 30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741442" h="3037920">
                <a:moveTo>
                  <a:pt x="0" y="0"/>
                </a:moveTo>
                <a:lnTo>
                  <a:pt x="64753" y="0"/>
                </a:lnTo>
                <a:lnTo>
                  <a:pt x="64753" y="41461"/>
                </a:lnTo>
                <a:lnTo>
                  <a:pt x="112492" y="41461"/>
                </a:lnTo>
                <a:lnTo>
                  <a:pt x="112492" y="82795"/>
                </a:lnTo>
                <a:lnTo>
                  <a:pt x="184609" y="82795"/>
                </a:lnTo>
                <a:lnTo>
                  <a:pt x="184609" y="220997"/>
                </a:lnTo>
                <a:lnTo>
                  <a:pt x="292530" y="220997"/>
                </a:lnTo>
                <a:lnTo>
                  <a:pt x="292530" y="298340"/>
                </a:lnTo>
                <a:lnTo>
                  <a:pt x="317924" y="298340"/>
                </a:lnTo>
                <a:lnTo>
                  <a:pt x="317924" y="362370"/>
                </a:lnTo>
                <a:lnTo>
                  <a:pt x="331890" y="362370"/>
                </a:lnTo>
                <a:lnTo>
                  <a:pt x="331890" y="460379"/>
                </a:lnTo>
                <a:lnTo>
                  <a:pt x="344206" y="460379"/>
                </a:lnTo>
                <a:lnTo>
                  <a:pt x="344206" y="486372"/>
                </a:lnTo>
                <a:lnTo>
                  <a:pt x="357029" y="486372"/>
                </a:lnTo>
                <a:lnTo>
                  <a:pt x="357029" y="594271"/>
                </a:lnTo>
                <a:lnTo>
                  <a:pt x="363251" y="594271"/>
                </a:lnTo>
                <a:lnTo>
                  <a:pt x="363251" y="692408"/>
                </a:lnTo>
                <a:lnTo>
                  <a:pt x="376074" y="692408"/>
                </a:lnTo>
                <a:lnTo>
                  <a:pt x="376074" y="786613"/>
                </a:lnTo>
                <a:lnTo>
                  <a:pt x="382803" y="786613"/>
                </a:lnTo>
                <a:lnTo>
                  <a:pt x="382803" y="870423"/>
                </a:lnTo>
                <a:lnTo>
                  <a:pt x="425845" y="870423"/>
                </a:lnTo>
                <a:lnTo>
                  <a:pt x="425845" y="977561"/>
                </a:lnTo>
                <a:lnTo>
                  <a:pt x="445398" y="977561"/>
                </a:lnTo>
                <a:lnTo>
                  <a:pt x="445398" y="1014331"/>
                </a:lnTo>
                <a:lnTo>
                  <a:pt x="476885" y="1014331"/>
                </a:lnTo>
                <a:lnTo>
                  <a:pt x="476885" y="1097886"/>
                </a:lnTo>
                <a:lnTo>
                  <a:pt x="509896" y="1097886"/>
                </a:lnTo>
                <a:lnTo>
                  <a:pt x="509896" y="1147715"/>
                </a:lnTo>
                <a:lnTo>
                  <a:pt x="603217" y="1147715"/>
                </a:lnTo>
                <a:lnTo>
                  <a:pt x="603217" y="1180935"/>
                </a:lnTo>
                <a:lnTo>
                  <a:pt x="629118" y="1180935"/>
                </a:lnTo>
                <a:lnTo>
                  <a:pt x="629118" y="1205152"/>
                </a:lnTo>
                <a:lnTo>
                  <a:pt x="685364" y="1205152"/>
                </a:lnTo>
                <a:lnTo>
                  <a:pt x="685364" y="1229115"/>
                </a:lnTo>
                <a:lnTo>
                  <a:pt x="711265" y="1229115"/>
                </a:lnTo>
                <a:lnTo>
                  <a:pt x="711265" y="1287946"/>
                </a:lnTo>
                <a:lnTo>
                  <a:pt x="718248" y="1287946"/>
                </a:lnTo>
                <a:lnTo>
                  <a:pt x="718248" y="1320025"/>
                </a:lnTo>
                <a:lnTo>
                  <a:pt x="729802" y="1320025"/>
                </a:lnTo>
                <a:lnTo>
                  <a:pt x="729802" y="1383674"/>
                </a:lnTo>
                <a:lnTo>
                  <a:pt x="743642" y="1383674"/>
                </a:lnTo>
                <a:lnTo>
                  <a:pt x="743642" y="1412202"/>
                </a:lnTo>
                <a:lnTo>
                  <a:pt x="756211" y="1412202"/>
                </a:lnTo>
                <a:lnTo>
                  <a:pt x="756211" y="1469385"/>
                </a:lnTo>
                <a:lnTo>
                  <a:pt x="775510" y="1469385"/>
                </a:lnTo>
                <a:lnTo>
                  <a:pt x="775510" y="1502224"/>
                </a:lnTo>
                <a:lnTo>
                  <a:pt x="889780" y="1502224"/>
                </a:lnTo>
                <a:lnTo>
                  <a:pt x="889780" y="1534429"/>
                </a:lnTo>
                <a:lnTo>
                  <a:pt x="940439" y="1534429"/>
                </a:lnTo>
                <a:lnTo>
                  <a:pt x="940439" y="1570438"/>
                </a:lnTo>
                <a:lnTo>
                  <a:pt x="1014968" y="1570438"/>
                </a:lnTo>
                <a:lnTo>
                  <a:pt x="1014968" y="1602769"/>
                </a:lnTo>
                <a:lnTo>
                  <a:pt x="1022840" y="1602769"/>
                </a:lnTo>
                <a:lnTo>
                  <a:pt x="1022840" y="1635608"/>
                </a:lnTo>
                <a:lnTo>
                  <a:pt x="1117176" y="1635608"/>
                </a:lnTo>
                <a:lnTo>
                  <a:pt x="1117176" y="1793971"/>
                </a:lnTo>
                <a:lnTo>
                  <a:pt x="1129492" y="1793971"/>
                </a:lnTo>
                <a:lnTo>
                  <a:pt x="1129492" y="1816920"/>
                </a:lnTo>
                <a:lnTo>
                  <a:pt x="1173803" y="1816920"/>
                </a:lnTo>
                <a:lnTo>
                  <a:pt x="1173803" y="1857620"/>
                </a:lnTo>
                <a:lnTo>
                  <a:pt x="1265346" y="1857620"/>
                </a:lnTo>
                <a:lnTo>
                  <a:pt x="1265346" y="1891473"/>
                </a:lnTo>
                <a:lnTo>
                  <a:pt x="1402851" y="1891473"/>
                </a:lnTo>
                <a:lnTo>
                  <a:pt x="1402851" y="1932554"/>
                </a:lnTo>
                <a:lnTo>
                  <a:pt x="1478141" y="1932554"/>
                </a:lnTo>
                <a:lnTo>
                  <a:pt x="1478141" y="2006600"/>
                </a:lnTo>
                <a:lnTo>
                  <a:pt x="1491346" y="2006600"/>
                </a:lnTo>
                <a:lnTo>
                  <a:pt x="1491346" y="2065177"/>
                </a:lnTo>
                <a:lnTo>
                  <a:pt x="1542513" y="2065177"/>
                </a:lnTo>
                <a:lnTo>
                  <a:pt x="1542513" y="2163567"/>
                </a:lnTo>
                <a:lnTo>
                  <a:pt x="1573239" y="2163567"/>
                </a:lnTo>
                <a:lnTo>
                  <a:pt x="1573239" y="2204775"/>
                </a:lnTo>
                <a:lnTo>
                  <a:pt x="1662243" y="2204775"/>
                </a:lnTo>
                <a:lnTo>
                  <a:pt x="1662243" y="2246489"/>
                </a:lnTo>
                <a:lnTo>
                  <a:pt x="1789590" y="2246489"/>
                </a:lnTo>
                <a:lnTo>
                  <a:pt x="1789590" y="2286809"/>
                </a:lnTo>
                <a:lnTo>
                  <a:pt x="1845709" y="2286809"/>
                </a:lnTo>
                <a:lnTo>
                  <a:pt x="1845709" y="2369984"/>
                </a:lnTo>
                <a:lnTo>
                  <a:pt x="1865008" y="2369984"/>
                </a:lnTo>
                <a:lnTo>
                  <a:pt x="1865008" y="2454173"/>
                </a:lnTo>
                <a:lnTo>
                  <a:pt x="1909573" y="2454173"/>
                </a:lnTo>
                <a:lnTo>
                  <a:pt x="1909573" y="2494620"/>
                </a:lnTo>
                <a:lnTo>
                  <a:pt x="2174552" y="2494620"/>
                </a:lnTo>
                <a:lnTo>
                  <a:pt x="2174552" y="2583627"/>
                </a:lnTo>
                <a:lnTo>
                  <a:pt x="2226354" y="2583627"/>
                </a:lnTo>
                <a:lnTo>
                  <a:pt x="2226354" y="2634978"/>
                </a:lnTo>
                <a:lnTo>
                  <a:pt x="2303041" y="2634978"/>
                </a:lnTo>
                <a:lnTo>
                  <a:pt x="2303041" y="2675044"/>
                </a:lnTo>
                <a:lnTo>
                  <a:pt x="2568909" y="2675044"/>
                </a:lnTo>
                <a:lnTo>
                  <a:pt x="2568909" y="2733241"/>
                </a:lnTo>
                <a:lnTo>
                  <a:pt x="2607761" y="2733241"/>
                </a:lnTo>
                <a:lnTo>
                  <a:pt x="2607761" y="2783704"/>
                </a:lnTo>
                <a:lnTo>
                  <a:pt x="2638233" y="2783704"/>
                </a:lnTo>
                <a:lnTo>
                  <a:pt x="2638233" y="2848494"/>
                </a:lnTo>
                <a:lnTo>
                  <a:pt x="2682925" y="2848494"/>
                </a:lnTo>
                <a:lnTo>
                  <a:pt x="2682925" y="2907199"/>
                </a:lnTo>
                <a:lnTo>
                  <a:pt x="3728365" y="2907199"/>
                </a:lnTo>
                <a:lnTo>
                  <a:pt x="3728365" y="2979597"/>
                </a:lnTo>
                <a:lnTo>
                  <a:pt x="3741443" y="2979597"/>
                </a:lnTo>
                <a:lnTo>
                  <a:pt x="3741443" y="3037921"/>
                </a:lnTo>
              </a:path>
            </a:pathLst>
          </a:custGeom>
          <a:noFill/>
          <a:ln w="19032" cap="flat">
            <a:solidFill>
              <a:srgbClr val="A69F9F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 sz="1200">
              <a:solidFill>
                <a:srgbClr val="433F3F"/>
              </a:solidFill>
              <a:latin typeface="Trebuchet MS" panose="020B060302020202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3C279D-94A2-0827-8D85-C45F32C3AFB7}"/>
              </a:ext>
            </a:extLst>
          </p:cNvPr>
          <p:cNvSpPr/>
          <p:nvPr/>
        </p:nvSpPr>
        <p:spPr>
          <a:xfrm>
            <a:off x="4510316" y="1905160"/>
            <a:ext cx="3064500" cy="389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0"/>
            <a:endParaRPr lang="en-HK">
              <a:solidFill>
                <a:srgbClr val="FFFF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076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97E16-E6E9-1A8E-4582-0C060BEA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response per BICR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C771DA-90D3-D125-6C31-4E657847FC32}"/>
              </a:ext>
            </a:extLst>
          </p:cNvPr>
          <p:cNvGrpSpPr/>
          <p:nvPr/>
        </p:nvGrpSpPr>
        <p:grpSpPr>
          <a:xfrm>
            <a:off x="526719" y="716752"/>
            <a:ext cx="3289097" cy="2484695"/>
            <a:chOff x="579812" y="1598789"/>
            <a:chExt cx="4654040" cy="3888462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B4C03D-1B22-C4E4-6F10-06A133A47A60}"/>
                </a:ext>
              </a:extLst>
            </p:cNvPr>
            <p:cNvGrpSpPr/>
            <p:nvPr/>
          </p:nvGrpSpPr>
          <p:grpSpPr>
            <a:xfrm>
              <a:off x="579812" y="1598789"/>
              <a:ext cx="4654040" cy="3400989"/>
              <a:chOff x="657006" y="1164105"/>
              <a:chExt cx="3847740" cy="245537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E6FA752D-B6EE-B3A6-8758-4542EDC10DF7}"/>
                  </a:ext>
                </a:extLst>
              </p:cNvPr>
              <p:cNvGrpSpPr/>
              <p:nvPr/>
            </p:nvGrpSpPr>
            <p:grpSpPr>
              <a:xfrm>
                <a:off x="955153" y="1164105"/>
                <a:ext cx="3549593" cy="2455373"/>
                <a:chOff x="671609" y="997460"/>
                <a:chExt cx="3549593" cy="2455373"/>
              </a:xfrm>
            </p:grpSpPr>
            <p:graphicFrame>
              <p:nvGraphicFramePr>
                <p:cNvPr id="7" name="Chart 6">
                  <a:extLst>
                    <a:ext uri="{FF2B5EF4-FFF2-40B4-BE49-F238E27FC236}">
                      <a16:creationId xmlns:a16="http://schemas.microsoft.com/office/drawing/2014/main" id="{09EC24A9-6729-0501-98EA-5606573B0A36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441567720"/>
                    </p:ext>
                  </p:extLst>
                </p:nvPr>
              </p:nvGraphicFramePr>
              <p:xfrm>
                <a:off x="671609" y="1014352"/>
                <a:ext cx="3549593" cy="243848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9AF9E052-196B-D837-55EE-59B6A5373FD7}"/>
                    </a:ext>
                  </a:extLst>
                </p:cNvPr>
                <p:cNvSpPr txBox="1"/>
                <p:nvPr/>
              </p:nvSpPr>
              <p:spPr>
                <a:xfrm>
                  <a:off x="1830317" y="1537336"/>
                  <a:ext cx="542136" cy="2103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 defTabSz="914240"/>
                  <a:r>
                    <a:rPr lang="en-US" sz="1350" b="1" dirty="0">
                      <a:ln/>
                      <a:solidFill>
                        <a:srgbClr val="433F3F"/>
                      </a:solidFill>
                      <a:latin typeface="Trebuchet MS" panose="020B0603020202020204"/>
                      <a:sym typeface="TrebuchetMS-Bold"/>
                      <a:rtl val="0"/>
                    </a:rPr>
                    <a:t>32</a:t>
                  </a:r>
                  <a:endParaRPr lang="en-US" sz="1350" b="1" baseline="30000" dirty="0">
                    <a:ln/>
                    <a:solidFill>
                      <a:srgbClr val="433F3F"/>
                    </a:solidFill>
                    <a:latin typeface="Trebuchet MS" panose="020B0603020202020204"/>
                    <a:sym typeface="TrebuchetMS-Bold"/>
                    <a:rtl val="0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47534BB6-62AA-A9E7-9641-77086E7B77C6}"/>
                    </a:ext>
                  </a:extLst>
                </p:cNvPr>
                <p:cNvSpPr txBox="1"/>
                <p:nvPr/>
              </p:nvSpPr>
              <p:spPr>
                <a:xfrm>
                  <a:off x="3154627" y="2666102"/>
                  <a:ext cx="437940" cy="2657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 defTabSz="914240"/>
                  <a:r>
                    <a:rPr lang="en-US" sz="1350" b="1" dirty="0">
                      <a:ln/>
                      <a:solidFill>
                        <a:srgbClr val="433F3F"/>
                      </a:solidFill>
                      <a:latin typeface="Trebuchet MS" panose="020B0603020202020204"/>
                      <a:sym typeface="TrebuchetMS-Bold"/>
                      <a:rtl val="0"/>
                    </a:rPr>
                    <a:t>9</a:t>
                  </a:r>
                  <a:endParaRPr lang="en-US" sz="1350" b="1" baseline="30000" dirty="0">
                    <a:ln/>
                    <a:solidFill>
                      <a:srgbClr val="433F3F"/>
                    </a:solidFill>
                    <a:latin typeface="Trebuchet MS" panose="020B0603020202020204"/>
                    <a:sym typeface="TrebuchetMS-Bold"/>
                    <a:rtl val="0"/>
                  </a:endParaRPr>
                </a:p>
              </p:txBody>
            </p:sp>
            <p:sp>
              <p:nvSpPr>
                <p:cNvPr id="129" name="Freeform 101">
                  <a:extLst>
                    <a:ext uri="{FF2B5EF4-FFF2-40B4-BE49-F238E27FC236}">
                      <a16:creationId xmlns:a16="http://schemas.microsoft.com/office/drawing/2014/main" id="{E1AC91DD-B7C3-CE02-12FA-79A67C40D7CB}"/>
                    </a:ext>
                  </a:extLst>
                </p:cNvPr>
                <p:cNvSpPr/>
                <p:nvPr/>
              </p:nvSpPr>
              <p:spPr>
                <a:xfrm>
                  <a:off x="1931723" y="1464745"/>
                  <a:ext cx="1424537" cy="1226624"/>
                </a:xfrm>
                <a:custGeom>
                  <a:avLst/>
                  <a:gdLst>
                    <a:gd name="connsiteX0" fmla="*/ 0 w 2213691"/>
                    <a:gd name="connsiteY0" fmla="*/ 797186 h 1912409"/>
                    <a:gd name="connsiteX1" fmla="*/ 0 w 2213691"/>
                    <a:gd name="connsiteY1" fmla="*/ 0 h 1912409"/>
                    <a:gd name="connsiteX2" fmla="*/ 2213692 w 2213691"/>
                    <a:gd name="connsiteY2" fmla="*/ 0 h 1912409"/>
                    <a:gd name="connsiteX3" fmla="*/ 2213692 w 2213691"/>
                    <a:gd name="connsiteY3" fmla="*/ 1912410 h 1912409"/>
                    <a:gd name="connsiteX0" fmla="*/ 0 w 2213693"/>
                    <a:gd name="connsiteY0" fmla="*/ 797186 h 1304307"/>
                    <a:gd name="connsiteX1" fmla="*/ 0 w 2213693"/>
                    <a:gd name="connsiteY1" fmla="*/ 0 h 1304307"/>
                    <a:gd name="connsiteX2" fmla="*/ 2213692 w 2213693"/>
                    <a:gd name="connsiteY2" fmla="*/ 0 h 1304307"/>
                    <a:gd name="connsiteX3" fmla="*/ 2213693 w 2213693"/>
                    <a:gd name="connsiteY3" fmla="*/ 1304307 h 1304307"/>
                    <a:gd name="connsiteX0" fmla="*/ 12423 w 2213693"/>
                    <a:gd name="connsiteY0" fmla="*/ 376972 h 1304307"/>
                    <a:gd name="connsiteX1" fmla="*/ 0 w 2213693"/>
                    <a:gd name="connsiteY1" fmla="*/ 0 h 1304307"/>
                    <a:gd name="connsiteX2" fmla="*/ 2213692 w 2213693"/>
                    <a:gd name="connsiteY2" fmla="*/ 0 h 1304307"/>
                    <a:gd name="connsiteX3" fmla="*/ 2213693 w 2213693"/>
                    <a:gd name="connsiteY3" fmla="*/ 1304307 h 1304307"/>
                    <a:gd name="connsiteX0" fmla="*/ 0 w 2238537"/>
                    <a:gd name="connsiteY0" fmla="*/ 316941 h 1304307"/>
                    <a:gd name="connsiteX1" fmla="*/ 24844 w 2238537"/>
                    <a:gd name="connsiteY1" fmla="*/ 0 h 1304307"/>
                    <a:gd name="connsiteX2" fmla="*/ 2238536 w 2238537"/>
                    <a:gd name="connsiteY2" fmla="*/ 0 h 1304307"/>
                    <a:gd name="connsiteX3" fmla="*/ 2238537 w 2238537"/>
                    <a:gd name="connsiteY3" fmla="*/ 1304307 h 1304307"/>
                    <a:gd name="connsiteX0" fmla="*/ 12423 w 2213693"/>
                    <a:gd name="connsiteY0" fmla="*/ 316941 h 1304307"/>
                    <a:gd name="connsiteX1" fmla="*/ 0 w 2213693"/>
                    <a:gd name="connsiteY1" fmla="*/ 0 h 1304307"/>
                    <a:gd name="connsiteX2" fmla="*/ 2213692 w 2213693"/>
                    <a:gd name="connsiteY2" fmla="*/ 0 h 1304307"/>
                    <a:gd name="connsiteX3" fmla="*/ 2213693 w 2213693"/>
                    <a:gd name="connsiteY3" fmla="*/ 1304307 h 1304307"/>
                    <a:gd name="connsiteX0" fmla="*/ 0 w 2238537"/>
                    <a:gd name="connsiteY0" fmla="*/ 316941 h 1304307"/>
                    <a:gd name="connsiteX1" fmla="*/ 24844 w 2238537"/>
                    <a:gd name="connsiteY1" fmla="*/ 0 h 1304307"/>
                    <a:gd name="connsiteX2" fmla="*/ 2238536 w 2238537"/>
                    <a:gd name="connsiteY2" fmla="*/ 0 h 1304307"/>
                    <a:gd name="connsiteX3" fmla="*/ 2238537 w 2238537"/>
                    <a:gd name="connsiteY3" fmla="*/ 1304307 h 1304307"/>
                    <a:gd name="connsiteX0" fmla="*/ 12423 w 2213693"/>
                    <a:gd name="connsiteY0" fmla="*/ 316941 h 1304307"/>
                    <a:gd name="connsiteX1" fmla="*/ 0 w 2213693"/>
                    <a:gd name="connsiteY1" fmla="*/ 0 h 1304307"/>
                    <a:gd name="connsiteX2" fmla="*/ 2213692 w 2213693"/>
                    <a:gd name="connsiteY2" fmla="*/ 0 h 1304307"/>
                    <a:gd name="connsiteX3" fmla="*/ 2213693 w 2213693"/>
                    <a:gd name="connsiteY3" fmla="*/ 1304307 h 1304307"/>
                    <a:gd name="connsiteX0" fmla="*/ 0 w 2217305"/>
                    <a:gd name="connsiteY0" fmla="*/ 316941 h 1304307"/>
                    <a:gd name="connsiteX1" fmla="*/ 3612 w 2217305"/>
                    <a:gd name="connsiteY1" fmla="*/ 0 h 1304307"/>
                    <a:gd name="connsiteX2" fmla="*/ 2217304 w 2217305"/>
                    <a:gd name="connsiteY2" fmla="*/ 0 h 1304307"/>
                    <a:gd name="connsiteX3" fmla="*/ 2217305 w 2217305"/>
                    <a:gd name="connsiteY3" fmla="*/ 1304307 h 1304307"/>
                    <a:gd name="connsiteX0" fmla="*/ 0 w 2217305"/>
                    <a:gd name="connsiteY0" fmla="*/ 316941 h 1526448"/>
                    <a:gd name="connsiteX1" fmla="*/ 3612 w 2217305"/>
                    <a:gd name="connsiteY1" fmla="*/ 0 h 1526448"/>
                    <a:gd name="connsiteX2" fmla="*/ 2217304 w 2217305"/>
                    <a:gd name="connsiteY2" fmla="*/ 0 h 1526448"/>
                    <a:gd name="connsiteX3" fmla="*/ 2217305 w 2217305"/>
                    <a:gd name="connsiteY3" fmla="*/ 1526448 h 1526448"/>
                    <a:gd name="connsiteX0" fmla="*/ 0 w 2217305"/>
                    <a:gd name="connsiteY0" fmla="*/ 268237 h 1526448"/>
                    <a:gd name="connsiteX1" fmla="*/ 3612 w 2217305"/>
                    <a:gd name="connsiteY1" fmla="*/ 0 h 1526448"/>
                    <a:gd name="connsiteX2" fmla="*/ 2217304 w 2217305"/>
                    <a:gd name="connsiteY2" fmla="*/ 0 h 1526448"/>
                    <a:gd name="connsiteX3" fmla="*/ 2217305 w 2217305"/>
                    <a:gd name="connsiteY3" fmla="*/ 1526448 h 152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7305" h="1526448">
                      <a:moveTo>
                        <a:pt x="0" y="268237"/>
                      </a:moveTo>
                      <a:lnTo>
                        <a:pt x="3612" y="0"/>
                      </a:lnTo>
                      <a:lnTo>
                        <a:pt x="2217304" y="0"/>
                      </a:lnTo>
                      <a:cubicBezTo>
                        <a:pt x="2217304" y="637470"/>
                        <a:pt x="2217305" y="888978"/>
                        <a:pt x="2217305" y="1526448"/>
                      </a:cubicBezTo>
                    </a:path>
                  </a:pathLst>
                </a:custGeom>
                <a:noFill/>
                <a:ln w="12685" cap="flat">
                  <a:solidFill>
                    <a:srgbClr val="433F3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algn="ctr" defTabSz="914240"/>
                  <a:endParaRPr lang="en-US" sz="1050" dirty="0">
                    <a:solidFill>
                      <a:srgbClr val="433F3F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65BB5A3A-A895-514F-DD64-7C1E5D9F75A3}"/>
                    </a:ext>
                  </a:extLst>
                </p:cNvPr>
                <p:cNvSpPr txBox="1"/>
                <p:nvPr/>
              </p:nvSpPr>
              <p:spPr>
                <a:xfrm>
                  <a:off x="1388429" y="997460"/>
                  <a:ext cx="2781531" cy="4212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ctr" defTabSz="914240"/>
                  <a:r>
                    <a:rPr lang="en-US" sz="1200" dirty="0">
                      <a:solidFill>
                        <a:srgbClr val="BE2BBB"/>
                      </a:solidFill>
                      <a:latin typeface="Trebuchet MS" panose="020B0603020202020204"/>
                      <a:cs typeface="Arial" panose="020B0604020202020204" pitchFamily="34" charset="0"/>
                    </a:rPr>
                    <a:t>Odds Ratio, 4.68 (95% CI, 2.56–8.56)</a:t>
                  </a:r>
                  <a:br>
                    <a:rPr lang="en-US" sz="1200" dirty="0">
                      <a:solidFill>
                        <a:srgbClr val="BE2BBB"/>
                      </a:solidFill>
                      <a:latin typeface="Trebuchet MS" panose="020B0603020202020204"/>
                      <a:cs typeface="Arial" panose="020B0604020202020204" pitchFamily="34" charset="0"/>
                    </a:rPr>
                  </a:br>
                  <a:r>
                    <a:rPr lang="en-US" sz="1200" i="1" dirty="0">
                      <a:solidFill>
                        <a:srgbClr val="BE2BBB"/>
                      </a:solidFill>
                      <a:latin typeface="Trebuchet MS" panose="020B0603020202020204"/>
                      <a:cs typeface="Arial" panose="020B0604020202020204" pitchFamily="34" charset="0"/>
                    </a:rPr>
                    <a:t>P </a:t>
                  </a:r>
                  <a:r>
                    <a:rPr lang="en-US" sz="1200" dirty="0">
                      <a:solidFill>
                        <a:srgbClr val="BE2BBB"/>
                      </a:solidFill>
                      <a:latin typeface="Trebuchet MS" panose="020B0603020202020204"/>
                      <a:cs typeface="Arial" panose="020B0604020202020204" pitchFamily="34" charset="0"/>
                    </a:rPr>
                    <a:t>&lt; 0.0001</a:t>
                  </a:r>
                  <a:endParaRPr lang="en-US" sz="1200" strike="sngStrike" dirty="0">
                    <a:solidFill>
                      <a:srgbClr val="BE2BBB"/>
                    </a:solidFill>
                    <a:highlight>
                      <a:srgbClr val="FFFF00"/>
                    </a:highlight>
                    <a:latin typeface="Trebuchet MS" panose="020B0603020202020204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5ADEA7D-1DA6-9EB7-DDB8-014A61FE469D}"/>
                  </a:ext>
                </a:extLst>
              </p:cNvPr>
              <p:cNvSpPr txBox="1"/>
              <p:nvPr/>
            </p:nvSpPr>
            <p:spPr>
              <a:xfrm rot="16200000">
                <a:off x="336098" y="2215977"/>
                <a:ext cx="992866" cy="351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240"/>
                <a:r>
                  <a:rPr lang="en-US" sz="1350" b="1" dirty="0" err="1">
                    <a:ln/>
                    <a:solidFill>
                      <a:srgbClr val="433F3F"/>
                    </a:solidFill>
                    <a:latin typeface="Trebuchet MS" panose="020B0603020202020204"/>
                    <a:sym typeface="TrebuchetMS-Bold"/>
                    <a:rtl val="0"/>
                  </a:rPr>
                  <a:t>ORR</a:t>
                </a:r>
                <a:r>
                  <a:rPr lang="en-US" sz="1350" b="1" baseline="30000" dirty="0" err="1">
                    <a:ln/>
                    <a:solidFill>
                      <a:srgbClr val="433F3F"/>
                    </a:solidFill>
                    <a:latin typeface="Trebuchet MS" panose="020B0603020202020204"/>
                    <a:sym typeface="TrebuchetMS-Bold"/>
                    <a:rtl val="0"/>
                  </a:rPr>
                  <a:t>a</a:t>
                </a:r>
                <a:r>
                  <a:rPr lang="en-US" sz="1350" b="1" dirty="0">
                    <a:ln/>
                    <a:solidFill>
                      <a:srgbClr val="433F3F"/>
                    </a:solidFill>
                    <a:latin typeface="Trebuchet MS" panose="020B0603020202020204"/>
                    <a:sym typeface="TrebuchetMS-Bold"/>
                    <a:rtl val="0"/>
                  </a:rPr>
                  <a:t> (%)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F7C8BFB-845D-CEA4-0ABF-C3A3BEAD4637}"/>
                </a:ext>
              </a:extLst>
            </p:cNvPr>
            <p:cNvSpPr txBox="1"/>
            <p:nvPr/>
          </p:nvSpPr>
          <p:spPr>
            <a:xfrm>
              <a:off x="886879" y="5195435"/>
              <a:ext cx="655741" cy="29141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240"/>
              <a:r>
                <a:rPr lang="en-US" sz="1200" b="1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n/N:</a:t>
              </a:r>
              <a:endParaRPr lang="en-US" sz="1200" b="1" baseline="30000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0177002-F397-DB76-2C47-42193618924C}"/>
                </a:ext>
              </a:extLst>
            </p:cNvPr>
            <p:cNvSpPr txBox="1"/>
            <p:nvPr/>
          </p:nvSpPr>
          <p:spPr>
            <a:xfrm>
              <a:off x="2087029" y="4888904"/>
              <a:ext cx="655741" cy="29141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240"/>
              <a:r>
                <a:rPr lang="en-US" sz="1200" b="1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ADA</a:t>
              </a:r>
              <a:endParaRPr lang="en-US" sz="1200" b="1" baseline="30000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014C824-AB7B-CA20-4627-0B72670E0829}"/>
                </a:ext>
              </a:extLst>
            </p:cNvPr>
            <p:cNvSpPr txBox="1"/>
            <p:nvPr/>
          </p:nvSpPr>
          <p:spPr>
            <a:xfrm>
              <a:off x="3914959" y="4888904"/>
              <a:ext cx="655741" cy="29141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240"/>
              <a:r>
                <a:rPr lang="en-US" sz="1200" b="1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DOCE</a:t>
              </a:r>
              <a:endParaRPr lang="en-US" sz="1200" b="1" baseline="30000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4B79F04-DE85-C46C-7825-186A5DB9F4B5}"/>
                </a:ext>
              </a:extLst>
            </p:cNvPr>
            <p:cNvSpPr txBox="1"/>
            <p:nvPr/>
          </p:nvSpPr>
          <p:spPr>
            <a:xfrm>
              <a:off x="2087028" y="5195435"/>
              <a:ext cx="655741" cy="29141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240"/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96/301</a:t>
              </a:r>
              <a:endParaRPr lang="en-US" sz="1200" baseline="30000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B62FA82-E055-F46A-C867-AF50A099AB3F}"/>
                </a:ext>
              </a:extLst>
            </p:cNvPr>
            <p:cNvSpPr txBox="1"/>
            <p:nvPr/>
          </p:nvSpPr>
          <p:spPr>
            <a:xfrm>
              <a:off x="3914959" y="5195833"/>
              <a:ext cx="655741" cy="29141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 defTabSz="914240"/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-Bold"/>
                  <a:rtl val="0"/>
                </a:rPr>
                <a:t>14/152</a:t>
              </a:r>
              <a:endParaRPr lang="en-US" sz="1200" baseline="30000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endParaRPr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E9AEE59-5FA3-2F9D-22BF-DFE6E5ACD32E}"/>
              </a:ext>
            </a:extLst>
          </p:cNvPr>
          <p:cNvGraphicFramePr>
            <a:graphicFrameLocks noGrp="1"/>
          </p:cNvGraphicFramePr>
          <p:nvPr/>
        </p:nvGraphicFramePr>
        <p:xfrm>
          <a:off x="829874" y="3328000"/>
          <a:ext cx="2879161" cy="1263632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144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065">
                  <a:extLst>
                    <a:ext uri="{9D8B030D-6E8A-4147-A177-3AD203B41FA5}">
                      <a16:colId xmlns:a16="http://schemas.microsoft.com/office/drawing/2014/main" val="112451692"/>
                    </a:ext>
                  </a:extLst>
                </a:gridCol>
                <a:gridCol w="718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Times New Roman"/>
                        </a:rPr>
                        <a:t>Tumor response</a:t>
                      </a:r>
                    </a:p>
                  </a:txBody>
                  <a:tcPr marL="92703" marR="92703" marT="34764" marB="34764" anchor="b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45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ADA</a:t>
                      </a:r>
                      <a:br>
                        <a:rPr lang="en-GB" sz="1000" b="1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</a:br>
                      <a:r>
                        <a:rPr lang="en-GB" sz="1000" b="1">
                          <a:solidFill>
                            <a:schemeClr val="bg1"/>
                          </a:solidFill>
                          <a:latin typeface="+mn-lt"/>
                          <a:ea typeface="MS Mincho"/>
                          <a:cs typeface="ArialMT"/>
                        </a:rPr>
                        <a:t>(n = 301)</a:t>
                      </a:r>
                    </a:p>
                  </a:txBody>
                  <a:tcPr marL="54000" marR="54000" marT="34764" marB="3476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A2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000" b="1">
                          <a:solidFill>
                            <a:schemeClr val="bg1"/>
                          </a:solidFill>
                          <a:latin typeface="+mn-lt"/>
                        </a:rPr>
                        <a:t>DOCE</a:t>
                      </a:r>
                      <a:r>
                        <a:rPr lang="en-GB" sz="1000" b="1" baseline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br>
                        <a:rPr lang="en-GB" sz="1000" b="1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000" b="1">
                          <a:solidFill>
                            <a:schemeClr val="bg1"/>
                          </a:solidFill>
                          <a:latin typeface="+mn-lt"/>
                        </a:rPr>
                        <a:t>(n = 152)</a:t>
                      </a:r>
                      <a:endParaRPr lang="en-GB" sz="1000" b="1">
                        <a:solidFill>
                          <a:schemeClr val="bg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54000" marR="54000" marT="34764" marB="3476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59"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trike="noStrike" dirty="0" err="1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DCR,</a:t>
                      </a:r>
                      <a:r>
                        <a:rPr lang="en-GB" sz="1000" b="1" strike="noStrike" baseline="30000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b</a:t>
                      </a:r>
                      <a:r>
                        <a:rPr lang="en-GB" sz="1000" b="1" strike="noStrike" dirty="0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 n (%)</a:t>
                      </a:r>
                    </a:p>
                  </a:txBody>
                  <a:tcPr marL="92703" marR="92703" marT="34764" marB="34764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strike="noStrike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236 (78)</a:t>
                      </a:r>
                    </a:p>
                  </a:txBody>
                  <a:tcPr marL="69527" marR="69527" marT="0" marB="0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strike="noStrike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Times New Roman"/>
                          <a:cs typeface="Palatino Linotype"/>
                        </a:rPr>
                        <a:t>89 (59)</a:t>
                      </a:r>
                    </a:p>
                  </a:txBody>
                  <a:tcPr marL="69527" marR="69527" marT="0" marB="0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739963"/>
                  </a:ext>
                </a:extLst>
              </a:tr>
              <a:tr h="366561"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trike="noStrike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Median </a:t>
                      </a:r>
                      <a:r>
                        <a:rPr lang="en-GB" sz="1000" b="1" strike="noStrike" err="1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DOR,</a:t>
                      </a:r>
                      <a:r>
                        <a:rPr lang="en-GB" sz="1000" b="1" strike="noStrike" baseline="30000" err="1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c</a:t>
                      </a:r>
                      <a:r>
                        <a:rPr lang="en-GB" sz="1000" b="1" strike="noStrike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 </a:t>
                      </a:r>
                      <a:r>
                        <a:rPr lang="en-GB" sz="1000" b="1" strike="noStrike" err="1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mo</a:t>
                      </a:r>
                      <a:endParaRPr lang="en-GB" sz="1000" b="1" strike="noStrike">
                        <a:solidFill>
                          <a:srgbClr val="433F3F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  <a:p>
                      <a:pPr marL="230188" marR="0" lvl="0" indent="-230188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trike="noStrike">
                          <a:solidFill>
                            <a:srgbClr val="433F3F"/>
                          </a:solidFill>
                          <a:latin typeface="+mn-lt"/>
                          <a:ea typeface="MS Mincho"/>
                          <a:cs typeface="ArialMT"/>
                        </a:rPr>
                        <a:t>(95% CI)</a:t>
                      </a:r>
                    </a:p>
                  </a:txBody>
                  <a:tcPr marL="92703" marR="92703" marT="34764" marB="34764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0" kern="120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8.3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0" kern="120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(6.1–10.4)</a:t>
                      </a:r>
                    </a:p>
                  </a:txBody>
                  <a:tcPr marL="0" marR="24938" marT="24938" marB="24938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(2.9–8.5)</a:t>
                      </a:r>
                    </a:p>
                  </a:txBody>
                  <a:tcPr marL="0" marR="24938" marT="24938" marB="24938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501154"/>
                  </a:ext>
                </a:extLst>
              </a:tr>
              <a:tr h="336990"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strike="noStrike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Remaining in response at 6 </a:t>
                      </a:r>
                      <a:r>
                        <a:rPr lang="en-GB" sz="1000" b="1" strike="noStrike" dirty="0" err="1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MT"/>
                        </a:rPr>
                        <a:t>mo</a:t>
                      </a:r>
                      <a:r>
                        <a:rPr lang="en-GB" sz="1000" b="1" strike="noStrike" dirty="0">
                          <a:solidFill>
                            <a:schemeClr val="tx1"/>
                          </a:solidFill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, %</a:t>
                      </a:r>
                      <a:endParaRPr lang="en-GB" sz="1000" b="1" strike="noStrike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92703" marR="0" marT="34764" marB="34764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0" marR="24938" marT="24938" marB="24938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895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24938" marT="24938" marB="24938" anchor="ctr">
                    <a:lnL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07392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72FC262-B1A8-5CD2-73A6-04CB78D5A266}"/>
              </a:ext>
            </a:extLst>
          </p:cNvPr>
          <p:cNvSpPr txBox="1"/>
          <p:nvPr/>
        </p:nvSpPr>
        <p:spPr>
          <a:xfrm>
            <a:off x="6242145" y="727960"/>
            <a:ext cx="1232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200" b="1" dirty="0">
                <a:ln/>
                <a:solidFill>
                  <a:srgbClr val="772A28"/>
                </a:solidFill>
                <a:latin typeface="Trebuchet MS" panose="020B0603020202020204"/>
                <a:sym typeface="TrebuchetMS-Bold"/>
                <a:rtl val="0"/>
              </a:rPr>
              <a:t>ADA (n = 256)</a:t>
            </a:r>
            <a:r>
              <a:rPr lang="en-US" sz="1200" b="1" baseline="30000" dirty="0">
                <a:ln/>
                <a:solidFill>
                  <a:srgbClr val="772A28"/>
                </a:solidFill>
                <a:latin typeface="Trebuchet MS" panose="020B0603020202020204"/>
                <a:sym typeface="TrebuchetMS-Bold"/>
                <a:rtl val="0"/>
              </a:rPr>
              <a:t>d</a:t>
            </a:r>
            <a:endParaRPr lang="en-US" sz="1200" b="1" dirty="0">
              <a:ln/>
              <a:solidFill>
                <a:srgbClr val="772A28"/>
              </a:solidFill>
              <a:latin typeface="Trebuchet MS" panose="020B0603020202020204"/>
              <a:sym typeface="TrebuchetMS-Bold"/>
              <a:rtl val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4CED3-F9BD-27DC-9AC7-F0C0FAF277ED}"/>
              </a:ext>
            </a:extLst>
          </p:cNvPr>
          <p:cNvSpPr txBox="1"/>
          <p:nvPr/>
        </p:nvSpPr>
        <p:spPr>
          <a:xfrm>
            <a:off x="6189823" y="2687102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200" b="1" dirty="0">
                <a:ln/>
                <a:solidFill>
                  <a:srgbClr val="A69F9F"/>
                </a:solidFill>
                <a:latin typeface="Trebuchet MS" panose="020B0603020202020204"/>
                <a:sym typeface="TrebuchetMS-Bold"/>
                <a:rtl val="0"/>
              </a:rPr>
              <a:t>DOCE (n = 120)</a:t>
            </a:r>
            <a:r>
              <a:rPr lang="en-US" sz="1200" b="1" baseline="30000" dirty="0">
                <a:ln/>
                <a:solidFill>
                  <a:srgbClr val="A69F9F"/>
                </a:solidFill>
                <a:latin typeface="Trebuchet MS" panose="020B0603020202020204"/>
                <a:sym typeface="TrebuchetMS-Bold"/>
                <a:rtl val="0"/>
              </a:rPr>
              <a:t>d</a:t>
            </a:r>
            <a:endParaRPr lang="en-US" sz="1200" b="1" dirty="0">
              <a:ln/>
              <a:solidFill>
                <a:srgbClr val="A69F9F"/>
              </a:solidFill>
              <a:latin typeface="Trebuchet MS" panose="020B0603020202020204"/>
              <a:sym typeface="TrebuchetMS-Bold"/>
              <a:rtl val="0"/>
            </a:endParaRPr>
          </a:p>
        </p:txBody>
      </p:sp>
      <p:grpSp>
        <p:nvGrpSpPr>
          <p:cNvPr id="13" name="Graphic 219">
            <a:extLst>
              <a:ext uri="{FF2B5EF4-FFF2-40B4-BE49-F238E27FC236}">
                <a16:creationId xmlns:a16="http://schemas.microsoft.com/office/drawing/2014/main" id="{F37B389F-7279-69E4-4093-FC476F1BCDCE}"/>
              </a:ext>
            </a:extLst>
          </p:cNvPr>
          <p:cNvGrpSpPr/>
          <p:nvPr/>
        </p:nvGrpSpPr>
        <p:grpSpPr>
          <a:xfrm>
            <a:off x="5073958" y="1204269"/>
            <a:ext cx="2007774" cy="846532"/>
            <a:chOff x="4098503" y="1449824"/>
            <a:chExt cx="2677032" cy="112870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75" name="Freeform 942">
              <a:extLst>
                <a:ext uri="{FF2B5EF4-FFF2-40B4-BE49-F238E27FC236}">
                  <a16:creationId xmlns:a16="http://schemas.microsoft.com/office/drawing/2014/main" id="{D404B420-CC4A-F949-D72F-B61742131F4D}"/>
                </a:ext>
              </a:extLst>
            </p:cNvPr>
            <p:cNvSpPr/>
            <p:nvPr/>
          </p:nvSpPr>
          <p:spPr>
            <a:xfrm>
              <a:off x="4098503" y="1449824"/>
              <a:ext cx="18553" cy="698168"/>
            </a:xfrm>
            <a:custGeom>
              <a:avLst/>
              <a:gdLst>
                <a:gd name="connsiteX0" fmla="*/ 0 w 18553"/>
                <a:gd name="connsiteY0" fmla="*/ 0 h 698168"/>
                <a:gd name="connsiteX1" fmla="*/ 18553 w 18553"/>
                <a:gd name="connsiteY1" fmla="*/ 0 h 698168"/>
                <a:gd name="connsiteX2" fmla="*/ 18553 w 18553"/>
                <a:gd name="connsiteY2" fmla="*/ 698168 h 698168"/>
                <a:gd name="connsiteX3" fmla="*/ 0 w 18553"/>
                <a:gd name="connsiteY3" fmla="*/ 698168 h 6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8168">
                  <a:moveTo>
                    <a:pt x="0" y="0"/>
                  </a:moveTo>
                  <a:lnTo>
                    <a:pt x="18553" y="0"/>
                  </a:lnTo>
                  <a:lnTo>
                    <a:pt x="18553" y="698168"/>
                  </a:lnTo>
                  <a:lnTo>
                    <a:pt x="0" y="6981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6" name="Freeform 943">
              <a:extLst>
                <a:ext uri="{FF2B5EF4-FFF2-40B4-BE49-F238E27FC236}">
                  <a16:creationId xmlns:a16="http://schemas.microsoft.com/office/drawing/2014/main" id="{C3318E4D-3F36-EC35-4A50-BD4EA3C65608}"/>
                </a:ext>
              </a:extLst>
            </p:cNvPr>
            <p:cNvSpPr/>
            <p:nvPr/>
          </p:nvSpPr>
          <p:spPr>
            <a:xfrm>
              <a:off x="4117056" y="1682504"/>
              <a:ext cx="18553" cy="465487"/>
            </a:xfrm>
            <a:custGeom>
              <a:avLst/>
              <a:gdLst>
                <a:gd name="connsiteX0" fmla="*/ 0 w 18553"/>
                <a:gd name="connsiteY0" fmla="*/ 0 h 465487"/>
                <a:gd name="connsiteX1" fmla="*/ 18553 w 18553"/>
                <a:gd name="connsiteY1" fmla="*/ 0 h 465487"/>
                <a:gd name="connsiteX2" fmla="*/ 18553 w 18553"/>
                <a:gd name="connsiteY2" fmla="*/ 465488 h 465487"/>
                <a:gd name="connsiteX3" fmla="*/ 0 w 18553"/>
                <a:gd name="connsiteY3" fmla="*/ 465488 h 46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487">
                  <a:moveTo>
                    <a:pt x="0" y="0"/>
                  </a:moveTo>
                  <a:lnTo>
                    <a:pt x="18553" y="0"/>
                  </a:lnTo>
                  <a:lnTo>
                    <a:pt x="18553" y="465488"/>
                  </a:lnTo>
                  <a:lnTo>
                    <a:pt x="0" y="46548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7" name="Freeform 944">
              <a:extLst>
                <a:ext uri="{FF2B5EF4-FFF2-40B4-BE49-F238E27FC236}">
                  <a16:creationId xmlns:a16="http://schemas.microsoft.com/office/drawing/2014/main" id="{E77B6292-D987-5C55-5AF3-FCDB2AAFDEE2}"/>
                </a:ext>
              </a:extLst>
            </p:cNvPr>
            <p:cNvSpPr/>
            <p:nvPr/>
          </p:nvSpPr>
          <p:spPr>
            <a:xfrm>
              <a:off x="4135737" y="1682504"/>
              <a:ext cx="18553" cy="465487"/>
            </a:xfrm>
            <a:custGeom>
              <a:avLst/>
              <a:gdLst>
                <a:gd name="connsiteX0" fmla="*/ 0 w 18553"/>
                <a:gd name="connsiteY0" fmla="*/ 0 h 465487"/>
                <a:gd name="connsiteX1" fmla="*/ 18553 w 18553"/>
                <a:gd name="connsiteY1" fmla="*/ 0 h 465487"/>
                <a:gd name="connsiteX2" fmla="*/ 18553 w 18553"/>
                <a:gd name="connsiteY2" fmla="*/ 465488 h 465487"/>
                <a:gd name="connsiteX3" fmla="*/ 0 w 18553"/>
                <a:gd name="connsiteY3" fmla="*/ 465488 h 46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487">
                  <a:moveTo>
                    <a:pt x="0" y="0"/>
                  </a:moveTo>
                  <a:lnTo>
                    <a:pt x="18553" y="0"/>
                  </a:lnTo>
                  <a:lnTo>
                    <a:pt x="18553" y="465488"/>
                  </a:lnTo>
                  <a:lnTo>
                    <a:pt x="0" y="46548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8" name="Freeform 945">
              <a:extLst>
                <a:ext uri="{FF2B5EF4-FFF2-40B4-BE49-F238E27FC236}">
                  <a16:creationId xmlns:a16="http://schemas.microsoft.com/office/drawing/2014/main" id="{3B982F71-DB75-2BD3-EB69-CEB3FDBC2A01}"/>
                </a:ext>
              </a:extLst>
            </p:cNvPr>
            <p:cNvSpPr/>
            <p:nvPr/>
          </p:nvSpPr>
          <p:spPr>
            <a:xfrm>
              <a:off x="4154290" y="1752397"/>
              <a:ext cx="18553" cy="395594"/>
            </a:xfrm>
            <a:custGeom>
              <a:avLst/>
              <a:gdLst>
                <a:gd name="connsiteX0" fmla="*/ 0 w 18553"/>
                <a:gd name="connsiteY0" fmla="*/ 0 h 395594"/>
                <a:gd name="connsiteX1" fmla="*/ 18553 w 18553"/>
                <a:gd name="connsiteY1" fmla="*/ 0 h 395594"/>
                <a:gd name="connsiteX2" fmla="*/ 18553 w 18553"/>
                <a:gd name="connsiteY2" fmla="*/ 395595 h 395594"/>
                <a:gd name="connsiteX3" fmla="*/ 0 w 18553"/>
                <a:gd name="connsiteY3" fmla="*/ 395595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95594">
                  <a:moveTo>
                    <a:pt x="0" y="0"/>
                  </a:moveTo>
                  <a:lnTo>
                    <a:pt x="18553" y="0"/>
                  </a:lnTo>
                  <a:lnTo>
                    <a:pt x="18553" y="395595"/>
                  </a:lnTo>
                  <a:lnTo>
                    <a:pt x="0" y="3955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9" name="Freeform 946">
              <a:extLst>
                <a:ext uri="{FF2B5EF4-FFF2-40B4-BE49-F238E27FC236}">
                  <a16:creationId xmlns:a16="http://schemas.microsoft.com/office/drawing/2014/main" id="{DF2603E5-65FE-D05F-D53A-13E3742C8F24}"/>
                </a:ext>
              </a:extLst>
            </p:cNvPr>
            <p:cNvSpPr/>
            <p:nvPr/>
          </p:nvSpPr>
          <p:spPr>
            <a:xfrm>
              <a:off x="4172844" y="1763961"/>
              <a:ext cx="18553" cy="384030"/>
            </a:xfrm>
            <a:custGeom>
              <a:avLst/>
              <a:gdLst>
                <a:gd name="connsiteX0" fmla="*/ 0 w 18553"/>
                <a:gd name="connsiteY0" fmla="*/ 0 h 384030"/>
                <a:gd name="connsiteX1" fmla="*/ 18553 w 18553"/>
                <a:gd name="connsiteY1" fmla="*/ 0 h 384030"/>
                <a:gd name="connsiteX2" fmla="*/ 18553 w 18553"/>
                <a:gd name="connsiteY2" fmla="*/ 384031 h 384030"/>
                <a:gd name="connsiteX3" fmla="*/ 0 w 18553"/>
                <a:gd name="connsiteY3" fmla="*/ 384031 h 3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84030">
                  <a:moveTo>
                    <a:pt x="0" y="0"/>
                  </a:moveTo>
                  <a:lnTo>
                    <a:pt x="18553" y="0"/>
                  </a:lnTo>
                  <a:lnTo>
                    <a:pt x="18553" y="384031"/>
                  </a:lnTo>
                  <a:lnTo>
                    <a:pt x="0" y="3840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0" name="Freeform 947">
              <a:extLst>
                <a:ext uri="{FF2B5EF4-FFF2-40B4-BE49-F238E27FC236}">
                  <a16:creationId xmlns:a16="http://schemas.microsoft.com/office/drawing/2014/main" id="{1E54301D-0134-D54E-8874-0C4A7812C321}"/>
                </a:ext>
              </a:extLst>
            </p:cNvPr>
            <p:cNvSpPr/>
            <p:nvPr/>
          </p:nvSpPr>
          <p:spPr>
            <a:xfrm>
              <a:off x="4191524" y="1763961"/>
              <a:ext cx="18553" cy="384030"/>
            </a:xfrm>
            <a:custGeom>
              <a:avLst/>
              <a:gdLst>
                <a:gd name="connsiteX0" fmla="*/ 0 w 18553"/>
                <a:gd name="connsiteY0" fmla="*/ 0 h 384030"/>
                <a:gd name="connsiteX1" fmla="*/ 18553 w 18553"/>
                <a:gd name="connsiteY1" fmla="*/ 0 h 384030"/>
                <a:gd name="connsiteX2" fmla="*/ 18553 w 18553"/>
                <a:gd name="connsiteY2" fmla="*/ 384031 h 384030"/>
                <a:gd name="connsiteX3" fmla="*/ 0 w 18553"/>
                <a:gd name="connsiteY3" fmla="*/ 384031 h 3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84030">
                  <a:moveTo>
                    <a:pt x="0" y="0"/>
                  </a:moveTo>
                  <a:lnTo>
                    <a:pt x="18553" y="0"/>
                  </a:lnTo>
                  <a:lnTo>
                    <a:pt x="18553" y="384031"/>
                  </a:lnTo>
                  <a:lnTo>
                    <a:pt x="0" y="3840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1" name="Freeform 948">
              <a:extLst>
                <a:ext uri="{FF2B5EF4-FFF2-40B4-BE49-F238E27FC236}">
                  <a16:creationId xmlns:a16="http://schemas.microsoft.com/office/drawing/2014/main" id="{58B0D4A5-5256-0699-2989-E97FDCED6D14}"/>
                </a:ext>
              </a:extLst>
            </p:cNvPr>
            <p:cNvSpPr/>
            <p:nvPr/>
          </p:nvSpPr>
          <p:spPr>
            <a:xfrm>
              <a:off x="4210078" y="1775652"/>
              <a:ext cx="18553" cy="372339"/>
            </a:xfrm>
            <a:custGeom>
              <a:avLst/>
              <a:gdLst>
                <a:gd name="connsiteX0" fmla="*/ 0 w 18553"/>
                <a:gd name="connsiteY0" fmla="*/ 0 h 372339"/>
                <a:gd name="connsiteX1" fmla="*/ 18553 w 18553"/>
                <a:gd name="connsiteY1" fmla="*/ 0 h 372339"/>
                <a:gd name="connsiteX2" fmla="*/ 18553 w 18553"/>
                <a:gd name="connsiteY2" fmla="*/ 372340 h 372339"/>
                <a:gd name="connsiteX3" fmla="*/ 0 w 18553"/>
                <a:gd name="connsiteY3" fmla="*/ 372340 h 3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72339">
                  <a:moveTo>
                    <a:pt x="0" y="0"/>
                  </a:moveTo>
                  <a:lnTo>
                    <a:pt x="18553" y="0"/>
                  </a:lnTo>
                  <a:lnTo>
                    <a:pt x="18553" y="372340"/>
                  </a:lnTo>
                  <a:lnTo>
                    <a:pt x="0" y="37234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2" name="Freeform 949">
              <a:extLst>
                <a:ext uri="{FF2B5EF4-FFF2-40B4-BE49-F238E27FC236}">
                  <a16:creationId xmlns:a16="http://schemas.microsoft.com/office/drawing/2014/main" id="{47F3269C-F243-294E-CE3B-45C8C26899E3}"/>
                </a:ext>
              </a:extLst>
            </p:cNvPr>
            <p:cNvSpPr/>
            <p:nvPr/>
          </p:nvSpPr>
          <p:spPr>
            <a:xfrm>
              <a:off x="4228631" y="1798908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3 w 18553"/>
                <a:gd name="connsiteY1" fmla="*/ 0 h 349084"/>
                <a:gd name="connsiteX2" fmla="*/ 18553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3" y="0"/>
                  </a:lnTo>
                  <a:lnTo>
                    <a:pt x="18553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3" name="Freeform 950">
              <a:extLst>
                <a:ext uri="{FF2B5EF4-FFF2-40B4-BE49-F238E27FC236}">
                  <a16:creationId xmlns:a16="http://schemas.microsoft.com/office/drawing/2014/main" id="{18240290-1EC7-E190-A3F9-B6834D8CB22D}"/>
                </a:ext>
              </a:extLst>
            </p:cNvPr>
            <p:cNvSpPr/>
            <p:nvPr/>
          </p:nvSpPr>
          <p:spPr>
            <a:xfrm>
              <a:off x="4247185" y="1822163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3 w 18553"/>
                <a:gd name="connsiteY1" fmla="*/ 0 h 325828"/>
                <a:gd name="connsiteX2" fmla="*/ 18553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3" y="0"/>
                  </a:lnTo>
                  <a:lnTo>
                    <a:pt x="18553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4" name="Freeform 951">
              <a:extLst>
                <a:ext uri="{FF2B5EF4-FFF2-40B4-BE49-F238E27FC236}">
                  <a16:creationId xmlns:a16="http://schemas.microsoft.com/office/drawing/2014/main" id="{CAF009EF-A601-0EAD-6238-BCF116585B1D}"/>
                </a:ext>
              </a:extLst>
            </p:cNvPr>
            <p:cNvSpPr/>
            <p:nvPr/>
          </p:nvSpPr>
          <p:spPr>
            <a:xfrm>
              <a:off x="4265865" y="1891929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3 w 18553"/>
                <a:gd name="connsiteY1" fmla="*/ 0 h 255935"/>
                <a:gd name="connsiteX2" fmla="*/ 18553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3" y="0"/>
                  </a:lnTo>
                  <a:lnTo>
                    <a:pt x="18553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5" name="Freeform 952">
              <a:extLst>
                <a:ext uri="{FF2B5EF4-FFF2-40B4-BE49-F238E27FC236}">
                  <a16:creationId xmlns:a16="http://schemas.microsoft.com/office/drawing/2014/main" id="{417A3B70-F6A1-C376-FD6D-E98065F7A773}"/>
                </a:ext>
              </a:extLst>
            </p:cNvPr>
            <p:cNvSpPr/>
            <p:nvPr/>
          </p:nvSpPr>
          <p:spPr>
            <a:xfrm>
              <a:off x="4302972" y="1938567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3 w 18553"/>
                <a:gd name="connsiteY1" fmla="*/ 0 h 209425"/>
                <a:gd name="connsiteX2" fmla="*/ 18553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3" y="0"/>
                  </a:lnTo>
                  <a:lnTo>
                    <a:pt x="18553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6" name="Freeform 953">
              <a:extLst>
                <a:ext uri="{FF2B5EF4-FFF2-40B4-BE49-F238E27FC236}">
                  <a16:creationId xmlns:a16="http://schemas.microsoft.com/office/drawing/2014/main" id="{388EBCE5-F322-BB03-0522-5457C1E5D715}"/>
                </a:ext>
              </a:extLst>
            </p:cNvPr>
            <p:cNvSpPr/>
            <p:nvPr/>
          </p:nvSpPr>
          <p:spPr>
            <a:xfrm>
              <a:off x="4321653" y="1950131"/>
              <a:ext cx="18553" cy="197860"/>
            </a:xfrm>
            <a:custGeom>
              <a:avLst/>
              <a:gdLst>
                <a:gd name="connsiteX0" fmla="*/ 0 w 18553"/>
                <a:gd name="connsiteY0" fmla="*/ 0 h 197860"/>
                <a:gd name="connsiteX1" fmla="*/ 18553 w 18553"/>
                <a:gd name="connsiteY1" fmla="*/ 0 h 197860"/>
                <a:gd name="connsiteX2" fmla="*/ 18553 w 18553"/>
                <a:gd name="connsiteY2" fmla="*/ 197861 h 197860"/>
                <a:gd name="connsiteX3" fmla="*/ 0 w 18553"/>
                <a:gd name="connsiteY3" fmla="*/ 197861 h 19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97860">
                  <a:moveTo>
                    <a:pt x="0" y="0"/>
                  </a:moveTo>
                  <a:lnTo>
                    <a:pt x="18553" y="0"/>
                  </a:lnTo>
                  <a:lnTo>
                    <a:pt x="18553" y="197861"/>
                  </a:lnTo>
                  <a:lnTo>
                    <a:pt x="0" y="19786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7" name="Freeform 954">
              <a:extLst>
                <a:ext uri="{FF2B5EF4-FFF2-40B4-BE49-F238E27FC236}">
                  <a16:creationId xmlns:a16="http://schemas.microsoft.com/office/drawing/2014/main" id="{F55CCA4A-5D36-0855-26BB-0CB422D48985}"/>
                </a:ext>
              </a:extLst>
            </p:cNvPr>
            <p:cNvSpPr/>
            <p:nvPr/>
          </p:nvSpPr>
          <p:spPr>
            <a:xfrm>
              <a:off x="4358759" y="2043279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3 w 18553"/>
                <a:gd name="connsiteY1" fmla="*/ 0 h 104712"/>
                <a:gd name="connsiteX2" fmla="*/ 18553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3" y="0"/>
                  </a:lnTo>
                  <a:lnTo>
                    <a:pt x="18553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8" name="Freeform 955">
              <a:extLst>
                <a:ext uri="{FF2B5EF4-FFF2-40B4-BE49-F238E27FC236}">
                  <a16:creationId xmlns:a16="http://schemas.microsoft.com/office/drawing/2014/main" id="{E81BDF4D-86BD-07A7-5257-7059C1FD8625}"/>
                </a:ext>
              </a:extLst>
            </p:cNvPr>
            <p:cNvSpPr/>
            <p:nvPr/>
          </p:nvSpPr>
          <p:spPr>
            <a:xfrm>
              <a:off x="4377313" y="2066535"/>
              <a:ext cx="18553" cy="81457"/>
            </a:xfrm>
            <a:custGeom>
              <a:avLst/>
              <a:gdLst>
                <a:gd name="connsiteX0" fmla="*/ 0 w 18553"/>
                <a:gd name="connsiteY0" fmla="*/ 0 h 81457"/>
                <a:gd name="connsiteX1" fmla="*/ 18553 w 18553"/>
                <a:gd name="connsiteY1" fmla="*/ 0 h 81457"/>
                <a:gd name="connsiteX2" fmla="*/ 18553 w 18553"/>
                <a:gd name="connsiteY2" fmla="*/ 81457 h 81457"/>
                <a:gd name="connsiteX3" fmla="*/ 0 w 18553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1457">
                  <a:moveTo>
                    <a:pt x="0" y="0"/>
                  </a:moveTo>
                  <a:lnTo>
                    <a:pt x="18553" y="0"/>
                  </a:lnTo>
                  <a:lnTo>
                    <a:pt x="18553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89" name="Freeform 956">
              <a:extLst>
                <a:ext uri="{FF2B5EF4-FFF2-40B4-BE49-F238E27FC236}">
                  <a16:creationId xmlns:a16="http://schemas.microsoft.com/office/drawing/2014/main" id="{F562BD89-B30A-5267-B343-747EED22E8B4}"/>
                </a:ext>
              </a:extLst>
            </p:cNvPr>
            <p:cNvSpPr/>
            <p:nvPr/>
          </p:nvSpPr>
          <p:spPr>
            <a:xfrm>
              <a:off x="4414547" y="2078099"/>
              <a:ext cx="18553" cy="69766"/>
            </a:xfrm>
            <a:custGeom>
              <a:avLst/>
              <a:gdLst>
                <a:gd name="connsiteX0" fmla="*/ 0 w 18553"/>
                <a:gd name="connsiteY0" fmla="*/ 0 h 69766"/>
                <a:gd name="connsiteX1" fmla="*/ 18553 w 18553"/>
                <a:gd name="connsiteY1" fmla="*/ 0 h 69766"/>
                <a:gd name="connsiteX2" fmla="*/ 18553 w 18553"/>
                <a:gd name="connsiteY2" fmla="*/ 69766 h 69766"/>
                <a:gd name="connsiteX3" fmla="*/ 0 w 18553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766">
                  <a:moveTo>
                    <a:pt x="0" y="0"/>
                  </a:moveTo>
                  <a:lnTo>
                    <a:pt x="18553" y="0"/>
                  </a:lnTo>
                  <a:lnTo>
                    <a:pt x="18553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0" name="Freeform 957">
              <a:extLst>
                <a:ext uri="{FF2B5EF4-FFF2-40B4-BE49-F238E27FC236}">
                  <a16:creationId xmlns:a16="http://schemas.microsoft.com/office/drawing/2014/main" id="{9052D6FC-A2D8-50EC-2A07-62A1011F1F2B}"/>
                </a:ext>
              </a:extLst>
            </p:cNvPr>
            <p:cNvSpPr/>
            <p:nvPr/>
          </p:nvSpPr>
          <p:spPr>
            <a:xfrm>
              <a:off x="4488888" y="2101481"/>
              <a:ext cx="18553" cy="46510"/>
            </a:xfrm>
            <a:custGeom>
              <a:avLst/>
              <a:gdLst>
                <a:gd name="connsiteX0" fmla="*/ 0 w 18553"/>
                <a:gd name="connsiteY0" fmla="*/ 0 h 46510"/>
                <a:gd name="connsiteX1" fmla="*/ 18553 w 18553"/>
                <a:gd name="connsiteY1" fmla="*/ 0 h 46510"/>
                <a:gd name="connsiteX2" fmla="*/ 18553 w 18553"/>
                <a:gd name="connsiteY2" fmla="*/ 46511 h 46510"/>
                <a:gd name="connsiteX3" fmla="*/ 0 w 18553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10">
                  <a:moveTo>
                    <a:pt x="0" y="0"/>
                  </a:moveTo>
                  <a:lnTo>
                    <a:pt x="18553" y="0"/>
                  </a:lnTo>
                  <a:lnTo>
                    <a:pt x="18553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1" name="Freeform 958">
              <a:extLst>
                <a:ext uri="{FF2B5EF4-FFF2-40B4-BE49-F238E27FC236}">
                  <a16:creationId xmlns:a16="http://schemas.microsoft.com/office/drawing/2014/main" id="{6E31F35D-642B-85A2-5061-2BC3A172AFB3}"/>
                </a:ext>
              </a:extLst>
            </p:cNvPr>
            <p:cNvSpPr/>
            <p:nvPr/>
          </p:nvSpPr>
          <p:spPr>
            <a:xfrm>
              <a:off x="4507441" y="2101481"/>
              <a:ext cx="18553" cy="46510"/>
            </a:xfrm>
            <a:custGeom>
              <a:avLst/>
              <a:gdLst>
                <a:gd name="connsiteX0" fmla="*/ 0 w 18553"/>
                <a:gd name="connsiteY0" fmla="*/ 0 h 46510"/>
                <a:gd name="connsiteX1" fmla="*/ 18553 w 18553"/>
                <a:gd name="connsiteY1" fmla="*/ 0 h 46510"/>
                <a:gd name="connsiteX2" fmla="*/ 18553 w 18553"/>
                <a:gd name="connsiteY2" fmla="*/ 46511 h 46510"/>
                <a:gd name="connsiteX3" fmla="*/ 0 w 18553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10">
                  <a:moveTo>
                    <a:pt x="0" y="0"/>
                  </a:moveTo>
                  <a:lnTo>
                    <a:pt x="18553" y="0"/>
                  </a:lnTo>
                  <a:lnTo>
                    <a:pt x="18553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2" name="Freeform 959">
              <a:extLst>
                <a:ext uri="{FF2B5EF4-FFF2-40B4-BE49-F238E27FC236}">
                  <a16:creationId xmlns:a16="http://schemas.microsoft.com/office/drawing/2014/main" id="{C63906D1-8EC1-BBC5-B9F1-C68B5AD5D9F3}"/>
                </a:ext>
              </a:extLst>
            </p:cNvPr>
            <p:cNvSpPr/>
            <p:nvPr/>
          </p:nvSpPr>
          <p:spPr>
            <a:xfrm>
              <a:off x="4563229" y="2124737"/>
              <a:ext cx="18553" cy="23255"/>
            </a:xfrm>
            <a:custGeom>
              <a:avLst/>
              <a:gdLst>
                <a:gd name="connsiteX0" fmla="*/ 0 w 18553"/>
                <a:gd name="connsiteY0" fmla="*/ 0 h 23255"/>
                <a:gd name="connsiteX1" fmla="*/ 18553 w 18553"/>
                <a:gd name="connsiteY1" fmla="*/ 0 h 23255"/>
                <a:gd name="connsiteX2" fmla="*/ 18553 w 18553"/>
                <a:gd name="connsiteY2" fmla="*/ 23255 h 23255"/>
                <a:gd name="connsiteX3" fmla="*/ 0 w 18553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55">
                  <a:moveTo>
                    <a:pt x="0" y="0"/>
                  </a:moveTo>
                  <a:lnTo>
                    <a:pt x="18553" y="0"/>
                  </a:lnTo>
                  <a:lnTo>
                    <a:pt x="18553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3" name="Freeform 960">
              <a:extLst>
                <a:ext uri="{FF2B5EF4-FFF2-40B4-BE49-F238E27FC236}">
                  <a16:creationId xmlns:a16="http://schemas.microsoft.com/office/drawing/2014/main" id="{47216712-6DA1-0F54-0426-D4BF92A9C6D0}"/>
                </a:ext>
              </a:extLst>
            </p:cNvPr>
            <p:cNvSpPr/>
            <p:nvPr/>
          </p:nvSpPr>
          <p:spPr>
            <a:xfrm>
              <a:off x="4581909" y="2136301"/>
              <a:ext cx="18553" cy="11691"/>
            </a:xfrm>
            <a:custGeom>
              <a:avLst/>
              <a:gdLst>
                <a:gd name="connsiteX0" fmla="*/ 0 w 18553"/>
                <a:gd name="connsiteY0" fmla="*/ 0 h 11691"/>
                <a:gd name="connsiteX1" fmla="*/ 18553 w 18553"/>
                <a:gd name="connsiteY1" fmla="*/ 0 h 11691"/>
                <a:gd name="connsiteX2" fmla="*/ 18553 w 18553"/>
                <a:gd name="connsiteY2" fmla="*/ 11691 h 11691"/>
                <a:gd name="connsiteX3" fmla="*/ 0 w 18553"/>
                <a:gd name="connsiteY3" fmla="*/ 11691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91">
                  <a:moveTo>
                    <a:pt x="0" y="0"/>
                  </a:moveTo>
                  <a:lnTo>
                    <a:pt x="18553" y="0"/>
                  </a:lnTo>
                  <a:lnTo>
                    <a:pt x="18553" y="11691"/>
                  </a:lnTo>
                  <a:lnTo>
                    <a:pt x="0" y="1169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4" name="Freeform 961">
              <a:extLst>
                <a:ext uri="{FF2B5EF4-FFF2-40B4-BE49-F238E27FC236}">
                  <a16:creationId xmlns:a16="http://schemas.microsoft.com/office/drawing/2014/main" id="{DF3CD830-8EF7-8E64-C882-F5C741E28A54}"/>
                </a:ext>
              </a:extLst>
            </p:cNvPr>
            <p:cNvSpPr/>
            <p:nvPr/>
          </p:nvSpPr>
          <p:spPr>
            <a:xfrm>
              <a:off x="4767825" y="2147992"/>
              <a:ext cx="18553" cy="46510"/>
            </a:xfrm>
            <a:custGeom>
              <a:avLst/>
              <a:gdLst>
                <a:gd name="connsiteX0" fmla="*/ 0 w 18553"/>
                <a:gd name="connsiteY0" fmla="*/ 0 h 46510"/>
                <a:gd name="connsiteX1" fmla="*/ 18553 w 18553"/>
                <a:gd name="connsiteY1" fmla="*/ 0 h 46510"/>
                <a:gd name="connsiteX2" fmla="*/ 18553 w 18553"/>
                <a:gd name="connsiteY2" fmla="*/ 46511 h 46510"/>
                <a:gd name="connsiteX3" fmla="*/ 0 w 18553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10">
                  <a:moveTo>
                    <a:pt x="0" y="0"/>
                  </a:moveTo>
                  <a:lnTo>
                    <a:pt x="18553" y="0"/>
                  </a:lnTo>
                  <a:lnTo>
                    <a:pt x="18553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5" name="Freeform 962">
              <a:extLst>
                <a:ext uri="{FF2B5EF4-FFF2-40B4-BE49-F238E27FC236}">
                  <a16:creationId xmlns:a16="http://schemas.microsoft.com/office/drawing/2014/main" id="{2CA8B27E-B7F4-A984-A964-C947AFA3908D}"/>
                </a:ext>
              </a:extLst>
            </p:cNvPr>
            <p:cNvSpPr/>
            <p:nvPr/>
          </p:nvSpPr>
          <p:spPr>
            <a:xfrm>
              <a:off x="4804932" y="2147992"/>
              <a:ext cx="18553" cy="58201"/>
            </a:xfrm>
            <a:custGeom>
              <a:avLst/>
              <a:gdLst>
                <a:gd name="connsiteX0" fmla="*/ 0 w 18553"/>
                <a:gd name="connsiteY0" fmla="*/ 0 h 58201"/>
                <a:gd name="connsiteX1" fmla="*/ 18553 w 18553"/>
                <a:gd name="connsiteY1" fmla="*/ 0 h 58201"/>
                <a:gd name="connsiteX2" fmla="*/ 18553 w 18553"/>
                <a:gd name="connsiteY2" fmla="*/ 58202 h 58201"/>
                <a:gd name="connsiteX3" fmla="*/ 0 w 18553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201">
                  <a:moveTo>
                    <a:pt x="0" y="0"/>
                  </a:moveTo>
                  <a:lnTo>
                    <a:pt x="18553" y="0"/>
                  </a:lnTo>
                  <a:lnTo>
                    <a:pt x="18553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6" name="Freeform 963">
              <a:extLst>
                <a:ext uri="{FF2B5EF4-FFF2-40B4-BE49-F238E27FC236}">
                  <a16:creationId xmlns:a16="http://schemas.microsoft.com/office/drawing/2014/main" id="{C924CA23-3BCB-97C4-3982-53CD42C5041F}"/>
                </a:ext>
              </a:extLst>
            </p:cNvPr>
            <p:cNvSpPr/>
            <p:nvPr/>
          </p:nvSpPr>
          <p:spPr>
            <a:xfrm>
              <a:off x="5492807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3 w 18553"/>
                <a:gd name="connsiteY1" fmla="*/ 0 h 209425"/>
                <a:gd name="connsiteX2" fmla="*/ 18553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3" y="0"/>
                  </a:lnTo>
                  <a:lnTo>
                    <a:pt x="18553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7" name="Freeform 964">
              <a:extLst>
                <a:ext uri="{FF2B5EF4-FFF2-40B4-BE49-F238E27FC236}">
                  <a16:creationId xmlns:a16="http://schemas.microsoft.com/office/drawing/2014/main" id="{55100D89-B438-CB51-3107-6D5226904032}"/>
                </a:ext>
              </a:extLst>
            </p:cNvPr>
            <p:cNvSpPr/>
            <p:nvPr/>
          </p:nvSpPr>
          <p:spPr>
            <a:xfrm>
              <a:off x="5641615" y="2147992"/>
              <a:ext cx="18553" cy="232680"/>
            </a:xfrm>
            <a:custGeom>
              <a:avLst/>
              <a:gdLst>
                <a:gd name="connsiteX0" fmla="*/ 0 w 18553"/>
                <a:gd name="connsiteY0" fmla="*/ 0 h 232680"/>
                <a:gd name="connsiteX1" fmla="*/ 18554 w 18553"/>
                <a:gd name="connsiteY1" fmla="*/ 0 h 232680"/>
                <a:gd name="connsiteX2" fmla="*/ 18554 w 18553"/>
                <a:gd name="connsiteY2" fmla="*/ 232680 h 232680"/>
                <a:gd name="connsiteX3" fmla="*/ 0 w 18553"/>
                <a:gd name="connsiteY3" fmla="*/ 232680 h 23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680">
                  <a:moveTo>
                    <a:pt x="0" y="0"/>
                  </a:moveTo>
                  <a:lnTo>
                    <a:pt x="18554" y="0"/>
                  </a:lnTo>
                  <a:lnTo>
                    <a:pt x="18554" y="232680"/>
                  </a:lnTo>
                  <a:lnTo>
                    <a:pt x="0" y="23268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98" name="Freeform 965">
              <a:extLst>
                <a:ext uri="{FF2B5EF4-FFF2-40B4-BE49-F238E27FC236}">
                  <a16:creationId xmlns:a16="http://schemas.microsoft.com/office/drawing/2014/main" id="{09A794C6-338A-F0FA-97E7-86AD04A4B417}"/>
                </a:ext>
              </a:extLst>
            </p:cNvPr>
            <p:cNvSpPr/>
            <p:nvPr/>
          </p:nvSpPr>
          <p:spPr>
            <a:xfrm>
              <a:off x="6756982" y="2147992"/>
              <a:ext cx="18553" cy="430541"/>
            </a:xfrm>
            <a:custGeom>
              <a:avLst/>
              <a:gdLst>
                <a:gd name="connsiteX0" fmla="*/ 0 w 18553"/>
                <a:gd name="connsiteY0" fmla="*/ 0 h 430541"/>
                <a:gd name="connsiteX1" fmla="*/ 18553 w 18553"/>
                <a:gd name="connsiteY1" fmla="*/ 0 h 430541"/>
                <a:gd name="connsiteX2" fmla="*/ 18553 w 18553"/>
                <a:gd name="connsiteY2" fmla="*/ 430541 h 430541"/>
                <a:gd name="connsiteX3" fmla="*/ 0 w 18553"/>
                <a:gd name="connsiteY3" fmla="*/ 430541 h 43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30541">
                  <a:moveTo>
                    <a:pt x="0" y="0"/>
                  </a:moveTo>
                  <a:lnTo>
                    <a:pt x="18553" y="0"/>
                  </a:lnTo>
                  <a:lnTo>
                    <a:pt x="18553" y="430541"/>
                  </a:lnTo>
                  <a:lnTo>
                    <a:pt x="0" y="43054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4" name="Graphic 219">
            <a:extLst>
              <a:ext uri="{FF2B5EF4-FFF2-40B4-BE49-F238E27FC236}">
                <a16:creationId xmlns:a16="http://schemas.microsoft.com/office/drawing/2014/main" id="{BE467823-06D5-19F1-F516-8590095B6E8D}"/>
              </a:ext>
            </a:extLst>
          </p:cNvPr>
          <p:cNvGrpSpPr/>
          <p:nvPr/>
        </p:nvGrpSpPr>
        <p:grpSpPr>
          <a:xfrm>
            <a:off x="5213396" y="1544615"/>
            <a:ext cx="3346385" cy="1055925"/>
            <a:chOff x="4284419" y="1903620"/>
            <a:chExt cx="4461847" cy="1407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41" name="Freeform 808">
              <a:extLst>
                <a:ext uri="{FF2B5EF4-FFF2-40B4-BE49-F238E27FC236}">
                  <a16:creationId xmlns:a16="http://schemas.microsoft.com/office/drawing/2014/main" id="{CB69055E-CCB9-E2BD-3C51-93A75F271C54}"/>
                </a:ext>
              </a:extLst>
            </p:cNvPr>
            <p:cNvSpPr/>
            <p:nvPr/>
          </p:nvSpPr>
          <p:spPr>
            <a:xfrm>
              <a:off x="4284419" y="1903620"/>
              <a:ext cx="18553" cy="244371"/>
            </a:xfrm>
            <a:custGeom>
              <a:avLst/>
              <a:gdLst>
                <a:gd name="connsiteX0" fmla="*/ 0 w 18553"/>
                <a:gd name="connsiteY0" fmla="*/ 0 h 244371"/>
                <a:gd name="connsiteX1" fmla="*/ 18553 w 18553"/>
                <a:gd name="connsiteY1" fmla="*/ 0 h 244371"/>
                <a:gd name="connsiteX2" fmla="*/ 18553 w 18553"/>
                <a:gd name="connsiteY2" fmla="*/ 244372 h 244371"/>
                <a:gd name="connsiteX3" fmla="*/ 0 w 18553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44371">
                  <a:moveTo>
                    <a:pt x="0" y="0"/>
                  </a:moveTo>
                  <a:lnTo>
                    <a:pt x="18553" y="0"/>
                  </a:lnTo>
                  <a:lnTo>
                    <a:pt x="18553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2" name="Freeform 809">
              <a:extLst>
                <a:ext uri="{FF2B5EF4-FFF2-40B4-BE49-F238E27FC236}">
                  <a16:creationId xmlns:a16="http://schemas.microsoft.com/office/drawing/2014/main" id="{442B090D-C097-B35B-6B54-8A4BFC72C83A}"/>
                </a:ext>
              </a:extLst>
            </p:cNvPr>
            <p:cNvSpPr/>
            <p:nvPr/>
          </p:nvSpPr>
          <p:spPr>
            <a:xfrm>
              <a:off x="4340206" y="2008333"/>
              <a:ext cx="18553" cy="139659"/>
            </a:xfrm>
            <a:custGeom>
              <a:avLst/>
              <a:gdLst>
                <a:gd name="connsiteX0" fmla="*/ 0 w 18553"/>
                <a:gd name="connsiteY0" fmla="*/ 0 h 139659"/>
                <a:gd name="connsiteX1" fmla="*/ 18553 w 18553"/>
                <a:gd name="connsiteY1" fmla="*/ 0 h 139659"/>
                <a:gd name="connsiteX2" fmla="*/ 18553 w 18553"/>
                <a:gd name="connsiteY2" fmla="*/ 139659 h 139659"/>
                <a:gd name="connsiteX3" fmla="*/ 0 w 18553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39659">
                  <a:moveTo>
                    <a:pt x="0" y="0"/>
                  </a:moveTo>
                  <a:lnTo>
                    <a:pt x="18553" y="0"/>
                  </a:lnTo>
                  <a:lnTo>
                    <a:pt x="18553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3" name="Freeform 810">
              <a:extLst>
                <a:ext uri="{FF2B5EF4-FFF2-40B4-BE49-F238E27FC236}">
                  <a16:creationId xmlns:a16="http://schemas.microsoft.com/office/drawing/2014/main" id="{3593B1A5-809E-F2B1-D669-73241CF1DEC6}"/>
                </a:ext>
              </a:extLst>
            </p:cNvPr>
            <p:cNvSpPr/>
            <p:nvPr/>
          </p:nvSpPr>
          <p:spPr>
            <a:xfrm>
              <a:off x="4395993" y="2066535"/>
              <a:ext cx="18553" cy="81457"/>
            </a:xfrm>
            <a:custGeom>
              <a:avLst/>
              <a:gdLst>
                <a:gd name="connsiteX0" fmla="*/ 0 w 18553"/>
                <a:gd name="connsiteY0" fmla="*/ 0 h 81457"/>
                <a:gd name="connsiteX1" fmla="*/ 18553 w 18553"/>
                <a:gd name="connsiteY1" fmla="*/ 0 h 81457"/>
                <a:gd name="connsiteX2" fmla="*/ 18553 w 18553"/>
                <a:gd name="connsiteY2" fmla="*/ 81457 h 81457"/>
                <a:gd name="connsiteX3" fmla="*/ 0 w 18553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1457">
                  <a:moveTo>
                    <a:pt x="0" y="0"/>
                  </a:moveTo>
                  <a:lnTo>
                    <a:pt x="18553" y="0"/>
                  </a:lnTo>
                  <a:lnTo>
                    <a:pt x="18553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4" name="Freeform 811">
              <a:extLst>
                <a:ext uri="{FF2B5EF4-FFF2-40B4-BE49-F238E27FC236}">
                  <a16:creationId xmlns:a16="http://schemas.microsoft.com/office/drawing/2014/main" id="{75EFF023-31F0-3760-C24F-9FE23058DD15}"/>
                </a:ext>
              </a:extLst>
            </p:cNvPr>
            <p:cNvSpPr/>
            <p:nvPr/>
          </p:nvSpPr>
          <p:spPr>
            <a:xfrm>
              <a:off x="4433100" y="2089790"/>
              <a:ext cx="18553" cy="58201"/>
            </a:xfrm>
            <a:custGeom>
              <a:avLst/>
              <a:gdLst>
                <a:gd name="connsiteX0" fmla="*/ 0 w 18553"/>
                <a:gd name="connsiteY0" fmla="*/ 0 h 58201"/>
                <a:gd name="connsiteX1" fmla="*/ 18553 w 18553"/>
                <a:gd name="connsiteY1" fmla="*/ 0 h 58201"/>
                <a:gd name="connsiteX2" fmla="*/ 18553 w 18553"/>
                <a:gd name="connsiteY2" fmla="*/ 58202 h 58201"/>
                <a:gd name="connsiteX3" fmla="*/ 0 w 18553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201">
                  <a:moveTo>
                    <a:pt x="0" y="0"/>
                  </a:moveTo>
                  <a:lnTo>
                    <a:pt x="18553" y="0"/>
                  </a:lnTo>
                  <a:lnTo>
                    <a:pt x="18553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5" name="Freeform 812">
              <a:extLst>
                <a:ext uri="{FF2B5EF4-FFF2-40B4-BE49-F238E27FC236}">
                  <a16:creationId xmlns:a16="http://schemas.microsoft.com/office/drawing/2014/main" id="{A59EC9EC-9248-6274-C8B8-DD0591BE05ED}"/>
                </a:ext>
              </a:extLst>
            </p:cNvPr>
            <p:cNvSpPr/>
            <p:nvPr/>
          </p:nvSpPr>
          <p:spPr>
            <a:xfrm>
              <a:off x="4451781" y="2089790"/>
              <a:ext cx="18553" cy="58201"/>
            </a:xfrm>
            <a:custGeom>
              <a:avLst/>
              <a:gdLst>
                <a:gd name="connsiteX0" fmla="*/ 0 w 18553"/>
                <a:gd name="connsiteY0" fmla="*/ 0 h 58201"/>
                <a:gd name="connsiteX1" fmla="*/ 18553 w 18553"/>
                <a:gd name="connsiteY1" fmla="*/ 0 h 58201"/>
                <a:gd name="connsiteX2" fmla="*/ 18553 w 18553"/>
                <a:gd name="connsiteY2" fmla="*/ 58202 h 58201"/>
                <a:gd name="connsiteX3" fmla="*/ 0 w 18553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201">
                  <a:moveTo>
                    <a:pt x="0" y="0"/>
                  </a:moveTo>
                  <a:lnTo>
                    <a:pt x="18553" y="0"/>
                  </a:lnTo>
                  <a:lnTo>
                    <a:pt x="18553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6" name="Freeform 813">
              <a:extLst>
                <a:ext uri="{FF2B5EF4-FFF2-40B4-BE49-F238E27FC236}">
                  <a16:creationId xmlns:a16="http://schemas.microsoft.com/office/drawing/2014/main" id="{4B3F7A3C-BA5C-6B31-8CA5-B08F99E480B0}"/>
                </a:ext>
              </a:extLst>
            </p:cNvPr>
            <p:cNvSpPr/>
            <p:nvPr/>
          </p:nvSpPr>
          <p:spPr>
            <a:xfrm>
              <a:off x="4470334" y="2089790"/>
              <a:ext cx="18553" cy="58201"/>
            </a:xfrm>
            <a:custGeom>
              <a:avLst/>
              <a:gdLst>
                <a:gd name="connsiteX0" fmla="*/ 0 w 18553"/>
                <a:gd name="connsiteY0" fmla="*/ 0 h 58201"/>
                <a:gd name="connsiteX1" fmla="*/ 18553 w 18553"/>
                <a:gd name="connsiteY1" fmla="*/ 0 h 58201"/>
                <a:gd name="connsiteX2" fmla="*/ 18553 w 18553"/>
                <a:gd name="connsiteY2" fmla="*/ 58202 h 58201"/>
                <a:gd name="connsiteX3" fmla="*/ 0 w 18553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201">
                  <a:moveTo>
                    <a:pt x="0" y="0"/>
                  </a:moveTo>
                  <a:lnTo>
                    <a:pt x="18553" y="0"/>
                  </a:lnTo>
                  <a:lnTo>
                    <a:pt x="18553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7" name="Freeform 814">
              <a:extLst>
                <a:ext uri="{FF2B5EF4-FFF2-40B4-BE49-F238E27FC236}">
                  <a16:creationId xmlns:a16="http://schemas.microsoft.com/office/drawing/2014/main" id="{05DF276A-8A37-78E9-5B47-12E6AE13F6EB}"/>
                </a:ext>
              </a:extLst>
            </p:cNvPr>
            <p:cNvSpPr/>
            <p:nvPr/>
          </p:nvSpPr>
          <p:spPr>
            <a:xfrm>
              <a:off x="4526122" y="2113045"/>
              <a:ext cx="18553" cy="34946"/>
            </a:xfrm>
            <a:custGeom>
              <a:avLst/>
              <a:gdLst>
                <a:gd name="connsiteX0" fmla="*/ 0 w 18553"/>
                <a:gd name="connsiteY0" fmla="*/ 0 h 34946"/>
                <a:gd name="connsiteX1" fmla="*/ 18553 w 18553"/>
                <a:gd name="connsiteY1" fmla="*/ 0 h 34946"/>
                <a:gd name="connsiteX2" fmla="*/ 18553 w 18553"/>
                <a:gd name="connsiteY2" fmla="*/ 34947 h 34946"/>
                <a:gd name="connsiteX3" fmla="*/ 0 w 18553"/>
                <a:gd name="connsiteY3" fmla="*/ 34947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46">
                  <a:moveTo>
                    <a:pt x="0" y="0"/>
                  </a:moveTo>
                  <a:lnTo>
                    <a:pt x="18553" y="0"/>
                  </a:lnTo>
                  <a:lnTo>
                    <a:pt x="18553" y="34947"/>
                  </a:lnTo>
                  <a:lnTo>
                    <a:pt x="0" y="3494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8" name="Freeform 815">
              <a:extLst>
                <a:ext uri="{FF2B5EF4-FFF2-40B4-BE49-F238E27FC236}">
                  <a16:creationId xmlns:a16="http://schemas.microsoft.com/office/drawing/2014/main" id="{07519C0C-260A-72ED-9A1E-BCFFCA8ED90C}"/>
                </a:ext>
              </a:extLst>
            </p:cNvPr>
            <p:cNvSpPr/>
            <p:nvPr/>
          </p:nvSpPr>
          <p:spPr>
            <a:xfrm>
              <a:off x="4544675" y="2113045"/>
              <a:ext cx="18553" cy="34946"/>
            </a:xfrm>
            <a:custGeom>
              <a:avLst/>
              <a:gdLst>
                <a:gd name="connsiteX0" fmla="*/ 0 w 18553"/>
                <a:gd name="connsiteY0" fmla="*/ 0 h 34946"/>
                <a:gd name="connsiteX1" fmla="*/ 18553 w 18553"/>
                <a:gd name="connsiteY1" fmla="*/ 0 h 34946"/>
                <a:gd name="connsiteX2" fmla="*/ 18553 w 18553"/>
                <a:gd name="connsiteY2" fmla="*/ 34947 h 34946"/>
                <a:gd name="connsiteX3" fmla="*/ 0 w 18553"/>
                <a:gd name="connsiteY3" fmla="*/ 34947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46">
                  <a:moveTo>
                    <a:pt x="0" y="0"/>
                  </a:moveTo>
                  <a:lnTo>
                    <a:pt x="18553" y="0"/>
                  </a:lnTo>
                  <a:lnTo>
                    <a:pt x="18553" y="34947"/>
                  </a:lnTo>
                  <a:lnTo>
                    <a:pt x="0" y="3494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9" name="Freeform 816">
              <a:extLst>
                <a:ext uri="{FF2B5EF4-FFF2-40B4-BE49-F238E27FC236}">
                  <a16:creationId xmlns:a16="http://schemas.microsoft.com/office/drawing/2014/main" id="{596BADE9-7539-F7D6-8FC6-CEC8F4320007}"/>
                </a:ext>
              </a:extLst>
            </p:cNvPr>
            <p:cNvSpPr/>
            <p:nvPr/>
          </p:nvSpPr>
          <p:spPr>
            <a:xfrm>
              <a:off x="4637696" y="2147992"/>
              <a:ext cx="18553" cy="11691"/>
            </a:xfrm>
            <a:custGeom>
              <a:avLst/>
              <a:gdLst>
                <a:gd name="connsiteX0" fmla="*/ 0 w 18553"/>
                <a:gd name="connsiteY0" fmla="*/ 0 h 11691"/>
                <a:gd name="connsiteX1" fmla="*/ 18553 w 18553"/>
                <a:gd name="connsiteY1" fmla="*/ 0 h 11691"/>
                <a:gd name="connsiteX2" fmla="*/ 18553 w 18553"/>
                <a:gd name="connsiteY2" fmla="*/ 11691 h 11691"/>
                <a:gd name="connsiteX3" fmla="*/ 0 w 18553"/>
                <a:gd name="connsiteY3" fmla="*/ 11691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91">
                  <a:moveTo>
                    <a:pt x="0" y="0"/>
                  </a:moveTo>
                  <a:lnTo>
                    <a:pt x="18553" y="0"/>
                  </a:lnTo>
                  <a:lnTo>
                    <a:pt x="18553" y="11691"/>
                  </a:lnTo>
                  <a:lnTo>
                    <a:pt x="0" y="1169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0" name="Freeform 817">
              <a:extLst>
                <a:ext uri="{FF2B5EF4-FFF2-40B4-BE49-F238E27FC236}">
                  <a16:creationId xmlns:a16="http://schemas.microsoft.com/office/drawing/2014/main" id="{A3A70618-CD47-1EB3-C4B8-7BC9BD6E04A7}"/>
                </a:ext>
              </a:extLst>
            </p:cNvPr>
            <p:cNvSpPr/>
            <p:nvPr/>
          </p:nvSpPr>
          <p:spPr>
            <a:xfrm>
              <a:off x="4656250" y="2147992"/>
              <a:ext cx="18553" cy="23255"/>
            </a:xfrm>
            <a:custGeom>
              <a:avLst/>
              <a:gdLst>
                <a:gd name="connsiteX0" fmla="*/ 0 w 18553"/>
                <a:gd name="connsiteY0" fmla="*/ 0 h 23255"/>
                <a:gd name="connsiteX1" fmla="*/ 18553 w 18553"/>
                <a:gd name="connsiteY1" fmla="*/ 0 h 23255"/>
                <a:gd name="connsiteX2" fmla="*/ 18553 w 18553"/>
                <a:gd name="connsiteY2" fmla="*/ 23255 h 23255"/>
                <a:gd name="connsiteX3" fmla="*/ 0 w 18553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55">
                  <a:moveTo>
                    <a:pt x="0" y="0"/>
                  </a:moveTo>
                  <a:lnTo>
                    <a:pt x="18553" y="0"/>
                  </a:lnTo>
                  <a:lnTo>
                    <a:pt x="18553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1" name="Freeform 818">
              <a:extLst>
                <a:ext uri="{FF2B5EF4-FFF2-40B4-BE49-F238E27FC236}">
                  <a16:creationId xmlns:a16="http://schemas.microsoft.com/office/drawing/2014/main" id="{835886EC-39B7-D9FE-F1FB-7119B4F79C15}"/>
                </a:ext>
              </a:extLst>
            </p:cNvPr>
            <p:cNvSpPr/>
            <p:nvPr/>
          </p:nvSpPr>
          <p:spPr>
            <a:xfrm>
              <a:off x="4674803" y="2147992"/>
              <a:ext cx="18553" cy="23255"/>
            </a:xfrm>
            <a:custGeom>
              <a:avLst/>
              <a:gdLst>
                <a:gd name="connsiteX0" fmla="*/ 0 w 18553"/>
                <a:gd name="connsiteY0" fmla="*/ 0 h 23255"/>
                <a:gd name="connsiteX1" fmla="*/ 18553 w 18553"/>
                <a:gd name="connsiteY1" fmla="*/ 0 h 23255"/>
                <a:gd name="connsiteX2" fmla="*/ 18553 w 18553"/>
                <a:gd name="connsiteY2" fmla="*/ 23255 h 23255"/>
                <a:gd name="connsiteX3" fmla="*/ 0 w 18553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55">
                  <a:moveTo>
                    <a:pt x="0" y="0"/>
                  </a:moveTo>
                  <a:lnTo>
                    <a:pt x="18553" y="0"/>
                  </a:lnTo>
                  <a:lnTo>
                    <a:pt x="18553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2" name="Freeform 819">
              <a:extLst>
                <a:ext uri="{FF2B5EF4-FFF2-40B4-BE49-F238E27FC236}">
                  <a16:creationId xmlns:a16="http://schemas.microsoft.com/office/drawing/2014/main" id="{FF22FEEB-7D2C-3DED-6261-818318FBA318}"/>
                </a:ext>
              </a:extLst>
            </p:cNvPr>
            <p:cNvSpPr/>
            <p:nvPr/>
          </p:nvSpPr>
          <p:spPr>
            <a:xfrm>
              <a:off x="4693357" y="2147992"/>
              <a:ext cx="18553" cy="34946"/>
            </a:xfrm>
            <a:custGeom>
              <a:avLst/>
              <a:gdLst>
                <a:gd name="connsiteX0" fmla="*/ 0 w 18553"/>
                <a:gd name="connsiteY0" fmla="*/ 0 h 34946"/>
                <a:gd name="connsiteX1" fmla="*/ 18553 w 18553"/>
                <a:gd name="connsiteY1" fmla="*/ 0 h 34946"/>
                <a:gd name="connsiteX2" fmla="*/ 18553 w 18553"/>
                <a:gd name="connsiteY2" fmla="*/ 34947 h 34946"/>
                <a:gd name="connsiteX3" fmla="*/ 0 w 18553"/>
                <a:gd name="connsiteY3" fmla="*/ 34947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46">
                  <a:moveTo>
                    <a:pt x="0" y="0"/>
                  </a:moveTo>
                  <a:lnTo>
                    <a:pt x="18553" y="0"/>
                  </a:lnTo>
                  <a:lnTo>
                    <a:pt x="18553" y="34947"/>
                  </a:lnTo>
                  <a:lnTo>
                    <a:pt x="0" y="3494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3" name="Freeform 820">
              <a:extLst>
                <a:ext uri="{FF2B5EF4-FFF2-40B4-BE49-F238E27FC236}">
                  <a16:creationId xmlns:a16="http://schemas.microsoft.com/office/drawing/2014/main" id="{6E73447B-B3BE-75E0-6306-BDA939824B66}"/>
                </a:ext>
              </a:extLst>
            </p:cNvPr>
            <p:cNvSpPr/>
            <p:nvPr/>
          </p:nvSpPr>
          <p:spPr>
            <a:xfrm>
              <a:off x="4712037" y="2147992"/>
              <a:ext cx="18553" cy="34946"/>
            </a:xfrm>
            <a:custGeom>
              <a:avLst/>
              <a:gdLst>
                <a:gd name="connsiteX0" fmla="*/ 0 w 18553"/>
                <a:gd name="connsiteY0" fmla="*/ 0 h 34946"/>
                <a:gd name="connsiteX1" fmla="*/ 18553 w 18553"/>
                <a:gd name="connsiteY1" fmla="*/ 0 h 34946"/>
                <a:gd name="connsiteX2" fmla="*/ 18553 w 18553"/>
                <a:gd name="connsiteY2" fmla="*/ 34947 h 34946"/>
                <a:gd name="connsiteX3" fmla="*/ 0 w 18553"/>
                <a:gd name="connsiteY3" fmla="*/ 34947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46">
                  <a:moveTo>
                    <a:pt x="0" y="0"/>
                  </a:moveTo>
                  <a:lnTo>
                    <a:pt x="18553" y="0"/>
                  </a:lnTo>
                  <a:lnTo>
                    <a:pt x="18553" y="34947"/>
                  </a:lnTo>
                  <a:lnTo>
                    <a:pt x="0" y="3494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4" name="Freeform 821">
              <a:extLst>
                <a:ext uri="{FF2B5EF4-FFF2-40B4-BE49-F238E27FC236}">
                  <a16:creationId xmlns:a16="http://schemas.microsoft.com/office/drawing/2014/main" id="{3FC9C3AF-F695-96C3-09E6-8080B942FF93}"/>
                </a:ext>
              </a:extLst>
            </p:cNvPr>
            <p:cNvSpPr/>
            <p:nvPr/>
          </p:nvSpPr>
          <p:spPr>
            <a:xfrm>
              <a:off x="4730591" y="2147992"/>
              <a:ext cx="18553" cy="34946"/>
            </a:xfrm>
            <a:custGeom>
              <a:avLst/>
              <a:gdLst>
                <a:gd name="connsiteX0" fmla="*/ 0 w 18553"/>
                <a:gd name="connsiteY0" fmla="*/ 0 h 34946"/>
                <a:gd name="connsiteX1" fmla="*/ 18553 w 18553"/>
                <a:gd name="connsiteY1" fmla="*/ 0 h 34946"/>
                <a:gd name="connsiteX2" fmla="*/ 18553 w 18553"/>
                <a:gd name="connsiteY2" fmla="*/ 34947 h 34946"/>
                <a:gd name="connsiteX3" fmla="*/ 0 w 18553"/>
                <a:gd name="connsiteY3" fmla="*/ 34947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46">
                  <a:moveTo>
                    <a:pt x="0" y="0"/>
                  </a:moveTo>
                  <a:lnTo>
                    <a:pt x="18553" y="0"/>
                  </a:lnTo>
                  <a:lnTo>
                    <a:pt x="18553" y="34947"/>
                  </a:lnTo>
                  <a:lnTo>
                    <a:pt x="0" y="3494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5" name="Freeform 822">
              <a:extLst>
                <a:ext uri="{FF2B5EF4-FFF2-40B4-BE49-F238E27FC236}">
                  <a16:creationId xmlns:a16="http://schemas.microsoft.com/office/drawing/2014/main" id="{23FAA45F-B299-CFAE-9302-619AA858D8C6}"/>
                </a:ext>
              </a:extLst>
            </p:cNvPr>
            <p:cNvSpPr/>
            <p:nvPr/>
          </p:nvSpPr>
          <p:spPr>
            <a:xfrm>
              <a:off x="4749144" y="2147992"/>
              <a:ext cx="18553" cy="46510"/>
            </a:xfrm>
            <a:custGeom>
              <a:avLst/>
              <a:gdLst>
                <a:gd name="connsiteX0" fmla="*/ 0 w 18553"/>
                <a:gd name="connsiteY0" fmla="*/ 0 h 46510"/>
                <a:gd name="connsiteX1" fmla="*/ 18553 w 18553"/>
                <a:gd name="connsiteY1" fmla="*/ 0 h 46510"/>
                <a:gd name="connsiteX2" fmla="*/ 18553 w 18553"/>
                <a:gd name="connsiteY2" fmla="*/ 46511 h 46510"/>
                <a:gd name="connsiteX3" fmla="*/ 0 w 18553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6510">
                  <a:moveTo>
                    <a:pt x="0" y="0"/>
                  </a:moveTo>
                  <a:lnTo>
                    <a:pt x="18553" y="0"/>
                  </a:lnTo>
                  <a:lnTo>
                    <a:pt x="18553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6" name="Freeform 823">
              <a:extLst>
                <a:ext uri="{FF2B5EF4-FFF2-40B4-BE49-F238E27FC236}">
                  <a16:creationId xmlns:a16="http://schemas.microsoft.com/office/drawing/2014/main" id="{03E3DEFD-084E-3967-FC88-B910DB9A3C18}"/>
                </a:ext>
              </a:extLst>
            </p:cNvPr>
            <p:cNvSpPr/>
            <p:nvPr/>
          </p:nvSpPr>
          <p:spPr>
            <a:xfrm>
              <a:off x="4786378" y="2147992"/>
              <a:ext cx="18553" cy="58201"/>
            </a:xfrm>
            <a:custGeom>
              <a:avLst/>
              <a:gdLst>
                <a:gd name="connsiteX0" fmla="*/ 0 w 18553"/>
                <a:gd name="connsiteY0" fmla="*/ 0 h 58201"/>
                <a:gd name="connsiteX1" fmla="*/ 18553 w 18553"/>
                <a:gd name="connsiteY1" fmla="*/ 0 h 58201"/>
                <a:gd name="connsiteX2" fmla="*/ 18553 w 18553"/>
                <a:gd name="connsiteY2" fmla="*/ 58202 h 58201"/>
                <a:gd name="connsiteX3" fmla="*/ 0 w 18553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201">
                  <a:moveTo>
                    <a:pt x="0" y="0"/>
                  </a:moveTo>
                  <a:lnTo>
                    <a:pt x="18553" y="0"/>
                  </a:lnTo>
                  <a:lnTo>
                    <a:pt x="18553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7" name="Freeform 824">
              <a:extLst>
                <a:ext uri="{FF2B5EF4-FFF2-40B4-BE49-F238E27FC236}">
                  <a16:creationId xmlns:a16="http://schemas.microsoft.com/office/drawing/2014/main" id="{B3FB620E-FDDE-895A-9181-BA46AE0B4E16}"/>
                </a:ext>
              </a:extLst>
            </p:cNvPr>
            <p:cNvSpPr/>
            <p:nvPr/>
          </p:nvSpPr>
          <p:spPr>
            <a:xfrm>
              <a:off x="4823485" y="2147992"/>
              <a:ext cx="18553" cy="69766"/>
            </a:xfrm>
            <a:custGeom>
              <a:avLst/>
              <a:gdLst>
                <a:gd name="connsiteX0" fmla="*/ 0 w 18553"/>
                <a:gd name="connsiteY0" fmla="*/ 0 h 69766"/>
                <a:gd name="connsiteX1" fmla="*/ 18553 w 18553"/>
                <a:gd name="connsiteY1" fmla="*/ 0 h 69766"/>
                <a:gd name="connsiteX2" fmla="*/ 18553 w 18553"/>
                <a:gd name="connsiteY2" fmla="*/ 69766 h 69766"/>
                <a:gd name="connsiteX3" fmla="*/ 0 w 18553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766">
                  <a:moveTo>
                    <a:pt x="0" y="0"/>
                  </a:moveTo>
                  <a:lnTo>
                    <a:pt x="18553" y="0"/>
                  </a:lnTo>
                  <a:lnTo>
                    <a:pt x="18553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8" name="Freeform 825">
              <a:extLst>
                <a:ext uri="{FF2B5EF4-FFF2-40B4-BE49-F238E27FC236}">
                  <a16:creationId xmlns:a16="http://schemas.microsoft.com/office/drawing/2014/main" id="{1C7A2881-0944-8884-020D-F3E610A74C7E}"/>
                </a:ext>
              </a:extLst>
            </p:cNvPr>
            <p:cNvSpPr/>
            <p:nvPr/>
          </p:nvSpPr>
          <p:spPr>
            <a:xfrm>
              <a:off x="4842165" y="2147992"/>
              <a:ext cx="18553" cy="69766"/>
            </a:xfrm>
            <a:custGeom>
              <a:avLst/>
              <a:gdLst>
                <a:gd name="connsiteX0" fmla="*/ 0 w 18553"/>
                <a:gd name="connsiteY0" fmla="*/ 0 h 69766"/>
                <a:gd name="connsiteX1" fmla="*/ 18553 w 18553"/>
                <a:gd name="connsiteY1" fmla="*/ 0 h 69766"/>
                <a:gd name="connsiteX2" fmla="*/ 18553 w 18553"/>
                <a:gd name="connsiteY2" fmla="*/ 69766 h 69766"/>
                <a:gd name="connsiteX3" fmla="*/ 0 w 18553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766">
                  <a:moveTo>
                    <a:pt x="0" y="0"/>
                  </a:moveTo>
                  <a:lnTo>
                    <a:pt x="18553" y="0"/>
                  </a:lnTo>
                  <a:lnTo>
                    <a:pt x="18553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59" name="Freeform 826">
              <a:extLst>
                <a:ext uri="{FF2B5EF4-FFF2-40B4-BE49-F238E27FC236}">
                  <a16:creationId xmlns:a16="http://schemas.microsoft.com/office/drawing/2014/main" id="{F69A9B19-BD97-22F4-B876-CB8899CB603F}"/>
                </a:ext>
              </a:extLst>
            </p:cNvPr>
            <p:cNvSpPr/>
            <p:nvPr/>
          </p:nvSpPr>
          <p:spPr>
            <a:xfrm>
              <a:off x="4860719" y="2147992"/>
              <a:ext cx="18553" cy="69766"/>
            </a:xfrm>
            <a:custGeom>
              <a:avLst/>
              <a:gdLst>
                <a:gd name="connsiteX0" fmla="*/ 0 w 18553"/>
                <a:gd name="connsiteY0" fmla="*/ 0 h 69766"/>
                <a:gd name="connsiteX1" fmla="*/ 18553 w 18553"/>
                <a:gd name="connsiteY1" fmla="*/ 0 h 69766"/>
                <a:gd name="connsiteX2" fmla="*/ 18553 w 18553"/>
                <a:gd name="connsiteY2" fmla="*/ 69766 h 69766"/>
                <a:gd name="connsiteX3" fmla="*/ 0 w 18553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766">
                  <a:moveTo>
                    <a:pt x="0" y="0"/>
                  </a:moveTo>
                  <a:lnTo>
                    <a:pt x="18553" y="0"/>
                  </a:lnTo>
                  <a:lnTo>
                    <a:pt x="18553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0" name="Freeform 827">
              <a:extLst>
                <a:ext uri="{FF2B5EF4-FFF2-40B4-BE49-F238E27FC236}">
                  <a16:creationId xmlns:a16="http://schemas.microsoft.com/office/drawing/2014/main" id="{9FE16E0C-6DA4-ECFB-8AF6-F06CC74080EB}"/>
                </a:ext>
              </a:extLst>
            </p:cNvPr>
            <p:cNvSpPr/>
            <p:nvPr/>
          </p:nvSpPr>
          <p:spPr>
            <a:xfrm>
              <a:off x="4879272" y="2147992"/>
              <a:ext cx="18553" cy="81457"/>
            </a:xfrm>
            <a:custGeom>
              <a:avLst/>
              <a:gdLst>
                <a:gd name="connsiteX0" fmla="*/ 0 w 18553"/>
                <a:gd name="connsiteY0" fmla="*/ 0 h 81457"/>
                <a:gd name="connsiteX1" fmla="*/ 18553 w 18553"/>
                <a:gd name="connsiteY1" fmla="*/ 0 h 81457"/>
                <a:gd name="connsiteX2" fmla="*/ 18553 w 18553"/>
                <a:gd name="connsiteY2" fmla="*/ 81457 h 81457"/>
                <a:gd name="connsiteX3" fmla="*/ 0 w 18553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1457">
                  <a:moveTo>
                    <a:pt x="0" y="0"/>
                  </a:moveTo>
                  <a:lnTo>
                    <a:pt x="18553" y="0"/>
                  </a:lnTo>
                  <a:lnTo>
                    <a:pt x="18553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1" name="Freeform 828">
              <a:extLst>
                <a:ext uri="{FF2B5EF4-FFF2-40B4-BE49-F238E27FC236}">
                  <a16:creationId xmlns:a16="http://schemas.microsoft.com/office/drawing/2014/main" id="{3D781471-B9FB-22CE-28B7-88D2CF684E8B}"/>
                </a:ext>
              </a:extLst>
            </p:cNvPr>
            <p:cNvSpPr/>
            <p:nvPr/>
          </p:nvSpPr>
          <p:spPr>
            <a:xfrm>
              <a:off x="4897953" y="2147992"/>
              <a:ext cx="18553" cy="81457"/>
            </a:xfrm>
            <a:custGeom>
              <a:avLst/>
              <a:gdLst>
                <a:gd name="connsiteX0" fmla="*/ 0 w 18553"/>
                <a:gd name="connsiteY0" fmla="*/ 0 h 81457"/>
                <a:gd name="connsiteX1" fmla="*/ 18553 w 18553"/>
                <a:gd name="connsiteY1" fmla="*/ 0 h 81457"/>
                <a:gd name="connsiteX2" fmla="*/ 18553 w 18553"/>
                <a:gd name="connsiteY2" fmla="*/ 81457 h 81457"/>
                <a:gd name="connsiteX3" fmla="*/ 0 w 18553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1457">
                  <a:moveTo>
                    <a:pt x="0" y="0"/>
                  </a:moveTo>
                  <a:lnTo>
                    <a:pt x="18553" y="0"/>
                  </a:lnTo>
                  <a:lnTo>
                    <a:pt x="18553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2" name="Freeform 829">
              <a:extLst>
                <a:ext uri="{FF2B5EF4-FFF2-40B4-BE49-F238E27FC236}">
                  <a16:creationId xmlns:a16="http://schemas.microsoft.com/office/drawing/2014/main" id="{35B951ED-9924-F67C-EAF6-403C28CF7E60}"/>
                </a:ext>
              </a:extLst>
            </p:cNvPr>
            <p:cNvSpPr/>
            <p:nvPr/>
          </p:nvSpPr>
          <p:spPr>
            <a:xfrm>
              <a:off x="4916506" y="2147992"/>
              <a:ext cx="18553" cy="93148"/>
            </a:xfrm>
            <a:custGeom>
              <a:avLst/>
              <a:gdLst>
                <a:gd name="connsiteX0" fmla="*/ 0 w 18553"/>
                <a:gd name="connsiteY0" fmla="*/ 0 h 93148"/>
                <a:gd name="connsiteX1" fmla="*/ 18553 w 18553"/>
                <a:gd name="connsiteY1" fmla="*/ 0 h 93148"/>
                <a:gd name="connsiteX2" fmla="*/ 18553 w 18553"/>
                <a:gd name="connsiteY2" fmla="*/ 93148 h 93148"/>
                <a:gd name="connsiteX3" fmla="*/ 0 w 18553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3148">
                  <a:moveTo>
                    <a:pt x="0" y="0"/>
                  </a:moveTo>
                  <a:lnTo>
                    <a:pt x="18553" y="0"/>
                  </a:lnTo>
                  <a:lnTo>
                    <a:pt x="18553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3" name="Freeform 830">
              <a:extLst>
                <a:ext uri="{FF2B5EF4-FFF2-40B4-BE49-F238E27FC236}">
                  <a16:creationId xmlns:a16="http://schemas.microsoft.com/office/drawing/2014/main" id="{52C36354-04E7-CBC7-B619-4FAF06AE222F}"/>
                </a:ext>
              </a:extLst>
            </p:cNvPr>
            <p:cNvSpPr/>
            <p:nvPr/>
          </p:nvSpPr>
          <p:spPr>
            <a:xfrm>
              <a:off x="4935187" y="2147992"/>
              <a:ext cx="18553" cy="93148"/>
            </a:xfrm>
            <a:custGeom>
              <a:avLst/>
              <a:gdLst>
                <a:gd name="connsiteX0" fmla="*/ 0 w 18553"/>
                <a:gd name="connsiteY0" fmla="*/ 0 h 93148"/>
                <a:gd name="connsiteX1" fmla="*/ 18553 w 18553"/>
                <a:gd name="connsiteY1" fmla="*/ 0 h 93148"/>
                <a:gd name="connsiteX2" fmla="*/ 18553 w 18553"/>
                <a:gd name="connsiteY2" fmla="*/ 93148 h 93148"/>
                <a:gd name="connsiteX3" fmla="*/ 0 w 18553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3148">
                  <a:moveTo>
                    <a:pt x="0" y="0"/>
                  </a:moveTo>
                  <a:lnTo>
                    <a:pt x="18553" y="0"/>
                  </a:lnTo>
                  <a:lnTo>
                    <a:pt x="18553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4" name="Freeform 831">
              <a:extLst>
                <a:ext uri="{FF2B5EF4-FFF2-40B4-BE49-F238E27FC236}">
                  <a16:creationId xmlns:a16="http://schemas.microsoft.com/office/drawing/2014/main" id="{B8340A62-D6F6-CCB1-1E06-911882066032}"/>
                </a:ext>
              </a:extLst>
            </p:cNvPr>
            <p:cNvSpPr/>
            <p:nvPr/>
          </p:nvSpPr>
          <p:spPr>
            <a:xfrm>
              <a:off x="4953740" y="2147992"/>
              <a:ext cx="18553" cy="93148"/>
            </a:xfrm>
            <a:custGeom>
              <a:avLst/>
              <a:gdLst>
                <a:gd name="connsiteX0" fmla="*/ 0 w 18553"/>
                <a:gd name="connsiteY0" fmla="*/ 0 h 93148"/>
                <a:gd name="connsiteX1" fmla="*/ 18553 w 18553"/>
                <a:gd name="connsiteY1" fmla="*/ 0 h 93148"/>
                <a:gd name="connsiteX2" fmla="*/ 18553 w 18553"/>
                <a:gd name="connsiteY2" fmla="*/ 93148 h 93148"/>
                <a:gd name="connsiteX3" fmla="*/ 0 w 18553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3148">
                  <a:moveTo>
                    <a:pt x="0" y="0"/>
                  </a:moveTo>
                  <a:lnTo>
                    <a:pt x="18553" y="0"/>
                  </a:lnTo>
                  <a:lnTo>
                    <a:pt x="18553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5" name="Freeform 832">
              <a:extLst>
                <a:ext uri="{FF2B5EF4-FFF2-40B4-BE49-F238E27FC236}">
                  <a16:creationId xmlns:a16="http://schemas.microsoft.com/office/drawing/2014/main" id="{D2B4E9B7-01EB-0701-1848-75C2BDFA4823}"/>
                </a:ext>
              </a:extLst>
            </p:cNvPr>
            <p:cNvSpPr/>
            <p:nvPr/>
          </p:nvSpPr>
          <p:spPr>
            <a:xfrm>
              <a:off x="4972294" y="2147992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4 w 18553"/>
                <a:gd name="connsiteY1" fmla="*/ 0 h 104712"/>
                <a:gd name="connsiteX2" fmla="*/ 18554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4" y="0"/>
                  </a:lnTo>
                  <a:lnTo>
                    <a:pt x="18554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6" name="Freeform 833">
              <a:extLst>
                <a:ext uri="{FF2B5EF4-FFF2-40B4-BE49-F238E27FC236}">
                  <a16:creationId xmlns:a16="http://schemas.microsoft.com/office/drawing/2014/main" id="{94C825CD-73B1-98DA-6B73-D5D3614593F4}"/>
                </a:ext>
              </a:extLst>
            </p:cNvPr>
            <p:cNvSpPr/>
            <p:nvPr/>
          </p:nvSpPr>
          <p:spPr>
            <a:xfrm>
              <a:off x="4990720" y="2147992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4 w 18553"/>
                <a:gd name="connsiteY1" fmla="*/ 0 h 104712"/>
                <a:gd name="connsiteX2" fmla="*/ 18554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4" y="0"/>
                  </a:lnTo>
                  <a:lnTo>
                    <a:pt x="18554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7" name="Freeform 834">
              <a:extLst>
                <a:ext uri="{FF2B5EF4-FFF2-40B4-BE49-F238E27FC236}">
                  <a16:creationId xmlns:a16="http://schemas.microsoft.com/office/drawing/2014/main" id="{B09411B8-3695-7CA5-ADB8-84DEE2519806}"/>
                </a:ext>
              </a:extLst>
            </p:cNvPr>
            <p:cNvSpPr/>
            <p:nvPr/>
          </p:nvSpPr>
          <p:spPr>
            <a:xfrm>
              <a:off x="5009528" y="2147992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3 w 18553"/>
                <a:gd name="connsiteY1" fmla="*/ 0 h 104712"/>
                <a:gd name="connsiteX2" fmla="*/ 18553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3" y="0"/>
                  </a:lnTo>
                  <a:lnTo>
                    <a:pt x="18553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8" name="Freeform 835">
              <a:extLst>
                <a:ext uri="{FF2B5EF4-FFF2-40B4-BE49-F238E27FC236}">
                  <a16:creationId xmlns:a16="http://schemas.microsoft.com/office/drawing/2014/main" id="{4146924D-6036-B02F-9C29-3F8B7628F730}"/>
                </a:ext>
              </a:extLst>
            </p:cNvPr>
            <p:cNvSpPr/>
            <p:nvPr/>
          </p:nvSpPr>
          <p:spPr>
            <a:xfrm>
              <a:off x="5028081" y="2147992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4 w 18553"/>
                <a:gd name="connsiteY1" fmla="*/ 0 h 104712"/>
                <a:gd name="connsiteX2" fmla="*/ 18554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4" y="0"/>
                  </a:lnTo>
                  <a:lnTo>
                    <a:pt x="18554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69" name="Freeform 836">
              <a:extLst>
                <a:ext uri="{FF2B5EF4-FFF2-40B4-BE49-F238E27FC236}">
                  <a16:creationId xmlns:a16="http://schemas.microsoft.com/office/drawing/2014/main" id="{F928AD97-C8ED-55DD-CEC1-CEFAB9B6D8E0}"/>
                </a:ext>
              </a:extLst>
            </p:cNvPr>
            <p:cNvSpPr/>
            <p:nvPr/>
          </p:nvSpPr>
          <p:spPr>
            <a:xfrm>
              <a:off x="5046507" y="2147992"/>
              <a:ext cx="18553" cy="104712"/>
            </a:xfrm>
            <a:custGeom>
              <a:avLst/>
              <a:gdLst>
                <a:gd name="connsiteX0" fmla="*/ 0 w 18553"/>
                <a:gd name="connsiteY0" fmla="*/ 0 h 104712"/>
                <a:gd name="connsiteX1" fmla="*/ 18554 w 18553"/>
                <a:gd name="connsiteY1" fmla="*/ 0 h 104712"/>
                <a:gd name="connsiteX2" fmla="*/ 18554 w 18553"/>
                <a:gd name="connsiteY2" fmla="*/ 104713 h 104712"/>
                <a:gd name="connsiteX3" fmla="*/ 0 w 18553"/>
                <a:gd name="connsiteY3" fmla="*/ 104713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12">
                  <a:moveTo>
                    <a:pt x="0" y="0"/>
                  </a:moveTo>
                  <a:lnTo>
                    <a:pt x="18554" y="0"/>
                  </a:lnTo>
                  <a:lnTo>
                    <a:pt x="18554" y="104713"/>
                  </a:lnTo>
                  <a:lnTo>
                    <a:pt x="0" y="1047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0" name="Freeform 837">
              <a:extLst>
                <a:ext uri="{FF2B5EF4-FFF2-40B4-BE49-F238E27FC236}">
                  <a16:creationId xmlns:a16="http://schemas.microsoft.com/office/drawing/2014/main" id="{6412B80B-2A5F-5EDA-3B5C-DFF1C66AF157}"/>
                </a:ext>
              </a:extLst>
            </p:cNvPr>
            <p:cNvSpPr/>
            <p:nvPr/>
          </p:nvSpPr>
          <p:spPr>
            <a:xfrm>
              <a:off x="5065315" y="2147992"/>
              <a:ext cx="18553" cy="116403"/>
            </a:xfrm>
            <a:custGeom>
              <a:avLst/>
              <a:gdLst>
                <a:gd name="connsiteX0" fmla="*/ 0 w 18553"/>
                <a:gd name="connsiteY0" fmla="*/ 0 h 116403"/>
                <a:gd name="connsiteX1" fmla="*/ 18553 w 18553"/>
                <a:gd name="connsiteY1" fmla="*/ 0 h 116403"/>
                <a:gd name="connsiteX2" fmla="*/ 18553 w 18553"/>
                <a:gd name="connsiteY2" fmla="*/ 116404 h 116403"/>
                <a:gd name="connsiteX3" fmla="*/ 0 w 18553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403">
                  <a:moveTo>
                    <a:pt x="0" y="0"/>
                  </a:moveTo>
                  <a:lnTo>
                    <a:pt x="18553" y="0"/>
                  </a:lnTo>
                  <a:lnTo>
                    <a:pt x="18553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1" name="Freeform 838">
              <a:extLst>
                <a:ext uri="{FF2B5EF4-FFF2-40B4-BE49-F238E27FC236}">
                  <a16:creationId xmlns:a16="http://schemas.microsoft.com/office/drawing/2014/main" id="{8B02033F-4E18-8779-7868-AFA02F9418C1}"/>
                </a:ext>
              </a:extLst>
            </p:cNvPr>
            <p:cNvSpPr/>
            <p:nvPr/>
          </p:nvSpPr>
          <p:spPr>
            <a:xfrm>
              <a:off x="5083741" y="2147992"/>
              <a:ext cx="18553" cy="116403"/>
            </a:xfrm>
            <a:custGeom>
              <a:avLst/>
              <a:gdLst>
                <a:gd name="connsiteX0" fmla="*/ 0 w 18553"/>
                <a:gd name="connsiteY0" fmla="*/ 0 h 116403"/>
                <a:gd name="connsiteX1" fmla="*/ 18554 w 18553"/>
                <a:gd name="connsiteY1" fmla="*/ 0 h 116403"/>
                <a:gd name="connsiteX2" fmla="*/ 18554 w 18553"/>
                <a:gd name="connsiteY2" fmla="*/ 116404 h 116403"/>
                <a:gd name="connsiteX3" fmla="*/ 0 w 18553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403">
                  <a:moveTo>
                    <a:pt x="0" y="0"/>
                  </a:moveTo>
                  <a:lnTo>
                    <a:pt x="18554" y="0"/>
                  </a:lnTo>
                  <a:lnTo>
                    <a:pt x="18554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2" name="Freeform 839">
              <a:extLst>
                <a:ext uri="{FF2B5EF4-FFF2-40B4-BE49-F238E27FC236}">
                  <a16:creationId xmlns:a16="http://schemas.microsoft.com/office/drawing/2014/main" id="{953D497E-317C-90C6-AE9F-DFBD7D4C0339}"/>
                </a:ext>
              </a:extLst>
            </p:cNvPr>
            <p:cNvSpPr/>
            <p:nvPr/>
          </p:nvSpPr>
          <p:spPr>
            <a:xfrm>
              <a:off x="5102295" y="2147992"/>
              <a:ext cx="18553" cy="116403"/>
            </a:xfrm>
            <a:custGeom>
              <a:avLst/>
              <a:gdLst>
                <a:gd name="connsiteX0" fmla="*/ 0 w 18553"/>
                <a:gd name="connsiteY0" fmla="*/ 0 h 116403"/>
                <a:gd name="connsiteX1" fmla="*/ 18554 w 18553"/>
                <a:gd name="connsiteY1" fmla="*/ 0 h 116403"/>
                <a:gd name="connsiteX2" fmla="*/ 18554 w 18553"/>
                <a:gd name="connsiteY2" fmla="*/ 116404 h 116403"/>
                <a:gd name="connsiteX3" fmla="*/ 0 w 18553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403">
                  <a:moveTo>
                    <a:pt x="0" y="0"/>
                  </a:moveTo>
                  <a:lnTo>
                    <a:pt x="18554" y="0"/>
                  </a:lnTo>
                  <a:lnTo>
                    <a:pt x="18554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3" name="Freeform 840">
              <a:extLst>
                <a:ext uri="{FF2B5EF4-FFF2-40B4-BE49-F238E27FC236}">
                  <a16:creationId xmlns:a16="http://schemas.microsoft.com/office/drawing/2014/main" id="{59E7D0C1-31A3-3089-2C95-FAA17F836AB2}"/>
                </a:ext>
              </a:extLst>
            </p:cNvPr>
            <p:cNvSpPr/>
            <p:nvPr/>
          </p:nvSpPr>
          <p:spPr>
            <a:xfrm>
              <a:off x="5121102" y="2147992"/>
              <a:ext cx="18553" cy="116403"/>
            </a:xfrm>
            <a:custGeom>
              <a:avLst/>
              <a:gdLst>
                <a:gd name="connsiteX0" fmla="*/ 0 w 18553"/>
                <a:gd name="connsiteY0" fmla="*/ 0 h 116403"/>
                <a:gd name="connsiteX1" fmla="*/ 18553 w 18553"/>
                <a:gd name="connsiteY1" fmla="*/ 0 h 116403"/>
                <a:gd name="connsiteX2" fmla="*/ 18553 w 18553"/>
                <a:gd name="connsiteY2" fmla="*/ 116404 h 116403"/>
                <a:gd name="connsiteX3" fmla="*/ 0 w 18553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403">
                  <a:moveTo>
                    <a:pt x="0" y="0"/>
                  </a:moveTo>
                  <a:lnTo>
                    <a:pt x="18553" y="0"/>
                  </a:lnTo>
                  <a:lnTo>
                    <a:pt x="18553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4" name="Freeform 841">
              <a:extLst>
                <a:ext uri="{FF2B5EF4-FFF2-40B4-BE49-F238E27FC236}">
                  <a16:creationId xmlns:a16="http://schemas.microsoft.com/office/drawing/2014/main" id="{A91810A3-44B5-6705-3D29-D67C50A7EC15}"/>
                </a:ext>
              </a:extLst>
            </p:cNvPr>
            <p:cNvSpPr/>
            <p:nvPr/>
          </p:nvSpPr>
          <p:spPr>
            <a:xfrm>
              <a:off x="5139529" y="2147992"/>
              <a:ext cx="18553" cy="127967"/>
            </a:xfrm>
            <a:custGeom>
              <a:avLst/>
              <a:gdLst>
                <a:gd name="connsiteX0" fmla="*/ 0 w 18553"/>
                <a:gd name="connsiteY0" fmla="*/ 0 h 127967"/>
                <a:gd name="connsiteX1" fmla="*/ 18554 w 18553"/>
                <a:gd name="connsiteY1" fmla="*/ 0 h 127967"/>
                <a:gd name="connsiteX2" fmla="*/ 18554 w 18553"/>
                <a:gd name="connsiteY2" fmla="*/ 127968 h 127967"/>
                <a:gd name="connsiteX3" fmla="*/ 0 w 18553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27967">
                  <a:moveTo>
                    <a:pt x="0" y="0"/>
                  </a:moveTo>
                  <a:lnTo>
                    <a:pt x="18554" y="0"/>
                  </a:lnTo>
                  <a:lnTo>
                    <a:pt x="18554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5" name="Freeform 842">
              <a:extLst>
                <a:ext uri="{FF2B5EF4-FFF2-40B4-BE49-F238E27FC236}">
                  <a16:creationId xmlns:a16="http://schemas.microsoft.com/office/drawing/2014/main" id="{D0C1B557-7397-FC92-64A1-2798D1799550}"/>
                </a:ext>
              </a:extLst>
            </p:cNvPr>
            <p:cNvSpPr/>
            <p:nvPr/>
          </p:nvSpPr>
          <p:spPr>
            <a:xfrm>
              <a:off x="5158082" y="2147992"/>
              <a:ext cx="18553" cy="127967"/>
            </a:xfrm>
            <a:custGeom>
              <a:avLst/>
              <a:gdLst>
                <a:gd name="connsiteX0" fmla="*/ 0 w 18553"/>
                <a:gd name="connsiteY0" fmla="*/ 0 h 127967"/>
                <a:gd name="connsiteX1" fmla="*/ 18553 w 18553"/>
                <a:gd name="connsiteY1" fmla="*/ 0 h 127967"/>
                <a:gd name="connsiteX2" fmla="*/ 18553 w 18553"/>
                <a:gd name="connsiteY2" fmla="*/ 127968 h 127967"/>
                <a:gd name="connsiteX3" fmla="*/ 0 w 18553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27967">
                  <a:moveTo>
                    <a:pt x="0" y="0"/>
                  </a:moveTo>
                  <a:lnTo>
                    <a:pt x="18553" y="0"/>
                  </a:lnTo>
                  <a:lnTo>
                    <a:pt x="18553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6" name="Freeform 843">
              <a:extLst>
                <a:ext uri="{FF2B5EF4-FFF2-40B4-BE49-F238E27FC236}">
                  <a16:creationId xmlns:a16="http://schemas.microsoft.com/office/drawing/2014/main" id="{5122F23B-61D9-A8C5-A38C-1F817615CD91}"/>
                </a:ext>
              </a:extLst>
            </p:cNvPr>
            <p:cNvSpPr/>
            <p:nvPr/>
          </p:nvSpPr>
          <p:spPr>
            <a:xfrm>
              <a:off x="5176763" y="2147992"/>
              <a:ext cx="18553" cy="127967"/>
            </a:xfrm>
            <a:custGeom>
              <a:avLst/>
              <a:gdLst>
                <a:gd name="connsiteX0" fmla="*/ 0 w 18553"/>
                <a:gd name="connsiteY0" fmla="*/ 0 h 127967"/>
                <a:gd name="connsiteX1" fmla="*/ 18554 w 18553"/>
                <a:gd name="connsiteY1" fmla="*/ 0 h 127967"/>
                <a:gd name="connsiteX2" fmla="*/ 18554 w 18553"/>
                <a:gd name="connsiteY2" fmla="*/ 127968 h 127967"/>
                <a:gd name="connsiteX3" fmla="*/ 0 w 18553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27967">
                  <a:moveTo>
                    <a:pt x="0" y="0"/>
                  </a:moveTo>
                  <a:lnTo>
                    <a:pt x="18554" y="0"/>
                  </a:lnTo>
                  <a:lnTo>
                    <a:pt x="18554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7" name="Freeform 844">
              <a:extLst>
                <a:ext uri="{FF2B5EF4-FFF2-40B4-BE49-F238E27FC236}">
                  <a16:creationId xmlns:a16="http://schemas.microsoft.com/office/drawing/2014/main" id="{1F6EB437-8651-9D92-51D1-937BF14912FB}"/>
                </a:ext>
              </a:extLst>
            </p:cNvPr>
            <p:cNvSpPr/>
            <p:nvPr/>
          </p:nvSpPr>
          <p:spPr>
            <a:xfrm>
              <a:off x="5195316" y="2147992"/>
              <a:ext cx="18553" cy="139659"/>
            </a:xfrm>
            <a:custGeom>
              <a:avLst/>
              <a:gdLst>
                <a:gd name="connsiteX0" fmla="*/ 0 w 18553"/>
                <a:gd name="connsiteY0" fmla="*/ 0 h 139659"/>
                <a:gd name="connsiteX1" fmla="*/ 18554 w 18553"/>
                <a:gd name="connsiteY1" fmla="*/ 0 h 139659"/>
                <a:gd name="connsiteX2" fmla="*/ 18554 w 18553"/>
                <a:gd name="connsiteY2" fmla="*/ 139659 h 139659"/>
                <a:gd name="connsiteX3" fmla="*/ 0 w 18553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39659">
                  <a:moveTo>
                    <a:pt x="0" y="0"/>
                  </a:moveTo>
                  <a:lnTo>
                    <a:pt x="18554" y="0"/>
                  </a:lnTo>
                  <a:lnTo>
                    <a:pt x="18554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8" name="Freeform 845">
              <a:extLst>
                <a:ext uri="{FF2B5EF4-FFF2-40B4-BE49-F238E27FC236}">
                  <a16:creationId xmlns:a16="http://schemas.microsoft.com/office/drawing/2014/main" id="{7C7E7E0E-3ADD-48FF-2D6E-85683E1A01A7}"/>
                </a:ext>
              </a:extLst>
            </p:cNvPr>
            <p:cNvSpPr/>
            <p:nvPr/>
          </p:nvSpPr>
          <p:spPr>
            <a:xfrm>
              <a:off x="5213870" y="2147992"/>
              <a:ext cx="18553" cy="139659"/>
            </a:xfrm>
            <a:custGeom>
              <a:avLst/>
              <a:gdLst>
                <a:gd name="connsiteX0" fmla="*/ 0 w 18553"/>
                <a:gd name="connsiteY0" fmla="*/ 0 h 139659"/>
                <a:gd name="connsiteX1" fmla="*/ 18553 w 18553"/>
                <a:gd name="connsiteY1" fmla="*/ 0 h 139659"/>
                <a:gd name="connsiteX2" fmla="*/ 18553 w 18553"/>
                <a:gd name="connsiteY2" fmla="*/ 139659 h 139659"/>
                <a:gd name="connsiteX3" fmla="*/ 0 w 18553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39659">
                  <a:moveTo>
                    <a:pt x="0" y="0"/>
                  </a:moveTo>
                  <a:lnTo>
                    <a:pt x="18553" y="0"/>
                  </a:lnTo>
                  <a:lnTo>
                    <a:pt x="18553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79" name="Freeform 846">
              <a:extLst>
                <a:ext uri="{FF2B5EF4-FFF2-40B4-BE49-F238E27FC236}">
                  <a16:creationId xmlns:a16="http://schemas.microsoft.com/office/drawing/2014/main" id="{EA6F5224-03BB-4CAE-465E-A07799C73B57}"/>
                </a:ext>
              </a:extLst>
            </p:cNvPr>
            <p:cNvSpPr/>
            <p:nvPr/>
          </p:nvSpPr>
          <p:spPr>
            <a:xfrm>
              <a:off x="5232550" y="2147992"/>
              <a:ext cx="18553" cy="139659"/>
            </a:xfrm>
            <a:custGeom>
              <a:avLst/>
              <a:gdLst>
                <a:gd name="connsiteX0" fmla="*/ 0 w 18553"/>
                <a:gd name="connsiteY0" fmla="*/ 0 h 139659"/>
                <a:gd name="connsiteX1" fmla="*/ 18554 w 18553"/>
                <a:gd name="connsiteY1" fmla="*/ 0 h 139659"/>
                <a:gd name="connsiteX2" fmla="*/ 18554 w 18553"/>
                <a:gd name="connsiteY2" fmla="*/ 139659 h 139659"/>
                <a:gd name="connsiteX3" fmla="*/ 0 w 18553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39659">
                  <a:moveTo>
                    <a:pt x="0" y="0"/>
                  </a:moveTo>
                  <a:lnTo>
                    <a:pt x="18554" y="0"/>
                  </a:lnTo>
                  <a:lnTo>
                    <a:pt x="18554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0" name="Freeform 847">
              <a:extLst>
                <a:ext uri="{FF2B5EF4-FFF2-40B4-BE49-F238E27FC236}">
                  <a16:creationId xmlns:a16="http://schemas.microsoft.com/office/drawing/2014/main" id="{0B1C6D8F-7A7D-6914-1236-1A22337FB78E}"/>
                </a:ext>
              </a:extLst>
            </p:cNvPr>
            <p:cNvSpPr/>
            <p:nvPr/>
          </p:nvSpPr>
          <p:spPr>
            <a:xfrm>
              <a:off x="5251104" y="2147992"/>
              <a:ext cx="18553" cy="139659"/>
            </a:xfrm>
            <a:custGeom>
              <a:avLst/>
              <a:gdLst>
                <a:gd name="connsiteX0" fmla="*/ 0 w 18553"/>
                <a:gd name="connsiteY0" fmla="*/ 0 h 139659"/>
                <a:gd name="connsiteX1" fmla="*/ 18554 w 18553"/>
                <a:gd name="connsiteY1" fmla="*/ 0 h 139659"/>
                <a:gd name="connsiteX2" fmla="*/ 18554 w 18553"/>
                <a:gd name="connsiteY2" fmla="*/ 139659 h 139659"/>
                <a:gd name="connsiteX3" fmla="*/ 0 w 18553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39659">
                  <a:moveTo>
                    <a:pt x="0" y="0"/>
                  </a:moveTo>
                  <a:lnTo>
                    <a:pt x="18554" y="0"/>
                  </a:lnTo>
                  <a:lnTo>
                    <a:pt x="18554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1" name="Freeform 848">
              <a:extLst>
                <a:ext uri="{FF2B5EF4-FFF2-40B4-BE49-F238E27FC236}">
                  <a16:creationId xmlns:a16="http://schemas.microsoft.com/office/drawing/2014/main" id="{47E70AE4-B7B8-E5B9-3208-5CBBD86ECE01}"/>
                </a:ext>
              </a:extLst>
            </p:cNvPr>
            <p:cNvSpPr/>
            <p:nvPr/>
          </p:nvSpPr>
          <p:spPr>
            <a:xfrm>
              <a:off x="5269657" y="2147992"/>
              <a:ext cx="18553" cy="151223"/>
            </a:xfrm>
            <a:custGeom>
              <a:avLst/>
              <a:gdLst>
                <a:gd name="connsiteX0" fmla="*/ 0 w 18553"/>
                <a:gd name="connsiteY0" fmla="*/ 0 h 151223"/>
                <a:gd name="connsiteX1" fmla="*/ 18553 w 18553"/>
                <a:gd name="connsiteY1" fmla="*/ 0 h 151223"/>
                <a:gd name="connsiteX2" fmla="*/ 18553 w 18553"/>
                <a:gd name="connsiteY2" fmla="*/ 151223 h 151223"/>
                <a:gd name="connsiteX3" fmla="*/ 0 w 18553"/>
                <a:gd name="connsiteY3" fmla="*/ 151223 h 15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51223">
                  <a:moveTo>
                    <a:pt x="0" y="0"/>
                  </a:moveTo>
                  <a:lnTo>
                    <a:pt x="18553" y="0"/>
                  </a:lnTo>
                  <a:lnTo>
                    <a:pt x="18553" y="151223"/>
                  </a:lnTo>
                  <a:lnTo>
                    <a:pt x="0" y="15122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2" name="Freeform 849">
              <a:extLst>
                <a:ext uri="{FF2B5EF4-FFF2-40B4-BE49-F238E27FC236}">
                  <a16:creationId xmlns:a16="http://schemas.microsoft.com/office/drawing/2014/main" id="{2DD6A77F-0CC4-06FB-6BA7-7BB05BD9F8DB}"/>
                </a:ext>
              </a:extLst>
            </p:cNvPr>
            <p:cNvSpPr/>
            <p:nvPr/>
          </p:nvSpPr>
          <p:spPr>
            <a:xfrm>
              <a:off x="5288338" y="2147992"/>
              <a:ext cx="18553" cy="151223"/>
            </a:xfrm>
            <a:custGeom>
              <a:avLst/>
              <a:gdLst>
                <a:gd name="connsiteX0" fmla="*/ 0 w 18553"/>
                <a:gd name="connsiteY0" fmla="*/ 0 h 151223"/>
                <a:gd name="connsiteX1" fmla="*/ 18553 w 18553"/>
                <a:gd name="connsiteY1" fmla="*/ 0 h 151223"/>
                <a:gd name="connsiteX2" fmla="*/ 18553 w 18553"/>
                <a:gd name="connsiteY2" fmla="*/ 151223 h 151223"/>
                <a:gd name="connsiteX3" fmla="*/ 0 w 18553"/>
                <a:gd name="connsiteY3" fmla="*/ 151223 h 15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51223">
                  <a:moveTo>
                    <a:pt x="0" y="0"/>
                  </a:moveTo>
                  <a:lnTo>
                    <a:pt x="18553" y="0"/>
                  </a:lnTo>
                  <a:lnTo>
                    <a:pt x="18553" y="151223"/>
                  </a:lnTo>
                  <a:lnTo>
                    <a:pt x="0" y="15122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3" name="Freeform 850">
              <a:extLst>
                <a:ext uri="{FF2B5EF4-FFF2-40B4-BE49-F238E27FC236}">
                  <a16:creationId xmlns:a16="http://schemas.microsoft.com/office/drawing/2014/main" id="{7FE39FA0-DDF0-D8CD-099C-FC49B3B12648}"/>
                </a:ext>
              </a:extLst>
            </p:cNvPr>
            <p:cNvSpPr/>
            <p:nvPr/>
          </p:nvSpPr>
          <p:spPr>
            <a:xfrm>
              <a:off x="5306891" y="2147992"/>
              <a:ext cx="18553" cy="151223"/>
            </a:xfrm>
            <a:custGeom>
              <a:avLst/>
              <a:gdLst>
                <a:gd name="connsiteX0" fmla="*/ 0 w 18553"/>
                <a:gd name="connsiteY0" fmla="*/ 0 h 151223"/>
                <a:gd name="connsiteX1" fmla="*/ 18554 w 18553"/>
                <a:gd name="connsiteY1" fmla="*/ 0 h 151223"/>
                <a:gd name="connsiteX2" fmla="*/ 18554 w 18553"/>
                <a:gd name="connsiteY2" fmla="*/ 151223 h 151223"/>
                <a:gd name="connsiteX3" fmla="*/ 0 w 18553"/>
                <a:gd name="connsiteY3" fmla="*/ 151223 h 15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51223">
                  <a:moveTo>
                    <a:pt x="0" y="0"/>
                  </a:moveTo>
                  <a:lnTo>
                    <a:pt x="18554" y="0"/>
                  </a:lnTo>
                  <a:lnTo>
                    <a:pt x="18554" y="151223"/>
                  </a:lnTo>
                  <a:lnTo>
                    <a:pt x="0" y="15122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4" name="Freeform 851">
              <a:extLst>
                <a:ext uri="{FF2B5EF4-FFF2-40B4-BE49-F238E27FC236}">
                  <a16:creationId xmlns:a16="http://schemas.microsoft.com/office/drawing/2014/main" id="{202A4EF0-9908-4ADB-4961-E0C182627903}"/>
                </a:ext>
              </a:extLst>
            </p:cNvPr>
            <p:cNvSpPr/>
            <p:nvPr/>
          </p:nvSpPr>
          <p:spPr>
            <a:xfrm>
              <a:off x="5325444" y="2147992"/>
              <a:ext cx="18553" cy="162914"/>
            </a:xfrm>
            <a:custGeom>
              <a:avLst/>
              <a:gdLst>
                <a:gd name="connsiteX0" fmla="*/ 0 w 18553"/>
                <a:gd name="connsiteY0" fmla="*/ 0 h 162914"/>
                <a:gd name="connsiteX1" fmla="*/ 18553 w 18553"/>
                <a:gd name="connsiteY1" fmla="*/ 0 h 162914"/>
                <a:gd name="connsiteX2" fmla="*/ 18553 w 18553"/>
                <a:gd name="connsiteY2" fmla="*/ 162914 h 162914"/>
                <a:gd name="connsiteX3" fmla="*/ 0 w 18553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62914">
                  <a:moveTo>
                    <a:pt x="0" y="0"/>
                  </a:moveTo>
                  <a:lnTo>
                    <a:pt x="18553" y="0"/>
                  </a:lnTo>
                  <a:lnTo>
                    <a:pt x="18553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5" name="Freeform 852">
              <a:extLst>
                <a:ext uri="{FF2B5EF4-FFF2-40B4-BE49-F238E27FC236}">
                  <a16:creationId xmlns:a16="http://schemas.microsoft.com/office/drawing/2014/main" id="{89917542-B16D-0575-B84C-8FADB2631DCB}"/>
                </a:ext>
              </a:extLst>
            </p:cNvPr>
            <p:cNvSpPr/>
            <p:nvPr/>
          </p:nvSpPr>
          <p:spPr>
            <a:xfrm>
              <a:off x="5344125" y="2147992"/>
              <a:ext cx="18553" cy="162914"/>
            </a:xfrm>
            <a:custGeom>
              <a:avLst/>
              <a:gdLst>
                <a:gd name="connsiteX0" fmla="*/ 0 w 18553"/>
                <a:gd name="connsiteY0" fmla="*/ 0 h 162914"/>
                <a:gd name="connsiteX1" fmla="*/ 18553 w 18553"/>
                <a:gd name="connsiteY1" fmla="*/ 0 h 162914"/>
                <a:gd name="connsiteX2" fmla="*/ 18553 w 18553"/>
                <a:gd name="connsiteY2" fmla="*/ 162914 h 162914"/>
                <a:gd name="connsiteX3" fmla="*/ 0 w 18553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62914">
                  <a:moveTo>
                    <a:pt x="0" y="0"/>
                  </a:moveTo>
                  <a:lnTo>
                    <a:pt x="18553" y="0"/>
                  </a:lnTo>
                  <a:lnTo>
                    <a:pt x="18553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6" name="Freeform 853">
              <a:extLst>
                <a:ext uri="{FF2B5EF4-FFF2-40B4-BE49-F238E27FC236}">
                  <a16:creationId xmlns:a16="http://schemas.microsoft.com/office/drawing/2014/main" id="{B30B0AD7-9F2C-F93E-C544-D0DC98748989}"/>
                </a:ext>
              </a:extLst>
            </p:cNvPr>
            <p:cNvSpPr/>
            <p:nvPr/>
          </p:nvSpPr>
          <p:spPr>
            <a:xfrm>
              <a:off x="5362678" y="2147992"/>
              <a:ext cx="18553" cy="162914"/>
            </a:xfrm>
            <a:custGeom>
              <a:avLst/>
              <a:gdLst>
                <a:gd name="connsiteX0" fmla="*/ 0 w 18553"/>
                <a:gd name="connsiteY0" fmla="*/ 0 h 162914"/>
                <a:gd name="connsiteX1" fmla="*/ 18554 w 18553"/>
                <a:gd name="connsiteY1" fmla="*/ 0 h 162914"/>
                <a:gd name="connsiteX2" fmla="*/ 18554 w 18553"/>
                <a:gd name="connsiteY2" fmla="*/ 162914 h 162914"/>
                <a:gd name="connsiteX3" fmla="*/ 0 w 18553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62914">
                  <a:moveTo>
                    <a:pt x="0" y="0"/>
                  </a:moveTo>
                  <a:lnTo>
                    <a:pt x="18554" y="0"/>
                  </a:lnTo>
                  <a:lnTo>
                    <a:pt x="18554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7" name="Freeform 854">
              <a:extLst>
                <a:ext uri="{FF2B5EF4-FFF2-40B4-BE49-F238E27FC236}">
                  <a16:creationId xmlns:a16="http://schemas.microsoft.com/office/drawing/2014/main" id="{6930B309-A765-DE5B-7856-01EAEF751E92}"/>
                </a:ext>
              </a:extLst>
            </p:cNvPr>
            <p:cNvSpPr/>
            <p:nvPr/>
          </p:nvSpPr>
          <p:spPr>
            <a:xfrm>
              <a:off x="5381232" y="2147992"/>
              <a:ext cx="18553" cy="174478"/>
            </a:xfrm>
            <a:custGeom>
              <a:avLst/>
              <a:gdLst>
                <a:gd name="connsiteX0" fmla="*/ 0 w 18553"/>
                <a:gd name="connsiteY0" fmla="*/ 0 h 174478"/>
                <a:gd name="connsiteX1" fmla="*/ 18553 w 18553"/>
                <a:gd name="connsiteY1" fmla="*/ 0 h 174478"/>
                <a:gd name="connsiteX2" fmla="*/ 18553 w 18553"/>
                <a:gd name="connsiteY2" fmla="*/ 174479 h 174478"/>
                <a:gd name="connsiteX3" fmla="*/ 0 w 18553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74478">
                  <a:moveTo>
                    <a:pt x="0" y="0"/>
                  </a:moveTo>
                  <a:lnTo>
                    <a:pt x="18553" y="0"/>
                  </a:lnTo>
                  <a:lnTo>
                    <a:pt x="18553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8" name="Freeform 855">
              <a:extLst>
                <a:ext uri="{FF2B5EF4-FFF2-40B4-BE49-F238E27FC236}">
                  <a16:creationId xmlns:a16="http://schemas.microsoft.com/office/drawing/2014/main" id="{AD92DC86-34AF-9182-13D6-1B9F1A6BC27F}"/>
                </a:ext>
              </a:extLst>
            </p:cNvPr>
            <p:cNvSpPr/>
            <p:nvPr/>
          </p:nvSpPr>
          <p:spPr>
            <a:xfrm>
              <a:off x="5399785" y="2147992"/>
              <a:ext cx="18553" cy="174478"/>
            </a:xfrm>
            <a:custGeom>
              <a:avLst/>
              <a:gdLst>
                <a:gd name="connsiteX0" fmla="*/ 0 w 18553"/>
                <a:gd name="connsiteY0" fmla="*/ 0 h 174478"/>
                <a:gd name="connsiteX1" fmla="*/ 18554 w 18553"/>
                <a:gd name="connsiteY1" fmla="*/ 0 h 174478"/>
                <a:gd name="connsiteX2" fmla="*/ 18554 w 18553"/>
                <a:gd name="connsiteY2" fmla="*/ 174479 h 174478"/>
                <a:gd name="connsiteX3" fmla="*/ 0 w 18553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74478">
                  <a:moveTo>
                    <a:pt x="0" y="0"/>
                  </a:moveTo>
                  <a:lnTo>
                    <a:pt x="18554" y="0"/>
                  </a:lnTo>
                  <a:lnTo>
                    <a:pt x="18554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89" name="Freeform 856">
              <a:extLst>
                <a:ext uri="{FF2B5EF4-FFF2-40B4-BE49-F238E27FC236}">
                  <a16:creationId xmlns:a16="http://schemas.microsoft.com/office/drawing/2014/main" id="{E6A232B1-E17C-EA94-245B-D504C3AE1036}"/>
                </a:ext>
              </a:extLst>
            </p:cNvPr>
            <p:cNvSpPr/>
            <p:nvPr/>
          </p:nvSpPr>
          <p:spPr>
            <a:xfrm>
              <a:off x="5418466" y="2147992"/>
              <a:ext cx="18553" cy="197860"/>
            </a:xfrm>
            <a:custGeom>
              <a:avLst/>
              <a:gdLst>
                <a:gd name="connsiteX0" fmla="*/ 0 w 18553"/>
                <a:gd name="connsiteY0" fmla="*/ 0 h 197860"/>
                <a:gd name="connsiteX1" fmla="*/ 18554 w 18553"/>
                <a:gd name="connsiteY1" fmla="*/ 0 h 197860"/>
                <a:gd name="connsiteX2" fmla="*/ 18554 w 18553"/>
                <a:gd name="connsiteY2" fmla="*/ 197861 h 197860"/>
                <a:gd name="connsiteX3" fmla="*/ 0 w 18553"/>
                <a:gd name="connsiteY3" fmla="*/ 197861 h 19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97860">
                  <a:moveTo>
                    <a:pt x="0" y="0"/>
                  </a:moveTo>
                  <a:lnTo>
                    <a:pt x="18554" y="0"/>
                  </a:lnTo>
                  <a:lnTo>
                    <a:pt x="18554" y="197861"/>
                  </a:lnTo>
                  <a:lnTo>
                    <a:pt x="0" y="19786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0" name="Freeform 857">
              <a:extLst>
                <a:ext uri="{FF2B5EF4-FFF2-40B4-BE49-F238E27FC236}">
                  <a16:creationId xmlns:a16="http://schemas.microsoft.com/office/drawing/2014/main" id="{D41D3C8E-299C-2306-21EB-0280A85DD738}"/>
                </a:ext>
              </a:extLst>
            </p:cNvPr>
            <p:cNvSpPr/>
            <p:nvPr/>
          </p:nvSpPr>
          <p:spPr>
            <a:xfrm>
              <a:off x="5437019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3 w 18553"/>
                <a:gd name="connsiteY1" fmla="*/ 0 h 209425"/>
                <a:gd name="connsiteX2" fmla="*/ 18553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3" y="0"/>
                  </a:lnTo>
                  <a:lnTo>
                    <a:pt x="18553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1" name="Freeform 858">
              <a:extLst>
                <a:ext uri="{FF2B5EF4-FFF2-40B4-BE49-F238E27FC236}">
                  <a16:creationId xmlns:a16="http://schemas.microsoft.com/office/drawing/2014/main" id="{C2663AA4-91D6-A0E8-C31C-D4EA0F2887A2}"/>
                </a:ext>
              </a:extLst>
            </p:cNvPr>
            <p:cNvSpPr/>
            <p:nvPr/>
          </p:nvSpPr>
          <p:spPr>
            <a:xfrm>
              <a:off x="5455573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4 w 18553"/>
                <a:gd name="connsiteY1" fmla="*/ 0 h 209425"/>
                <a:gd name="connsiteX2" fmla="*/ 18554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4" y="0"/>
                  </a:lnTo>
                  <a:lnTo>
                    <a:pt x="18554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2" name="Freeform 859">
              <a:extLst>
                <a:ext uri="{FF2B5EF4-FFF2-40B4-BE49-F238E27FC236}">
                  <a16:creationId xmlns:a16="http://schemas.microsoft.com/office/drawing/2014/main" id="{372FA8B3-FB34-159D-FFBA-F2343C31267C}"/>
                </a:ext>
              </a:extLst>
            </p:cNvPr>
            <p:cNvSpPr/>
            <p:nvPr/>
          </p:nvSpPr>
          <p:spPr>
            <a:xfrm>
              <a:off x="5474253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4 w 18553"/>
                <a:gd name="connsiteY1" fmla="*/ 0 h 209425"/>
                <a:gd name="connsiteX2" fmla="*/ 18554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4" y="0"/>
                  </a:lnTo>
                  <a:lnTo>
                    <a:pt x="18554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3" name="Freeform 860">
              <a:extLst>
                <a:ext uri="{FF2B5EF4-FFF2-40B4-BE49-F238E27FC236}">
                  <a16:creationId xmlns:a16="http://schemas.microsoft.com/office/drawing/2014/main" id="{3B653125-F576-119B-5BF1-328F6582BE04}"/>
                </a:ext>
              </a:extLst>
            </p:cNvPr>
            <p:cNvSpPr/>
            <p:nvPr/>
          </p:nvSpPr>
          <p:spPr>
            <a:xfrm>
              <a:off x="5511360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4 w 18553"/>
                <a:gd name="connsiteY1" fmla="*/ 0 h 209425"/>
                <a:gd name="connsiteX2" fmla="*/ 18554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4" y="0"/>
                  </a:lnTo>
                  <a:lnTo>
                    <a:pt x="18554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4" name="Freeform 861">
              <a:extLst>
                <a:ext uri="{FF2B5EF4-FFF2-40B4-BE49-F238E27FC236}">
                  <a16:creationId xmlns:a16="http://schemas.microsoft.com/office/drawing/2014/main" id="{49C43A33-5D77-510B-90DC-BF23C997DFE5}"/>
                </a:ext>
              </a:extLst>
            </p:cNvPr>
            <p:cNvSpPr/>
            <p:nvPr/>
          </p:nvSpPr>
          <p:spPr>
            <a:xfrm>
              <a:off x="5530041" y="2147992"/>
              <a:ext cx="18553" cy="209425"/>
            </a:xfrm>
            <a:custGeom>
              <a:avLst/>
              <a:gdLst>
                <a:gd name="connsiteX0" fmla="*/ 0 w 18553"/>
                <a:gd name="connsiteY0" fmla="*/ 0 h 209425"/>
                <a:gd name="connsiteX1" fmla="*/ 18554 w 18553"/>
                <a:gd name="connsiteY1" fmla="*/ 0 h 209425"/>
                <a:gd name="connsiteX2" fmla="*/ 18554 w 18553"/>
                <a:gd name="connsiteY2" fmla="*/ 209425 h 209425"/>
                <a:gd name="connsiteX3" fmla="*/ 0 w 18553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09425">
                  <a:moveTo>
                    <a:pt x="0" y="0"/>
                  </a:moveTo>
                  <a:lnTo>
                    <a:pt x="18554" y="0"/>
                  </a:lnTo>
                  <a:lnTo>
                    <a:pt x="18554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5" name="Freeform 862">
              <a:extLst>
                <a:ext uri="{FF2B5EF4-FFF2-40B4-BE49-F238E27FC236}">
                  <a16:creationId xmlns:a16="http://schemas.microsoft.com/office/drawing/2014/main" id="{239F3748-CD4D-9E07-24A0-D72B4E85500B}"/>
                </a:ext>
              </a:extLst>
            </p:cNvPr>
            <p:cNvSpPr/>
            <p:nvPr/>
          </p:nvSpPr>
          <p:spPr>
            <a:xfrm>
              <a:off x="5548594" y="2147992"/>
              <a:ext cx="18553" cy="221116"/>
            </a:xfrm>
            <a:custGeom>
              <a:avLst/>
              <a:gdLst>
                <a:gd name="connsiteX0" fmla="*/ 0 w 18553"/>
                <a:gd name="connsiteY0" fmla="*/ 0 h 221116"/>
                <a:gd name="connsiteX1" fmla="*/ 18553 w 18553"/>
                <a:gd name="connsiteY1" fmla="*/ 0 h 221116"/>
                <a:gd name="connsiteX2" fmla="*/ 18553 w 18553"/>
                <a:gd name="connsiteY2" fmla="*/ 221116 h 221116"/>
                <a:gd name="connsiteX3" fmla="*/ 0 w 18553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21116">
                  <a:moveTo>
                    <a:pt x="0" y="0"/>
                  </a:moveTo>
                  <a:lnTo>
                    <a:pt x="18553" y="0"/>
                  </a:lnTo>
                  <a:lnTo>
                    <a:pt x="18553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6" name="Freeform 863">
              <a:extLst>
                <a:ext uri="{FF2B5EF4-FFF2-40B4-BE49-F238E27FC236}">
                  <a16:creationId xmlns:a16="http://schemas.microsoft.com/office/drawing/2014/main" id="{E274051E-131D-43E6-2856-348C3BA8FE61}"/>
                </a:ext>
              </a:extLst>
            </p:cNvPr>
            <p:cNvSpPr/>
            <p:nvPr/>
          </p:nvSpPr>
          <p:spPr>
            <a:xfrm>
              <a:off x="5567147" y="2147992"/>
              <a:ext cx="18553" cy="221116"/>
            </a:xfrm>
            <a:custGeom>
              <a:avLst/>
              <a:gdLst>
                <a:gd name="connsiteX0" fmla="*/ 0 w 18553"/>
                <a:gd name="connsiteY0" fmla="*/ 0 h 221116"/>
                <a:gd name="connsiteX1" fmla="*/ 18554 w 18553"/>
                <a:gd name="connsiteY1" fmla="*/ 0 h 221116"/>
                <a:gd name="connsiteX2" fmla="*/ 18554 w 18553"/>
                <a:gd name="connsiteY2" fmla="*/ 221116 h 221116"/>
                <a:gd name="connsiteX3" fmla="*/ 0 w 18553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21116">
                  <a:moveTo>
                    <a:pt x="0" y="0"/>
                  </a:moveTo>
                  <a:lnTo>
                    <a:pt x="18554" y="0"/>
                  </a:lnTo>
                  <a:lnTo>
                    <a:pt x="18554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7" name="Freeform 864">
              <a:extLst>
                <a:ext uri="{FF2B5EF4-FFF2-40B4-BE49-F238E27FC236}">
                  <a16:creationId xmlns:a16="http://schemas.microsoft.com/office/drawing/2014/main" id="{EBCA1CEF-8917-B8E4-8B26-72314E092891}"/>
                </a:ext>
              </a:extLst>
            </p:cNvPr>
            <p:cNvSpPr/>
            <p:nvPr/>
          </p:nvSpPr>
          <p:spPr>
            <a:xfrm>
              <a:off x="5585828" y="2147992"/>
              <a:ext cx="18553" cy="221116"/>
            </a:xfrm>
            <a:custGeom>
              <a:avLst/>
              <a:gdLst>
                <a:gd name="connsiteX0" fmla="*/ 0 w 18553"/>
                <a:gd name="connsiteY0" fmla="*/ 0 h 221116"/>
                <a:gd name="connsiteX1" fmla="*/ 18554 w 18553"/>
                <a:gd name="connsiteY1" fmla="*/ 0 h 221116"/>
                <a:gd name="connsiteX2" fmla="*/ 18554 w 18553"/>
                <a:gd name="connsiteY2" fmla="*/ 221116 h 221116"/>
                <a:gd name="connsiteX3" fmla="*/ 0 w 18553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21116">
                  <a:moveTo>
                    <a:pt x="0" y="0"/>
                  </a:moveTo>
                  <a:lnTo>
                    <a:pt x="18554" y="0"/>
                  </a:lnTo>
                  <a:lnTo>
                    <a:pt x="18554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8" name="Freeform 865">
              <a:extLst>
                <a:ext uri="{FF2B5EF4-FFF2-40B4-BE49-F238E27FC236}">
                  <a16:creationId xmlns:a16="http://schemas.microsoft.com/office/drawing/2014/main" id="{97CC1910-F0EC-B775-3E67-8BDABD972957}"/>
                </a:ext>
              </a:extLst>
            </p:cNvPr>
            <p:cNvSpPr/>
            <p:nvPr/>
          </p:nvSpPr>
          <p:spPr>
            <a:xfrm>
              <a:off x="5604381" y="2147992"/>
              <a:ext cx="18553" cy="221116"/>
            </a:xfrm>
            <a:custGeom>
              <a:avLst/>
              <a:gdLst>
                <a:gd name="connsiteX0" fmla="*/ 0 w 18553"/>
                <a:gd name="connsiteY0" fmla="*/ 0 h 221116"/>
                <a:gd name="connsiteX1" fmla="*/ 18553 w 18553"/>
                <a:gd name="connsiteY1" fmla="*/ 0 h 221116"/>
                <a:gd name="connsiteX2" fmla="*/ 18553 w 18553"/>
                <a:gd name="connsiteY2" fmla="*/ 221116 h 221116"/>
                <a:gd name="connsiteX3" fmla="*/ 0 w 18553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21116">
                  <a:moveTo>
                    <a:pt x="0" y="0"/>
                  </a:moveTo>
                  <a:lnTo>
                    <a:pt x="18553" y="0"/>
                  </a:lnTo>
                  <a:lnTo>
                    <a:pt x="18553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99" name="Freeform 866">
              <a:extLst>
                <a:ext uri="{FF2B5EF4-FFF2-40B4-BE49-F238E27FC236}">
                  <a16:creationId xmlns:a16="http://schemas.microsoft.com/office/drawing/2014/main" id="{43B5E7FE-C573-B027-8EAD-B91860DBD001}"/>
                </a:ext>
              </a:extLst>
            </p:cNvPr>
            <p:cNvSpPr/>
            <p:nvPr/>
          </p:nvSpPr>
          <p:spPr>
            <a:xfrm>
              <a:off x="5622935" y="2147992"/>
              <a:ext cx="18553" cy="232680"/>
            </a:xfrm>
            <a:custGeom>
              <a:avLst/>
              <a:gdLst>
                <a:gd name="connsiteX0" fmla="*/ 0 w 18553"/>
                <a:gd name="connsiteY0" fmla="*/ 0 h 232680"/>
                <a:gd name="connsiteX1" fmla="*/ 18554 w 18553"/>
                <a:gd name="connsiteY1" fmla="*/ 0 h 232680"/>
                <a:gd name="connsiteX2" fmla="*/ 18554 w 18553"/>
                <a:gd name="connsiteY2" fmla="*/ 232680 h 232680"/>
                <a:gd name="connsiteX3" fmla="*/ 0 w 18553"/>
                <a:gd name="connsiteY3" fmla="*/ 232680 h 23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680">
                  <a:moveTo>
                    <a:pt x="0" y="0"/>
                  </a:moveTo>
                  <a:lnTo>
                    <a:pt x="18554" y="0"/>
                  </a:lnTo>
                  <a:lnTo>
                    <a:pt x="18554" y="232680"/>
                  </a:lnTo>
                  <a:lnTo>
                    <a:pt x="0" y="23268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0" name="Freeform 867">
              <a:extLst>
                <a:ext uri="{FF2B5EF4-FFF2-40B4-BE49-F238E27FC236}">
                  <a16:creationId xmlns:a16="http://schemas.microsoft.com/office/drawing/2014/main" id="{E3DBA6A9-1635-D7C2-260B-704BFBCB80FC}"/>
                </a:ext>
              </a:extLst>
            </p:cNvPr>
            <p:cNvSpPr/>
            <p:nvPr/>
          </p:nvSpPr>
          <p:spPr>
            <a:xfrm>
              <a:off x="5660169" y="2147992"/>
              <a:ext cx="18553" cy="232680"/>
            </a:xfrm>
            <a:custGeom>
              <a:avLst/>
              <a:gdLst>
                <a:gd name="connsiteX0" fmla="*/ 0 w 18553"/>
                <a:gd name="connsiteY0" fmla="*/ 0 h 232680"/>
                <a:gd name="connsiteX1" fmla="*/ 18554 w 18553"/>
                <a:gd name="connsiteY1" fmla="*/ 0 h 232680"/>
                <a:gd name="connsiteX2" fmla="*/ 18554 w 18553"/>
                <a:gd name="connsiteY2" fmla="*/ 232680 h 232680"/>
                <a:gd name="connsiteX3" fmla="*/ 0 w 18553"/>
                <a:gd name="connsiteY3" fmla="*/ 232680 h 23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32680">
                  <a:moveTo>
                    <a:pt x="0" y="0"/>
                  </a:moveTo>
                  <a:lnTo>
                    <a:pt x="18554" y="0"/>
                  </a:lnTo>
                  <a:lnTo>
                    <a:pt x="18554" y="232680"/>
                  </a:lnTo>
                  <a:lnTo>
                    <a:pt x="0" y="23268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1" name="Freeform 868">
              <a:extLst>
                <a:ext uri="{FF2B5EF4-FFF2-40B4-BE49-F238E27FC236}">
                  <a16:creationId xmlns:a16="http://schemas.microsoft.com/office/drawing/2014/main" id="{F1F86113-855F-D58B-DE88-D40CB4F5BB72}"/>
                </a:ext>
              </a:extLst>
            </p:cNvPr>
            <p:cNvSpPr/>
            <p:nvPr/>
          </p:nvSpPr>
          <p:spPr>
            <a:xfrm>
              <a:off x="5678722" y="2147992"/>
              <a:ext cx="18553" cy="244371"/>
            </a:xfrm>
            <a:custGeom>
              <a:avLst/>
              <a:gdLst>
                <a:gd name="connsiteX0" fmla="*/ 0 w 18553"/>
                <a:gd name="connsiteY0" fmla="*/ 0 h 244371"/>
                <a:gd name="connsiteX1" fmla="*/ 18554 w 18553"/>
                <a:gd name="connsiteY1" fmla="*/ 0 h 244371"/>
                <a:gd name="connsiteX2" fmla="*/ 18554 w 18553"/>
                <a:gd name="connsiteY2" fmla="*/ 244372 h 244371"/>
                <a:gd name="connsiteX3" fmla="*/ 0 w 18553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44371">
                  <a:moveTo>
                    <a:pt x="0" y="0"/>
                  </a:moveTo>
                  <a:lnTo>
                    <a:pt x="18554" y="0"/>
                  </a:lnTo>
                  <a:lnTo>
                    <a:pt x="18554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2" name="Freeform 869">
              <a:extLst>
                <a:ext uri="{FF2B5EF4-FFF2-40B4-BE49-F238E27FC236}">
                  <a16:creationId xmlns:a16="http://schemas.microsoft.com/office/drawing/2014/main" id="{9D17D808-53E7-68CE-1102-E640441F5E17}"/>
                </a:ext>
              </a:extLst>
            </p:cNvPr>
            <p:cNvSpPr/>
            <p:nvPr/>
          </p:nvSpPr>
          <p:spPr>
            <a:xfrm>
              <a:off x="5697403" y="2147992"/>
              <a:ext cx="18553" cy="244371"/>
            </a:xfrm>
            <a:custGeom>
              <a:avLst/>
              <a:gdLst>
                <a:gd name="connsiteX0" fmla="*/ 0 w 18553"/>
                <a:gd name="connsiteY0" fmla="*/ 0 h 244371"/>
                <a:gd name="connsiteX1" fmla="*/ 18554 w 18553"/>
                <a:gd name="connsiteY1" fmla="*/ 0 h 244371"/>
                <a:gd name="connsiteX2" fmla="*/ 18554 w 18553"/>
                <a:gd name="connsiteY2" fmla="*/ 244372 h 244371"/>
                <a:gd name="connsiteX3" fmla="*/ 0 w 18553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44371">
                  <a:moveTo>
                    <a:pt x="0" y="0"/>
                  </a:moveTo>
                  <a:lnTo>
                    <a:pt x="18554" y="0"/>
                  </a:lnTo>
                  <a:lnTo>
                    <a:pt x="18554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3" name="Freeform 870">
              <a:extLst>
                <a:ext uri="{FF2B5EF4-FFF2-40B4-BE49-F238E27FC236}">
                  <a16:creationId xmlns:a16="http://schemas.microsoft.com/office/drawing/2014/main" id="{9C030F3A-CE7E-6497-402D-2F362FBC9B41}"/>
                </a:ext>
              </a:extLst>
            </p:cNvPr>
            <p:cNvSpPr/>
            <p:nvPr/>
          </p:nvSpPr>
          <p:spPr>
            <a:xfrm>
              <a:off x="5715956" y="2147992"/>
              <a:ext cx="18553" cy="244371"/>
            </a:xfrm>
            <a:custGeom>
              <a:avLst/>
              <a:gdLst>
                <a:gd name="connsiteX0" fmla="*/ 0 w 18553"/>
                <a:gd name="connsiteY0" fmla="*/ 0 h 244371"/>
                <a:gd name="connsiteX1" fmla="*/ 18554 w 18553"/>
                <a:gd name="connsiteY1" fmla="*/ 0 h 244371"/>
                <a:gd name="connsiteX2" fmla="*/ 18554 w 18553"/>
                <a:gd name="connsiteY2" fmla="*/ 244372 h 244371"/>
                <a:gd name="connsiteX3" fmla="*/ 0 w 18553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44371">
                  <a:moveTo>
                    <a:pt x="0" y="0"/>
                  </a:moveTo>
                  <a:lnTo>
                    <a:pt x="18554" y="0"/>
                  </a:lnTo>
                  <a:lnTo>
                    <a:pt x="18554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4" name="Freeform 871">
              <a:extLst>
                <a:ext uri="{FF2B5EF4-FFF2-40B4-BE49-F238E27FC236}">
                  <a16:creationId xmlns:a16="http://schemas.microsoft.com/office/drawing/2014/main" id="{82804463-528F-61C5-A884-3DC2EA55F287}"/>
                </a:ext>
              </a:extLst>
            </p:cNvPr>
            <p:cNvSpPr/>
            <p:nvPr/>
          </p:nvSpPr>
          <p:spPr>
            <a:xfrm>
              <a:off x="5734510" y="2147992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4 w 18553"/>
                <a:gd name="connsiteY1" fmla="*/ 0 h 255935"/>
                <a:gd name="connsiteX2" fmla="*/ 18554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4" y="0"/>
                  </a:lnTo>
                  <a:lnTo>
                    <a:pt x="18554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5" name="Freeform 872">
              <a:extLst>
                <a:ext uri="{FF2B5EF4-FFF2-40B4-BE49-F238E27FC236}">
                  <a16:creationId xmlns:a16="http://schemas.microsoft.com/office/drawing/2014/main" id="{8F9DB67F-796D-2227-DAD3-F58C9B838907}"/>
                </a:ext>
              </a:extLst>
            </p:cNvPr>
            <p:cNvSpPr/>
            <p:nvPr/>
          </p:nvSpPr>
          <p:spPr>
            <a:xfrm>
              <a:off x="5753190" y="2147992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4 w 18553"/>
                <a:gd name="connsiteY1" fmla="*/ 0 h 255935"/>
                <a:gd name="connsiteX2" fmla="*/ 18554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4" y="0"/>
                  </a:lnTo>
                  <a:lnTo>
                    <a:pt x="18554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6" name="Freeform 873">
              <a:extLst>
                <a:ext uri="{FF2B5EF4-FFF2-40B4-BE49-F238E27FC236}">
                  <a16:creationId xmlns:a16="http://schemas.microsoft.com/office/drawing/2014/main" id="{25F9C92E-894C-845C-8036-37DEF3FE665C}"/>
                </a:ext>
              </a:extLst>
            </p:cNvPr>
            <p:cNvSpPr/>
            <p:nvPr/>
          </p:nvSpPr>
          <p:spPr>
            <a:xfrm>
              <a:off x="5771744" y="2147992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4 w 18553"/>
                <a:gd name="connsiteY1" fmla="*/ 0 h 255935"/>
                <a:gd name="connsiteX2" fmla="*/ 18554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4" y="0"/>
                  </a:lnTo>
                  <a:lnTo>
                    <a:pt x="18554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7" name="Freeform 874">
              <a:extLst>
                <a:ext uri="{FF2B5EF4-FFF2-40B4-BE49-F238E27FC236}">
                  <a16:creationId xmlns:a16="http://schemas.microsoft.com/office/drawing/2014/main" id="{1335E9AA-92A4-3E1D-CC8B-43B57EAC88D0}"/>
                </a:ext>
              </a:extLst>
            </p:cNvPr>
            <p:cNvSpPr/>
            <p:nvPr/>
          </p:nvSpPr>
          <p:spPr>
            <a:xfrm>
              <a:off x="5790170" y="2147992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4 w 18553"/>
                <a:gd name="connsiteY1" fmla="*/ 0 h 255935"/>
                <a:gd name="connsiteX2" fmla="*/ 18554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4" y="0"/>
                  </a:lnTo>
                  <a:lnTo>
                    <a:pt x="18554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8" name="Freeform 875">
              <a:extLst>
                <a:ext uri="{FF2B5EF4-FFF2-40B4-BE49-F238E27FC236}">
                  <a16:creationId xmlns:a16="http://schemas.microsoft.com/office/drawing/2014/main" id="{F1FF32EC-9894-CB39-86BB-9EC2ECBED9F3}"/>
                </a:ext>
              </a:extLst>
            </p:cNvPr>
            <p:cNvSpPr/>
            <p:nvPr/>
          </p:nvSpPr>
          <p:spPr>
            <a:xfrm>
              <a:off x="5808978" y="2147992"/>
              <a:ext cx="18553" cy="255935"/>
            </a:xfrm>
            <a:custGeom>
              <a:avLst/>
              <a:gdLst>
                <a:gd name="connsiteX0" fmla="*/ 0 w 18553"/>
                <a:gd name="connsiteY0" fmla="*/ 0 h 255935"/>
                <a:gd name="connsiteX1" fmla="*/ 18554 w 18553"/>
                <a:gd name="connsiteY1" fmla="*/ 0 h 255935"/>
                <a:gd name="connsiteX2" fmla="*/ 18554 w 18553"/>
                <a:gd name="connsiteY2" fmla="*/ 255936 h 255935"/>
                <a:gd name="connsiteX3" fmla="*/ 0 w 18553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55935">
                  <a:moveTo>
                    <a:pt x="0" y="0"/>
                  </a:moveTo>
                  <a:lnTo>
                    <a:pt x="18554" y="0"/>
                  </a:lnTo>
                  <a:lnTo>
                    <a:pt x="18554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09" name="Freeform 876">
              <a:extLst>
                <a:ext uri="{FF2B5EF4-FFF2-40B4-BE49-F238E27FC236}">
                  <a16:creationId xmlns:a16="http://schemas.microsoft.com/office/drawing/2014/main" id="{7129AAC6-4FAC-D2D2-F353-3AEDFF0E099F}"/>
                </a:ext>
              </a:extLst>
            </p:cNvPr>
            <p:cNvSpPr/>
            <p:nvPr/>
          </p:nvSpPr>
          <p:spPr>
            <a:xfrm>
              <a:off x="5827531" y="2147992"/>
              <a:ext cx="18553" cy="267626"/>
            </a:xfrm>
            <a:custGeom>
              <a:avLst/>
              <a:gdLst>
                <a:gd name="connsiteX0" fmla="*/ 0 w 18553"/>
                <a:gd name="connsiteY0" fmla="*/ 0 h 267626"/>
                <a:gd name="connsiteX1" fmla="*/ 18554 w 18553"/>
                <a:gd name="connsiteY1" fmla="*/ 0 h 267626"/>
                <a:gd name="connsiteX2" fmla="*/ 18554 w 18553"/>
                <a:gd name="connsiteY2" fmla="*/ 267627 h 267626"/>
                <a:gd name="connsiteX3" fmla="*/ 0 w 18553"/>
                <a:gd name="connsiteY3" fmla="*/ 267627 h 2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67626">
                  <a:moveTo>
                    <a:pt x="0" y="0"/>
                  </a:moveTo>
                  <a:lnTo>
                    <a:pt x="18554" y="0"/>
                  </a:lnTo>
                  <a:lnTo>
                    <a:pt x="18554" y="267627"/>
                  </a:lnTo>
                  <a:lnTo>
                    <a:pt x="0" y="26762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0" name="Freeform 877">
              <a:extLst>
                <a:ext uri="{FF2B5EF4-FFF2-40B4-BE49-F238E27FC236}">
                  <a16:creationId xmlns:a16="http://schemas.microsoft.com/office/drawing/2014/main" id="{EB114C04-4515-2E3B-2E7E-465F99E04DA2}"/>
                </a:ext>
              </a:extLst>
            </p:cNvPr>
            <p:cNvSpPr/>
            <p:nvPr/>
          </p:nvSpPr>
          <p:spPr>
            <a:xfrm>
              <a:off x="5845957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4 w 18553"/>
                <a:gd name="connsiteY1" fmla="*/ 0 h 279318"/>
                <a:gd name="connsiteX2" fmla="*/ 18554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4" y="0"/>
                  </a:lnTo>
                  <a:lnTo>
                    <a:pt x="18554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1" name="Freeform 878">
              <a:extLst>
                <a:ext uri="{FF2B5EF4-FFF2-40B4-BE49-F238E27FC236}">
                  <a16:creationId xmlns:a16="http://schemas.microsoft.com/office/drawing/2014/main" id="{D466CBE7-F6AC-26E1-E215-5328020F262C}"/>
                </a:ext>
              </a:extLst>
            </p:cNvPr>
            <p:cNvSpPr/>
            <p:nvPr/>
          </p:nvSpPr>
          <p:spPr>
            <a:xfrm>
              <a:off x="5864511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3 w 18553"/>
                <a:gd name="connsiteY1" fmla="*/ 0 h 279318"/>
                <a:gd name="connsiteX2" fmla="*/ 18553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3" y="0"/>
                  </a:lnTo>
                  <a:lnTo>
                    <a:pt x="18553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2" name="Freeform 879">
              <a:extLst>
                <a:ext uri="{FF2B5EF4-FFF2-40B4-BE49-F238E27FC236}">
                  <a16:creationId xmlns:a16="http://schemas.microsoft.com/office/drawing/2014/main" id="{AEA6374F-C0AD-B8D7-1EFC-E37F2E60E066}"/>
                </a:ext>
              </a:extLst>
            </p:cNvPr>
            <p:cNvSpPr/>
            <p:nvPr/>
          </p:nvSpPr>
          <p:spPr>
            <a:xfrm>
              <a:off x="5883191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3 w 18553"/>
                <a:gd name="connsiteY1" fmla="*/ 0 h 279318"/>
                <a:gd name="connsiteX2" fmla="*/ 18553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3" y="0"/>
                  </a:lnTo>
                  <a:lnTo>
                    <a:pt x="18553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3" name="Freeform 880">
              <a:extLst>
                <a:ext uri="{FF2B5EF4-FFF2-40B4-BE49-F238E27FC236}">
                  <a16:creationId xmlns:a16="http://schemas.microsoft.com/office/drawing/2014/main" id="{4FB2D8CA-94A9-1DE0-2312-0E4FE5F376D6}"/>
                </a:ext>
              </a:extLst>
            </p:cNvPr>
            <p:cNvSpPr/>
            <p:nvPr/>
          </p:nvSpPr>
          <p:spPr>
            <a:xfrm>
              <a:off x="5901745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4 w 18553"/>
                <a:gd name="connsiteY1" fmla="*/ 0 h 279318"/>
                <a:gd name="connsiteX2" fmla="*/ 18554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4" y="0"/>
                  </a:lnTo>
                  <a:lnTo>
                    <a:pt x="18554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4" name="Freeform 881">
              <a:extLst>
                <a:ext uri="{FF2B5EF4-FFF2-40B4-BE49-F238E27FC236}">
                  <a16:creationId xmlns:a16="http://schemas.microsoft.com/office/drawing/2014/main" id="{CCA9E00B-BD43-687D-4439-8E0EFFAD9A78}"/>
                </a:ext>
              </a:extLst>
            </p:cNvPr>
            <p:cNvSpPr/>
            <p:nvPr/>
          </p:nvSpPr>
          <p:spPr>
            <a:xfrm>
              <a:off x="5920298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3 w 18553"/>
                <a:gd name="connsiteY1" fmla="*/ 0 h 279318"/>
                <a:gd name="connsiteX2" fmla="*/ 18553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3" y="0"/>
                  </a:lnTo>
                  <a:lnTo>
                    <a:pt x="18553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5" name="Freeform 882">
              <a:extLst>
                <a:ext uri="{FF2B5EF4-FFF2-40B4-BE49-F238E27FC236}">
                  <a16:creationId xmlns:a16="http://schemas.microsoft.com/office/drawing/2014/main" id="{98D0AB22-1162-8B63-7EC7-A1F027BE9F54}"/>
                </a:ext>
              </a:extLst>
            </p:cNvPr>
            <p:cNvSpPr/>
            <p:nvPr/>
          </p:nvSpPr>
          <p:spPr>
            <a:xfrm>
              <a:off x="5938979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3 w 18553"/>
                <a:gd name="connsiteY1" fmla="*/ 0 h 279318"/>
                <a:gd name="connsiteX2" fmla="*/ 18553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3" y="0"/>
                  </a:lnTo>
                  <a:lnTo>
                    <a:pt x="18553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6" name="Freeform 883">
              <a:extLst>
                <a:ext uri="{FF2B5EF4-FFF2-40B4-BE49-F238E27FC236}">
                  <a16:creationId xmlns:a16="http://schemas.microsoft.com/office/drawing/2014/main" id="{081A7E9A-17E3-92FC-A36E-A930FAD5639F}"/>
                </a:ext>
              </a:extLst>
            </p:cNvPr>
            <p:cNvSpPr/>
            <p:nvPr/>
          </p:nvSpPr>
          <p:spPr>
            <a:xfrm>
              <a:off x="5957532" y="2147992"/>
              <a:ext cx="18553" cy="279318"/>
            </a:xfrm>
            <a:custGeom>
              <a:avLst/>
              <a:gdLst>
                <a:gd name="connsiteX0" fmla="*/ 0 w 18553"/>
                <a:gd name="connsiteY0" fmla="*/ 0 h 279318"/>
                <a:gd name="connsiteX1" fmla="*/ 18554 w 18553"/>
                <a:gd name="connsiteY1" fmla="*/ 0 h 279318"/>
                <a:gd name="connsiteX2" fmla="*/ 18554 w 18553"/>
                <a:gd name="connsiteY2" fmla="*/ 279318 h 279318"/>
                <a:gd name="connsiteX3" fmla="*/ 0 w 18553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79318">
                  <a:moveTo>
                    <a:pt x="0" y="0"/>
                  </a:moveTo>
                  <a:lnTo>
                    <a:pt x="18554" y="0"/>
                  </a:lnTo>
                  <a:lnTo>
                    <a:pt x="18554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7" name="Freeform 884">
              <a:extLst>
                <a:ext uri="{FF2B5EF4-FFF2-40B4-BE49-F238E27FC236}">
                  <a16:creationId xmlns:a16="http://schemas.microsoft.com/office/drawing/2014/main" id="{3A173C71-1C6B-35BE-21D6-6214741F76E8}"/>
                </a:ext>
              </a:extLst>
            </p:cNvPr>
            <p:cNvSpPr/>
            <p:nvPr/>
          </p:nvSpPr>
          <p:spPr>
            <a:xfrm>
              <a:off x="5976086" y="2147992"/>
              <a:ext cx="18553" cy="290882"/>
            </a:xfrm>
            <a:custGeom>
              <a:avLst/>
              <a:gdLst>
                <a:gd name="connsiteX0" fmla="*/ 0 w 18553"/>
                <a:gd name="connsiteY0" fmla="*/ 0 h 290882"/>
                <a:gd name="connsiteX1" fmla="*/ 18553 w 18553"/>
                <a:gd name="connsiteY1" fmla="*/ 0 h 290882"/>
                <a:gd name="connsiteX2" fmla="*/ 18553 w 18553"/>
                <a:gd name="connsiteY2" fmla="*/ 290882 h 290882"/>
                <a:gd name="connsiteX3" fmla="*/ 0 w 18553"/>
                <a:gd name="connsiteY3" fmla="*/ 290882 h 29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90882">
                  <a:moveTo>
                    <a:pt x="0" y="0"/>
                  </a:moveTo>
                  <a:lnTo>
                    <a:pt x="18553" y="0"/>
                  </a:lnTo>
                  <a:lnTo>
                    <a:pt x="18553" y="290882"/>
                  </a:lnTo>
                  <a:lnTo>
                    <a:pt x="0" y="29088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8" name="Freeform 885">
              <a:extLst>
                <a:ext uri="{FF2B5EF4-FFF2-40B4-BE49-F238E27FC236}">
                  <a16:creationId xmlns:a16="http://schemas.microsoft.com/office/drawing/2014/main" id="{61A2B1B2-4489-A883-3487-FB727AA28B93}"/>
                </a:ext>
              </a:extLst>
            </p:cNvPr>
            <p:cNvSpPr/>
            <p:nvPr/>
          </p:nvSpPr>
          <p:spPr>
            <a:xfrm>
              <a:off x="5994766" y="2147992"/>
              <a:ext cx="18553" cy="290882"/>
            </a:xfrm>
            <a:custGeom>
              <a:avLst/>
              <a:gdLst>
                <a:gd name="connsiteX0" fmla="*/ 0 w 18553"/>
                <a:gd name="connsiteY0" fmla="*/ 0 h 290882"/>
                <a:gd name="connsiteX1" fmla="*/ 18553 w 18553"/>
                <a:gd name="connsiteY1" fmla="*/ 0 h 290882"/>
                <a:gd name="connsiteX2" fmla="*/ 18553 w 18553"/>
                <a:gd name="connsiteY2" fmla="*/ 290882 h 290882"/>
                <a:gd name="connsiteX3" fmla="*/ 0 w 18553"/>
                <a:gd name="connsiteY3" fmla="*/ 290882 h 29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90882">
                  <a:moveTo>
                    <a:pt x="0" y="0"/>
                  </a:moveTo>
                  <a:lnTo>
                    <a:pt x="18553" y="0"/>
                  </a:lnTo>
                  <a:lnTo>
                    <a:pt x="18553" y="290882"/>
                  </a:lnTo>
                  <a:lnTo>
                    <a:pt x="0" y="29088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19" name="Freeform 886">
              <a:extLst>
                <a:ext uri="{FF2B5EF4-FFF2-40B4-BE49-F238E27FC236}">
                  <a16:creationId xmlns:a16="http://schemas.microsoft.com/office/drawing/2014/main" id="{57AFDDFD-BD05-2B0F-0B2C-52DF19E4DFF6}"/>
                </a:ext>
              </a:extLst>
            </p:cNvPr>
            <p:cNvSpPr/>
            <p:nvPr/>
          </p:nvSpPr>
          <p:spPr>
            <a:xfrm>
              <a:off x="6013319" y="2147992"/>
              <a:ext cx="18553" cy="290882"/>
            </a:xfrm>
            <a:custGeom>
              <a:avLst/>
              <a:gdLst>
                <a:gd name="connsiteX0" fmla="*/ 0 w 18553"/>
                <a:gd name="connsiteY0" fmla="*/ 0 h 290882"/>
                <a:gd name="connsiteX1" fmla="*/ 18554 w 18553"/>
                <a:gd name="connsiteY1" fmla="*/ 0 h 290882"/>
                <a:gd name="connsiteX2" fmla="*/ 18554 w 18553"/>
                <a:gd name="connsiteY2" fmla="*/ 290882 h 290882"/>
                <a:gd name="connsiteX3" fmla="*/ 0 w 18553"/>
                <a:gd name="connsiteY3" fmla="*/ 290882 h 29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290882">
                  <a:moveTo>
                    <a:pt x="0" y="0"/>
                  </a:moveTo>
                  <a:lnTo>
                    <a:pt x="18554" y="0"/>
                  </a:lnTo>
                  <a:lnTo>
                    <a:pt x="18554" y="290882"/>
                  </a:lnTo>
                  <a:lnTo>
                    <a:pt x="0" y="29088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0" name="Freeform 887">
              <a:extLst>
                <a:ext uri="{FF2B5EF4-FFF2-40B4-BE49-F238E27FC236}">
                  <a16:creationId xmlns:a16="http://schemas.microsoft.com/office/drawing/2014/main" id="{13B3F300-E15B-B486-EF96-1B17D950866F}"/>
                </a:ext>
              </a:extLst>
            </p:cNvPr>
            <p:cNvSpPr/>
            <p:nvPr/>
          </p:nvSpPr>
          <p:spPr>
            <a:xfrm>
              <a:off x="6031873" y="2147992"/>
              <a:ext cx="18553" cy="302573"/>
            </a:xfrm>
            <a:custGeom>
              <a:avLst/>
              <a:gdLst>
                <a:gd name="connsiteX0" fmla="*/ 0 w 18553"/>
                <a:gd name="connsiteY0" fmla="*/ 0 h 302573"/>
                <a:gd name="connsiteX1" fmla="*/ 18554 w 18553"/>
                <a:gd name="connsiteY1" fmla="*/ 0 h 302573"/>
                <a:gd name="connsiteX2" fmla="*/ 18554 w 18553"/>
                <a:gd name="connsiteY2" fmla="*/ 302573 h 302573"/>
                <a:gd name="connsiteX3" fmla="*/ 0 w 18553"/>
                <a:gd name="connsiteY3" fmla="*/ 302573 h 30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02573">
                  <a:moveTo>
                    <a:pt x="0" y="0"/>
                  </a:moveTo>
                  <a:lnTo>
                    <a:pt x="18554" y="0"/>
                  </a:lnTo>
                  <a:lnTo>
                    <a:pt x="18554" y="302573"/>
                  </a:lnTo>
                  <a:lnTo>
                    <a:pt x="0" y="30257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1" name="Freeform 888">
              <a:extLst>
                <a:ext uri="{FF2B5EF4-FFF2-40B4-BE49-F238E27FC236}">
                  <a16:creationId xmlns:a16="http://schemas.microsoft.com/office/drawing/2014/main" id="{B94CD22F-2485-00E1-E763-808A231B372F}"/>
                </a:ext>
              </a:extLst>
            </p:cNvPr>
            <p:cNvSpPr/>
            <p:nvPr/>
          </p:nvSpPr>
          <p:spPr>
            <a:xfrm>
              <a:off x="6050553" y="2147992"/>
              <a:ext cx="18553" cy="302573"/>
            </a:xfrm>
            <a:custGeom>
              <a:avLst/>
              <a:gdLst>
                <a:gd name="connsiteX0" fmla="*/ 0 w 18553"/>
                <a:gd name="connsiteY0" fmla="*/ 0 h 302573"/>
                <a:gd name="connsiteX1" fmla="*/ 18553 w 18553"/>
                <a:gd name="connsiteY1" fmla="*/ 0 h 302573"/>
                <a:gd name="connsiteX2" fmla="*/ 18553 w 18553"/>
                <a:gd name="connsiteY2" fmla="*/ 302573 h 302573"/>
                <a:gd name="connsiteX3" fmla="*/ 0 w 18553"/>
                <a:gd name="connsiteY3" fmla="*/ 302573 h 30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02573">
                  <a:moveTo>
                    <a:pt x="0" y="0"/>
                  </a:moveTo>
                  <a:lnTo>
                    <a:pt x="18553" y="0"/>
                  </a:lnTo>
                  <a:lnTo>
                    <a:pt x="18553" y="302573"/>
                  </a:lnTo>
                  <a:lnTo>
                    <a:pt x="0" y="30257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2" name="Freeform 889">
              <a:extLst>
                <a:ext uri="{FF2B5EF4-FFF2-40B4-BE49-F238E27FC236}">
                  <a16:creationId xmlns:a16="http://schemas.microsoft.com/office/drawing/2014/main" id="{6666AEB8-9357-E3C1-9071-0A1D17F38C74}"/>
                </a:ext>
              </a:extLst>
            </p:cNvPr>
            <p:cNvSpPr/>
            <p:nvPr/>
          </p:nvSpPr>
          <p:spPr>
            <a:xfrm>
              <a:off x="6069107" y="2147992"/>
              <a:ext cx="18553" cy="302573"/>
            </a:xfrm>
            <a:custGeom>
              <a:avLst/>
              <a:gdLst>
                <a:gd name="connsiteX0" fmla="*/ 0 w 18553"/>
                <a:gd name="connsiteY0" fmla="*/ 0 h 302573"/>
                <a:gd name="connsiteX1" fmla="*/ 18554 w 18553"/>
                <a:gd name="connsiteY1" fmla="*/ 0 h 302573"/>
                <a:gd name="connsiteX2" fmla="*/ 18554 w 18553"/>
                <a:gd name="connsiteY2" fmla="*/ 302573 h 302573"/>
                <a:gd name="connsiteX3" fmla="*/ 0 w 18553"/>
                <a:gd name="connsiteY3" fmla="*/ 302573 h 30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02573">
                  <a:moveTo>
                    <a:pt x="0" y="0"/>
                  </a:moveTo>
                  <a:lnTo>
                    <a:pt x="18554" y="0"/>
                  </a:lnTo>
                  <a:lnTo>
                    <a:pt x="18554" y="302573"/>
                  </a:lnTo>
                  <a:lnTo>
                    <a:pt x="0" y="30257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3" name="Freeform 890">
              <a:extLst>
                <a:ext uri="{FF2B5EF4-FFF2-40B4-BE49-F238E27FC236}">
                  <a16:creationId xmlns:a16="http://schemas.microsoft.com/office/drawing/2014/main" id="{53420400-9CFD-C5E5-B3E6-6DC40B07D0A2}"/>
                </a:ext>
              </a:extLst>
            </p:cNvPr>
            <p:cNvSpPr/>
            <p:nvPr/>
          </p:nvSpPr>
          <p:spPr>
            <a:xfrm>
              <a:off x="6087660" y="2147992"/>
              <a:ext cx="18553" cy="302573"/>
            </a:xfrm>
            <a:custGeom>
              <a:avLst/>
              <a:gdLst>
                <a:gd name="connsiteX0" fmla="*/ 0 w 18553"/>
                <a:gd name="connsiteY0" fmla="*/ 0 h 302573"/>
                <a:gd name="connsiteX1" fmla="*/ 18554 w 18553"/>
                <a:gd name="connsiteY1" fmla="*/ 0 h 302573"/>
                <a:gd name="connsiteX2" fmla="*/ 18554 w 18553"/>
                <a:gd name="connsiteY2" fmla="*/ 302573 h 302573"/>
                <a:gd name="connsiteX3" fmla="*/ 0 w 18553"/>
                <a:gd name="connsiteY3" fmla="*/ 302573 h 30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02573">
                  <a:moveTo>
                    <a:pt x="0" y="0"/>
                  </a:moveTo>
                  <a:lnTo>
                    <a:pt x="18554" y="0"/>
                  </a:lnTo>
                  <a:lnTo>
                    <a:pt x="18554" y="302573"/>
                  </a:lnTo>
                  <a:lnTo>
                    <a:pt x="0" y="30257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4" name="Freeform 891">
              <a:extLst>
                <a:ext uri="{FF2B5EF4-FFF2-40B4-BE49-F238E27FC236}">
                  <a16:creationId xmlns:a16="http://schemas.microsoft.com/office/drawing/2014/main" id="{88ED94D9-60FA-02F8-FA4B-A6E9185EC421}"/>
                </a:ext>
              </a:extLst>
            </p:cNvPr>
            <p:cNvSpPr/>
            <p:nvPr/>
          </p:nvSpPr>
          <p:spPr>
            <a:xfrm>
              <a:off x="6106341" y="2147992"/>
              <a:ext cx="18553" cy="314137"/>
            </a:xfrm>
            <a:custGeom>
              <a:avLst/>
              <a:gdLst>
                <a:gd name="connsiteX0" fmla="*/ 0 w 18553"/>
                <a:gd name="connsiteY0" fmla="*/ 0 h 314137"/>
                <a:gd name="connsiteX1" fmla="*/ 18553 w 18553"/>
                <a:gd name="connsiteY1" fmla="*/ 0 h 314137"/>
                <a:gd name="connsiteX2" fmla="*/ 18553 w 18553"/>
                <a:gd name="connsiteY2" fmla="*/ 314138 h 314137"/>
                <a:gd name="connsiteX3" fmla="*/ 0 w 18553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14137">
                  <a:moveTo>
                    <a:pt x="0" y="0"/>
                  </a:moveTo>
                  <a:lnTo>
                    <a:pt x="18553" y="0"/>
                  </a:lnTo>
                  <a:lnTo>
                    <a:pt x="18553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5" name="Freeform 892">
              <a:extLst>
                <a:ext uri="{FF2B5EF4-FFF2-40B4-BE49-F238E27FC236}">
                  <a16:creationId xmlns:a16="http://schemas.microsoft.com/office/drawing/2014/main" id="{55E6F838-8A5C-25C2-9282-1A4A91ED9A69}"/>
                </a:ext>
              </a:extLst>
            </p:cNvPr>
            <p:cNvSpPr/>
            <p:nvPr/>
          </p:nvSpPr>
          <p:spPr>
            <a:xfrm>
              <a:off x="6124894" y="2147992"/>
              <a:ext cx="18553" cy="314137"/>
            </a:xfrm>
            <a:custGeom>
              <a:avLst/>
              <a:gdLst>
                <a:gd name="connsiteX0" fmla="*/ 0 w 18553"/>
                <a:gd name="connsiteY0" fmla="*/ 0 h 314137"/>
                <a:gd name="connsiteX1" fmla="*/ 18554 w 18553"/>
                <a:gd name="connsiteY1" fmla="*/ 0 h 314137"/>
                <a:gd name="connsiteX2" fmla="*/ 18554 w 18553"/>
                <a:gd name="connsiteY2" fmla="*/ 314138 h 314137"/>
                <a:gd name="connsiteX3" fmla="*/ 0 w 18553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14137">
                  <a:moveTo>
                    <a:pt x="0" y="0"/>
                  </a:moveTo>
                  <a:lnTo>
                    <a:pt x="18554" y="0"/>
                  </a:lnTo>
                  <a:lnTo>
                    <a:pt x="18554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6" name="Freeform 893">
              <a:extLst>
                <a:ext uri="{FF2B5EF4-FFF2-40B4-BE49-F238E27FC236}">
                  <a16:creationId xmlns:a16="http://schemas.microsoft.com/office/drawing/2014/main" id="{A65E390B-01CF-B83E-FBDF-51915997D7BD}"/>
                </a:ext>
              </a:extLst>
            </p:cNvPr>
            <p:cNvSpPr/>
            <p:nvPr/>
          </p:nvSpPr>
          <p:spPr>
            <a:xfrm>
              <a:off x="6143448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7" name="Freeform 894">
              <a:extLst>
                <a:ext uri="{FF2B5EF4-FFF2-40B4-BE49-F238E27FC236}">
                  <a16:creationId xmlns:a16="http://schemas.microsoft.com/office/drawing/2014/main" id="{6A931773-D480-EA0B-73E8-C463E20B7E02}"/>
                </a:ext>
              </a:extLst>
            </p:cNvPr>
            <p:cNvSpPr/>
            <p:nvPr/>
          </p:nvSpPr>
          <p:spPr>
            <a:xfrm>
              <a:off x="6162128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8" name="Freeform 895">
              <a:extLst>
                <a:ext uri="{FF2B5EF4-FFF2-40B4-BE49-F238E27FC236}">
                  <a16:creationId xmlns:a16="http://schemas.microsoft.com/office/drawing/2014/main" id="{3B1E86DA-B412-CA46-033D-35EFDA5EEAD0}"/>
                </a:ext>
              </a:extLst>
            </p:cNvPr>
            <p:cNvSpPr/>
            <p:nvPr/>
          </p:nvSpPr>
          <p:spPr>
            <a:xfrm>
              <a:off x="6180682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29" name="Freeform 896">
              <a:extLst>
                <a:ext uri="{FF2B5EF4-FFF2-40B4-BE49-F238E27FC236}">
                  <a16:creationId xmlns:a16="http://schemas.microsoft.com/office/drawing/2014/main" id="{CBDB7365-FCD6-4570-95CC-9858DDA1F775}"/>
                </a:ext>
              </a:extLst>
            </p:cNvPr>
            <p:cNvSpPr/>
            <p:nvPr/>
          </p:nvSpPr>
          <p:spPr>
            <a:xfrm>
              <a:off x="6199235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0" name="Freeform 897">
              <a:extLst>
                <a:ext uri="{FF2B5EF4-FFF2-40B4-BE49-F238E27FC236}">
                  <a16:creationId xmlns:a16="http://schemas.microsoft.com/office/drawing/2014/main" id="{8FA25473-C5B2-448E-36BD-DB68969F0542}"/>
                </a:ext>
              </a:extLst>
            </p:cNvPr>
            <p:cNvSpPr/>
            <p:nvPr/>
          </p:nvSpPr>
          <p:spPr>
            <a:xfrm>
              <a:off x="6217916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1" name="Freeform 898">
              <a:extLst>
                <a:ext uri="{FF2B5EF4-FFF2-40B4-BE49-F238E27FC236}">
                  <a16:creationId xmlns:a16="http://schemas.microsoft.com/office/drawing/2014/main" id="{0696B727-058E-90F2-60CA-A2B72862EA98}"/>
                </a:ext>
              </a:extLst>
            </p:cNvPr>
            <p:cNvSpPr/>
            <p:nvPr/>
          </p:nvSpPr>
          <p:spPr>
            <a:xfrm>
              <a:off x="6236469" y="2147992"/>
              <a:ext cx="18553" cy="325828"/>
            </a:xfrm>
            <a:custGeom>
              <a:avLst/>
              <a:gdLst>
                <a:gd name="connsiteX0" fmla="*/ 0 w 18553"/>
                <a:gd name="connsiteY0" fmla="*/ 0 h 325828"/>
                <a:gd name="connsiteX1" fmla="*/ 18554 w 18553"/>
                <a:gd name="connsiteY1" fmla="*/ 0 h 325828"/>
                <a:gd name="connsiteX2" fmla="*/ 18554 w 18553"/>
                <a:gd name="connsiteY2" fmla="*/ 325829 h 325828"/>
                <a:gd name="connsiteX3" fmla="*/ 0 w 18553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25828">
                  <a:moveTo>
                    <a:pt x="0" y="0"/>
                  </a:moveTo>
                  <a:lnTo>
                    <a:pt x="18554" y="0"/>
                  </a:lnTo>
                  <a:lnTo>
                    <a:pt x="18554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2" name="Freeform 899">
              <a:extLst>
                <a:ext uri="{FF2B5EF4-FFF2-40B4-BE49-F238E27FC236}">
                  <a16:creationId xmlns:a16="http://schemas.microsoft.com/office/drawing/2014/main" id="{B5110D45-63E1-7019-E26C-F54A36309871}"/>
                </a:ext>
              </a:extLst>
            </p:cNvPr>
            <p:cNvSpPr/>
            <p:nvPr/>
          </p:nvSpPr>
          <p:spPr>
            <a:xfrm>
              <a:off x="6255022" y="2147992"/>
              <a:ext cx="18553" cy="337392"/>
            </a:xfrm>
            <a:custGeom>
              <a:avLst/>
              <a:gdLst>
                <a:gd name="connsiteX0" fmla="*/ 0 w 18553"/>
                <a:gd name="connsiteY0" fmla="*/ 0 h 337392"/>
                <a:gd name="connsiteX1" fmla="*/ 18554 w 18553"/>
                <a:gd name="connsiteY1" fmla="*/ 0 h 337392"/>
                <a:gd name="connsiteX2" fmla="*/ 18554 w 18553"/>
                <a:gd name="connsiteY2" fmla="*/ 337393 h 337392"/>
                <a:gd name="connsiteX3" fmla="*/ 0 w 18553"/>
                <a:gd name="connsiteY3" fmla="*/ 337393 h 33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37392">
                  <a:moveTo>
                    <a:pt x="0" y="0"/>
                  </a:moveTo>
                  <a:lnTo>
                    <a:pt x="18554" y="0"/>
                  </a:lnTo>
                  <a:lnTo>
                    <a:pt x="18554" y="337393"/>
                  </a:lnTo>
                  <a:lnTo>
                    <a:pt x="0" y="33739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3" name="Freeform 900">
              <a:extLst>
                <a:ext uri="{FF2B5EF4-FFF2-40B4-BE49-F238E27FC236}">
                  <a16:creationId xmlns:a16="http://schemas.microsoft.com/office/drawing/2014/main" id="{10A70ACA-F3F3-CE95-E459-E48C1138724A}"/>
                </a:ext>
              </a:extLst>
            </p:cNvPr>
            <p:cNvSpPr/>
            <p:nvPr/>
          </p:nvSpPr>
          <p:spPr>
            <a:xfrm>
              <a:off x="6273576" y="2147992"/>
              <a:ext cx="18553" cy="337392"/>
            </a:xfrm>
            <a:custGeom>
              <a:avLst/>
              <a:gdLst>
                <a:gd name="connsiteX0" fmla="*/ 0 w 18553"/>
                <a:gd name="connsiteY0" fmla="*/ 0 h 337392"/>
                <a:gd name="connsiteX1" fmla="*/ 18553 w 18553"/>
                <a:gd name="connsiteY1" fmla="*/ 0 h 337392"/>
                <a:gd name="connsiteX2" fmla="*/ 18553 w 18553"/>
                <a:gd name="connsiteY2" fmla="*/ 337393 h 337392"/>
                <a:gd name="connsiteX3" fmla="*/ 0 w 18553"/>
                <a:gd name="connsiteY3" fmla="*/ 337393 h 33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37392">
                  <a:moveTo>
                    <a:pt x="0" y="0"/>
                  </a:moveTo>
                  <a:lnTo>
                    <a:pt x="18553" y="0"/>
                  </a:lnTo>
                  <a:lnTo>
                    <a:pt x="18553" y="337393"/>
                  </a:lnTo>
                  <a:lnTo>
                    <a:pt x="0" y="33739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4" name="Freeform 901">
              <a:extLst>
                <a:ext uri="{FF2B5EF4-FFF2-40B4-BE49-F238E27FC236}">
                  <a16:creationId xmlns:a16="http://schemas.microsoft.com/office/drawing/2014/main" id="{B98CC2FF-EF60-F130-AFEC-80E0DA1D8B34}"/>
                </a:ext>
              </a:extLst>
            </p:cNvPr>
            <p:cNvSpPr/>
            <p:nvPr/>
          </p:nvSpPr>
          <p:spPr>
            <a:xfrm>
              <a:off x="6292256" y="2147992"/>
              <a:ext cx="18553" cy="337392"/>
            </a:xfrm>
            <a:custGeom>
              <a:avLst/>
              <a:gdLst>
                <a:gd name="connsiteX0" fmla="*/ 0 w 18553"/>
                <a:gd name="connsiteY0" fmla="*/ 0 h 337392"/>
                <a:gd name="connsiteX1" fmla="*/ 18553 w 18553"/>
                <a:gd name="connsiteY1" fmla="*/ 0 h 337392"/>
                <a:gd name="connsiteX2" fmla="*/ 18553 w 18553"/>
                <a:gd name="connsiteY2" fmla="*/ 337393 h 337392"/>
                <a:gd name="connsiteX3" fmla="*/ 0 w 18553"/>
                <a:gd name="connsiteY3" fmla="*/ 337393 h 33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37392">
                  <a:moveTo>
                    <a:pt x="0" y="0"/>
                  </a:moveTo>
                  <a:lnTo>
                    <a:pt x="18553" y="0"/>
                  </a:lnTo>
                  <a:lnTo>
                    <a:pt x="18553" y="337393"/>
                  </a:lnTo>
                  <a:lnTo>
                    <a:pt x="0" y="33739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5" name="Freeform 902">
              <a:extLst>
                <a:ext uri="{FF2B5EF4-FFF2-40B4-BE49-F238E27FC236}">
                  <a16:creationId xmlns:a16="http://schemas.microsoft.com/office/drawing/2014/main" id="{C8B85261-7872-FC60-2C85-5B8C6828887A}"/>
                </a:ext>
              </a:extLst>
            </p:cNvPr>
            <p:cNvSpPr/>
            <p:nvPr/>
          </p:nvSpPr>
          <p:spPr>
            <a:xfrm>
              <a:off x="6310810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4 w 18553"/>
                <a:gd name="connsiteY1" fmla="*/ 0 h 349084"/>
                <a:gd name="connsiteX2" fmla="*/ 18554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4" y="0"/>
                  </a:lnTo>
                  <a:lnTo>
                    <a:pt x="18554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6" name="Freeform 903">
              <a:extLst>
                <a:ext uri="{FF2B5EF4-FFF2-40B4-BE49-F238E27FC236}">
                  <a16:creationId xmlns:a16="http://schemas.microsoft.com/office/drawing/2014/main" id="{371714CF-60C4-8346-A1D1-CF62E151E272}"/>
                </a:ext>
              </a:extLst>
            </p:cNvPr>
            <p:cNvSpPr/>
            <p:nvPr/>
          </p:nvSpPr>
          <p:spPr>
            <a:xfrm>
              <a:off x="6329363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3 w 18553"/>
                <a:gd name="connsiteY1" fmla="*/ 0 h 349084"/>
                <a:gd name="connsiteX2" fmla="*/ 18553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3" y="0"/>
                  </a:lnTo>
                  <a:lnTo>
                    <a:pt x="18553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7" name="Freeform 904">
              <a:extLst>
                <a:ext uri="{FF2B5EF4-FFF2-40B4-BE49-F238E27FC236}">
                  <a16:creationId xmlns:a16="http://schemas.microsoft.com/office/drawing/2014/main" id="{03DC440C-5AF2-88B6-FAE5-E36F07185204}"/>
                </a:ext>
              </a:extLst>
            </p:cNvPr>
            <p:cNvSpPr/>
            <p:nvPr/>
          </p:nvSpPr>
          <p:spPr>
            <a:xfrm>
              <a:off x="6348044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3 w 18553"/>
                <a:gd name="connsiteY1" fmla="*/ 0 h 349084"/>
                <a:gd name="connsiteX2" fmla="*/ 18553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3" y="0"/>
                  </a:lnTo>
                  <a:lnTo>
                    <a:pt x="18553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8" name="Freeform 905">
              <a:extLst>
                <a:ext uri="{FF2B5EF4-FFF2-40B4-BE49-F238E27FC236}">
                  <a16:creationId xmlns:a16="http://schemas.microsoft.com/office/drawing/2014/main" id="{48C857E8-9293-1112-8D5E-FB5CE7941AA4}"/>
                </a:ext>
              </a:extLst>
            </p:cNvPr>
            <p:cNvSpPr/>
            <p:nvPr/>
          </p:nvSpPr>
          <p:spPr>
            <a:xfrm>
              <a:off x="6366597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4 w 18553"/>
                <a:gd name="connsiteY1" fmla="*/ 0 h 349084"/>
                <a:gd name="connsiteX2" fmla="*/ 18554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4" y="0"/>
                  </a:lnTo>
                  <a:lnTo>
                    <a:pt x="18554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39" name="Freeform 906">
              <a:extLst>
                <a:ext uri="{FF2B5EF4-FFF2-40B4-BE49-F238E27FC236}">
                  <a16:creationId xmlns:a16="http://schemas.microsoft.com/office/drawing/2014/main" id="{1EF251B0-AB55-65C5-33A5-466A6850168C}"/>
                </a:ext>
              </a:extLst>
            </p:cNvPr>
            <p:cNvSpPr/>
            <p:nvPr/>
          </p:nvSpPr>
          <p:spPr>
            <a:xfrm>
              <a:off x="6385151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3 w 18553"/>
                <a:gd name="connsiteY1" fmla="*/ 0 h 349084"/>
                <a:gd name="connsiteX2" fmla="*/ 18553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3" y="0"/>
                  </a:lnTo>
                  <a:lnTo>
                    <a:pt x="18553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0" name="Freeform 907">
              <a:extLst>
                <a:ext uri="{FF2B5EF4-FFF2-40B4-BE49-F238E27FC236}">
                  <a16:creationId xmlns:a16="http://schemas.microsoft.com/office/drawing/2014/main" id="{6F1D8E7F-9C90-B507-794A-214E195DC664}"/>
                </a:ext>
              </a:extLst>
            </p:cNvPr>
            <p:cNvSpPr/>
            <p:nvPr/>
          </p:nvSpPr>
          <p:spPr>
            <a:xfrm>
              <a:off x="6403831" y="2147992"/>
              <a:ext cx="18553" cy="349084"/>
            </a:xfrm>
            <a:custGeom>
              <a:avLst/>
              <a:gdLst>
                <a:gd name="connsiteX0" fmla="*/ 0 w 18553"/>
                <a:gd name="connsiteY0" fmla="*/ 0 h 349084"/>
                <a:gd name="connsiteX1" fmla="*/ 18553 w 18553"/>
                <a:gd name="connsiteY1" fmla="*/ 0 h 349084"/>
                <a:gd name="connsiteX2" fmla="*/ 18553 w 18553"/>
                <a:gd name="connsiteY2" fmla="*/ 349084 h 349084"/>
                <a:gd name="connsiteX3" fmla="*/ 0 w 18553"/>
                <a:gd name="connsiteY3" fmla="*/ 349084 h 3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49084">
                  <a:moveTo>
                    <a:pt x="0" y="0"/>
                  </a:moveTo>
                  <a:lnTo>
                    <a:pt x="18553" y="0"/>
                  </a:lnTo>
                  <a:lnTo>
                    <a:pt x="18553" y="349084"/>
                  </a:lnTo>
                  <a:lnTo>
                    <a:pt x="0" y="34908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1" name="Freeform 908">
              <a:extLst>
                <a:ext uri="{FF2B5EF4-FFF2-40B4-BE49-F238E27FC236}">
                  <a16:creationId xmlns:a16="http://schemas.microsoft.com/office/drawing/2014/main" id="{05F747C1-DA36-28EA-A080-151B5D5B17CA}"/>
                </a:ext>
              </a:extLst>
            </p:cNvPr>
            <p:cNvSpPr/>
            <p:nvPr/>
          </p:nvSpPr>
          <p:spPr>
            <a:xfrm>
              <a:off x="6422385" y="2147992"/>
              <a:ext cx="18553" cy="360648"/>
            </a:xfrm>
            <a:custGeom>
              <a:avLst/>
              <a:gdLst>
                <a:gd name="connsiteX0" fmla="*/ 0 w 18553"/>
                <a:gd name="connsiteY0" fmla="*/ 0 h 360648"/>
                <a:gd name="connsiteX1" fmla="*/ 18554 w 18553"/>
                <a:gd name="connsiteY1" fmla="*/ 0 h 360648"/>
                <a:gd name="connsiteX2" fmla="*/ 18554 w 18553"/>
                <a:gd name="connsiteY2" fmla="*/ 360648 h 360648"/>
                <a:gd name="connsiteX3" fmla="*/ 0 w 18553"/>
                <a:gd name="connsiteY3" fmla="*/ 360648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60648">
                  <a:moveTo>
                    <a:pt x="0" y="0"/>
                  </a:moveTo>
                  <a:lnTo>
                    <a:pt x="18554" y="0"/>
                  </a:lnTo>
                  <a:lnTo>
                    <a:pt x="18554" y="360648"/>
                  </a:lnTo>
                  <a:lnTo>
                    <a:pt x="0" y="3606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2" name="Freeform 909">
              <a:extLst>
                <a:ext uri="{FF2B5EF4-FFF2-40B4-BE49-F238E27FC236}">
                  <a16:creationId xmlns:a16="http://schemas.microsoft.com/office/drawing/2014/main" id="{4D164C1D-B303-9E1B-F771-2DC31F3F17C6}"/>
                </a:ext>
              </a:extLst>
            </p:cNvPr>
            <p:cNvSpPr/>
            <p:nvPr/>
          </p:nvSpPr>
          <p:spPr>
            <a:xfrm>
              <a:off x="6459619" y="2147992"/>
              <a:ext cx="18553" cy="360648"/>
            </a:xfrm>
            <a:custGeom>
              <a:avLst/>
              <a:gdLst>
                <a:gd name="connsiteX0" fmla="*/ 0 w 18553"/>
                <a:gd name="connsiteY0" fmla="*/ 0 h 360648"/>
                <a:gd name="connsiteX1" fmla="*/ 18553 w 18553"/>
                <a:gd name="connsiteY1" fmla="*/ 0 h 360648"/>
                <a:gd name="connsiteX2" fmla="*/ 18553 w 18553"/>
                <a:gd name="connsiteY2" fmla="*/ 360648 h 360648"/>
                <a:gd name="connsiteX3" fmla="*/ 0 w 18553"/>
                <a:gd name="connsiteY3" fmla="*/ 360648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60648">
                  <a:moveTo>
                    <a:pt x="0" y="0"/>
                  </a:moveTo>
                  <a:lnTo>
                    <a:pt x="18553" y="0"/>
                  </a:lnTo>
                  <a:lnTo>
                    <a:pt x="18553" y="360648"/>
                  </a:lnTo>
                  <a:lnTo>
                    <a:pt x="0" y="3606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3" name="Freeform 910">
              <a:extLst>
                <a:ext uri="{FF2B5EF4-FFF2-40B4-BE49-F238E27FC236}">
                  <a16:creationId xmlns:a16="http://schemas.microsoft.com/office/drawing/2014/main" id="{3DD0F367-408A-8624-7542-0FD3637510EF}"/>
                </a:ext>
              </a:extLst>
            </p:cNvPr>
            <p:cNvSpPr/>
            <p:nvPr/>
          </p:nvSpPr>
          <p:spPr>
            <a:xfrm>
              <a:off x="6496598" y="2147992"/>
              <a:ext cx="18553" cy="372339"/>
            </a:xfrm>
            <a:custGeom>
              <a:avLst/>
              <a:gdLst>
                <a:gd name="connsiteX0" fmla="*/ 0 w 18553"/>
                <a:gd name="connsiteY0" fmla="*/ 0 h 372339"/>
                <a:gd name="connsiteX1" fmla="*/ 18554 w 18553"/>
                <a:gd name="connsiteY1" fmla="*/ 0 h 372339"/>
                <a:gd name="connsiteX2" fmla="*/ 18554 w 18553"/>
                <a:gd name="connsiteY2" fmla="*/ 372339 h 372339"/>
                <a:gd name="connsiteX3" fmla="*/ 0 w 18553"/>
                <a:gd name="connsiteY3" fmla="*/ 372339 h 3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72339">
                  <a:moveTo>
                    <a:pt x="0" y="0"/>
                  </a:moveTo>
                  <a:lnTo>
                    <a:pt x="18554" y="0"/>
                  </a:lnTo>
                  <a:lnTo>
                    <a:pt x="18554" y="372339"/>
                  </a:lnTo>
                  <a:lnTo>
                    <a:pt x="0" y="37233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4" name="Freeform 911">
              <a:extLst>
                <a:ext uri="{FF2B5EF4-FFF2-40B4-BE49-F238E27FC236}">
                  <a16:creationId xmlns:a16="http://schemas.microsoft.com/office/drawing/2014/main" id="{827D6A99-CFC2-B263-28C0-E7E0417167B5}"/>
                </a:ext>
              </a:extLst>
            </p:cNvPr>
            <p:cNvSpPr/>
            <p:nvPr/>
          </p:nvSpPr>
          <p:spPr>
            <a:xfrm>
              <a:off x="6515406" y="2147992"/>
              <a:ext cx="18553" cy="372339"/>
            </a:xfrm>
            <a:custGeom>
              <a:avLst/>
              <a:gdLst>
                <a:gd name="connsiteX0" fmla="*/ 0 w 18553"/>
                <a:gd name="connsiteY0" fmla="*/ 0 h 372339"/>
                <a:gd name="connsiteX1" fmla="*/ 18553 w 18553"/>
                <a:gd name="connsiteY1" fmla="*/ 0 h 372339"/>
                <a:gd name="connsiteX2" fmla="*/ 18553 w 18553"/>
                <a:gd name="connsiteY2" fmla="*/ 372339 h 372339"/>
                <a:gd name="connsiteX3" fmla="*/ 0 w 18553"/>
                <a:gd name="connsiteY3" fmla="*/ 372339 h 3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72339">
                  <a:moveTo>
                    <a:pt x="0" y="0"/>
                  </a:moveTo>
                  <a:lnTo>
                    <a:pt x="18553" y="0"/>
                  </a:lnTo>
                  <a:lnTo>
                    <a:pt x="18553" y="372339"/>
                  </a:lnTo>
                  <a:lnTo>
                    <a:pt x="0" y="37233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5" name="Freeform 912">
              <a:extLst>
                <a:ext uri="{FF2B5EF4-FFF2-40B4-BE49-F238E27FC236}">
                  <a16:creationId xmlns:a16="http://schemas.microsoft.com/office/drawing/2014/main" id="{F550E1A7-76AF-5279-2AF6-CF1AA64E6460}"/>
                </a:ext>
              </a:extLst>
            </p:cNvPr>
            <p:cNvSpPr/>
            <p:nvPr/>
          </p:nvSpPr>
          <p:spPr>
            <a:xfrm>
              <a:off x="6533959" y="2147992"/>
              <a:ext cx="18553" cy="372339"/>
            </a:xfrm>
            <a:custGeom>
              <a:avLst/>
              <a:gdLst>
                <a:gd name="connsiteX0" fmla="*/ 0 w 18553"/>
                <a:gd name="connsiteY0" fmla="*/ 0 h 372339"/>
                <a:gd name="connsiteX1" fmla="*/ 18554 w 18553"/>
                <a:gd name="connsiteY1" fmla="*/ 0 h 372339"/>
                <a:gd name="connsiteX2" fmla="*/ 18554 w 18553"/>
                <a:gd name="connsiteY2" fmla="*/ 372339 h 372339"/>
                <a:gd name="connsiteX3" fmla="*/ 0 w 18553"/>
                <a:gd name="connsiteY3" fmla="*/ 372339 h 3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72339">
                  <a:moveTo>
                    <a:pt x="0" y="0"/>
                  </a:moveTo>
                  <a:lnTo>
                    <a:pt x="18554" y="0"/>
                  </a:lnTo>
                  <a:lnTo>
                    <a:pt x="18554" y="372339"/>
                  </a:lnTo>
                  <a:lnTo>
                    <a:pt x="0" y="37233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6" name="Freeform 913">
              <a:extLst>
                <a:ext uri="{FF2B5EF4-FFF2-40B4-BE49-F238E27FC236}">
                  <a16:creationId xmlns:a16="http://schemas.microsoft.com/office/drawing/2014/main" id="{CE1A4A5A-EA81-4DCF-5107-1C425C5070C3}"/>
                </a:ext>
              </a:extLst>
            </p:cNvPr>
            <p:cNvSpPr/>
            <p:nvPr/>
          </p:nvSpPr>
          <p:spPr>
            <a:xfrm>
              <a:off x="6552386" y="2147992"/>
              <a:ext cx="18553" cy="384030"/>
            </a:xfrm>
            <a:custGeom>
              <a:avLst/>
              <a:gdLst>
                <a:gd name="connsiteX0" fmla="*/ 0 w 18553"/>
                <a:gd name="connsiteY0" fmla="*/ 0 h 384030"/>
                <a:gd name="connsiteX1" fmla="*/ 18554 w 18553"/>
                <a:gd name="connsiteY1" fmla="*/ 0 h 384030"/>
                <a:gd name="connsiteX2" fmla="*/ 18554 w 18553"/>
                <a:gd name="connsiteY2" fmla="*/ 384031 h 384030"/>
                <a:gd name="connsiteX3" fmla="*/ 0 w 18553"/>
                <a:gd name="connsiteY3" fmla="*/ 384031 h 3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84030">
                  <a:moveTo>
                    <a:pt x="0" y="0"/>
                  </a:moveTo>
                  <a:lnTo>
                    <a:pt x="18554" y="0"/>
                  </a:lnTo>
                  <a:lnTo>
                    <a:pt x="18554" y="384031"/>
                  </a:lnTo>
                  <a:lnTo>
                    <a:pt x="0" y="3840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7" name="Freeform 914">
              <a:extLst>
                <a:ext uri="{FF2B5EF4-FFF2-40B4-BE49-F238E27FC236}">
                  <a16:creationId xmlns:a16="http://schemas.microsoft.com/office/drawing/2014/main" id="{4BF0D648-9AB4-AE15-6947-33E782D47FF8}"/>
                </a:ext>
              </a:extLst>
            </p:cNvPr>
            <p:cNvSpPr/>
            <p:nvPr/>
          </p:nvSpPr>
          <p:spPr>
            <a:xfrm>
              <a:off x="6571193" y="2147992"/>
              <a:ext cx="18553" cy="384030"/>
            </a:xfrm>
            <a:custGeom>
              <a:avLst/>
              <a:gdLst>
                <a:gd name="connsiteX0" fmla="*/ 0 w 18553"/>
                <a:gd name="connsiteY0" fmla="*/ 0 h 384030"/>
                <a:gd name="connsiteX1" fmla="*/ 18553 w 18553"/>
                <a:gd name="connsiteY1" fmla="*/ 0 h 384030"/>
                <a:gd name="connsiteX2" fmla="*/ 18553 w 18553"/>
                <a:gd name="connsiteY2" fmla="*/ 384031 h 384030"/>
                <a:gd name="connsiteX3" fmla="*/ 0 w 18553"/>
                <a:gd name="connsiteY3" fmla="*/ 384031 h 3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84030">
                  <a:moveTo>
                    <a:pt x="0" y="0"/>
                  </a:moveTo>
                  <a:lnTo>
                    <a:pt x="18553" y="0"/>
                  </a:lnTo>
                  <a:lnTo>
                    <a:pt x="18553" y="384031"/>
                  </a:lnTo>
                  <a:lnTo>
                    <a:pt x="0" y="3840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8" name="Freeform 915">
              <a:extLst>
                <a:ext uri="{FF2B5EF4-FFF2-40B4-BE49-F238E27FC236}">
                  <a16:creationId xmlns:a16="http://schemas.microsoft.com/office/drawing/2014/main" id="{CB9E30E3-7F83-D71F-FE69-04BF42BD2330}"/>
                </a:ext>
              </a:extLst>
            </p:cNvPr>
            <p:cNvSpPr/>
            <p:nvPr/>
          </p:nvSpPr>
          <p:spPr>
            <a:xfrm>
              <a:off x="6589620" y="2147992"/>
              <a:ext cx="18553" cy="395594"/>
            </a:xfrm>
            <a:custGeom>
              <a:avLst/>
              <a:gdLst>
                <a:gd name="connsiteX0" fmla="*/ 0 w 18553"/>
                <a:gd name="connsiteY0" fmla="*/ 0 h 395594"/>
                <a:gd name="connsiteX1" fmla="*/ 18554 w 18553"/>
                <a:gd name="connsiteY1" fmla="*/ 0 h 395594"/>
                <a:gd name="connsiteX2" fmla="*/ 18554 w 18553"/>
                <a:gd name="connsiteY2" fmla="*/ 395595 h 395594"/>
                <a:gd name="connsiteX3" fmla="*/ 0 w 18553"/>
                <a:gd name="connsiteY3" fmla="*/ 395595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95594">
                  <a:moveTo>
                    <a:pt x="0" y="0"/>
                  </a:moveTo>
                  <a:lnTo>
                    <a:pt x="18554" y="0"/>
                  </a:lnTo>
                  <a:lnTo>
                    <a:pt x="18554" y="395595"/>
                  </a:lnTo>
                  <a:lnTo>
                    <a:pt x="0" y="3955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49" name="Freeform 916">
              <a:extLst>
                <a:ext uri="{FF2B5EF4-FFF2-40B4-BE49-F238E27FC236}">
                  <a16:creationId xmlns:a16="http://schemas.microsoft.com/office/drawing/2014/main" id="{76FF0A07-3773-1172-F0F2-597E38BD2CF0}"/>
                </a:ext>
              </a:extLst>
            </p:cNvPr>
            <p:cNvSpPr/>
            <p:nvPr/>
          </p:nvSpPr>
          <p:spPr>
            <a:xfrm>
              <a:off x="6626981" y="2147992"/>
              <a:ext cx="18553" cy="395594"/>
            </a:xfrm>
            <a:custGeom>
              <a:avLst/>
              <a:gdLst>
                <a:gd name="connsiteX0" fmla="*/ 0 w 18553"/>
                <a:gd name="connsiteY0" fmla="*/ 0 h 395594"/>
                <a:gd name="connsiteX1" fmla="*/ 18553 w 18553"/>
                <a:gd name="connsiteY1" fmla="*/ 0 h 395594"/>
                <a:gd name="connsiteX2" fmla="*/ 18553 w 18553"/>
                <a:gd name="connsiteY2" fmla="*/ 395595 h 395594"/>
                <a:gd name="connsiteX3" fmla="*/ 0 w 18553"/>
                <a:gd name="connsiteY3" fmla="*/ 395595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95594">
                  <a:moveTo>
                    <a:pt x="0" y="0"/>
                  </a:moveTo>
                  <a:lnTo>
                    <a:pt x="18553" y="0"/>
                  </a:lnTo>
                  <a:lnTo>
                    <a:pt x="18553" y="395595"/>
                  </a:lnTo>
                  <a:lnTo>
                    <a:pt x="0" y="3955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0" name="Freeform 917">
              <a:extLst>
                <a:ext uri="{FF2B5EF4-FFF2-40B4-BE49-F238E27FC236}">
                  <a16:creationId xmlns:a16="http://schemas.microsoft.com/office/drawing/2014/main" id="{B312BA7D-6171-3959-E427-E1FAEA90D701}"/>
                </a:ext>
              </a:extLst>
            </p:cNvPr>
            <p:cNvSpPr/>
            <p:nvPr/>
          </p:nvSpPr>
          <p:spPr>
            <a:xfrm>
              <a:off x="6645407" y="2147992"/>
              <a:ext cx="18553" cy="395594"/>
            </a:xfrm>
            <a:custGeom>
              <a:avLst/>
              <a:gdLst>
                <a:gd name="connsiteX0" fmla="*/ 0 w 18553"/>
                <a:gd name="connsiteY0" fmla="*/ 0 h 395594"/>
                <a:gd name="connsiteX1" fmla="*/ 18553 w 18553"/>
                <a:gd name="connsiteY1" fmla="*/ 0 h 395594"/>
                <a:gd name="connsiteX2" fmla="*/ 18553 w 18553"/>
                <a:gd name="connsiteY2" fmla="*/ 395595 h 395594"/>
                <a:gd name="connsiteX3" fmla="*/ 0 w 18553"/>
                <a:gd name="connsiteY3" fmla="*/ 395595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95594">
                  <a:moveTo>
                    <a:pt x="0" y="0"/>
                  </a:moveTo>
                  <a:lnTo>
                    <a:pt x="18553" y="0"/>
                  </a:lnTo>
                  <a:lnTo>
                    <a:pt x="18553" y="395595"/>
                  </a:lnTo>
                  <a:lnTo>
                    <a:pt x="0" y="3955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1" name="Freeform 918">
              <a:extLst>
                <a:ext uri="{FF2B5EF4-FFF2-40B4-BE49-F238E27FC236}">
                  <a16:creationId xmlns:a16="http://schemas.microsoft.com/office/drawing/2014/main" id="{0B2F868C-E47E-8527-1FBC-CF3984502BD9}"/>
                </a:ext>
              </a:extLst>
            </p:cNvPr>
            <p:cNvSpPr/>
            <p:nvPr/>
          </p:nvSpPr>
          <p:spPr>
            <a:xfrm>
              <a:off x="6663961" y="2147992"/>
              <a:ext cx="18553" cy="407286"/>
            </a:xfrm>
            <a:custGeom>
              <a:avLst/>
              <a:gdLst>
                <a:gd name="connsiteX0" fmla="*/ 0 w 18553"/>
                <a:gd name="connsiteY0" fmla="*/ 0 h 407286"/>
                <a:gd name="connsiteX1" fmla="*/ 18553 w 18553"/>
                <a:gd name="connsiteY1" fmla="*/ 0 h 407286"/>
                <a:gd name="connsiteX2" fmla="*/ 18553 w 18553"/>
                <a:gd name="connsiteY2" fmla="*/ 407286 h 407286"/>
                <a:gd name="connsiteX3" fmla="*/ 0 w 18553"/>
                <a:gd name="connsiteY3" fmla="*/ 407286 h 4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07286">
                  <a:moveTo>
                    <a:pt x="0" y="0"/>
                  </a:moveTo>
                  <a:lnTo>
                    <a:pt x="18553" y="0"/>
                  </a:lnTo>
                  <a:lnTo>
                    <a:pt x="18553" y="407286"/>
                  </a:lnTo>
                  <a:lnTo>
                    <a:pt x="0" y="40728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2" name="Freeform 919">
              <a:extLst>
                <a:ext uri="{FF2B5EF4-FFF2-40B4-BE49-F238E27FC236}">
                  <a16:creationId xmlns:a16="http://schemas.microsoft.com/office/drawing/2014/main" id="{C350AD60-F53B-1C99-BBFE-0E6863A092BA}"/>
                </a:ext>
              </a:extLst>
            </p:cNvPr>
            <p:cNvSpPr/>
            <p:nvPr/>
          </p:nvSpPr>
          <p:spPr>
            <a:xfrm>
              <a:off x="6682768" y="2147992"/>
              <a:ext cx="18553" cy="407286"/>
            </a:xfrm>
            <a:custGeom>
              <a:avLst/>
              <a:gdLst>
                <a:gd name="connsiteX0" fmla="*/ 0 w 18553"/>
                <a:gd name="connsiteY0" fmla="*/ 0 h 407286"/>
                <a:gd name="connsiteX1" fmla="*/ 18553 w 18553"/>
                <a:gd name="connsiteY1" fmla="*/ 0 h 407286"/>
                <a:gd name="connsiteX2" fmla="*/ 18553 w 18553"/>
                <a:gd name="connsiteY2" fmla="*/ 407286 h 407286"/>
                <a:gd name="connsiteX3" fmla="*/ 0 w 18553"/>
                <a:gd name="connsiteY3" fmla="*/ 407286 h 4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07286">
                  <a:moveTo>
                    <a:pt x="0" y="0"/>
                  </a:moveTo>
                  <a:lnTo>
                    <a:pt x="18553" y="0"/>
                  </a:lnTo>
                  <a:lnTo>
                    <a:pt x="18553" y="407286"/>
                  </a:lnTo>
                  <a:lnTo>
                    <a:pt x="0" y="40728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3" name="Freeform 920">
              <a:extLst>
                <a:ext uri="{FF2B5EF4-FFF2-40B4-BE49-F238E27FC236}">
                  <a16:creationId xmlns:a16="http://schemas.microsoft.com/office/drawing/2014/main" id="{2B160506-FADD-CDE8-330B-0C55291CF9C8}"/>
                </a:ext>
              </a:extLst>
            </p:cNvPr>
            <p:cNvSpPr/>
            <p:nvPr/>
          </p:nvSpPr>
          <p:spPr>
            <a:xfrm>
              <a:off x="6701195" y="2147992"/>
              <a:ext cx="18553" cy="407286"/>
            </a:xfrm>
            <a:custGeom>
              <a:avLst/>
              <a:gdLst>
                <a:gd name="connsiteX0" fmla="*/ 0 w 18553"/>
                <a:gd name="connsiteY0" fmla="*/ 0 h 407286"/>
                <a:gd name="connsiteX1" fmla="*/ 18553 w 18553"/>
                <a:gd name="connsiteY1" fmla="*/ 0 h 407286"/>
                <a:gd name="connsiteX2" fmla="*/ 18553 w 18553"/>
                <a:gd name="connsiteY2" fmla="*/ 407286 h 407286"/>
                <a:gd name="connsiteX3" fmla="*/ 0 w 18553"/>
                <a:gd name="connsiteY3" fmla="*/ 407286 h 4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07286">
                  <a:moveTo>
                    <a:pt x="0" y="0"/>
                  </a:moveTo>
                  <a:lnTo>
                    <a:pt x="18553" y="0"/>
                  </a:lnTo>
                  <a:lnTo>
                    <a:pt x="18553" y="407286"/>
                  </a:lnTo>
                  <a:lnTo>
                    <a:pt x="0" y="40728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4" name="Freeform 921">
              <a:extLst>
                <a:ext uri="{FF2B5EF4-FFF2-40B4-BE49-F238E27FC236}">
                  <a16:creationId xmlns:a16="http://schemas.microsoft.com/office/drawing/2014/main" id="{509DB5A5-EEE8-78F5-E58A-CA1891AC8778}"/>
                </a:ext>
              </a:extLst>
            </p:cNvPr>
            <p:cNvSpPr/>
            <p:nvPr/>
          </p:nvSpPr>
          <p:spPr>
            <a:xfrm>
              <a:off x="6719748" y="2147992"/>
              <a:ext cx="18553" cy="418850"/>
            </a:xfrm>
            <a:custGeom>
              <a:avLst/>
              <a:gdLst>
                <a:gd name="connsiteX0" fmla="*/ 0 w 18553"/>
                <a:gd name="connsiteY0" fmla="*/ 0 h 418850"/>
                <a:gd name="connsiteX1" fmla="*/ 18553 w 18553"/>
                <a:gd name="connsiteY1" fmla="*/ 0 h 418850"/>
                <a:gd name="connsiteX2" fmla="*/ 18553 w 18553"/>
                <a:gd name="connsiteY2" fmla="*/ 418850 h 418850"/>
                <a:gd name="connsiteX3" fmla="*/ 0 w 18553"/>
                <a:gd name="connsiteY3" fmla="*/ 418850 h 41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18850">
                  <a:moveTo>
                    <a:pt x="0" y="0"/>
                  </a:moveTo>
                  <a:lnTo>
                    <a:pt x="18553" y="0"/>
                  </a:lnTo>
                  <a:lnTo>
                    <a:pt x="18553" y="418850"/>
                  </a:lnTo>
                  <a:lnTo>
                    <a:pt x="0" y="41885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5" name="Freeform 922">
              <a:extLst>
                <a:ext uri="{FF2B5EF4-FFF2-40B4-BE49-F238E27FC236}">
                  <a16:creationId xmlns:a16="http://schemas.microsoft.com/office/drawing/2014/main" id="{BAD5401D-38A1-2EBF-4E15-9A1211004C94}"/>
                </a:ext>
              </a:extLst>
            </p:cNvPr>
            <p:cNvSpPr/>
            <p:nvPr/>
          </p:nvSpPr>
          <p:spPr>
            <a:xfrm>
              <a:off x="6794089" y="2147992"/>
              <a:ext cx="18553" cy="442105"/>
            </a:xfrm>
            <a:custGeom>
              <a:avLst/>
              <a:gdLst>
                <a:gd name="connsiteX0" fmla="*/ 0 w 18553"/>
                <a:gd name="connsiteY0" fmla="*/ 0 h 442105"/>
                <a:gd name="connsiteX1" fmla="*/ 18553 w 18553"/>
                <a:gd name="connsiteY1" fmla="*/ 0 h 442105"/>
                <a:gd name="connsiteX2" fmla="*/ 18553 w 18553"/>
                <a:gd name="connsiteY2" fmla="*/ 442106 h 442105"/>
                <a:gd name="connsiteX3" fmla="*/ 0 w 18553"/>
                <a:gd name="connsiteY3" fmla="*/ 442106 h 44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42105">
                  <a:moveTo>
                    <a:pt x="0" y="0"/>
                  </a:moveTo>
                  <a:lnTo>
                    <a:pt x="18553" y="0"/>
                  </a:lnTo>
                  <a:lnTo>
                    <a:pt x="18553" y="442106"/>
                  </a:lnTo>
                  <a:lnTo>
                    <a:pt x="0" y="44210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6" name="Freeform 923">
              <a:extLst>
                <a:ext uri="{FF2B5EF4-FFF2-40B4-BE49-F238E27FC236}">
                  <a16:creationId xmlns:a16="http://schemas.microsoft.com/office/drawing/2014/main" id="{A88D40E6-2550-23B5-1169-A656B46A3CAB}"/>
                </a:ext>
              </a:extLst>
            </p:cNvPr>
            <p:cNvSpPr/>
            <p:nvPr/>
          </p:nvSpPr>
          <p:spPr>
            <a:xfrm>
              <a:off x="6868557" y="2147992"/>
              <a:ext cx="18553" cy="477052"/>
            </a:xfrm>
            <a:custGeom>
              <a:avLst/>
              <a:gdLst>
                <a:gd name="connsiteX0" fmla="*/ 0 w 18553"/>
                <a:gd name="connsiteY0" fmla="*/ 0 h 477052"/>
                <a:gd name="connsiteX1" fmla="*/ 18553 w 18553"/>
                <a:gd name="connsiteY1" fmla="*/ 0 h 477052"/>
                <a:gd name="connsiteX2" fmla="*/ 18553 w 18553"/>
                <a:gd name="connsiteY2" fmla="*/ 477052 h 477052"/>
                <a:gd name="connsiteX3" fmla="*/ 0 w 18553"/>
                <a:gd name="connsiteY3" fmla="*/ 477052 h 47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77052">
                  <a:moveTo>
                    <a:pt x="0" y="0"/>
                  </a:moveTo>
                  <a:lnTo>
                    <a:pt x="18553" y="0"/>
                  </a:lnTo>
                  <a:lnTo>
                    <a:pt x="18553" y="477052"/>
                  </a:lnTo>
                  <a:lnTo>
                    <a:pt x="0" y="4770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7" name="Freeform 924">
              <a:extLst>
                <a:ext uri="{FF2B5EF4-FFF2-40B4-BE49-F238E27FC236}">
                  <a16:creationId xmlns:a16="http://schemas.microsoft.com/office/drawing/2014/main" id="{9B1B5D78-E106-F745-ACBE-0C994B80BF90}"/>
                </a:ext>
              </a:extLst>
            </p:cNvPr>
            <p:cNvSpPr/>
            <p:nvPr/>
          </p:nvSpPr>
          <p:spPr>
            <a:xfrm>
              <a:off x="6980132" y="2147992"/>
              <a:ext cx="18553" cy="488743"/>
            </a:xfrm>
            <a:custGeom>
              <a:avLst/>
              <a:gdLst>
                <a:gd name="connsiteX0" fmla="*/ 0 w 18553"/>
                <a:gd name="connsiteY0" fmla="*/ 0 h 488743"/>
                <a:gd name="connsiteX1" fmla="*/ 18553 w 18553"/>
                <a:gd name="connsiteY1" fmla="*/ 0 h 488743"/>
                <a:gd name="connsiteX2" fmla="*/ 18553 w 18553"/>
                <a:gd name="connsiteY2" fmla="*/ 488743 h 488743"/>
                <a:gd name="connsiteX3" fmla="*/ 0 w 18553"/>
                <a:gd name="connsiteY3" fmla="*/ 488743 h 4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88743">
                  <a:moveTo>
                    <a:pt x="0" y="0"/>
                  </a:moveTo>
                  <a:lnTo>
                    <a:pt x="18553" y="0"/>
                  </a:lnTo>
                  <a:lnTo>
                    <a:pt x="18553" y="488743"/>
                  </a:lnTo>
                  <a:lnTo>
                    <a:pt x="0" y="48874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8" name="Freeform 925">
              <a:extLst>
                <a:ext uri="{FF2B5EF4-FFF2-40B4-BE49-F238E27FC236}">
                  <a16:creationId xmlns:a16="http://schemas.microsoft.com/office/drawing/2014/main" id="{81EDC90B-3CAB-1740-5BF0-AC83AB77D9BE}"/>
                </a:ext>
              </a:extLst>
            </p:cNvPr>
            <p:cNvSpPr/>
            <p:nvPr/>
          </p:nvSpPr>
          <p:spPr>
            <a:xfrm>
              <a:off x="7054472" y="2147992"/>
              <a:ext cx="18553" cy="500307"/>
            </a:xfrm>
            <a:custGeom>
              <a:avLst/>
              <a:gdLst>
                <a:gd name="connsiteX0" fmla="*/ 0 w 18553"/>
                <a:gd name="connsiteY0" fmla="*/ 0 h 500307"/>
                <a:gd name="connsiteX1" fmla="*/ 18553 w 18553"/>
                <a:gd name="connsiteY1" fmla="*/ 0 h 500307"/>
                <a:gd name="connsiteX2" fmla="*/ 18553 w 18553"/>
                <a:gd name="connsiteY2" fmla="*/ 500307 h 500307"/>
                <a:gd name="connsiteX3" fmla="*/ 0 w 18553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00307">
                  <a:moveTo>
                    <a:pt x="0" y="0"/>
                  </a:moveTo>
                  <a:lnTo>
                    <a:pt x="18553" y="0"/>
                  </a:lnTo>
                  <a:lnTo>
                    <a:pt x="18553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59" name="Freeform 926">
              <a:extLst>
                <a:ext uri="{FF2B5EF4-FFF2-40B4-BE49-F238E27FC236}">
                  <a16:creationId xmlns:a16="http://schemas.microsoft.com/office/drawing/2014/main" id="{0BB27062-325C-C059-8254-3EE7821B8D0D}"/>
                </a:ext>
              </a:extLst>
            </p:cNvPr>
            <p:cNvSpPr/>
            <p:nvPr/>
          </p:nvSpPr>
          <p:spPr>
            <a:xfrm>
              <a:off x="7073026" y="2147992"/>
              <a:ext cx="18553" cy="500307"/>
            </a:xfrm>
            <a:custGeom>
              <a:avLst/>
              <a:gdLst>
                <a:gd name="connsiteX0" fmla="*/ 0 w 18553"/>
                <a:gd name="connsiteY0" fmla="*/ 0 h 500307"/>
                <a:gd name="connsiteX1" fmla="*/ 18553 w 18553"/>
                <a:gd name="connsiteY1" fmla="*/ 0 h 500307"/>
                <a:gd name="connsiteX2" fmla="*/ 18553 w 18553"/>
                <a:gd name="connsiteY2" fmla="*/ 500307 h 500307"/>
                <a:gd name="connsiteX3" fmla="*/ 0 w 18553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00307">
                  <a:moveTo>
                    <a:pt x="0" y="0"/>
                  </a:moveTo>
                  <a:lnTo>
                    <a:pt x="18553" y="0"/>
                  </a:lnTo>
                  <a:lnTo>
                    <a:pt x="18553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0" name="Freeform 927">
              <a:extLst>
                <a:ext uri="{FF2B5EF4-FFF2-40B4-BE49-F238E27FC236}">
                  <a16:creationId xmlns:a16="http://schemas.microsoft.com/office/drawing/2014/main" id="{310A99AC-A8C0-91AB-FA7F-0DB7811FF607}"/>
                </a:ext>
              </a:extLst>
            </p:cNvPr>
            <p:cNvSpPr/>
            <p:nvPr/>
          </p:nvSpPr>
          <p:spPr>
            <a:xfrm>
              <a:off x="7091706" y="2147992"/>
              <a:ext cx="18553" cy="500307"/>
            </a:xfrm>
            <a:custGeom>
              <a:avLst/>
              <a:gdLst>
                <a:gd name="connsiteX0" fmla="*/ 0 w 18553"/>
                <a:gd name="connsiteY0" fmla="*/ 0 h 500307"/>
                <a:gd name="connsiteX1" fmla="*/ 18553 w 18553"/>
                <a:gd name="connsiteY1" fmla="*/ 0 h 500307"/>
                <a:gd name="connsiteX2" fmla="*/ 18553 w 18553"/>
                <a:gd name="connsiteY2" fmla="*/ 500307 h 500307"/>
                <a:gd name="connsiteX3" fmla="*/ 0 w 18553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00307">
                  <a:moveTo>
                    <a:pt x="0" y="0"/>
                  </a:moveTo>
                  <a:lnTo>
                    <a:pt x="18553" y="0"/>
                  </a:lnTo>
                  <a:lnTo>
                    <a:pt x="18553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1" name="Freeform 928">
              <a:extLst>
                <a:ext uri="{FF2B5EF4-FFF2-40B4-BE49-F238E27FC236}">
                  <a16:creationId xmlns:a16="http://schemas.microsoft.com/office/drawing/2014/main" id="{52AC3891-0617-F3F6-201B-C65AA2BAB780}"/>
                </a:ext>
              </a:extLst>
            </p:cNvPr>
            <p:cNvSpPr/>
            <p:nvPr/>
          </p:nvSpPr>
          <p:spPr>
            <a:xfrm>
              <a:off x="7184601" y="2147992"/>
              <a:ext cx="18553" cy="511998"/>
            </a:xfrm>
            <a:custGeom>
              <a:avLst/>
              <a:gdLst>
                <a:gd name="connsiteX0" fmla="*/ 0 w 18553"/>
                <a:gd name="connsiteY0" fmla="*/ 0 h 511998"/>
                <a:gd name="connsiteX1" fmla="*/ 18553 w 18553"/>
                <a:gd name="connsiteY1" fmla="*/ 0 h 511998"/>
                <a:gd name="connsiteX2" fmla="*/ 18553 w 18553"/>
                <a:gd name="connsiteY2" fmla="*/ 511999 h 511998"/>
                <a:gd name="connsiteX3" fmla="*/ 0 w 18553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11998">
                  <a:moveTo>
                    <a:pt x="0" y="0"/>
                  </a:moveTo>
                  <a:lnTo>
                    <a:pt x="18553" y="0"/>
                  </a:lnTo>
                  <a:lnTo>
                    <a:pt x="18553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2" name="Freeform 929">
              <a:extLst>
                <a:ext uri="{FF2B5EF4-FFF2-40B4-BE49-F238E27FC236}">
                  <a16:creationId xmlns:a16="http://schemas.microsoft.com/office/drawing/2014/main" id="{D02921A7-1B99-03A2-DB2A-E5006897CBD2}"/>
                </a:ext>
              </a:extLst>
            </p:cNvPr>
            <p:cNvSpPr/>
            <p:nvPr/>
          </p:nvSpPr>
          <p:spPr>
            <a:xfrm>
              <a:off x="7203027" y="2147992"/>
              <a:ext cx="18553" cy="511998"/>
            </a:xfrm>
            <a:custGeom>
              <a:avLst/>
              <a:gdLst>
                <a:gd name="connsiteX0" fmla="*/ 0 w 18553"/>
                <a:gd name="connsiteY0" fmla="*/ 0 h 511998"/>
                <a:gd name="connsiteX1" fmla="*/ 18553 w 18553"/>
                <a:gd name="connsiteY1" fmla="*/ 0 h 511998"/>
                <a:gd name="connsiteX2" fmla="*/ 18553 w 18553"/>
                <a:gd name="connsiteY2" fmla="*/ 511999 h 511998"/>
                <a:gd name="connsiteX3" fmla="*/ 0 w 18553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11998">
                  <a:moveTo>
                    <a:pt x="0" y="0"/>
                  </a:moveTo>
                  <a:lnTo>
                    <a:pt x="18553" y="0"/>
                  </a:lnTo>
                  <a:lnTo>
                    <a:pt x="18553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3" name="Freeform 930">
              <a:extLst>
                <a:ext uri="{FF2B5EF4-FFF2-40B4-BE49-F238E27FC236}">
                  <a16:creationId xmlns:a16="http://schemas.microsoft.com/office/drawing/2014/main" id="{79999D52-5B34-725B-0162-5563F72D0C09}"/>
                </a:ext>
              </a:extLst>
            </p:cNvPr>
            <p:cNvSpPr/>
            <p:nvPr/>
          </p:nvSpPr>
          <p:spPr>
            <a:xfrm>
              <a:off x="7351836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4" name="Freeform 931">
              <a:extLst>
                <a:ext uri="{FF2B5EF4-FFF2-40B4-BE49-F238E27FC236}">
                  <a16:creationId xmlns:a16="http://schemas.microsoft.com/office/drawing/2014/main" id="{47DC6E2B-C940-CE7D-472A-BE3068E7CF60}"/>
                </a:ext>
              </a:extLst>
            </p:cNvPr>
            <p:cNvSpPr/>
            <p:nvPr/>
          </p:nvSpPr>
          <p:spPr>
            <a:xfrm>
              <a:off x="7463410" y="2147992"/>
              <a:ext cx="18553" cy="593455"/>
            </a:xfrm>
            <a:custGeom>
              <a:avLst/>
              <a:gdLst>
                <a:gd name="connsiteX0" fmla="*/ 0 w 18553"/>
                <a:gd name="connsiteY0" fmla="*/ 0 h 593455"/>
                <a:gd name="connsiteX1" fmla="*/ 18553 w 18553"/>
                <a:gd name="connsiteY1" fmla="*/ 0 h 593455"/>
                <a:gd name="connsiteX2" fmla="*/ 18553 w 18553"/>
                <a:gd name="connsiteY2" fmla="*/ 593456 h 593455"/>
                <a:gd name="connsiteX3" fmla="*/ 0 w 18553"/>
                <a:gd name="connsiteY3" fmla="*/ 593456 h 59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93455">
                  <a:moveTo>
                    <a:pt x="0" y="0"/>
                  </a:moveTo>
                  <a:lnTo>
                    <a:pt x="18553" y="0"/>
                  </a:lnTo>
                  <a:lnTo>
                    <a:pt x="18553" y="593456"/>
                  </a:lnTo>
                  <a:lnTo>
                    <a:pt x="0" y="59345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5" name="Freeform 932">
              <a:extLst>
                <a:ext uri="{FF2B5EF4-FFF2-40B4-BE49-F238E27FC236}">
                  <a16:creationId xmlns:a16="http://schemas.microsoft.com/office/drawing/2014/main" id="{B3E1CD41-D4FB-2EB6-AA4F-C38067563BA0}"/>
                </a:ext>
              </a:extLst>
            </p:cNvPr>
            <p:cNvSpPr/>
            <p:nvPr/>
          </p:nvSpPr>
          <p:spPr>
            <a:xfrm>
              <a:off x="7537751" y="2147992"/>
              <a:ext cx="18553" cy="616711"/>
            </a:xfrm>
            <a:custGeom>
              <a:avLst/>
              <a:gdLst>
                <a:gd name="connsiteX0" fmla="*/ 0 w 18553"/>
                <a:gd name="connsiteY0" fmla="*/ 0 h 616711"/>
                <a:gd name="connsiteX1" fmla="*/ 18553 w 18553"/>
                <a:gd name="connsiteY1" fmla="*/ 0 h 616711"/>
                <a:gd name="connsiteX2" fmla="*/ 18553 w 18553"/>
                <a:gd name="connsiteY2" fmla="*/ 616711 h 616711"/>
                <a:gd name="connsiteX3" fmla="*/ 0 w 18553"/>
                <a:gd name="connsiteY3" fmla="*/ 616711 h 61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16711">
                  <a:moveTo>
                    <a:pt x="0" y="0"/>
                  </a:moveTo>
                  <a:lnTo>
                    <a:pt x="18553" y="0"/>
                  </a:lnTo>
                  <a:lnTo>
                    <a:pt x="18553" y="616711"/>
                  </a:lnTo>
                  <a:lnTo>
                    <a:pt x="0" y="6167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6" name="Freeform 933">
              <a:extLst>
                <a:ext uri="{FF2B5EF4-FFF2-40B4-BE49-F238E27FC236}">
                  <a16:creationId xmlns:a16="http://schemas.microsoft.com/office/drawing/2014/main" id="{2A4AD662-DE16-AE10-C0CD-AB475C086A0A}"/>
                </a:ext>
              </a:extLst>
            </p:cNvPr>
            <p:cNvSpPr/>
            <p:nvPr/>
          </p:nvSpPr>
          <p:spPr>
            <a:xfrm>
              <a:off x="7612092" y="2147992"/>
              <a:ext cx="18553" cy="628402"/>
            </a:xfrm>
            <a:custGeom>
              <a:avLst/>
              <a:gdLst>
                <a:gd name="connsiteX0" fmla="*/ 0 w 18553"/>
                <a:gd name="connsiteY0" fmla="*/ 0 h 628402"/>
                <a:gd name="connsiteX1" fmla="*/ 18554 w 18553"/>
                <a:gd name="connsiteY1" fmla="*/ 0 h 628402"/>
                <a:gd name="connsiteX2" fmla="*/ 18554 w 18553"/>
                <a:gd name="connsiteY2" fmla="*/ 628402 h 628402"/>
                <a:gd name="connsiteX3" fmla="*/ 0 w 18553"/>
                <a:gd name="connsiteY3" fmla="*/ 628402 h 62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28402">
                  <a:moveTo>
                    <a:pt x="0" y="0"/>
                  </a:moveTo>
                  <a:lnTo>
                    <a:pt x="18554" y="0"/>
                  </a:lnTo>
                  <a:lnTo>
                    <a:pt x="18554" y="628402"/>
                  </a:lnTo>
                  <a:lnTo>
                    <a:pt x="0" y="6284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7" name="Freeform 934">
              <a:extLst>
                <a:ext uri="{FF2B5EF4-FFF2-40B4-BE49-F238E27FC236}">
                  <a16:creationId xmlns:a16="http://schemas.microsoft.com/office/drawing/2014/main" id="{390BC8B1-0CC6-053D-ED07-56B97922CD26}"/>
                </a:ext>
              </a:extLst>
            </p:cNvPr>
            <p:cNvSpPr/>
            <p:nvPr/>
          </p:nvSpPr>
          <p:spPr>
            <a:xfrm>
              <a:off x="7705113" y="2147992"/>
              <a:ext cx="18553" cy="639966"/>
            </a:xfrm>
            <a:custGeom>
              <a:avLst/>
              <a:gdLst>
                <a:gd name="connsiteX0" fmla="*/ 0 w 18553"/>
                <a:gd name="connsiteY0" fmla="*/ 0 h 639966"/>
                <a:gd name="connsiteX1" fmla="*/ 18553 w 18553"/>
                <a:gd name="connsiteY1" fmla="*/ 0 h 639966"/>
                <a:gd name="connsiteX2" fmla="*/ 18553 w 18553"/>
                <a:gd name="connsiteY2" fmla="*/ 639966 h 639966"/>
                <a:gd name="connsiteX3" fmla="*/ 0 w 18553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39966">
                  <a:moveTo>
                    <a:pt x="0" y="0"/>
                  </a:moveTo>
                  <a:lnTo>
                    <a:pt x="18553" y="0"/>
                  </a:lnTo>
                  <a:lnTo>
                    <a:pt x="18553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8" name="Freeform 935">
              <a:extLst>
                <a:ext uri="{FF2B5EF4-FFF2-40B4-BE49-F238E27FC236}">
                  <a16:creationId xmlns:a16="http://schemas.microsoft.com/office/drawing/2014/main" id="{03B3CDE1-582A-A9BD-EB98-3266DE6FFD1D}"/>
                </a:ext>
              </a:extLst>
            </p:cNvPr>
            <p:cNvSpPr/>
            <p:nvPr/>
          </p:nvSpPr>
          <p:spPr>
            <a:xfrm>
              <a:off x="8021030" y="2147992"/>
              <a:ext cx="18553" cy="721423"/>
            </a:xfrm>
            <a:custGeom>
              <a:avLst/>
              <a:gdLst>
                <a:gd name="connsiteX0" fmla="*/ 0 w 18553"/>
                <a:gd name="connsiteY0" fmla="*/ 0 h 721423"/>
                <a:gd name="connsiteX1" fmla="*/ 18553 w 18553"/>
                <a:gd name="connsiteY1" fmla="*/ 0 h 721423"/>
                <a:gd name="connsiteX2" fmla="*/ 18553 w 18553"/>
                <a:gd name="connsiteY2" fmla="*/ 721424 h 721423"/>
                <a:gd name="connsiteX3" fmla="*/ 0 w 18553"/>
                <a:gd name="connsiteY3" fmla="*/ 721424 h 72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21423">
                  <a:moveTo>
                    <a:pt x="0" y="0"/>
                  </a:moveTo>
                  <a:lnTo>
                    <a:pt x="18553" y="0"/>
                  </a:lnTo>
                  <a:lnTo>
                    <a:pt x="18553" y="721424"/>
                  </a:lnTo>
                  <a:lnTo>
                    <a:pt x="0" y="72142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69" name="Freeform 936">
              <a:extLst>
                <a:ext uri="{FF2B5EF4-FFF2-40B4-BE49-F238E27FC236}">
                  <a16:creationId xmlns:a16="http://schemas.microsoft.com/office/drawing/2014/main" id="{9B33968A-8C74-26AB-DACB-CF95D2F1272C}"/>
                </a:ext>
              </a:extLst>
            </p:cNvPr>
            <p:cNvSpPr/>
            <p:nvPr/>
          </p:nvSpPr>
          <p:spPr>
            <a:xfrm>
              <a:off x="8039838" y="2147992"/>
              <a:ext cx="18553" cy="721423"/>
            </a:xfrm>
            <a:custGeom>
              <a:avLst/>
              <a:gdLst>
                <a:gd name="connsiteX0" fmla="*/ 0 w 18553"/>
                <a:gd name="connsiteY0" fmla="*/ 0 h 721423"/>
                <a:gd name="connsiteX1" fmla="*/ 18553 w 18553"/>
                <a:gd name="connsiteY1" fmla="*/ 0 h 721423"/>
                <a:gd name="connsiteX2" fmla="*/ 18553 w 18553"/>
                <a:gd name="connsiteY2" fmla="*/ 721424 h 721423"/>
                <a:gd name="connsiteX3" fmla="*/ 0 w 18553"/>
                <a:gd name="connsiteY3" fmla="*/ 721424 h 72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21423">
                  <a:moveTo>
                    <a:pt x="0" y="0"/>
                  </a:moveTo>
                  <a:lnTo>
                    <a:pt x="18553" y="0"/>
                  </a:lnTo>
                  <a:lnTo>
                    <a:pt x="18553" y="721424"/>
                  </a:lnTo>
                  <a:lnTo>
                    <a:pt x="0" y="72142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0" name="Freeform 937">
              <a:extLst>
                <a:ext uri="{FF2B5EF4-FFF2-40B4-BE49-F238E27FC236}">
                  <a16:creationId xmlns:a16="http://schemas.microsoft.com/office/drawing/2014/main" id="{F70C686D-25F7-8B9A-19AD-D8A424F16D44}"/>
                </a:ext>
              </a:extLst>
            </p:cNvPr>
            <p:cNvSpPr/>
            <p:nvPr/>
          </p:nvSpPr>
          <p:spPr>
            <a:xfrm>
              <a:off x="8169839" y="2147992"/>
              <a:ext cx="18553" cy="756370"/>
            </a:xfrm>
            <a:custGeom>
              <a:avLst/>
              <a:gdLst>
                <a:gd name="connsiteX0" fmla="*/ 0 w 18553"/>
                <a:gd name="connsiteY0" fmla="*/ 0 h 756370"/>
                <a:gd name="connsiteX1" fmla="*/ 18553 w 18553"/>
                <a:gd name="connsiteY1" fmla="*/ 0 h 756370"/>
                <a:gd name="connsiteX2" fmla="*/ 18553 w 18553"/>
                <a:gd name="connsiteY2" fmla="*/ 756370 h 756370"/>
                <a:gd name="connsiteX3" fmla="*/ 0 w 18553"/>
                <a:gd name="connsiteY3" fmla="*/ 756370 h 75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56370">
                  <a:moveTo>
                    <a:pt x="0" y="0"/>
                  </a:moveTo>
                  <a:lnTo>
                    <a:pt x="18553" y="0"/>
                  </a:lnTo>
                  <a:lnTo>
                    <a:pt x="18553" y="756370"/>
                  </a:lnTo>
                  <a:lnTo>
                    <a:pt x="0" y="75637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1" name="Freeform 938">
              <a:extLst>
                <a:ext uri="{FF2B5EF4-FFF2-40B4-BE49-F238E27FC236}">
                  <a16:creationId xmlns:a16="http://schemas.microsoft.com/office/drawing/2014/main" id="{BFA547C9-E3A6-3713-0E3F-388EC03C6E93}"/>
                </a:ext>
              </a:extLst>
            </p:cNvPr>
            <p:cNvSpPr/>
            <p:nvPr/>
          </p:nvSpPr>
          <p:spPr>
            <a:xfrm>
              <a:off x="8262860" y="2147992"/>
              <a:ext cx="18553" cy="779625"/>
            </a:xfrm>
            <a:custGeom>
              <a:avLst/>
              <a:gdLst>
                <a:gd name="connsiteX0" fmla="*/ 0 w 18553"/>
                <a:gd name="connsiteY0" fmla="*/ 0 h 779625"/>
                <a:gd name="connsiteX1" fmla="*/ 18553 w 18553"/>
                <a:gd name="connsiteY1" fmla="*/ 0 h 779625"/>
                <a:gd name="connsiteX2" fmla="*/ 18553 w 18553"/>
                <a:gd name="connsiteY2" fmla="*/ 779626 h 779625"/>
                <a:gd name="connsiteX3" fmla="*/ 0 w 18553"/>
                <a:gd name="connsiteY3" fmla="*/ 779626 h 77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79625">
                  <a:moveTo>
                    <a:pt x="0" y="0"/>
                  </a:moveTo>
                  <a:lnTo>
                    <a:pt x="18553" y="0"/>
                  </a:lnTo>
                  <a:lnTo>
                    <a:pt x="18553" y="779626"/>
                  </a:lnTo>
                  <a:lnTo>
                    <a:pt x="0" y="77962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2" name="Freeform 939">
              <a:extLst>
                <a:ext uri="{FF2B5EF4-FFF2-40B4-BE49-F238E27FC236}">
                  <a16:creationId xmlns:a16="http://schemas.microsoft.com/office/drawing/2014/main" id="{991F4D16-26CE-43A8-8779-3088888C3B5C}"/>
                </a:ext>
              </a:extLst>
            </p:cNvPr>
            <p:cNvSpPr/>
            <p:nvPr/>
          </p:nvSpPr>
          <p:spPr>
            <a:xfrm>
              <a:off x="8504563" y="2147992"/>
              <a:ext cx="18553" cy="919284"/>
            </a:xfrm>
            <a:custGeom>
              <a:avLst/>
              <a:gdLst>
                <a:gd name="connsiteX0" fmla="*/ 0 w 18553"/>
                <a:gd name="connsiteY0" fmla="*/ 0 h 919284"/>
                <a:gd name="connsiteX1" fmla="*/ 18553 w 18553"/>
                <a:gd name="connsiteY1" fmla="*/ 0 h 919284"/>
                <a:gd name="connsiteX2" fmla="*/ 18553 w 18553"/>
                <a:gd name="connsiteY2" fmla="*/ 919285 h 919284"/>
                <a:gd name="connsiteX3" fmla="*/ 0 w 18553"/>
                <a:gd name="connsiteY3" fmla="*/ 919285 h 91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19284">
                  <a:moveTo>
                    <a:pt x="0" y="0"/>
                  </a:moveTo>
                  <a:lnTo>
                    <a:pt x="18553" y="0"/>
                  </a:lnTo>
                  <a:lnTo>
                    <a:pt x="18553" y="919285"/>
                  </a:lnTo>
                  <a:lnTo>
                    <a:pt x="0" y="91928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3" name="Freeform 940">
              <a:extLst>
                <a:ext uri="{FF2B5EF4-FFF2-40B4-BE49-F238E27FC236}">
                  <a16:creationId xmlns:a16="http://schemas.microsoft.com/office/drawing/2014/main" id="{A87962F7-162D-627F-BE7F-4F18C37C6C2B}"/>
                </a:ext>
              </a:extLst>
            </p:cNvPr>
            <p:cNvSpPr/>
            <p:nvPr/>
          </p:nvSpPr>
          <p:spPr>
            <a:xfrm>
              <a:off x="8597458" y="2147992"/>
              <a:ext cx="18553" cy="1035561"/>
            </a:xfrm>
            <a:custGeom>
              <a:avLst/>
              <a:gdLst>
                <a:gd name="connsiteX0" fmla="*/ 0 w 18553"/>
                <a:gd name="connsiteY0" fmla="*/ 0 h 1035561"/>
                <a:gd name="connsiteX1" fmla="*/ 18553 w 18553"/>
                <a:gd name="connsiteY1" fmla="*/ 0 h 1035561"/>
                <a:gd name="connsiteX2" fmla="*/ 18553 w 18553"/>
                <a:gd name="connsiteY2" fmla="*/ 1035561 h 1035561"/>
                <a:gd name="connsiteX3" fmla="*/ 0 w 18553"/>
                <a:gd name="connsiteY3" fmla="*/ 1035561 h 103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35561">
                  <a:moveTo>
                    <a:pt x="0" y="0"/>
                  </a:moveTo>
                  <a:lnTo>
                    <a:pt x="18553" y="0"/>
                  </a:lnTo>
                  <a:lnTo>
                    <a:pt x="18553" y="1035561"/>
                  </a:lnTo>
                  <a:lnTo>
                    <a:pt x="0" y="103556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474" name="Freeform 941">
              <a:extLst>
                <a:ext uri="{FF2B5EF4-FFF2-40B4-BE49-F238E27FC236}">
                  <a16:creationId xmlns:a16="http://schemas.microsoft.com/office/drawing/2014/main" id="{D41D3537-F5BD-18FD-C455-5C3CC3A536AF}"/>
                </a:ext>
              </a:extLst>
            </p:cNvPr>
            <p:cNvSpPr/>
            <p:nvPr/>
          </p:nvSpPr>
          <p:spPr>
            <a:xfrm>
              <a:off x="8727713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0" name="Graphic 219">
            <a:extLst>
              <a:ext uri="{FF2B5EF4-FFF2-40B4-BE49-F238E27FC236}">
                <a16:creationId xmlns:a16="http://schemas.microsoft.com/office/drawing/2014/main" id="{CA8ED8E2-9396-250B-7EF8-7E92C275501E}"/>
              </a:ext>
            </a:extLst>
          </p:cNvPr>
          <p:cNvGrpSpPr/>
          <p:nvPr/>
        </p:nvGrpSpPr>
        <p:grpSpPr>
          <a:xfrm>
            <a:off x="8490016" y="1727895"/>
            <a:ext cx="125426" cy="872647"/>
            <a:chOff x="8653245" y="2147992"/>
            <a:chExt cx="167235" cy="1163529"/>
          </a:xfrm>
          <a:solidFill>
            <a:srgbClr val="000000"/>
          </a:solidFill>
        </p:grpSpPr>
        <p:sp>
          <p:nvSpPr>
            <p:cNvPr id="338" name="Freeform 805">
              <a:extLst>
                <a:ext uri="{FF2B5EF4-FFF2-40B4-BE49-F238E27FC236}">
                  <a16:creationId xmlns:a16="http://schemas.microsoft.com/office/drawing/2014/main" id="{A8CA400E-78B5-5771-2ADB-5FFD9A154002}"/>
                </a:ext>
              </a:extLst>
            </p:cNvPr>
            <p:cNvSpPr/>
            <p:nvPr/>
          </p:nvSpPr>
          <p:spPr>
            <a:xfrm>
              <a:off x="8653245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9" name="Freeform 806">
              <a:extLst>
                <a:ext uri="{FF2B5EF4-FFF2-40B4-BE49-F238E27FC236}">
                  <a16:creationId xmlns:a16="http://schemas.microsoft.com/office/drawing/2014/main" id="{6D877605-0DCB-1AB9-C0C7-EE31AF74C4A4}"/>
                </a:ext>
              </a:extLst>
            </p:cNvPr>
            <p:cNvSpPr/>
            <p:nvPr/>
          </p:nvSpPr>
          <p:spPr>
            <a:xfrm>
              <a:off x="8783500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40" name="Freeform 807">
              <a:extLst>
                <a:ext uri="{FF2B5EF4-FFF2-40B4-BE49-F238E27FC236}">
                  <a16:creationId xmlns:a16="http://schemas.microsoft.com/office/drawing/2014/main" id="{0AE0E6B9-F9C3-EBFD-F117-0B0B65391264}"/>
                </a:ext>
              </a:extLst>
            </p:cNvPr>
            <p:cNvSpPr/>
            <p:nvPr/>
          </p:nvSpPr>
          <p:spPr>
            <a:xfrm>
              <a:off x="8801927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1" name="Graphic 219">
            <a:extLst>
              <a:ext uri="{FF2B5EF4-FFF2-40B4-BE49-F238E27FC236}">
                <a16:creationId xmlns:a16="http://schemas.microsoft.com/office/drawing/2014/main" id="{64021692-DB21-AAEF-E675-F29D357B2935}"/>
              </a:ext>
            </a:extLst>
          </p:cNvPr>
          <p:cNvGrpSpPr/>
          <p:nvPr/>
        </p:nvGrpSpPr>
        <p:grpSpPr>
          <a:xfrm>
            <a:off x="6830784" y="1727895"/>
            <a:ext cx="1812677" cy="872647"/>
            <a:chOff x="6440938" y="2147992"/>
            <a:chExt cx="2416902" cy="1163529"/>
          </a:xfrm>
          <a:solidFill>
            <a:schemeClr val="accent1"/>
          </a:solidFill>
        </p:grpSpPr>
        <p:sp>
          <p:nvSpPr>
            <p:cNvPr id="245" name="Freeform 712">
              <a:extLst>
                <a:ext uri="{FF2B5EF4-FFF2-40B4-BE49-F238E27FC236}">
                  <a16:creationId xmlns:a16="http://schemas.microsoft.com/office/drawing/2014/main" id="{5F11855A-31A4-B0CB-DEE5-F501430345D8}"/>
                </a:ext>
              </a:extLst>
            </p:cNvPr>
            <p:cNvSpPr/>
            <p:nvPr/>
          </p:nvSpPr>
          <p:spPr>
            <a:xfrm>
              <a:off x="6440938" y="2147992"/>
              <a:ext cx="18553" cy="360648"/>
            </a:xfrm>
            <a:custGeom>
              <a:avLst/>
              <a:gdLst>
                <a:gd name="connsiteX0" fmla="*/ 0 w 18553"/>
                <a:gd name="connsiteY0" fmla="*/ 0 h 360648"/>
                <a:gd name="connsiteX1" fmla="*/ 18553 w 18553"/>
                <a:gd name="connsiteY1" fmla="*/ 0 h 360648"/>
                <a:gd name="connsiteX2" fmla="*/ 18553 w 18553"/>
                <a:gd name="connsiteY2" fmla="*/ 360648 h 360648"/>
                <a:gd name="connsiteX3" fmla="*/ 0 w 18553"/>
                <a:gd name="connsiteY3" fmla="*/ 360648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60648">
                  <a:moveTo>
                    <a:pt x="0" y="0"/>
                  </a:moveTo>
                  <a:lnTo>
                    <a:pt x="18553" y="0"/>
                  </a:lnTo>
                  <a:lnTo>
                    <a:pt x="18553" y="360648"/>
                  </a:lnTo>
                  <a:lnTo>
                    <a:pt x="0" y="3606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6" name="Freeform 713">
              <a:extLst>
                <a:ext uri="{FF2B5EF4-FFF2-40B4-BE49-F238E27FC236}">
                  <a16:creationId xmlns:a16="http://schemas.microsoft.com/office/drawing/2014/main" id="{53EC97AE-34AB-DD54-2636-CBAAF00A76F5}"/>
                </a:ext>
              </a:extLst>
            </p:cNvPr>
            <p:cNvSpPr/>
            <p:nvPr/>
          </p:nvSpPr>
          <p:spPr>
            <a:xfrm>
              <a:off x="6478172" y="2147992"/>
              <a:ext cx="18553" cy="372339"/>
            </a:xfrm>
            <a:custGeom>
              <a:avLst/>
              <a:gdLst>
                <a:gd name="connsiteX0" fmla="*/ 0 w 18553"/>
                <a:gd name="connsiteY0" fmla="*/ 0 h 372339"/>
                <a:gd name="connsiteX1" fmla="*/ 18554 w 18553"/>
                <a:gd name="connsiteY1" fmla="*/ 0 h 372339"/>
                <a:gd name="connsiteX2" fmla="*/ 18554 w 18553"/>
                <a:gd name="connsiteY2" fmla="*/ 372339 h 372339"/>
                <a:gd name="connsiteX3" fmla="*/ 0 w 18553"/>
                <a:gd name="connsiteY3" fmla="*/ 372339 h 37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72339">
                  <a:moveTo>
                    <a:pt x="0" y="0"/>
                  </a:moveTo>
                  <a:lnTo>
                    <a:pt x="18554" y="0"/>
                  </a:lnTo>
                  <a:lnTo>
                    <a:pt x="18554" y="372339"/>
                  </a:lnTo>
                  <a:lnTo>
                    <a:pt x="0" y="37233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7" name="Freeform 714">
              <a:extLst>
                <a:ext uri="{FF2B5EF4-FFF2-40B4-BE49-F238E27FC236}">
                  <a16:creationId xmlns:a16="http://schemas.microsoft.com/office/drawing/2014/main" id="{8CC56806-961A-9C0E-A32A-1CB3B487B63A}"/>
                </a:ext>
              </a:extLst>
            </p:cNvPr>
            <p:cNvSpPr/>
            <p:nvPr/>
          </p:nvSpPr>
          <p:spPr>
            <a:xfrm>
              <a:off x="6608173" y="2147992"/>
              <a:ext cx="18553" cy="395594"/>
            </a:xfrm>
            <a:custGeom>
              <a:avLst/>
              <a:gdLst>
                <a:gd name="connsiteX0" fmla="*/ 0 w 18553"/>
                <a:gd name="connsiteY0" fmla="*/ 0 h 395594"/>
                <a:gd name="connsiteX1" fmla="*/ 18554 w 18553"/>
                <a:gd name="connsiteY1" fmla="*/ 0 h 395594"/>
                <a:gd name="connsiteX2" fmla="*/ 18554 w 18553"/>
                <a:gd name="connsiteY2" fmla="*/ 395595 h 395594"/>
                <a:gd name="connsiteX3" fmla="*/ 0 w 18553"/>
                <a:gd name="connsiteY3" fmla="*/ 395595 h 39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395594">
                  <a:moveTo>
                    <a:pt x="0" y="0"/>
                  </a:moveTo>
                  <a:lnTo>
                    <a:pt x="18554" y="0"/>
                  </a:lnTo>
                  <a:lnTo>
                    <a:pt x="18554" y="395595"/>
                  </a:lnTo>
                  <a:lnTo>
                    <a:pt x="0" y="3955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8" name="Freeform 715">
              <a:extLst>
                <a:ext uri="{FF2B5EF4-FFF2-40B4-BE49-F238E27FC236}">
                  <a16:creationId xmlns:a16="http://schemas.microsoft.com/office/drawing/2014/main" id="{32974EA3-53B3-90FA-08CE-697636E67DFF}"/>
                </a:ext>
              </a:extLst>
            </p:cNvPr>
            <p:cNvSpPr/>
            <p:nvPr/>
          </p:nvSpPr>
          <p:spPr>
            <a:xfrm>
              <a:off x="6738301" y="2147992"/>
              <a:ext cx="18553" cy="418850"/>
            </a:xfrm>
            <a:custGeom>
              <a:avLst/>
              <a:gdLst>
                <a:gd name="connsiteX0" fmla="*/ 0 w 18553"/>
                <a:gd name="connsiteY0" fmla="*/ 0 h 418850"/>
                <a:gd name="connsiteX1" fmla="*/ 18553 w 18553"/>
                <a:gd name="connsiteY1" fmla="*/ 0 h 418850"/>
                <a:gd name="connsiteX2" fmla="*/ 18553 w 18553"/>
                <a:gd name="connsiteY2" fmla="*/ 418850 h 418850"/>
                <a:gd name="connsiteX3" fmla="*/ 0 w 18553"/>
                <a:gd name="connsiteY3" fmla="*/ 418850 h 41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18850">
                  <a:moveTo>
                    <a:pt x="0" y="0"/>
                  </a:moveTo>
                  <a:lnTo>
                    <a:pt x="18553" y="0"/>
                  </a:lnTo>
                  <a:lnTo>
                    <a:pt x="18553" y="418850"/>
                  </a:lnTo>
                  <a:lnTo>
                    <a:pt x="0" y="41885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9" name="Freeform 716">
              <a:extLst>
                <a:ext uri="{FF2B5EF4-FFF2-40B4-BE49-F238E27FC236}">
                  <a16:creationId xmlns:a16="http://schemas.microsoft.com/office/drawing/2014/main" id="{834BA826-6725-0EC1-A73D-469F6AA562C6}"/>
                </a:ext>
              </a:extLst>
            </p:cNvPr>
            <p:cNvSpPr/>
            <p:nvPr/>
          </p:nvSpPr>
          <p:spPr>
            <a:xfrm>
              <a:off x="6775535" y="2147992"/>
              <a:ext cx="18553" cy="430541"/>
            </a:xfrm>
            <a:custGeom>
              <a:avLst/>
              <a:gdLst>
                <a:gd name="connsiteX0" fmla="*/ 0 w 18553"/>
                <a:gd name="connsiteY0" fmla="*/ 0 h 430541"/>
                <a:gd name="connsiteX1" fmla="*/ 18553 w 18553"/>
                <a:gd name="connsiteY1" fmla="*/ 0 h 430541"/>
                <a:gd name="connsiteX2" fmla="*/ 18553 w 18553"/>
                <a:gd name="connsiteY2" fmla="*/ 430541 h 430541"/>
                <a:gd name="connsiteX3" fmla="*/ 0 w 18553"/>
                <a:gd name="connsiteY3" fmla="*/ 430541 h 43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30541">
                  <a:moveTo>
                    <a:pt x="0" y="0"/>
                  </a:moveTo>
                  <a:lnTo>
                    <a:pt x="18553" y="0"/>
                  </a:lnTo>
                  <a:lnTo>
                    <a:pt x="18553" y="430541"/>
                  </a:lnTo>
                  <a:lnTo>
                    <a:pt x="0" y="43054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0" name="Freeform 717">
              <a:extLst>
                <a:ext uri="{FF2B5EF4-FFF2-40B4-BE49-F238E27FC236}">
                  <a16:creationId xmlns:a16="http://schemas.microsoft.com/office/drawing/2014/main" id="{517326CE-1533-A6EE-F09A-9E9EBC603389}"/>
                </a:ext>
              </a:extLst>
            </p:cNvPr>
            <p:cNvSpPr/>
            <p:nvPr/>
          </p:nvSpPr>
          <p:spPr>
            <a:xfrm>
              <a:off x="6812769" y="2147992"/>
              <a:ext cx="18553" cy="442105"/>
            </a:xfrm>
            <a:custGeom>
              <a:avLst/>
              <a:gdLst>
                <a:gd name="connsiteX0" fmla="*/ 0 w 18553"/>
                <a:gd name="connsiteY0" fmla="*/ 0 h 442105"/>
                <a:gd name="connsiteX1" fmla="*/ 18553 w 18553"/>
                <a:gd name="connsiteY1" fmla="*/ 0 h 442105"/>
                <a:gd name="connsiteX2" fmla="*/ 18553 w 18553"/>
                <a:gd name="connsiteY2" fmla="*/ 442106 h 442105"/>
                <a:gd name="connsiteX3" fmla="*/ 0 w 18553"/>
                <a:gd name="connsiteY3" fmla="*/ 442106 h 442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42105">
                  <a:moveTo>
                    <a:pt x="0" y="0"/>
                  </a:moveTo>
                  <a:lnTo>
                    <a:pt x="18553" y="0"/>
                  </a:lnTo>
                  <a:lnTo>
                    <a:pt x="18553" y="442106"/>
                  </a:lnTo>
                  <a:lnTo>
                    <a:pt x="0" y="44210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1" name="Freeform 718">
              <a:extLst>
                <a:ext uri="{FF2B5EF4-FFF2-40B4-BE49-F238E27FC236}">
                  <a16:creationId xmlns:a16="http://schemas.microsoft.com/office/drawing/2014/main" id="{124A65B3-E6DC-DCF1-7AA5-B23297A71466}"/>
                </a:ext>
              </a:extLst>
            </p:cNvPr>
            <p:cNvSpPr/>
            <p:nvPr/>
          </p:nvSpPr>
          <p:spPr>
            <a:xfrm>
              <a:off x="6831323" y="2147992"/>
              <a:ext cx="18553" cy="453796"/>
            </a:xfrm>
            <a:custGeom>
              <a:avLst/>
              <a:gdLst>
                <a:gd name="connsiteX0" fmla="*/ 0 w 18553"/>
                <a:gd name="connsiteY0" fmla="*/ 0 h 453796"/>
                <a:gd name="connsiteX1" fmla="*/ 18553 w 18553"/>
                <a:gd name="connsiteY1" fmla="*/ 0 h 453796"/>
                <a:gd name="connsiteX2" fmla="*/ 18553 w 18553"/>
                <a:gd name="connsiteY2" fmla="*/ 453797 h 453796"/>
                <a:gd name="connsiteX3" fmla="*/ 0 w 18553"/>
                <a:gd name="connsiteY3" fmla="*/ 453797 h 45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53796">
                  <a:moveTo>
                    <a:pt x="0" y="0"/>
                  </a:moveTo>
                  <a:lnTo>
                    <a:pt x="18553" y="0"/>
                  </a:lnTo>
                  <a:lnTo>
                    <a:pt x="18553" y="453797"/>
                  </a:lnTo>
                  <a:lnTo>
                    <a:pt x="0" y="45379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2" name="Freeform 719">
              <a:extLst>
                <a:ext uri="{FF2B5EF4-FFF2-40B4-BE49-F238E27FC236}">
                  <a16:creationId xmlns:a16="http://schemas.microsoft.com/office/drawing/2014/main" id="{FA7DFEA9-9CDF-E238-D045-D369D3C11109}"/>
                </a:ext>
              </a:extLst>
            </p:cNvPr>
            <p:cNvSpPr/>
            <p:nvPr/>
          </p:nvSpPr>
          <p:spPr>
            <a:xfrm>
              <a:off x="6849876" y="2147992"/>
              <a:ext cx="18553" cy="453796"/>
            </a:xfrm>
            <a:custGeom>
              <a:avLst/>
              <a:gdLst>
                <a:gd name="connsiteX0" fmla="*/ 0 w 18553"/>
                <a:gd name="connsiteY0" fmla="*/ 0 h 453796"/>
                <a:gd name="connsiteX1" fmla="*/ 18553 w 18553"/>
                <a:gd name="connsiteY1" fmla="*/ 0 h 453796"/>
                <a:gd name="connsiteX2" fmla="*/ 18553 w 18553"/>
                <a:gd name="connsiteY2" fmla="*/ 453797 h 453796"/>
                <a:gd name="connsiteX3" fmla="*/ 0 w 18553"/>
                <a:gd name="connsiteY3" fmla="*/ 453797 h 45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53796">
                  <a:moveTo>
                    <a:pt x="0" y="0"/>
                  </a:moveTo>
                  <a:lnTo>
                    <a:pt x="18553" y="0"/>
                  </a:lnTo>
                  <a:lnTo>
                    <a:pt x="18553" y="453797"/>
                  </a:lnTo>
                  <a:lnTo>
                    <a:pt x="0" y="45379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3" name="Freeform 720">
              <a:extLst>
                <a:ext uri="{FF2B5EF4-FFF2-40B4-BE49-F238E27FC236}">
                  <a16:creationId xmlns:a16="http://schemas.microsoft.com/office/drawing/2014/main" id="{A4A01A75-D292-181F-8758-51662A0C9D04}"/>
                </a:ext>
              </a:extLst>
            </p:cNvPr>
            <p:cNvSpPr/>
            <p:nvPr/>
          </p:nvSpPr>
          <p:spPr>
            <a:xfrm>
              <a:off x="6887110" y="2147992"/>
              <a:ext cx="18553" cy="477052"/>
            </a:xfrm>
            <a:custGeom>
              <a:avLst/>
              <a:gdLst>
                <a:gd name="connsiteX0" fmla="*/ 0 w 18553"/>
                <a:gd name="connsiteY0" fmla="*/ 0 h 477052"/>
                <a:gd name="connsiteX1" fmla="*/ 18553 w 18553"/>
                <a:gd name="connsiteY1" fmla="*/ 0 h 477052"/>
                <a:gd name="connsiteX2" fmla="*/ 18553 w 18553"/>
                <a:gd name="connsiteY2" fmla="*/ 477052 h 477052"/>
                <a:gd name="connsiteX3" fmla="*/ 0 w 18553"/>
                <a:gd name="connsiteY3" fmla="*/ 477052 h 47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77052">
                  <a:moveTo>
                    <a:pt x="0" y="0"/>
                  </a:moveTo>
                  <a:lnTo>
                    <a:pt x="18553" y="0"/>
                  </a:lnTo>
                  <a:lnTo>
                    <a:pt x="18553" y="477052"/>
                  </a:lnTo>
                  <a:lnTo>
                    <a:pt x="0" y="4770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4" name="Freeform 721">
              <a:extLst>
                <a:ext uri="{FF2B5EF4-FFF2-40B4-BE49-F238E27FC236}">
                  <a16:creationId xmlns:a16="http://schemas.microsoft.com/office/drawing/2014/main" id="{59BBD950-9B44-3F27-F319-35F6632E20D3}"/>
                </a:ext>
              </a:extLst>
            </p:cNvPr>
            <p:cNvSpPr/>
            <p:nvPr/>
          </p:nvSpPr>
          <p:spPr>
            <a:xfrm>
              <a:off x="6905664" y="2147992"/>
              <a:ext cx="18553" cy="477052"/>
            </a:xfrm>
            <a:custGeom>
              <a:avLst/>
              <a:gdLst>
                <a:gd name="connsiteX0" fmla="*/ 0 w 18553"/>
                <a:gd name="connsiteY0" fmla="*/ 0 h 477052"/>
                <a:gd name="connsiteX1" fmla="*/ 18553 w 18553"/>
                <a:gd name="connsiteY1" fmla="*/ 0 h 477052"/>
                <a:gd name="connsiteX2" fmla="*/ 18553 w 18553"/>
                <a:gd name="connsiteY2" fmla="*/ 477052 h 477052"/>
                <a:gd name="connsiteX3" fmla="*/ 0 w 18553"/>
                <a:gd name="connsiteY3" fmla="*/ 477052 h 47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77052">
                  <a:moveTo>
                    <a:pt x="0" y="0"/>
                  </a:moveTo>
                  <a:lnTo>
                    <a:pt x="18553" y="0"/>
                  </a:lnTo>
                  <a:lnTo>
                    <a:pt x="18553" y="477052"/>
                  </a:lnTo>
                  <a:lnTo>
                    <a:pt x="0" y="4770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5" name="Freeform 722">
              <a:extLst>
                <a:ext uri="{FF2B5EF4-FFF2-40B4-BE49-F238E27FC236}">
                  <a16:creationId xmlns:a16="http://schemas.microsoft.com/office/drawing/2014/main" id="{B436D881-07C1-DCAF-26B4-E93E1FBE5CD7}"/>
                </a:ext>
              </a:extLst>
            </p:cNvPr>
            <p:cNvSpPr/>
            <p:nvPr/>
          </p:nvSpPr>
          <p:spPr>
            <a:xfrm>
              <a:off x="6924344" y="2147992"/>
              <a:ext cx="18553" cy="477052"/>
            </a:xfrm>
            <a:custGeom>
              <a:avLst/>
              <a:gdLst>
                <a:gd name="connsiteX0" fmla="*/ 0 w 18553"/>
                <a:gd name="connsiteY0" fmla="*/ 0 h 477052"/>
                <a:gd name="connsiteX1" fmla="*/ 18553 w 18553"/>
                <a:gd name="connsiteY1" fmla="*/ 0 h 477052"/>
                <a:gd name="connsiteX2" fmla="*/ 18553 w 18553"/>
                <a:gd name="connsiteY2" fmla="*/ 477052 h 477052"/>
                <a:gd name="connsiteX3" fmla="*/ 0 w 18553"/>
                <a:gd name="connsiteY3" fmla="*/ 477052 h 47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77052">
                  <a:moveTo>
                    <a:pt x="0" y="0"/>
                  </a:moveTo>
                  <a:lnTo>
                    <a:pt x="18553" y="0"/>
                  </a:lnTo>
                  <a:lnTo>
                    <a:pt x="18553" y="477052"/>
                  </a:lnTo>
                  <a:lnTo>
                    <a:pt x="0" y="4770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6" name="Freeform 723">
              <a:extLst>
                <a:ext uri="{FF2B5EF4-FFF2-40B4-BE49-F238E27FC236}">
                  <a16:creationId xmlns:a16="http://schemas.microsoft.com/office/drawing/2014/main" id="{57D3B92B-6ED7-B42C-6D59-4193D08C2E5D}"/>
                </a:ext>
              </a:extLst>
            </p:cNvPr>
            <p:cNvSpPr/>
            <p:nvPr/>
          </p:nvSpPr>
          <p:spPr>
            <a:xfrm>
              <a:off x="6942898" y="2147992"/>
              <a:ext cx="18553" cy="488743"/>
            </a:xfrm>
            <a:custGeom>
              <a:avLst/>
              <a:gdLst>
                <a:gd name="connsiteX0" fmla="*/ 0 w 18553"/>
                <a:gd name="connsiteY0" fmla="*/ 0 h 488743"/>
                <a:gd name="connsiteX1" fmla="*/ 18553 w 18553"/>
                <a:gd name="connsiteY1" fmla="*/ 0 h 488743"/>
                <a:gd name="connsiteX2" fmla="*/ 18553 w 18553"/>
                <a:gd name="connsiteY2" fmla="*/ 488743 h 488743"/>
                <a:gd name="connsiteX3" fmla="*/ 0 w 18553"/>
                <a:gd name="connsiteY3" fmla="*/ 488743 h 4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88743">
                  <a:moveTo>
                    <a:pt x="0" y="0"/>
                  </a:moveTo>
                  <a:lnTo>
                    <a:pt x="18553" y="0"/>
                  </a:lnTo>
                  <a:lnTo>
                    <a:pt x="18553" y="488743"/>
                  </a:lnTo>
                  <a:lnTo>
                    <a:pt x="0" y="48874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7" name="Freeform 724">
              <a:extLst>
                <a:ext uri="{FF2B5EF4-FFF2-40B4-BE49-F238E27FC236}">
                  <a16:creationId xmlns:a16="http://schemas.microsoft.com/office/drawing/2014/main" id="{F00E5A22-CDEB-CAB4-6788-357B18AF28D7}"/>
                </a:ext>
              </a:extLst>
            </p:cNvPr>
            <p:cNvSpPr/>
            <p:nvPr/>
          </p:nvSpPr>
          <p:spPr>
            <a:xfrm>
              <a:off x="6961451" y="2147992"/>
              <a:ext cx="18553" cy="488743"/>
            </a:xfrm>
            <a:custGeom>
              <a:avLst/>
              <a:gdLst>
                <a:gd name="connsiteX0" fmla="*/ 0 w 18553"/>
                <a:gd name="connsiteY0" fmla="*/ 0 h 488743"/>
                <a:gd name="connsiteX1" fmla="*/ 18553 w 18553"/>
                <a:gd name="connsiteY1" fmla="*/ 0 h 488743"/>
                <a:gd name="connsiteX2" fmla="*/ 18553 w 18553"/>
                <a:gd name="connsiteY2" fmla="*/ 488743 h 488743"/>
                <a:gd name="connsiteX3" fmla="*/ 0 w 18553"/>
                <a:gd name="connsiteY3" fmla="*/ 488743 h 4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88743">
                  <a:moveTo>
                    <a:pt x="0" y="0"/>
                  </a:moveTo>
                  <a:lnTo>
                    <a:pt x="18553" y="0"/>
                  </a:lnTo>
                  <a:lnTo>
                    <a:pt x="18553" y="488743"/>
                  </a:lnTo>
                  <a:lnTo>
                    <a:pt x="0" y="48874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8" name="Freeform 725">
              <a:extLst>
                <a:ext uri="{FF2B5EF4-FFF2-40B4-BE49-F238E27FC236}">
                  <a16:creationId xmlns:a16="http://schemas.microsoft.com/office/drawing/2014/main" id="{3401A5CB-DAF8-816F-9C0E-21F962425FE6}"/>
                </a:ext>
              </a:extLst>
            </p:cNvPr>
            <p:cNvSpPr/>
            <p:nvPr/>
          </p:nvSpPr>
          <p:spPr>
            <a:xfrm>
              <a:off x="6998685" y="2147992"/>
              <a:ext cx="18553" cy="488743"/>
            </a:xfrm>
            <a:custGeom>
              <a:avLst/>
              <a:gdLst>
                <a:gd name="connsiteX0" fmla="*/ 0 w 18553"/>
                <a:gd name="connsiteY0" fmla="*/ 0 h 488743"/>
                <a:gd name="connsiteX1" fmla="*/ 18553 w 18553"/>
                <a:gd name="connsiteY1" fmla="*/ 0 h 488743"/>
                <a:gd name="connsiteX2" fmla="*/ 18553 w 18553"/>
                <a:gd name="connsiteY2" fmla="*/ 488743 h 488743"/>
                <a:gd name="connsiteX3" fmla="*/ 0 w 18553"/>
                <a:gd name="connsiteY3" fmla="*/ 488743 h 4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88743">
                  <a:moveTo>
                    <a:pt x="0" y="0"/>
                  </a:moveTo>
                  <a:lnTo>
                    <a:pt x="18553" y="0"/>
                  </a:lnTo>
                  <a:lnTo>
                    <a:pt x="18553" y="488743"/>
                  </a:lnTo>
                  <a:lnTo>
                    <a:pt x="0" y="48874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9" name="Freeform 726">
              <a:extLst>
                <a:ext uri="{FF2B5EF4-FFF2-40B4-BE49-F238E27FC236}">
                  <a16:creationId xmlns:a16="http://schemas.microsoft.com/office/drawing/2014/main" id="{8AE88C1A-3749-1BF3-5215-4EDC731A1725}"/>
                </a:ext>
              </a:extLst>
            </p:cNvPr>
            <p:cNvSpPr/>
            <p:nvPr/>
          </p:nvSpPr>
          <p:spPr>
            <a:xfrm>
              <a:off x="7017238" y="2147992"/>
              <a:ext cx="18553" cy="488743"/>
            </a:xfrm>
            <a:custGeom>
              <a:avLst/>
              <a:gdLst>
                <a:gd name="connsiteX0" fmla="*/ 0 w 18553"/>
                <a:gd name="connsiteY0" fmla="*/ 0 h 488743"/>
                <a:gd name="connsiteX1" fmla="*/ 18553 w 18553"/>
                <a:gd name="connsiteY1" fmla="*/ 0 h 488743"/>
                <a:gd name="connsiteX2" fmla="*/ 18553 w 18553"/>
                <a:gd name="connsiteY2" fmla="*/ 488743 h 488743"/>
                <a:gd name="connsiteX3" fmla="*/ 0 w 18553"/>
                <a:gd name="connsiteY3" fmla="*/ 488743 h 48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488743">
                  <a:moveTo>
                    <a:pt x="0" y="0"/>
                  </a:moveTo>
                  <a:lnTo>
                    <a:pt x="18553" y="0"/>
                  </a:lnTo>
                  <a:lnTo>
                    <a:pt x="18553" y="488743"/>
                  </a:lnTo>
                  <a:lnTo>
                    <a:pt x="0" y="48874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0" name="Freeform 727">
              <a:extLst>
                <a:ext uri="{FF2B5EF4-FFF2-40B4-BE49-F238E27FC236}">
                  <a16:creationId xmlns:a16="http://schemas.microsoft.com/office/drawing/2014/main" id="{7AFD2EC4-F3E9-CD8C-1EAC-D93F1398A7BC}"/>
                </a:ext>
              </a:extLst>
            </p:cNvPr>
            <p:cNvSpPr/>
            <p:nvPr/>
          </p:nvSpPr>
          <p:spPr>
            <a:xfrm>
              <a:off x="7035919" y="2147992"/>
              <a:ext cx="18553" cy="500307"/>
            </a:xfrm>
            <a:custGeom>
              <a:avLst/>
              <a:gdLst>
                <a:gd name="connsiteX0" fmla="*/ 0 w 18553"/>
                <a:gd name="connsiteY0" fmla="*/ 0 h 500307"/>
                <a:gd name="connsiteX1" fmla="*/ 18553 w 18553"/>
                <a:gd name="connsiteY1" fmla="*/ 0 h 500307"/>
                <a:gd name="connsiteX2" fmla="*/ 18553 w 18553"/>
                <a:gd name="connsiteY2" fmla="*/ 500307 h 500307"/>
                <a:gd name="connsiteX3" fmla="*/ 0 w 18553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00307">
                  <a:moveTo>
                    <a:pt x="0" y="0"/>
                  </a:moveTo>
                  <a:lnTo>
                    <a:pt x="18553" y="0"/>
                  </a:lnTo>
                  <a:lnTo>
                    <a:pt x="18553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1" name="Freeform 728">
              <a:extLst>
                <a:ext uri="{FF2B5EF4-FFF2-40B4-BE49-F238E27FC236}">
                  <a16:creationId xmlns:a16="http://schemas.microsoft.com/office/drawing/2014/main" id="{FF462633-C6A0-1A53-7C86-5E0B107C3A85}"/>
                </a:ext>
              </a:extLst>
            </p:cNvPr>
            <p:cNvSpPr/>
            <p:nvPr/>
          </p:nvSpPr>
          <p:spPr>
            <a:xfrm>
              <a:off x="7110260" y="2147992"/>
              <a:ext cx="18553" cy="500307"/>
            </a:xfrm>
            <a:custGeom>
              <a:avLst/>
              <a:gdLst>
                <a:gd name="connsiteX0" fmla="*/ 0 w 18553"/>
                <a:gd name="connsiteY0" fmla="*/ 0 h 500307"/>
                <a:gd name="connsiteX1" fmla="*/ 18553 w 18553"/>
                <a:gd name="connsiteY1" fmla="*/ 0 h 500307"/>
                <a:gd name="connsiteX2" fmla="*/ 18553 w 18553"/>
                <a:gd name="connsiteY2" fmla="*/ 500307 h 500307"/>
                <a:gd name="connsiteX3" fmla="*/ 0 w 18553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00307">
                  <a:moveTo>
                    <a:pt x="0" y="0"/>
                  </a:moveTo>
                  <a:lnTo>
                    <a:pt x="18553" y="0"/>
                  </a:lnTo>
                  <a:lnTo>
                    <a:pt x="18553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2" name="Freeform 729">
              <a:extLst>
                <a:ext uri="{FF2B5EF4-FFF2-40B4-BE49-F238E27FC236}">
                  <a16:creationId xmlns:a16="http://schemas.microsoft.com/office/drawing/2014/main" id="{731A89B6-BE56-37F5-0807-0BC24648542C}"/>
                </a:ext>
              </a:extLst>
            </p:cNvPr>
            <p:cNvSpPr/>
            <p:nvPr/>
          </p:nvSpPr>
          <p:spPr>
            <a:xfrm>
              <a:off x="7128813" y="2147992"/>
              <a:ext cx="18553" cy="511998"/>
            </a:xfrm>
            <a:custGeom>
              <a:avLst/>
              <a:gdLst>
                <a:gd name="connsiteX0" fmla="*/ 0 w 18553"/>
                <a:gd name="connsiteY0" fmla="*/ 0 h 511998"/>
                <a:gd name="connsiteX1" fmla="*/ 18554 w 18553"/>
                <a:gd name="connsiteY1" fmla="*/ 0 h 511998"/>
                <a:gd name="connsiteX2" fmla="*/ 18554 w 18553"/>
                <a:gd name="connsiteY2" fmla="*/ 511999 h 511998"/>
                <a:gd name="connsiteX3" fmla="*/ 0 w 18553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11998">
                  <a:moveTo>
                    <a:pt x="0" y="0"/>
                  </a:moveTo>
                  <a:lnTo>
                    <a:pt x="18554" y="0"/>
                  </a:lnTo>
                  <a:lnTo>
                    <a:pt x="18554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3" name="Freeform 730">
              <a:extLst>
                <a:ext uri="{FF2B5EF4-FFF2-40B4-BE49-F238E27FC236}">
                  <a16:creationId xmlns:a16="http://schemas.microsoft.com/office/drawing/2014/main" id="{E85ED4FC-F40B-84A8-E172-21D5E6F027CF}"/>
                </a:ext>
              </a:extLst>
            </p:cNvPr>
            <p:cNvSpPr/>
            <p:nvPr/>
          </p:nvSpPr>
          <p:spPr>
            <a:xfrm>
              <a:off x="7147367" y="2147992"/>
              <a:ext cx="18553" cy="511998"/>
            </a:xfrm>
            <a:custGeom>
              <a:avLst/>
              <a:gdLst>
                <a:gd name="connsiteX0" fmla="*/ 0 w 18553"/>
                <a:gd name="connsiteY0" fmla="*/ 0 h 511998"/>
                <a:gd name="connsiteX1" fmla="*/ 18553 w 18553"/>
                <a:gd name="connsiteY1" fmla="*/ 0 h 511998"/>
                <a:gd name="connsiteX2" fmla="*/ 18553 w 18553"/>
                <a:gd name="connsiteY2" fmla="*/ 511999 h 511998"/>
                <a:gd name="connsiteX3" fmla="*/ 0 w 18553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11998">
                  <a:moveTo>
                    <a:pt x="0" y="0"/>
                  </a:moveTo>
                  <a:lnTo>
                    <a:pt x="18553" y="0"/>
                  </a:lnTo>
                  <a:lnTo>
                    <a:pt x="18553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4" name="Freeform 731">
              <a:extLst>
                <a:ext uri="{FF2B5EF4-FFF2-40B4-BE49-F238E27FC236}">
                  <a16:creationId xmlns:a16="http://schemas.microsoft.com/office/drawing/2014/main" id="{2DD8836D-EC9B-B5FD-AD8F-61129450F15A}"/>
                </a:ext>
              </a:extLst>
            </p:cNvPr>
            <p:cNvSpPr/>
            <p:nvPr/>
          </p:nvSpPr>
          <p:spPr>
            <a:xfrm>
              <a:off x="7166047" y="2147992"/>
              <a:ext cx="18553" cy="511998"/>
            </a:xfrm>
            <a:custGeom>
              <a:avLst/>
              <a:gdLst>
                <a:gd name="connsiteX0" fmla="*/ 0 w 18553"/>
                <a:gd name="connsiteY0" fmla="*/ 0 h 511998"/>
                <a:gd name="connsiteX1" fmla="*/ 18553 w 18553"/>
                <a:gd name="connsiteY1" fmla="*/ 0 h 511998"/>
                <a:gd name="connsiteX2" fmla="*/ 18553 w 18553"/>
                <a:gd name="connsiteY2" fmla="*/ 511999 h 511998"/>
                <a:gd name="connsiteX3" fmla="*/ 0 w 18553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11998">
                  <a:moveTo>
                    <a:pt x="0" y="0"/>
                  </a:moveTo>
                  <a:lnTo>
                    <a:pt x="18553" y="0"/>
                  </a:lnTo>
                  <a:lnTo>
                    <a:pt x="18553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5" name="Freeform 732">
              <a:extLst>
                <a:ext uri="{FF2B5EF4-FFF2-40B4-BE49-F238E27FC236}">
                  <a16:creationId xmlns:a16="http://schemas.microsoft.com/office/drawing/2014/main" id="{3D5C4D7C-921D-97B7-CF57-C0786AE4918A}"/>
                </a:ext>
              </a:extLst>
            </p:cNvPr>
            <p:cNvSpPr/>
            <p:nvPr/>
          </p:nvSpPr>
          <p:spPr>
            <a:xfrm>
              <a:off x="7221835" y="2147992"/>
              <a:ext cx="18553" cy="523562"/>
            </a:xfrm>
            <a:custGeom>
              <a:avLst/>
              <a:gdLst>
                <a:gd name="connsiteX0" fmla="*/ 0 w 18553"/>
                <a:gd name="connsiteY0" fmla="*/ 0 h 523562"/>
                <a:gd name="connsiteX1" fmla="*/ 18553 w 18553"/>
                <a:gd name="connsiteY1" fmla="*/ 0 h 523562"/>
                <a:gd name="connsiteX2" fmla="*/ 18553 w 18553"/>
                <a:gd name="connsiteY2" fmla="*/ 523563 h 523562"/>
                <a:gd name="connsiteX3" fmla="*/ 0 w 18553"/>
                <a:gd name="connsiteY3" fmla="*/ 523563 h 52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23562">
                  <a:moveTo>
                    <a:pt x="0" y="0"/>
                  </a:moveTo>
                  <a:lnTo>
                    <a:pt x="18553" y="0"/>
                  </a:lnTo>
                  <a:lnTo>
                    <a:pt x="18553" y="523563"/>
                  </a:lnTo>
                  <a:lnTo>
                    <a:pt x="0" y="52356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6" name="Freeform 733">
              <a:extLst>
                <a:ext uri="{FF2B5EF4-FFF2-40B4-BE49-F238E27FC236}">
                  <a16:creationId xmlns:a16="http://schemas.microsoft.com/office/drawing/2014/main" id="{34C1C8B0-9EC0-55B6-4B18-AB52D47BB051}"/>
                </a:ext>
              </a:extLst>
            </p:cNvPr>
            <p:cNvSpPr/>
            <p:nvPr/>
          </p:nvSpPr>
          <p:spPr>
            <a:xfrm>
              <a:off x="7240388" y="2147992"/>
              <a:ext cx="18553" cy="535253"/>
            </a:xfrm>
            <a:custGeom>
              <a:avLst/>
              <a:gdLst>
                <a:gd name="connsiteX0" fmla="*/ 0 w 18553"/>
                <a:gd name="connsiteY0" fmla="*/ 0 h 535253"/>
                <a:gd name="connsiteX1" fmla="*/ 18554 w 18553"/>
                <a:gd name="connsiteY1" fmla="*/ 0 h 535253"/>
                <a:gd name="connsiteX2" fmla="*/ 18554 w 18553"/>
                <a:gd name="connsiteY2" fmla="*/ 535254 h 535253"/>
                <a:gd name="connsiteX3" fmla="*/ 0 w 18553"/>
                <a:gd name="connsiteY3" fmla="*/ 535254 h 53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35253">
                  <a:moveTo>
                    <a:pt x="0" y="0"/>
                  </a:moveTo>
                  <a:lnTo>
                    <a:pt x="18554" y="0"/>
                  </a:lnTo>
                  <a:lnTo>
                    <a:pt x="18554" y="535254"/>
                  </a:lnTo>
                  <a:lnTo>
                    <a:pt x="0" y="53525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7" name="Freeform 734">
              <a:extLst>
                <a:ext uri="{FF2B5EF4-FFF2-40B4-BE49-F238E27FC236}">
                  <a16:creationId xmlns:a16="http://schemas.microsoft.com/office/drawing/2014/main" id="{E3114314-569A-69E6-1A14-9D6CBC5CD112}"/>
                </a:ext>
              </a:extLst>
            </p:cNvPr>
            <p:cNvSpPr/>
            <p:nvPr/>
          </p:nvSpPr>
          <p:spPr>
            <a:xfrm>
              <a:off x="7258814" y="2147992"/>
              <a:ext cx="18553" cy="546945"/>
            </a:xfrm>
            <a:custGeom>
              <a:avLst/>
              <a:gdLst>
                <a:gd name="connsiteX0" fmla="*/ 0 w 18553"/>
                <a:gd name="connsiteY0" fmla="*/ 0 h 546945"/>
                <a:gd name="connsiteX1" fmla="*/ 18553 w 18553"/>
                <a:gd name="connsiteY1" fmla="*/ 0 h 546945"/>
                <a:gd name="connsiteX2" fmla="*/ 18553 w 18553"/>
                <a:gd name="connsiteY2" fmla="*/ 546945 h 546945"/>
                <a:gd name="connsiteX3" fmla="*/ 0 w 18553"/>
                <a:gd name="connsiteY3" fmla="*/ 546945 h 54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46945">
                  <a:moveTo>
                    <a:pt x="0" y="0"/>
                  </a:moveTo>
                  <a:lnTo>
                    <a:pt x="18553" y="0"/>
                  </a:lnTo>
                  <a:lnTo>
                    <a:pt x="18553" y="546945"/>
                  </a:lnTo>
                  <a:lnTo>
                    <a:pt x="0" y="54694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8" name="Freeform 735">
              <a:extLst>
                <a:ext uri="{FF2B5EF4-FFF2-40B4-BE49-F238E27FC236}">
                  <a16:creationId xmlns:a16="http://schemas.microsoft.com/office/drawing/2014/main" id="{DD33170F-820D-A00B-C64A-440D9879F7D8}"/>
                </a:ext>
              </a:extLst>
            </p:cNvPr>
            <p:cNvSpPr/>
            <p:nvPr/>
          </p:nvSpPr>
          <p:spPr>
            <a:xfrm>
              <a:off x="7277622" y="2147992"/>
              <a:ext cx="18553" cy="558509"/>
            </a:xfrm>
            <a:custGeom>
              <a:avLst/>
              <a:gdLst>
                <a:gd name="connsiteX0" fmla="*/ 0 w 18553"/>
                <a:gd name="connsiteY0" fmla="*/ 0 h 558509"/>
                <a:gd name="connsiteX1" fmla="*/ 18553 w 18553"/>
                <a:gd name="connsiteY1" fmla="*/ 0 h 558509"/>
                <a:gd name="connsiteX2" fmla="*/ 18553 w 18553"/>
                <a:gd name="connsiteY2" fmla="*/ 558509 h 558509"/>
                <a:gd name="connsiteX3" fmla="*/ 0 w 18553"/>
                <a:gd name="connsiteY3" fmla="*/ 558509 h 55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58509">
                  <a:moveTo>
                    <a:pt x="0" y="0"/>
                  </a:moveTo>
                  <a:lnTo>
                    <a:pt x="18553" y="0"/>
                  </a:lnTo>
                  <a:lnTo>
                    <a:pt x="18553" y="558509"/>
                  </a:lnTo>
                  <a:lnTo>
                    <a:pt x="0" y="55850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69" name="Freeform 736">
              <a:extLst>
                <a:ext uri="{FF2B5EF4-FFF2-40B4-BE49-F238E27FC236}">
                  <a16:creationId xmlns:a16="http://schemas.microsoft.com/office/drawing/2014/main" id="{DD0CA159-8616-A0F8-5AB4-5C2CE8520D99}"/>
                </a:ext>
              </a:extLst>
            </p:cNvPr>
            <p:cNvSpPr/>
            <p:nvPr/>
          </p:nvSpPr>
          <p:spPr>
            <a:xfrm>
              <a:off x="7296048" y="2147992"/>
              <a:ext cx="18553" cy="558509"/>
            </a:xfrm>
            <a:custGeom>
              <a:avLst/>
              <a:gdLst>
                <a:gd name="connsiteX0" fmla="*/ 0 w 18553"/>
                <a:gd name="connsiteY0" fmla="*/ 0 h 558509"/>
                <a:gd name="connsiteX1" fmla="*/ 18553 w 18553"/>
                <a:gd name="connsiteY1" fmla="*/ 0 h 558509"/>
                <a:gd name="connsiteX2" fmla="*/ 18553 w 18553"/>
                <a:gd name="connsiteY2" fmla="*/ 558509 h 558509"/>
                <a:gd name="connsiteX3" fmla="*/ 0 w 18553"/>
                <a:gd name="connsiteY3" fmla="*/ 558509 h 55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58509">
                  <a:moveTo>
                    <a:pt x="0" y="0"/>
                  </a:moveTo>
                  <a:lnTo>
                    <a:pt x="18553" y="0"/>
                  </a:lnTo>
                  <a:lnTo>
                    <a:pt x="18553" y="558509"/>
                  </a:lnTo>
                  <a:lnTo>
                    <a:pt x="0" y="55850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0" name="Freeform 737">
              <a:extLst>
                <a:ext uri="{FF2B5EF4-FFF2-40B4-BE49-F238E27FC236}">
                  <a16:creationId xmlns:a16="http://schemas.microsoft.com/office/drawing/2014/main" id="{2051313B-2C61-E28C-5010-EC36EA5D1C61}"/>
                </a:ext>
              </a:extLst>
            </p:cNvPr>
            <p:cNvSpPr/>
            <p:nvPr/>
          </p:nvSpPr>
          <p:spPr>
            <a:xfrm>
              <a:off x="7314602" y="2147992"/>
              <a:ext cx="18553" cy="558509"/>
            </a:xfrm>
            <a:custGeom>
              <a:avLst/>
              <a:gdLst>
                <a:gd name="connsiteX0" fmla="*/ 0 w 18553"/>
                <a:gd name="connsiteY0" fmla="*/ 0 h 558509"/>
                <a:gd name="connsiteX1" fmla="*/ 18553 w 18553"/>
                <a:gd name="connsiteY1" fmla="*/ 0 h 558509"/>
                <a:gd name="connsiteX2" fmla="*/ 18553 w 18553"/>
                <a:gd name="connsiteY2" fmla="*/ 558509 h 558509"/>
                <a:gd name="connsiteX3" fmla="*/ 0 w 18553"/>
                <a:gd name="connsiteY3" fmla="*/ 558509 h 55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58509">
                  <a:moveTo>
                    <a:pt x="0" y="0"/>
                  </a:moveTo>
                  <a:lnTo>
                    <a:pt x="18553" y="0"/>
                  </a:lnTo>
                  <a:lnTo>
                    <a:pt x="18553" y="558509"/>
                  </a:lnTo>
                  <a:lnTo>
                    <a:pt x="0" y="55850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1" name="Freeform 738">
              <a:extLst>
                <a:ext uri="{FF2B5EF4-FFF2-40B4-BE49-F238E27FC236}">
                  <a16:creationId xmlns:a16="http://schemas.microsoft.com/office/drawing/2014/main" id="{8A2D9E77-3E8A-82CB-B5C0-035A75A43AE9}"/>
                </a:ext>
              </a:extLst>
            </p:cNvPr>
            <p:cNvSpPr/>
            <p:nvPr/>
          </p:nvSpPr>
          <p:spPr>
            <a:xfrm>
              <a:off x="7333409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2" name="Freeform 739">
              <a:extLst>
                <a:ext uri="{FF2B5EF4-FFF2-40B4-BE49-F238E27FC236}">
                  <a16:creationId xmlns:a16="http://schemas.microsoft.com/office/drawing/2014/main" id="{0FC6CA6C-69A3-2B09-7BF9-8C8D91E4C907}"/>
                </a:ext>
              </a:extLst>
            </p:cNvPr>
            <p:cNvSpPr/>
            <p:nvPr/>
          </p:nvSpPr>
          <p:spPr>
            <a:xfrm>
              <a:off x="7370389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3" name="Freeform 740">
              <a:extLst>
                <a:ext uri="{FF2B5EF4-FFF2-40B4-BE49-F238E27FC236}">
                  <a16:creationId xmlns:a16="http://schemas.microsoft.com/office/drawing/2014/main" id="{6A0FEE45-9C15-6B1B-2FC3-8D4C3C3D1DB2}"/>
                </a:ext>
              </a:extLst>
            </p:cNvPr>
            <p:cNvSpPr/>
            <p:nvPr/>
          </p:nvSpPr>
          <p:spPr>
            <a:xfrm>
              <a:off x="7389070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4" name="Freeform 741">
              <a:extLst>
                <a:ext uri="{FF2B5EF4-FFF2-40B4-BE49-F238E27FC236}">
                  <a16:creationId xmlns:a16="http://schemas.microsoft.com/office/drawing/2014/main" id="{57723EF5-F809-68EA-524F-11C7286A00D3}"/>
                </a:ext>
              </a:extLst>
            </p:cNvPr>
            <p:cNvSpPr/>
            <p:nvPr/>
          </p:nvSpPr>
          <p:spPr>
            <a:xfrm>
              <a:off x="7407623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5" name="Freeform 742">
              <a:extLst>
                <a:ext uri="{FF2B5EF4-FFF2-40B4-BE49-F238E27FC236}">
                  <a16:creationId xmlns:a16="http://schemas.microsoft.com/office/drawing/2014/main" id="{B3C60E64-FC81-DFDD-7958-128F22E0D215}"/>
                </a:ext>
              </a:extLst>
            </p:cNvPr>
            <p:cNvSpPr/>
            <p:nvPr/>
          </p:nvSpPr>
          <p:spPr>
            <a:xfrm>
              <a:off x="7426176" y="2147992"/>
              <a:ext cx="18553" cy="570200"/>
            </a:xfrm>
            <a:custGeom>
              <a:avLst/>
              <a:gdLst>
                <a:gd name="connsiteX0" fmla="*/ 0 w 18553"/>
                <a:gd name="connsiteY0" fmla="*/ 0 h 570200"/>
                <a:gd name="connsiteX1" fmla="*/ 18553 w 18553"/>
                <a:gd name="connsiteY1" fmla="*/ 0 h 570200"/>
                <a:gd name="connsiteX2" fmla="*/ 18553 w 18553"/>
                <a:gd name="connsiteY2" fmla="*/ 570201 h 570200"/>
                <a:gd name="connsiteX3" fmla="*/ 0 w 18553"/>
                <a:gd name="connsiteY3" fmla="*/ 570201 h 57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70200">
                  <a:moveTo>
                    <a:pt x="0" y="0"/>
                  </a:moveTo>
                  <a:lnTo>
                    <a:pt x="18553" y="0"/>
                  </a:lnTo>
                  <a:lnTo>
                    <a:pt x="18553" y="570201"/>
                  </a:lnTo>
                  <a:lnTo>
                    <a:pt x="0" y="57020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6" name="Freeform 743">
              <a:extLst>
                <a:ext uri="{FF2B5EF4-FFF2-40B4-BE49-F238E27FC236}">
                  <a16:creationId xmlns:a16="http://schemas.microsoft.com/office/drawing/2014/main" id="{E4985F53-FF95-271B-EAF9-1F5A413F784E}"/>
                </a:ext>
              </a:extLst>
            </p:cNvPr>
            <p:cNvSpPr/>
            <p:nvPr/>
          </p:nvSpPr>
          <p:spPr>
            <a:xfrm>
              <a:off x="7444857" y="2147992"/>
              <a:ext cx="18553" cy="581764"/>
            </a:xfrm>
            <a:custGeom>
              <a:avLst/>
              <a:gdLst>
                <a:gd name="connsiteX0" fmla="*/ 0 w 18553"/>
                <a:gd name="connsiteY0" fmla="*/ 0 h 581764"/>
                <a:gd name="connsiteX1" fmla="*/ 18553 w 18553"/>
                <a:gd name="connsiteY1" fmla="*/ 0 h 581764"/>
                <a:gd name="connsiteX2" fmla="*/ 18553 w 18553"/>
                <a:gd name="connsiteY2" fmla="*/ 581765 h 581764"/>
                <a:gd name="connsiteX3" fmla="*/ 0 w 18553"/>
                <a:gd name="connsiteY3" fmla="*/ 581765 h 58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81764">
                  <a:moveTo>
                    <a:pt x="0" y="0"/>
                  </a:moveTo>
                  <a:lnTo>
                    <a:pt x="18553" y="0"/>
                  </a:lnTo>
                  <a:lnTo>
                    <a:pt x="18553" y="581765"/>
                  </a:lnTo>
                  <a:lnTo>
                    <a:pt x="0" y="58176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7" name="Freeform 744">
              <a:extLst>
                <a:ext uri="{FF2B5EF4-FFF2-40B4-BE49-F238E27FC236}">
                  <a16:creationId xmlns:a16="http://schemas.microsoft.com/office/drawing/2014/main" id="{DB912DB6-1174-3405-F602-30C6D28A1C3F}"/>
                </a:ext>
              </a:extLst>
            </p:cNvPr>
            <p:cNvSpPr/>
            <p:nvPr/>
          </p:nvSpPr>
          <p:spPr>
            <a:xfrm>
              <a:off x="7481964" y="2147992"/>
              <a:ext cx="18553" cy="593455"/>
            </a:xfrm>
            <a:custGeom>
              <a:avLst/>
              <a:gdLst>
                <a:gd name="connsiteX0" fmla="*/ 0 w 18553"/>
                <a:gd name="connsiteY0" fmla="*/ 0 h 593455"/>
                <a:gd name="connsiteX1" fmla="*/ 18553 w 18553"/>
                <a:gd name="connsiteY1" fmla="*/ 0 h 593455"/>
                <a:gd name="connsiteX2" fmla="*/ 18553 w 18553"/>
                <a:gd name="connsiteY2" fmla="*/ 593456 h 593455"/>
                <a:gd name="connsiteX3" fmla="*/ 0 w 18553"/>
                <a:gd name="connsiteY3" fmla="*/ 593456 h 59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593455">
                  <a:moveTo>
                    <a:pt x="0" y="0"/>
                  </a:moveTo>
                  <a:lnTo>
                    <a:pt x="18553" y="0"/>
                  </a:lnTo>
                  <a:lnTo>
                    <a:pt x="18553" y="593456"/>
                  </a:lnTo>
                  <a:lnTo>
                    <a:pt x="0" y="59345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8" name="Freeform 745">
              <a:extLst>
                <a:ext uri="{FF2B5EF4-FFF2-40B4-BE49-F238E27FC236}">
                  <a16:creationId xmlns:a16="http://schemas.microsoft.com/office/drawing/2014/main" id="{E5193C0B-A0B1-6346-4D05-2702903AFF8F}"/>
                </a:ext>
              </a:extLst>
            </p:cNvPr>
            <p:cNvSpPr/>
            <p:nvPr/>
          </p:nvSpPr>
          <p:spPr>
            <a:xfrm>
              <a:off x="7500644" y="2147992"/>
              <a:ext cx="18553" cy="605019"/>
            </a:xfrm>
            <a:custGeom>
              <a:avLst/>
              <a:gdLst>
                <a:gd name="connsiteX0" fmla="*/ 0 w 18553"/>
                <a:gd name="connsiteY0" fmla="*/ 0 h 605019"/>
                <a:gd name="connsiteX1" fmla="*/ 18553 w 18553"/>
                <a:gd name="connsiteY1" fmla="*/ 0 h 605019"/>
                <a:gd name="connsiteX2" fmla="*/ 18553 w 18553"/>
                <a:gd name="connsiteY2" fmla="*/ 605020 h 605019"/>
                <a:gd name="connsiteX3" fmla="*/ 0 w 18553"/>
                <a:gd name="connsiteY3" fmla="*/ 605020 h 60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05019">
                  <a:moveTo>
                    <a:pt x="0" y="0"/>
                  </a:moveTo>
                  <a:lnTo>
                    <a:pt x="18553" y="0"/>
                  </a:lnTo>
                  <a:lnTo>
                    <a:pt x="18553" y="605020"/>
                  </a:lnTo>
                  <a:lnTo>
                    <a:pt x="0" y="60502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79" name="Freeform 746">
              <a:extLst>
                <a:ext uri="{FF2B5EF4-FFF2-40B4-BE49-F238E27FC236}">
                  <a16:creationId xmlns:a16="http://schemas.microsoft.com/office/drawing/2014/main" id="{3362AF52-2CCE-E3DD-10E8-2AF7EDE0C867}"/>
                </a:ext>
              </a:extLst>
            </p:cNvPr>
            <p:cNvSpPr/>
            <p:nvPr/>
          </p:nvSpPr>
          <p:spPr>
            <a:xfrm>
              <a:off x="7519198" y="2147992"/>
              <a:ext cx="18553" cy="605019"/>
            </a:xfrm>
            <a:custGeom>
              <a:avLst/>
              <a:gdLst>
                <a:gd name="connsiteX0" fmla="*/ 0 w 18553"/>
                <a:gd name="connsiteY0" fmla="*/ 0 h 605019"/>
                <a:gd name="connsiteX1" fmla="*/ 18553 w 18553"/>
                <a:gd name="connsiteY1" fmla="*/ 0 h 605019"/>
                <a:gd name="connsiteX2" fmla="*/ 18553 w 18553"/>
                <a:gd name="connsiteY2" fmla="*/ 605020 h 605019"/>
                <a:gd name="connsiteX3" fmla="*/ 0 w 18553"/>
                <a:gd name="connsiteY3" fmla="*/ 605020 h 60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05019">
                  <a:moveTo>
                    <a:pt x="0" y="0"/>
                  </a:moveTo>
                  <a:lnTo>
                    <a:pt x="18553" y="0"/>
                  </a:lnTo>
                  <a:lnTo>
                    <a:pt x="18553" y="605020"/>
                  </a:lnTo>
                  <a:lnTo>
                    <a:pt x="0" y="60502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0" name="Freeform 747">
              <a:extLst>
                <a:ext uri="{FF2B5EF4-FFF2-40B4-BE49-F238E27FC236}">
                  <a16:creationId xmlns:a16="http://schemas.microsoft.com/office/drawing/2014/main" id="{D17A3546-FF9E-6C11-DD05-070705D8FA57}"/>
                </a:ext>
              </a:extLst>
            </p:cNvPr>
            <p:cNvSpPr/>
            <p:nvPr/>
          </p:nvSpPr>
          <p:spPr>
            <a:xfrm>
              <a:off x="7556432" y="2147992"/>
              <a:ext cx="18553" cy="616711"/>
            </a:xfrm>
            <a:custGeom>
              <a:avLst/>
              <a:gdLst>
                <a:gd name="connsiteX0" fmla="*/ 0 w 18553"/>
                <a:gd name="connsiteY0" fmla="*/ 0 h 616711"/>
                <a:gd name="connsiteX1" fmla="*/ 18553 w 18553"/>
                <a:gd name="connsiteY1" fmla="*/ 0 h 616711"/>
                <a:gd name="connsiteX2" fmla="*/ 18553 w 18553"/>
                <a:gd name="connsiteY2" fmla="*/ 616711 h 616711"/>
                <a:gd name="connsiteX3" fmla="*/ 0 w 18553"/>
                <a:gd name="connsiteY3" fmla="*/ 616711 h 61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16711">
                  <a:moveTo>
                    <a:pt x="0" y="0"/>
                  </a:moveTo>
                  <a:lnTo>
                    <a:pt x="18553" y="0"/>
                  </a:lnTo>
                  <a:lnTo>
                    <a:pt x="18553" y="616711"/>
                  </a:lnTo>
                  <a:lnTo>
                    <a:pt x="0" y="6167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1" name="Freeform 748">
              <a:extLst>
                <a:ext uri="{FF2B5EF4-FFF2-40B4-BE49-F238E27FC236}">
                  <a16:creationId xmlns:a16="http://schemas.microsoft.com/office/drawing/2014/main" id="{D1EA6934-C289-5F9B-F662-E1A87739173D}"/>
                </a:ext>
              </a:extLst>
            </p:cNvPr>
            <p:cNvSpPr/>
            <p:nvPr/>
          </p:nvSpPr>
          <p:spPr>
            <a:xfrm>
              <a:off x="7574985" y="2147992"/>
              <a:ext cx="18553" cy="616711"/>
            </a:xfrm>
            <a:custGeom>
              <a:avLst/>
              <a:gdLst>
                <a:gd name="connsiteX0" fmla="*/ 0 w 18553"/>
                <a:gd name="connsiteY0" fmla="*/ 0 h 616711"/>
                <a:gd name="connsiteX1" fmla="*/ 18553 w 18553"/>
                <a:gd name="connsiteY1" fmla="*/ 0 h 616711"/>
                <a:gd name="connsiteX2" fmla="*/ 18553 w 18553"/>
                <a:gd name="connsiteY2" fmla="*/ 616711 h 616711"/>
                <a:gd name="connsiteX3" fmla="*/ 0 w 18553"/>
                <a:gd name="connsiteY3" fmla="*/ 616711 h 61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16711">
                  <a:moveTo>
                    <a:pt x="0" y="0"/>
                  </a:moveTo>
                  <a:lnTo>
                    <a:pt x="18553" y="0"/>
                  </a:lnTo>
                  <a:lnTo>
                    <a:pt x="18553" y="616711"/>
                  </a:lnTo>
                  <a:lnTo>
                    <a:pt x="0" y="6167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2" name="Freeform 749">
              <a:extLst>
                <a:ext uri="{FF2B5EF4-FFF2-40B4-BE49-F238E27FC236}">
                  <a16:creationId xmlns:a16="http://schemas.microsoft.com/office/drawing/2014/main" id="{42CC24F3-12FE-1784-A6B7-6CB1455602A2}"/>
                </a:ext>
              </a:extLst>
            </p:cNvPr>
            <p:cNvSpPr/>
            <p:nvPr/>
          </p:nvSpPr>
          <p:spPr>
            <a:xfrm>
              <a:off x="7593539" y="2147992"/>
              <a:ext cx="18553" cy="628402"/>
            </a:xfrm>
            <a:custGeom>
              <a:avLst/>
              <a:gdLst>
                <a:gd name="connsiteX0" fmla="*/ 0 w 18553"/>
                <a:gd name="connsiteY0" fmla="*/ 0 h 628402"/>
                <a:gd name="connsiteX1" fmla="*/ 18553 w 18553"/>
                <a:gd name="connsiteY1" fmla="*/ 0 h 628402"/>
                <a:gd name="connsiteX2" fmla="*/ 18553 w 18553"/>
                <a:gd name="connsiteY2" fmla="*/ 628402 h 628402"/>
                <a:gd name="connsiteX3" fmla="*/ 0 w 18553"/>
                <a:gd name="connsiteY3" fmla="*/ 628402 h 62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28402">
                  <a:moveTo>
                    <a:pt x="0" y="0"/>
                  </a:moveTo>
                  <a:lnTo>
                    <a:pt x="18553" y="0"/>
                  </a:lnTo>
                  <a:lnTo>
                    <a:pt x="18553" y="628402"/>
                  </a:lnTo>
                  <a:lnTo>
                    <a:pt x="0" y="6284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3" name="Freeform 750">
              <a:extLst>
                <a:ext uri="{FF2B5EF4-FFF2-40B4-BE49-F238E27FC236}">
                  <a16:creationId xmlns:a16="http://schemas.microsoft.com/office/drawing/2014/main" id="{F87DE05F-D895-353A-317D-28D4E3736E54}"/>
                </a:ext>
              </a:extLst>
            </p:cNvPr>
            <p:cNvSpPr/>
            <p:nvPr/>
          </p:nvSpPr>
          <p:spPr>
            <a:xfrm>
              <a:off x="7630773" y="2147992"/>
              <a:ext cx="18553" cy="628402"/>
            </a:xfrm>
            <a:custGeom>
              <a:avLst/>
              <a:gdLst>
                <a:gd name="connsiteX0" fmla="*/ 0 w 18553"/>
                <a:gd name="connsiteY0" fmla="*/ 0 h 628402"/>
                <a:gd name="connsiteX1" fmla="*/ 18554 w 18553"/>
                <a:gd name="connsiteY1" fmla="*/ 0 h 628402"/>
                <a:gd name="connsiteX2" fmla="*/ 18554 w 18553"/>
                <a:gd name="connsiteY2" fmla="*/ 628402 h 628402"/>
                <a:gd name="connsiteX3" fmla="*/ 0 w 18553"/>
                <a:gd name="connsiteY3" fmla="*/ 628402 h 62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28402">
                  <a:moveTo>
                    <a:pt x="0" y="0"/>
                  </a:moveTo>
                  <a:lnTo>
                    <a:pt x="18554" y="0"/>
                  </a:lnTo>
                  <a:lnTo>
                    <a:pt x="18554" y="628402"/>
                  </a:lnTo>
                  <a:lnTo>
                    <a:pt x="0" y="6284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4" name="Freeform 751">
              <a:extLst>
                <a:ext uri="{FF2B5EF4-FFF2-40B4-BE49-F238E27FC236}">
                  <a16:creationId xmlns:a16="http://schemas.microsoft.com/office/drawing/2014/main" id="{395A45D1-A594-6E49-BC52-80D3DEF6D4FF}"/>
                </a:ext>
              </a:extLst>
            </p:cNvPr>
            <p:cNvSpPr/>
            <p:nvPr/>
          </p:nvSpPr>
          <p:spPr>
            <a:xfrm>
              <a:off x="7649326" y="2147992"/>
              <a:ext cx="18553" cy="639966"/>
            </a:xfrm>
            <a:custGeom>
              <a:avLst/>
              <a:gdLst>
                <a:gd name="connsiteX0" fmla="*/ 0 w 18553"/>
                <a:gd name="connsiteY0" fmla="*/ 0 h 639966"/>
                <a:gd name="connsiteX1" fmla="*/ 18553 w 18553"/>
                <a:gd name="connsiteY1" fmla="*/ 0 h 639966"/>
                <a:gd name="connsiteX2" fmla="*/ 18553 w 18553"/>
                <a:gd name="connsiteY2" fmla="*/ 639966 h 639966"/>
                <a:gd name="connsiteX3" fmla="*/ 0 w 18553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39966">
                  <a:moveTo>
                    <a:pt x="0" y="0"/>
                  </a:moveTo>
                  <a:lnTo>
                    <a:pt x="18553" y="0"/>
                  </a:lnTo>
                  <a:lnTo>
                    <a:pt x="18553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5" name="Freeform 752">
              <a:extLst>
                <a:ext uri="{FF2B5EF4-FFF2-40B4-BE49-F238E27FC236}">
                  <a16:creationId xmlns:a16="http://schemas.microsoft.com/office/drawing/2014/main" id="{CB9FAFD9-32D7-BA26-433F-9D63541AF550}"/>
                </a:ext>
              </a:extLst>
            </p:cNvPr>
            <p:cNvSpPr/>
            <p:nvPr/>
          </p:nvSpPr>
          <p:spPr>
            <a:xfrm>
              <a:off x="7667879" y="2147992"/>
              <a:ext cx="18553" cy="639966"/>
            </a:xfrm>
            <a:custGeom>
              <a:avLst/>
              <a:gdLst>
                <a:gd name="connsiteX0" fmla="*/ 0 w 18553"/>
                <a:gd name="connsiteY0" fmla="*/ 0 h 639966"/>
                <a:gd name="connsiteX1" fmla="*/ 18553 w 18553"/>
                <a:gd name="connsiteY1" fmla="*/ 0 h 639966"/>
                <a:gd name="connsiteX2" fmla="*/ 18553 w 18553"/>
                <a:gd name="connsiteY2" fmla="*/ 639966 h 639966"/>
                <a:gd name="connsiteX3" fmla="*/ 0 w 18553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39966">
                  <a:moveTo>
                    <a:pt x="0" y="0"/>
                  </a:moveTo>
                  <a:lnTo>
                    <a:pt x="18553" y="0"/>
                  </a:lnTo>
                  <a:lnTo>
                    <a:pt x="18553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6" name="Freeform 753">
              <a:extLst>
                <a:ext uri="{FF2B5EF4-FFF2-40B4-BE49-F238E27FC236}">
                  <a16:creationId xmlns:a16="http://schemas.microsoft.com/office/drawing/2014/main" id="{E5900360-6D59-BB9E-DC49-099027877AA9}"/>
                </a:ext>
              </a:extLst>
            </p:cNvPr>
            <p:cNvSpPr/>
            <p:nvPr/>
          </p:nvSpPr>
          <p:spPr>
            <a:xfrm>
              <a:off x="7686560" y="2147992"/>
              <a:ext cx="18553" cy="639966"/>
            </a:xfrm>
            <a:custGeom>
              <a:avLst/>
              <a:gdLst>
                <a:gd name="connsiteX0" fmla="*/ 0 w 18553"/>
                <a:gd name="connsiteY0" fmla="*/ 0 h 639966"/>
                <a:gd name="connsiteX1" fmla="*/ 18553 w 18553"/>
                <a:gd name="connsiteY1" fmla="*/ 0 h 639966"/>
                <a:gd name="connsiteX2" fmla="*/ 18553 w 18553"/>
                <a:gd name="connsiteY2" fmla="*/ 639966 h 639966"/>
                <a:gd name="connsiteX3" fmla="*/ 0 w 18553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39966">
                  <a:moveTo>
                    <a:pt x="0" y="0"/>
                  </a:moveTo>
                  <a:lnTo>
                    <a:pt x="18553" y="0"/>
                  </a:lnTo>
                  <a:lnTo>
                    <a:pt x="18553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7" name="Freeform 754">
              <a:extLst>
                <a:ext uri="{FF2B5EF4-FFF2-40B4-BE49-F238E27FC236}">
                  <a16:creationId xmlns:a16="http://schemas.microsoft.com/office/drawing/2014/main" id="{F79EC4C5-CCBB-945F-51C6-7BA6AE1B5EF1}"/>
                </a:ext>
              </a:extLst>
            </p:cNvPr>
            <p:cNvSpPr/>
            <p:nvPr/>
          </p:nvSpPr>
          <p:spPr>
            <a:xfrm>
              <a:off x="7723667" y="2147992"/>
              <a:ext cx="18553" cy="651657"/>
            </a:xfrm>
            <a:custGeom>
              <a:avLst/>
              <a:gdLst>
                <a:gd name="connsiteX0" fmla="*/ 0 w 18553"/>
                <a:gd name="connsiteY0" fmla="*/ 0 h 651657"/>
                <a:gd name="connsiteX1" fmla="*/ 18553 w 18553"/>
                <a:gd name="connsiteY1" fmla="*/ 0 h 651657"/>
                <a:gd name="connsiteX2" fmla="*/ 18553 w 18553"/>
                <a:gd name="connsiteY2" fmla="*/ 651658 h 651657"/>
                <a:gd name="connsiteX3" fmla="*/ 0 w 18553"/>
                <a:gd name="connsiteY3" fmla="*/ 651658 h 6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51657">
                  <a:moveTo>
                    <a:pt x="0" y="0"/>
                  </a:moveTo>
                  <a:lnTo>
                    <a:pt x="18553" y="0"/>
                  </a:lnTo>
                  <a:lnTo>
                    <a:pt x="18553" y="651658"/>
                  </a:lnTo>
                  <a:lnTo>
                    <a:pt x="0" y="65165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8" name="Freeform 755">
              <a:extLst>
                <a:ext uri="{FF2B5EF4-FFF2-40B4-BE49-F238E27FC236}">
                  <a16:creationId xmlns:a16="http://schemas.microsoft.com/office/drawing/2014/main" id="{B27ACA47-4871-015A-200F-4CFE8DB42032}"/>
                </a:ext>
              </a:extLst>
            </p:cNvPr>
            <p:cNvSpPr/>
            <p:nvPr/>
          </p:nvSpPr>
          <p:spPr>
            <a:xfrm>
              <a:off x="7742347" y="2147992"/>
              <a:ext cx="18553" cy="663221"/>
            </a:xfrm>
            <a:custGeom>
              <a:avLst/>
              <a:gdLst>
                <a:gd name="connsiteX0" fmla="*/ 0 w 18553"/>
                <a:gd name="connsiteY0" fmla="*/ 0 h 663221"/>
                <a:gd name="connsiteX1" fmla="*/ 18554 w 18553"/>
                <a:gd name="connsiteY1" fmla="*/ 0 h 663221"/>
                <a:gd name="connsiteX2" fmla="*/ 18554 w 18553"/>
                <a:gd name="connsiteY2" fmla="*/ 663222 h 663221"/>
                <a:gd name="connsiteX3" fmla="*/ 0 w 18553"/>
                <a:gd name="connsiteY3" fmla="*/ 663222 h 6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63221">
                  <a:moveTo>
                    <a:pt x="0" y="0"/>
                  </a:moveTo>
                  <a:lnTo>
                    <a:pt x="18554" y="0"/>
                  </a:lnTo>
                  <a:lnTo>
                    <a:pt x="18554" y="663222"/>
                  </a:lnTo>
                  <a:lnTo>
                    <a:pt x="0" y="66322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89" name="Freeform 756">
              <a:extLst>
                <a:ext uri="{FF2B5EF4-FFF2-40B4-BE49-F238E27FC236}">
                  <a16:creationId xmlns:a16="http://schemas.microsoft.com/office/drawing/2014/main" id="{68CD806F-D422-8AC1-0244-D28CE28DC94B}"/>
                </a:ext>
              </a:extLst>
            </p:cNvPr>
            <p:cNvSpPr/>
            <p:nvPr/>
          </p:nvSpPr>
          <p:spPr>
            <a:xfrm>
              <a:off x="7760901" y="2147992"/>
              <a:ext cx="18553" cy="674913"/>
            </a:xfrm>
            <a:custGeom>
              <a:avLst/>
              <a:gdLst>
                <a:gd name="connsiteX0" fmla="*/ 0 w 18553"/>
                <a:gd name="connsiteY0" fmla="*/ 0 h 674913"/>
                <a:gd name="connsiteX1" fmla="*/ 18553 w 18553"/>
                <a:gd name="connsiteY1" fmla="*/ 0 h 674913"/>
                <a:gd name="connsiteX2" fmla="*/ 18553 w 18553"/>
                <a:gd name="connsiteY2" fmla="*/ 674913 h 674913"/>
                <a:gd name="connsiteX3" fmla="*/ 0 w 18553"/>
                <a:gd name="connsiteY3" fmla="*/ 674913 h 67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74913">
                  <a:moveTo>
                    <a:pt x="0" y="0"/>
                  </a:moveTo>
                  <a:lnTo>
                    <a:pt x="18553" y="0"/>
                  </a:lnTo>
                  <a:lnTo>
                    <a:pt x="18553" y="674913"/>
                  </a:lnTo>
                  <a:lnTo>
                    <a:pt x="0" y="6749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0" name="Freeform 757">
              <a:extLst>
                <a:ext uri="{FF2B5EF4-FFF2-40B4-BE49-F238E27FC236}">
                  <a16:creationId xmlns:a16="http://schemas.microsoft.com/office/drawing/2014/main" id="{82621B8A-7ECA-386F-B15E-D866256CA7C1}"/>
                </a:ext>
              </a:extLst>
            </p:cNvPr>
            <p:cNvSpPr/>
            <p:nvPr/>
          </p:nvSpPr>
          <p:spPr>
            <a:xfrm>
              <a:off x="7779454" y="2147992"/>
              <a:ext cx="18553" cy="674913"/>
            </a:xfrm>
            <a:custGeom>
              <a:avLst/>
              <a:gdLst>
                <a:gd name="connsiteX0" fmla="*/ 0 w 18553"/>
                <a:gd name="connsiteY0" fmla="*/ 0 h 674913"/>
                <a:gd name="connsiteX1" fmla="*/ 18553 w 18553"/>
                <a:gd name="connsiteY1" fmla="*/ 0 h 674913"/>
                <a:gd name="connsiteX2" fmla="*/ 18553 w 18553"/>
                <a:gd name="connsiteY2" fmla="*/ 674913 h 674913"/>
                <a:gd name="connsiteX3" fmla="*/ 0 w 18553"/>
                <a:gd name="connsiteY3" fmla="*/ 674913 h 67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74913">
                  <a:moveTo>
                    <a:pt x="0" y="0"/>
                  </a:moveTo>
                  <a:lnTo>
                    <a:pt x="18553" y="0"/>
                  </a:lnTo>
                  <a:lnTo>
                    <a:pt x="18553" y="674913"/>
                  </a:lnTo>
                  <a:lnTo>
                    <a:pt x="0" y="6749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1" name="Freeform 758">
              <a:extLst>
                <a:ext uri="{FF2B5EF4-FFF2-40B4-BE49-F238E27FC236}">
                  <a16:creationId xmlns:a16="http://schemas.microsoft.com/office/drawing/2014/main" id="{D5668B7B-67B0-133E-2735-45EE655ED259}"/>
                </a:ext>
              </a:extLst>
            </p:cNvPr>
            <p:cNvSpPr/>
            <p:nvPr/>
          </p:nvSpPr>
          <p:spPr>
            <a:xfrm>
              <a:off x="7798135" y="2147992"/>
              <a:ext cx="18553" cy="674913"/>
            </a:xfrm>
            <a:custGeom>
              <a:avLst/>
              <a:gdLst>
                <a:gd name="connsiteX0" fmla="*/ 0 w 18553"/>
                <a:gd name="connsiteY0" fmla="*/ 0 h 674913"/>
                <a:gd name="connsiteX1" fmla="*/ 18553 w 18553"/>
                <a:gd name="connsiteY1" fmla="*/ 0 h 674913"/>
                <a:gd name="connsiteX2" fmla="*/ 18553 w 18553"/>
                <a:gd name="connsiteY2" fmla="*/ 674913 h 674913"/>
                <a:gd name="connsiteX3" fmla="*/ 0 w 18553"/>
                <a:gd name="connsiteY3" fmla="*/ 674913 h 67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74913">
                  <a:moveTo>
                    <a:pt x="0" y="0"/>
                  </a:moveTo>
                  <a:lnTo>
                    <a:pt x="18553" y="0"/>
                  </a:lnTo>
                  <a:lnTo>
                    <a:pt x="18553" y="674913"/>
                  </a:lnTo>
                  <a:lnTo>
                    <a:pt x="0" y="6749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2" name="Freeform 759">
              <a:extLst>
                <a:ext uri="{FF2B5EF4-FFF2-40B4-BE49-F238E27FC236}">
                  <a16:creationId xmlns:a16="http://schemas.microsoft.com/office/drawing/2014/main" id="{1576B0F9-1C5B-65E1-801D-40A16F170FED}"/>
                </a:ext>
              </a:extLst>
            </p:cNvPr>
            <p:cNvSpPr/>
            <p:nvPr/>
          </p:nvSpPr>
          <p:spPr>
            <a:xfrm>
              <a:off x="7816688" y="2147992"/>
              <a:ext cx="18553" cy="674913"/>
            </a:xfrm>
            <a:custGeom>
              <a:avLst/>
              <a:gdLst>
                <a:gd name="connsiteX0" fmla="*/ 0 w 18553"/>
                <a:gd name="connsiteY0" fmla="*/ 0 h 674913"/>
                <a:gd name="connsiteX1" fmla="*/ 18553 w 18553"/>
                <a:gd name="connsiteY1" fmla="*/ 0 h 674913"/>
                <a:gd name="connsiteX2" fmla="*/ 18553 w 18553"/>
                <a:gd name="connsiteY2" fmla="*/ 674913 h 674913"/>
                <a:gd name="connsiteX3" fmla="*/ 0 w 18553"/>
                <a:gd name="connsiteY3" fmla="*/ 674913 h 67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74913">
                  <a:moveTo>
                    <a:pt x="0" y="0"/>
                  </a:moveTo>
                  <a:lnTo>
                    <a:pt x="18553" y="0"/>
                  </a:lnTo>
                  <a:lnTo>
                    <a:pt x="18553" y="674913"/>
                  </a:lnTo>
                  <a:lnTo>
                    <a:pt x="0" y="67491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3" name="Freeform 760">
              <a:extLst>
                <a:ext uri="{FF2B5EF4-FFF2-40B4-BE49-F238E27FC236}">
                  <a16:creationId xmlns:a16="http://schemas.microsoft.com/office/drawing/2014/main" id="{074A32D3-A1EC-A0D8-061C-94723BE3B0D6}"/>
                </a:ext>
              </a:extLst>
            </p:cNvPr>
            <p:cNvSpPr/>
            <p:nvPr/>
          </p:nvSpPr>
          <p:spPr>
            <a:xfrm>
              <a:off x="7835242" y="2147992"/>
              <a:ext cx="18553" cy="686477"/>
            </a:xfrm>
            <a:custGeom>
              <a:avLst/>
              <a:gdLst>
                <a:gd name="connsiteX0" fmla="*/ 0 w 18553"/>
                <a:gd name="connsiteY0" fmla="*/ 0 h 686477"/>
                <a:gd name="connsiteX1" fmla="*/ 18553 w 18553"/>
                <a:gd name="connsiteY1" fmla="*/ 0 h 686477"/>
                <a:gd name="connsiteX2" fmla="*/ 18553 w 18553"/>
                <a:gd name="connsiteY2" fmla="*/ 686477 h 686477"/>
                <a:gd name="connsiteX3" fmla="*/ 0 w 18553"/>
                <a:gd name="connsiteY3" fmla="*/ 686477 h 6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86477">
                  <a:moveTo>
                    <a:pt x="0" y="0"/>
                  </a:moveTo>
                  <a:lnTo>
                    <a:pt x="18553" y="0"/>
                  </a:lnTo>
                  <a:lnTo>
                    <a:pt x="18553" y="686477"/>
                  </a:lnTo>
                  <a:lnTo>
                    <a:pt x="0" y="68647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4" name="Freeform 761">
              <a:extLst>
                <a:ext uri="{FF2B5EF4-FFF2-40B4-BE49-F238E27FC236}">
                  <a16:creationId xmlns:a16="http://schemas.microsoft.com/office/drawing/2014/main" id="{91835AC1-626B-F3B0-203C-2433A6B8D523}"/>
                </a:ext>
              </a:extLst>
            </p:cNvPr>
            <p:cNvSpPr/>
            <p:nvPr/>
          </p:nvSpPr>
          <p:spPr>
            <a:xfrm>
              <a:off x="7853922" y="2147992"/>
              <a:ext cx="18553" cy="686477"/>
            </a:xfrm>
            <a:custGeom>
              <a:avLst/>
              <a:gdLst>
                <a:gd name="connsiteX0" fmla="*/ 0 w 18553"/>
                <a:gd name="connsiteY0" fmla="*/ 0 h 686477"/>
                <a:gd name="connsiteX1" fmla="*/ 18553 w 18553"/>
                <a:gd name="connsiteY1" fmla="*/ 0 h 686477"/>
                <a:gd name="connsiteX2" fmla="*/ 18553 w 18553"/>
                <a:gd name="connsiteY2" fmla="*/ 686477 h 686477"/>
                <a:gd name="connsiteX3" fmla="*/ 0 w 18553"/>
                <a:gd name="connsiteY3" fmla="*/ 686477 h 68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86477">
                  <a:moveTo>
                    <a:pt x="0" y="0"/>
                  </a:moveTo>
                  <a:lnTo>
                    <a:pt x="18553" y="0"/>
                  </a:lnTo>
                  <a:lnTo>
                    <a:pt x="18553" y="686477"/>
                  </a:lnTo>
                  <a:lnTo>
                    <a:pt x="0" y="68647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5" name="Freeform 762">
              <a:extLst>
                <a:ext uri="{FF2B5EF4-FFF2-40B4-BE49-F238E27FC236}">
                  <a16:creationId xmlns:a16="http://schemas.microsoft.com/office/drawing/2014/main" id="{6729E8A7-66A4-828C-7449-B1C443502E33}"/>
                </a:ext>
              </a:extLst>
            </p:cNvPr>
            <p:cNvSpPr/>
            <p:nvPr/>
          </p:nvSpPr>
          <p:spPr>
            <a:xfrm>
              <a:off x="7872476" y="2147992"/>
              <a:ext cx="18553" cy="698168"/>
            </a:xfrm>
            <a:custGeom>
              <a:avLst/>
              <a:gdLst>
                <a:gd name="connsiteX0" fmla="*/ 0 w 18553"/>
                <a:gd name="connsiteY0" fmla="*/ 0 h 698168"/>
                <a:gd name="connsiteX1" fmla="*/ 18553 w 18553"/>
                <a:gd name="connsiteY1" fmla="*/ 0 h 698168"/>
                <a:gd name="connsiteX2" fmla="*/ 18553 w 18553"/>
                <a:gd name="connsiteY2" fmla="*/ 698168 h 698168"/>
                <a:gd name="connsiteX3" fmla="*/ 0 w 18553"/>
                <a:gd name="connsiteY3" fmla="*/ 698168 h 6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8168">
                  <a:moveTo>
                    <a:pt x="0" y="0"/>
                  </a:moveTo>
                  <a:lnTo>
                    <a:pt x="18553" y="0"/>
                  </a:lnTo>
                  <a:lnTo>
                    <a:pt x="18553" y="698168"/>
                  </a:lnTo>
                  <a:lnTo>
                    <a:pt x="0" y="6981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6" name="Freeform 763">
              <a:extLst>
                <a:ext uri="{FF2B5EF4-FFF2-40B4-BE49-F238E27FC236}">
                  <a16:creationId xmlns:a16="http://schemas.microsoft.com/office/drawing/2014/main" id="{4591DAC4-975D-4583-3276-78D2602A48E2}"/>
                </a:ext>
              </a:extLst>
            </p:cNvPr>
            <p:cNvSpPr/>
            <p:nvPr/>
          </p:nvSpPr>
          <p:spPr>
            <a:xfrm>
              <a:off x="7891029" y="2147992"/>
              <a:ext cx="18553" cy="698168"/>
            </a:xfrm>
            <a:custGeom>
              <a:avLst/>
              <a:gdLst>
                <a:gd name="connsiteX0" fmla="*/ 0 w 18553"/>
                <a:gd name="connsiteY0" fmla="*/ 0 h 698168"/>
                <a:gd name="connsiteX1" fmla="*/ 18553 w 18553"/>
                <a:gd name="connsiteY1" fmla="*/ 0 h 698168"/>
                <a:gd name="connsiteX2" fmla="*/ 18553 w 18553"/>
                <a:gd name="connsiteY2" fmla="*/ 698168 h 698168"/>
                <a:gd name="connsiteX3" fmla="*/ 0 w 18553"/>
                <a:gd name="connsiteY3" fmla="*/ 698168 h 6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8168">
                  <a:moveTo>
                    <a:pt x="0" y="0"/>
                  </a:moveTo>
                  <a:lnTo>
                    <a:pt x="18553" y="0"/>
                  </a:lnTo>
                  <a:lnTo>
                    <a:pt x="18553" y="698168"/>
                  </a:lnTo>
                  <a:lnTo>
                    <a:pt x="0" y="6981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7" name="Freeform 764">
              <a:extLst>
                <a:ext uri="{FF2B5EF4-FFF2-40B4-BE49-F238E27FC236}">
                  <a16:creationId xmlns:a16="http://schemas.microsoft.com/office/drawing/2014/main" id="{D1756D81-D5F0-9ACA-9C61-2DC39B446B14}"/>
                </a:ext>
              </a:extLst>
            </p:cNvPr>
            <p:cNvSpPr/>
            <p:nvPr/>
          </p:nvSpPr>
          <p:spPr>
            <a:xfrm>
              <a:off x="7909710" y="2147992"/>
              <a:ext cx="18553" cy="698168"/>
            </a:xfrm>
            <a:custGeom>
              <a:avLst/>
              <a:gdLst>
                <a:gd name="connsiteX0" fmla="*/ 0 w 18553"/>
                <a:gd name="connsiteY0" fmla="*/ 0 h 698168"/>
                <a:gd name="connsiteX1" fmla="*/ 18553 w 18553"/>
                <a:gd name="connsiteY1" fmla="*/ 0 h 698168"/>
                <a:gd name="connsiteX2" fmla="*/ 18553 w 18553"/>
                <a:gd name="connsiteY2" fmla="*/ 698168 h 698168"/>
                <a:gd name="connsiteX3" fmla="*/ 0 w 18553"/>
                <a:gd name="connsiteY3" fmla="*/ 698168 h 6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8168">
                  <a:moveTo>
                    <a:pt x="0" y="0"/>
                  </a:moveTo>
                  <a:lnTo>
                    <a:pt x="18553" y="0"/>
                  </a:lnTo>
                  <a:lnTo>
                    <a:pt x="18553" y="698168"/>
                  </a:lnTo>
                  <a:lnTo>
                    <a:pt x="0" y="6981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8" name="Freeform 765">
              <a:extLst>
                <a:ext uri="{FF2B5EF4-FFF2-40B4-BE49-F238E27FC236}">
                  <a16:creationId xmlns:a16="http://schemas.microsoft.com/office/drawing/2014/main" id="{22754539-2360-1567-0768-5DCC958B0F39}"/>
                </a:ext>
              </a:extLst>
            </p:cNvPr>
            <p:cNvSpPr/>
            <p:nvPr/>
          </p:nvSpPr>
          <p:spPr>
            <a:xfrm>
              <a:off x="7928263" y="2147992"/>
              <a:ext cx="18553" cy="698168"/>
            </a:xfrm>
            <a:custGeom>
              <a:avLst/>
              <a:gdLst>
                <a:gd name="connsiteX0" fmla="*/ 0 w 18553"/>
                <a:gd name="connsiteY0" fmla="*/ 0 h 698168"/>
                <a:gd name="connsiteX1" fmla="*/ 18553 w 18553"/>
                <a:gd name="connsiteY1" fmla="*/ 0 h 698168"/>
                <a:gd name="connsiteX2" fmla="*/ 18553 w 18553"/>
                <a:gd name="connsiteY2" fmla="*/ 698168 h 698168"/>
                <a:gd name="connsiteX3" fmla="*/ 0 w 18553"/>
                <a:gd name="connsiteY3" fmla="*/ 698168 h 69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698168">
                  <a:moveTo>
                    <a:pt x="0" y="0"/>
                  </a:moveTo>
                  <a:lnTo>
                    <a:pt x="18553" y="0"/>
                  </a:lnTo>
                  <a:lnTo>
                    <a:pt x="18553" y="698168"/>
                  </a:lnTo>
                  <a:lnTo>
                    <a:pt x="0" y="6981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99" name="Freeform 766">
              <a:extLst>
                <a:ext uri="{FF2B5EF4-FFF2-40B4-BE49-F238E27FC236}">
                  <a16:creationId xmlns:a16="http://schemas.microsoft.com/office/drawing/2014/main" id="{F90E7977-3D25-D9DC-19BD-BF1FF1D552D5}"/>
                </a:ext>
              </a:extLst>
            </p:cNvPr>
            <p:cNvSpPr/>
            <p:nvPr/>
          </p:nvSpPr>
          <p:spPr>
            <a:xfrm>
              <a:off x="7946816" y="2147992"/>
              <a:ext cx="18553" cy="709732"/>
            </a:xfrm>
            <a:custGeom>
              <a:avLst/>
              <a:gdLst>
                <a:gd name="connsiteX0" fmla="*/ 0 w 18553"/>
                <a:gd name="connsiteY0" fmla="*/ 0 h 709732"/>
                <a:gd name="connsiteX1" fmla="*/ 18553 w 18553"/>
                <a:gd name="connsiteY1" fmla="*/ 0 h 709732"/>
                <a:gd name="connsiteX2" fmla="*/ 18553 w 18553"/>
                <a:gd name="connsiteY2" fmla="*/ 709732 h 709732"/>
                <a:gd name="connsiteX3" fmla="*/ 0 w 18553"/>
                <a:gd name="connsiteY3" fmla="*/ 709732 h 7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09732">
                  <a:moveTo>
                    <a:pt x="0" y="0"/>
                  </a:moveTo>
                  <a:lnTo>
                    <a:pt x="18553" y="0"/>
                  </a:lnTo>
                  <a:lnTo>
                    <a:pt x="18553" y="709732"/>
                  </a:lnTo>
                  <a:lnTo>
                    <a:pt x="0" y="70973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0" name="Freeform 767">
              <a:extLst>
                <a:ext uri="{FF2B5EF4-FFF2-40B4-BE49-F238E27FC236}">
                  <a16:creationId xmlns:a16="http://schemas.microsoft.com/office/drawing/2014/main" id="{5C7E6742-86E4-5F12-DD6E-E0297AFA53DF}"/>
                </a:ext>
              </a:extLst>
            </p:cNvPr>
            <p:cNvSpPr/>
            <p:nvPr/>
          </p:nvSpPr>
          <p:spPr>
            <a:xfrm>
              <a:off x="7965497" y="2147992"/>
              <a:ext cx="18553" cy="709732"/>
            </a:xfrm>
            <a:custGeom>
              <a:avLst/>
              <a:gdLst>
                <a:gd name="connsiteX0" fmla="*/ 0 w 18553"/>
                <a:gd name="connsiteY0" fmla="*/ 0 h 709732"/>
                <a:gd name="connsiteX1" fmla="*/ 18553 w 18553"/>
                <a:gd name="connsiteY1" fmla="*/ 0 h 709732"/>
                <a:gd name="connsiteX2" fmla="*/ 18553 w 18553"/>
                <a:gd name="connsiteY2" fmla="*/ 709732 h 709732"/>
                <a:gd name="connsiteX3" fmla="*/ 0 w 18553"/>
                <a:gd name="connsiteY3" fmla="*/ 709732 h 7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09732">
                  <a:moveTo>
                    <a:pt x="0" y="0"/>
                  </a:moveTo>
                  <a:lnTo>
                    <a:pt x="18553" y="0"/>
                  </a:lnTo>
                  <a:lnTo>
                    <a:pt x="18553" y="709732"/>
                  </a:lnTo>
                  <a:lnTo>
                    <a:pt x="0" y="70973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1" name="Freeform 768">
              <a:extLst>
                <a:ext uri="{FF2B5EF4-FFF2-40B4-BE49-F238E27FC236}">
                  <a16:creationId xmlns:a16="http://schemas.microsoft.com/office/drawing/2014/main" id="{ED279583-2987-A1CC-DE1C-A0129DCDC858}"/>
                </a:ext>
              </a:extLst>
            </p:cNvPr>
            <p:cNvSpPr/>
            <p:nvPr/>
          </p:nvSpPr>
          <p:spPr>
            <a:xfrm>
              <a:off x="7984050" y="2147992"/>
              <a:ext cx="18553" cy="709732"/>
            </a:xfrm>
            <a:custGeom>
              <a:avLst/>
              <a:gdLst>
                <a:gd name="connsiteX0" fmla="*/ 0 w 18553"/>
                <a:gd name="connsiteY0" fmla="*/ 0 h 709732"/>
                <a:gd name="connsiteX1" fmla="*/ 18553 w 18553"/>
                <a:gd name="connsiteY1" fmla="*/ 0 h 709732"/>
                <a:gd name="connsiteX2" fmla="*/ 18553 w 18553"/>
                <a:gd name="connsiteY2" fmla="*/ 709732 h 709732"/>
                <a:gd name="connsiteX3" fmla="*/ 0 w 18553"/>
                <a:gd name="connsiteY3" fmla="*/ 709732 h 7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09732">
                  <a:moveTo>
                    <a:pt x="0" y="0"/>
                  </a:moveTo>
                  <a:lnTo>
                    <a:pt x="18553" y="0"/>
                  </a:lnTo>
                  <a:lnTo>
                    <a:pt x="18553" y="709732"/>
                  </a:lnTo>
                  <a:lnTo>
                    <a:pt x="0" y="70973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2" name="Freeform 769">
              <a:extLst>
                <a:ext uri="{FF2B5EF4-FFF2-40B4-BE49-F238E27FC236}">
                  <a16:creationId xmlns:a16="http://schemas.microsoft.com/office/drawing/2014/main" id="{4243D561-7C9D-C677-1C4D-4BB5574B6076}"/>
                </a:ext>
              </a:extLst>
            </p:cNvPr>
            <p:cNvSpPr/>
            <p:nvPr/>
          </p:nvSpPr>
          <p:spPr>
            <a:xfrm>
              <a:off x="8002477" y="2147992"/>
              <a:ext cx="18553" cy="721423"/>
            </a:xfrm>
            <a:custGeom>
              <a:avLst/>
              <a:gdLst>
                <a:gd name="connsiteX0" fmla="*/ 0 w 18553"/>
                <a:gd name="connsiteY0" fmla="*/ 0 h 721423"/>
                <a:gd name="connsiteX1" fmla="*/ 18554 w 18553"/>
                <a:gd name="connsiteY1" fmla="*/ 0 h 721423"/>
                <a:gd name="connsiteX2" fmla="*/ 18554 w 18553"/>
                <a:gd name="connsiteY2" fmla="*/ 721424 h 721423"/>
                <a:gd name="connsiteX3" fmla="*/ 0 w 18553"/>
                <a:gd name="connsiteY3" fmla="*/ 721424 h 72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21423">
                  <a:moveTo>
                    <a:pt x="0" y="0"/>
                  </a:moveTo>
                  <a:lnTo>
                    <a:pt x="18554" y="0"/>
                  </a:lnTo>
                  <a:lnTo>
                    <a:pt x="18554" y="721424"/>
                  </a:lnTo>
                  <a:lnTo>
                    <a:pt x="0" y="72142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3" name="Freeform 770">
              <a:extLst>
                <a:ext uri="{FF2B5EF4-FFF2-40B4-BE49-F238E27FC236}">
                  <a16:creationId xmlns:a16="http://schemas.microsoft.com/office/drawing/2014/main" id="{FF624489-BE68-571C-4117-2A216A953B08}"/>
                </a:ext>
              </a:extLst>
            </p:cNvPr>
            <p:cNvSpPr/>
            <p:nvPr/>
          </p:nvSpPr>
          <p:spPr>
            <a:xfrm>
              <a:off x="8058264" y="2147992"/>
              <a:ext cx="18553" cy="733114"/>
            </a:xfrm>
            <a:custGeom>
              <a:avLst/>
              <a:gdLst>
                <a:gd name="connsiteX0" fmla="*/ 0 w 18553"/>
                <a:gd name="connsiteY0" fmla="*/ 0 h 733114"/>
                <a:gd name="connsiteX1" fmla="*/ 18553 w 18553"/>
                <a:gd name="connsiteY1" fmla="*/ 0 h 733114"/>
                <a:gd name="connsiteX2" fmla="*/ 18553 w 18553"/>
                <a:gd name="connsiteY2" fmla="*/ 733115 h 733114"/>
                <a:gd name="connsiteX3" fmla="*/ 0 w 18553"/>
                <a:gd name="connsiteY3" fmla="*/ 733115 h 73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33114">
                  <a:moveTo>
                    <a:pt x="0" y="0"/>
                  </a:moveTo>
                  <a:lnTo>
                    <a:pt x="18553" y="0"/>
                  </a:lnTo>
                  <a:lnTo>
                    <a:pt x="18553" y="733115"/>
                  </a:lnTo>
                  <a:lnTo>
                    <a:pt x="0" y="73311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4" name="Freeform 771">
              <a:extLst>
                <a:ext uri="{FF2B5EF4-FFF2-40B4-BE49-F238E27FC236}">
                  <a16:creationId xmlns:a16="http://schemas.microsoft.com/office/drawing/2014/main" id="{0C8AFEBC-4F5A-BD8B-63C4-207731D9D809}"/>
                </a:ext>
              </a:extLst>
            </p:cNvPr>
            <p:cNvSpPr/>
            <p:nvPr/>
          </p:nvSpPr>
          <p:spPr>
            <a:xfrm>
              <a:off x="8076818" y="2147992"/>
              <a:ext cx="18553" cy="733114"/>
            </a:xfrm>
            <a:custGeom>
              <a:avLst/>
              <a:gdLst>
                <a:gd name="connsiteX0" fmla="*/ 0 w 18553"/>
                <a:gd name="connsiteY0" fmla="*/ 0 h 733114"/>
                <a:gd name="connsiteX1" fmla="*/ 18553 w 18553"/>
                <a:gd name="connsiteY1" fmla="*/ 0 h 733114"/>
                <a:gd name="connsiteX2" fmla="*/ 18553 w 18553"/>
                <a:gd name="connsiteY2" fmla="*/ 733115 h 733114"/>
                <a:gd name="connsiteX3" fmla="*/ 0 w 18553"/>
                <a:gd name="connsiteY3" fmla="*/ 733115 h 73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33114">
                  <a:moveTo>
                    <a:pt x="0" y="0"/>
                  </a:moveTo>
                  <a:lnTo>
                    <a:pt x="18553" y="0"/>
                  </a:lnTo>
                  <a:lnTo>
                    <a:pt x="18553" y="733115"/>
                  </a:lnTo>
                  <a:lnTo>
                    <a:pt x="0" y="73311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5" name="Freeform 772">
              <a:extLst>
                <a:ext uri="{FF2B5EF4-FFF2-40B4-BE49-F238E27FC236}">
                  <a16:creationId xmlns:a16="http://schemas.microsoft.com/office/drawing/2014/main" id="{1D6C26A1-5DA8-F367-31F1-295EA9DEAADE}"/>
                </a:ext>
              </a:extLst>
            </p:cNvPr>
            <p:cNvSpPr/>
            <p:nvPr/>
          </p:nvSpPr>
          <p:spPr>
            <a:xfrm>
              <a:off x="8095625" y="2147992"/>
              <a:ext cx="18553" cy="744679"/>
            </a:xfrm>
            <a:custGeom>
              <a:avLst/>
              <a:gdLst>
                <a:gd name="connsiteX0" fmla="*/ 0 w 18553"/>
                <a:gd name="connsiteY0" fmla="*/ 0 h 744679"/>
                <a:gd name="connsiteX1" fmla="*/ 18553 w 18553"/>
                <a:gd name="connsiteY1" fmla="*/ 0 h 744679"/>
                <a:gd name="connsiteX2" fmla="*/ 18553 w 18553"/>
                <a:gd name="connsiteY2" fmla="*/ 744679 h 744679"/>
                <a:gd name="connsiteX3" fmla="*/ 0 w 18553"/>
                <a:gd name="connsiteY3" fmla="*/ 744679 h 74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44679">
                  <a:moveTo>
                    <a:pt x="0" y="0"/>
                  </a:moveTo>
                  <a:lnTo>
                    <a:pt x="18553" y="0"/>
                  </a:lnTo>
                  <a:lnTo>
                    <a:pt x="18553" y="744679"/>
                  </a:lnTo>
                  <a:lnTo>
                    <a:pt x="0" y="7446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6" name="Freeform 773">
              <a:extLst>
                <a:ext uri="{FF2B5EF4-FFF2-40B4-BE49-F238E27FC236}">
                  <a16:creationId xmlns:a16="http://schemas.microsoft.com/office/drawing/2014/main" id="{125EA8BD-2906-00F2-A473-F500F16996BE}"/>
                </a:ext>
              </a:extLst>
            </p:cNvPr>
            <p:cNvSpPr/>
            <p:nvPr/>
          </p:nvSpPr>
          <p:spPr>
            <a:xfrm>
              <a:off x="8114052" y="2147992"/>
              <a:ext cx="18553" cy="744679"/>
            </a:xfrm>
            <a:custGeom>
              <a:avLst/>
              <a:gdLst>
                <a:gd name="connsiteX0" fmla="*/ 0 w 18553"/>
                <a:gd name="connsiteY0" fmla="*/ 0 h 744679"/>
                <a:gd name="connsiteX1" fmla="*/ 18554 w 18553"/>
                <a:gd name="connsiteY1" fmla="*/ 0 h 744679"/>
                <a:gd name="connsiteX2" fmla="*/ 18554 w 18553"/>
                <a:gd name="connsiteY2" fmla="*/ 744679 h 744679"/>
                <a:gd name="connsiteX3" fmla="*/ 0 w 18553"/>
                <a:gd name="connsiteY3" fmla="*/ 744679 h 74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44679">
                  <a:moveTo>
                    <a:pt x="0" y="0"/>
                  </a:moveTo>
                  <a:lnTo>
                    <a:pt x="18554" y="0"/>
                  </a:lnTo>
                  <a:lnTo>
                    <a:pt x="18554" y="744679"/>
                  </a:lnTo>
                  <a:lnTo>
                    <a:pt x="0" y="7446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7" name="Freeform 774">
              <a:extLst>
                <a:ext uri="{FF2B5EF4-FFF2-40B4-BE49-F238E27FC236}">
                  <a16:creationId xmlns:a16="http://schemas.microsoft.com/office/drawing/2014/main" id="{1DEE5DB7-0D72-9AC3-1B21-52751CA87C90}"/>
                </a:ext>
              </a:extLst>
            </p:cNvPr>
            <p:cNvSpPr/>
            <p:nvPr/>
          </p:nvSpPr>
          <p:spPr>
            <a:xfrm>
              <a:off x="8132605" y="2147992"/>
              <a:ext cx="18553" cy="744679"/>
            </a:xfrm>
            <a:custGeom>
              <a:avLst/>
              <a:gdLst>
                <a:gd name="connsiteX0" fmla="*/ 0 w 18553"/>
                <a:gd name="connsiteY0" fmla="*/ 0 h 744679"/>
                <a:gd name="connsiteX1" fmla="*/ 18553 w 18553"/>
                <a:gd name="connsiteY1" fmla="*/ 0 h 744679"/>
                <a:gd name="connsiteX2" fmla="*/ 18553 w 18553"/>
                <a:gd name="connsiteY2" fmla="*/ 744679 h 744679"/>
                <a:gd name="connsiteX3" fmla="*/ 0 w 18553"/>
                <a:gd name="connsiteY3" fmla="*/ 744679 h 74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44679">
                  <a:moveTo>
                    <a:pt x="0" y="0"/>
                  </a:moveTo>
                  <a:lnTo>
                    <a:pt x="18553" y="0"/>
                  </a:lnTo>
                  <a:lnTo>
                    <a:pt x="18553" y="744679"/>
                  </a:lnTo>
                  <a:lnTo>
                    <a:pt x="0" y="7446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8" name="Freeform 775">
              <a:extLst>
                <a:ext uri="{FF2B5EF4-FFF2-40B4-BE49-F238E27FC236}">
                  <a16:creationId xmlns:a16="http://schemas.microsoft.com/office/drawing/2014/main" id="{298116FA-5533-A8AE-24C5-A44D709A89D1}"/>
                </a:ext>
              </a:extLst>
            </p:cNvPr>
            <p:cNvSpPr/>
            <p:nvPr/>
          </p:nvSpPr>
          <p:spPr>
            <a:xfrm>
              <a:off x="8151285" y="2147992"/>
              <a:ext cx="18553" cy="756370"/>
            </a:xfrm>
            <a:custGeom>
              <a:avLst/>
              <a:gdLst>
                <a:gd name="connsiteX0" fmla="*/ 0 w 18553"/>
                <a:gd name="connsiteY0" fmla="*/ 0 h 756370"/>
                <a:gd name="connsiteX1" fmla="*/ 18553 w 18553"/>
                <a:gd name="connsiteY1" fmla="*/ 0 h 756370"/>
                <a:gd name="connsiteX2" fmla="*/ 18553 w 18553"/>
                <a:gd name="connsiteY2" fmla="*/ 756370 h 756370"/>
                <a:gd name="connsiteX3" fmla="*/ 0 w 18553"/>
                <a:gd name="connsiteY3" fmla="*/ 756370 h 75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56370">
                  <a:moveTo>
                    <a:pt x="0" y="0"/>
                  </a:moveTo>
                  <a:lnTo>
                    <a:pt x="18553" y="0"/>
                  </a:lnTo>
                  <a:lnTo>
                    <a:pt x="18553" y="756370"/>
                  </a:lnTo>
                  <a:lnTo>
                    <a:pt x="0" y="75637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9" name="Freeform 776">
              <a:extLst>
                <a:ext uri="{FF2B5EF4-FFF2-40B4-BE49-F238E27FC236}">
                  <a16:creationId xmlns:a16="http://schemas.microsoft.com/office/drawing/2014/main" id="{EE5559FF-BC7E-9847-D22C-8F655F92A17E}"/>
                </a:ext>
              </a:extLst>
            </p:cNvPr>
            <p:cNvSpPr/>
            <p:nvPr/>
          </p:nvSpPr>
          <p:spPr>
            <a:xfrm>
              <a:off x="8188392" y="2147992"/>
              <a:ext cx="18553" cy="756370"/>
            </a:xfrm>
            <a:custGeom>
              <a:avLst/>
              <a:gdLst>
                <a:gd name="connsiteX0" fmla="*/ 0 w 18553"/>
                <a:gd name="connsiteY0" fmla="*/ 0 h 756370"/>
                <a:gd name="connsiteX1" fmla="*/ 18553 w 18553"/>
                <a:gd name="connsiteY1" fmla="*/ 0 h 756370"/>
                <a:gd name="connsiteX2" fmla="*/ 18553 w 18553"/>
                <a:gd name="connsiteY2" fmla="*/ 756370 h 756370"/>
                <a:gd name="connsiteX3" fmla="*/ 0 w 18553"/>
                <a:gd name="connsiteY3" fmla="*/ 756370 h 75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56370">
                  <a:moveTo>
                    <a:pt x="0" y="0"/>
                  </a:moveTo>
                  <a:lnTo>
                    <a:pt x="18553" y="0"/>
                  </a:lnTo>
                  <a:lnTo>
                    <a:pt x="18553" y="756370"/>
                  </a:lnTo>
                  <a:lnTo>
                    <a:pt x="0" y="75637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0" name="Freeform 777">
              <a:extLst>
                <a:ext uri="{FF2B5EF4-FFF2-40B4-BE49-F238E27FC236}">
                  <a16:creationId xmlns:a16="http://schemas.microsoft.com/office/drawing/2014/main" id="{DB3BC1C4-8BDC-665A-80D1-DFA192F38D8B}"/>
                </a:ext>
              </a:extLst>
            </p:cNvPr>
            <p:cNvSpPr/>
            <p:nvPr/>
          </p:nvSpPr>
          <p:spPr>
            <a:xfrm>
              <a:off x="8207073" y="2147992"/>
              <a:ext cx="18553" cy="767934"/>
            </a:xfrm>
            <a:custGeom>
              <a:avLst/>
              <a:gdLst>
                <a:gd name="connsiteX0" fmla="*/ 0 w 18553"/>
                <a:gd name="connsiteY0" fmla="*/ 0 h 767934"/>
                <a:gd name="connsiteX1" fmla="*/ 18553 w 18553"/>
                <a:gd name="connsiteY1" fmla="*/ 0 h 767934"/>
                <a:gd name="connsiteX2" fmla="*/ 18553 w 18553"/>
                <a:gd name="connsiteY2" fmla="*/ 767934 h 767934"/>
                <a:gd name="connsiteX3" fmla="*/ 0 w 18553"/>
                <a:gd name="connsiteY3" fmla="*/ 767934 h 76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67934">
                  <a:moveTo>
                    <a:pt x="0" y="0"/>
                  </a:moveTo>
                  <a:lnTo>
                    <a:pt x="18553" y="0"/>
                  </a:lnTo>
                  <a:lnTo>
                    <a:pt x="18553" y="767934"/>
                  </a:lnTo>
                  <a:lnTo>
                    <a:pt x="0" y="76793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1" name="Freeform 778">
              <a:extLst>
                <a:ext uri="{FF2B5EF4-FFF2-40B4-BE49-F238E27FC236}">
                  <a16:creationId xmlns:a16="http://schemas.microsoft.com/office/drawing/2014/main" id="{B5F94D69-7503-98F4-B8A6-C2D665D0B9C7}"/>
                </a:ext>
              </a:extLst>
            </p:cNvPr>
            <p:cNvSpPr/>
            <p:nvPr/>
          </p:nvSpPr>
          <p:spPr>
            <a:xfrm>
              <a:off x="8225626" y="2147992"/>
              <a:ext cx="18553" cy="767934"/>
            </a:xfrm>
            <a:custGeom>
              <a:avLst/>
              <a:gdLst>
                <a:gd name="connsiteX0" fmla="*/ 0 w 18553"/>
                <a:gd name="connsiteY0" fmla="*/ 0 h 767934"/>
                <a:gd name="connsiteX1" fmla="*/ 18553 w 18553"/>
                <a:gd name="connsiteY1" fmla="*/ 0 h 767934"/>
                <a:gd name="connsiteX2" fmla="*/ 18553 w 18553"/>
                <a:gd name="connsiteY2" fmla="*/ 767934 h 767934"/>
                <a:gd name="connsiteX3" fmla="*/ 0 w 18553"/>
                <a:gd name="connsiteY3" fmla="*/ 767934 h 76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67934">
                  <a:moveTo>
                    <a:pt x="0" y="0"/>
                  </a:moveTo>
                  <a:lnTo>
                    <a:pt x="18553" y="0"/>
                  </a:lnTo>
                  <a:lnTo>
                    <a:pt x="18553" y="767934"/>
                  </a:lnTo>
                  <a:lnTo>
                    <a:pt x="0" y="76793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2" name="Freeform 779">
              <a:extLst>
                <a:ext uri="{FF2B5EF4-FFF2-40B4-BE49-F238E27FC236}">
                  <a16:creationId xmlns:a16="http://schemas.microsoft.com/office/drawing/2014/main" id="{65AFF35A-02E8-9783-3255-C350A47EC025}"/>
                </a:ext>
              </a:extLst>
            </p:cNvPr>
            <p:cNvSpPr/>
            <p:nvPr/>
          </p:nvSpPr>
          <p:spPr>
            <a:xfrm>
              <a:off x="8244180" y="2147992"/>
              <a:ext cx="18553" cy="767934"/>
            </a:xfrm>
            <a:custGeom>
              <a:avLst/>
              <a:gdLst>
                <a:gd name="connsiteX0" fmla="*/ 0 w 18553"/>
                <a:gd name="connsiteY0" fmla="*/ 0 h 767934"/>
                <a:gd name="connsiteX1" fmla="*/ 18553 w 18553"/>
                <a:gd name="connsiteY1" fmla="*/ 0 h 767934"/>
                <a:gd name="connsiteX2" fmla="*/ 18553 w 18553"/>
                <a:gd name="connsiteY2" fmla="*/ 767934 h 767934"/>
                <a:gd name="connsiteX3" fmla="*/ 0 w 18553"/>
                <a:gd name="connsiteY3" fmla="*/ 767934 h 76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67934">
                  <a:moveTo>
                    <a:pt x="0" y="0"/>
                  </a:moveTo>
                  <a:lnTo>
                    <a:pt x="18553" y="0"/>
                  </a:lnTo>
                  <a:lnTo>
                    <a:pt x="18553" y="767934"/>
                  </a:lnTo>
                  <a:lnTo>
                    <a:pt x="0" y="76793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3" name="Freeform 780">
              <a:extLst>
                <a:ext uri="{FF2B5EF4-FFF2-40B4-BE49-F238E27FC236}">
                  <a16:creationId xmlns:a16="http://schemas.microsoft.com/office/drawing/2014/main" id="{9A830DD2-E58E-6A0F-933B-310C96F875C1}"/>
                </a:ext>
              </a:extLst>
            </p:cNvPr>
            <p:cNvSpPr/>
            <p:nvPr/>
          </p:nvSpPr>
          <p:spPr>
            <a:xfrm>
              <a:off x="8281414" y="2147992"/>
              <a:ext cx="18553" cy="791189"/>
            </a:xfrm>
            <a:custGeom>
              <a:avLst/>
              <a:gdLst>
                <a:gd name="connsiteX0" fmla="*/ 0 w 18553"/>
                <a:gd name="connsiteY0" fmla="*/ 0 h 791189"/>
                <a:gd name="connsiteX1" fmla="*/ 18553 w 18553"/>
                <a:gd name="connsiteY1" fmla="*/ 0 h 791189"/>
                <a:gd name="connsiteX2" fmla="*/ 18553 w 18553"/>
                <a:gd name="connsiteY2" fmla="*/ 791190 h 791189"/>
                <a:gd name="connsiteX3" fmla="*/ 0 w 18553"/>
                <a:gd name="connsiteY3" fmla="*/ 791190 h 791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791189">
                  <a:moveTo>
                    <a:pt x="0" y="0"/>
                  </a:moveTo>
                  <a:lnTo>
                    <a:pt x="18553" y="0"/>
                  </a:lnTo>
                  <a:lnTo>
                    <a:pt x="18553" y="791190"/>
                  </a:lnTo>
                  <a:lnTo>
                    <a:pt x="0" y="79119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4" name="Freeform 781">
              <a:extLst>
                <a:ext uri="{FF2B5EF4-FFF2-40B4-BE49-F238E27FC236}">
                  <a16:creationId xmlns:a16="http://schemas.microsoft.com/office/drawing/2014/main" id="{D6D45FB2-FAD9-D148-14E3-236778A5150F}"/>
                </a:ext>
              </a:extLst>
            </p:cNvPr>
            <p:cNvSpPr/>
            <p:nvPr/>
          </p:nvSpPr>
          <p:spPr>
            <a:xfrm>
              <a:off x="8299967" y="2147992"/>
              <a:ext cx="18553" cy="802880"/>
            </a:xfrm>
            <a:custGeom>
              <a:avLst/>
              <a:gdLst>
                <a:gd name="connsiteX0" fmla="*/ 0 w 18553"/>
                <a:gd name="connsiteY0" fmla="*/ 0 h 802880"/>
                <a:gd name="connsiteX1" fmla="*/ 18553 w 18553"/>
                <a:gd name="connsiteY1" fmla="*/ 0 h 802880"/>
                <a:gd name="connsiteX2" fmla="*/ 18553 w 18553"/>
                <a:gd name="connsiteY2" fmla="*/ 802881 h 802880"/>
                <a:gd name="connsiteX3" fmla="*/ 0 w 18553"/>
                <a:gd name="connsiteY3" fmla="*/ 802881 h 80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02880">
                  <a:moveTo>
                    <a:pt x="0" y="0"/>
                  </a:moveTo>
                  <a:lnTo>
                    <a:pt x="18553" y="0"/>
                  </a:lnTo>
                  <a:lnTo>
                    <a:pt x="18553" y="802881"/>
                  </a:lnTo>
                  <a:lnTo>
                    <a:pt x="0" y="80288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5" name="Freeform 782">
              <a:extLst>
                <a:ext uri="{FF2B5EF4-FFF2-40B4-BE49-F238E27FC236}">
                  <a16:creationId xmlns:a16="http://schemas.microsoft.com/office/drawing/2014/main" id="{5E2D3875-E1F3-C7E0-7BEF-69A89DB6F205}"/>
                </a:ext>
              </a:extLst>
            </p:cNvPr>
            <p:cNvSpPr/>
            <p:nvPr/>
          </p:nvSpPr>
          <p:spPr>
            <a:xfrm>
              <a:off x="8318648" y="2147992"/>
              <a:ext cx="18553" cy="802880"/>
            </a:xfrm>
            <a:custGeom>
              <a:avLst/>
              <a:gdLst>
                <a:gd name="connsiteX0" fmla="*/ 0 w 18553"/>
                <a:gd name="connsiteY0" fmla="*/ 0 h 802880"/>
                <a:gd name="connsiteX1" fmla="*/ 18553 w 18553"/>
                <a:gd name="connsiteY1" fmla="*/ 0 h 802880"/>
                <a:gd name="connsiteX2" fmla="*/ 18553 w 18553"/>
                <a:gd name="connsiteY2" fmla="*/ 802881 h 802880"/>
                <a:gd name="connsiteX3" fmla="*/ 0 w 18553"/>
                <a:gd name="connsiteY3" fmla="*/ 802881 h 80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02880">
                  <a:moveTo>
                    <a:pt x="0" y="0"/>
                  </a:moveTo>
                  <a:lnTo>
                    <a:pt x="18553" y="0"/>
                  </a:lnTo>
                  <a:lnTo>
                    <a:pt x="18553" y="802881"/>
                  </a:lnTo>
                  <a:lnTo>
                    <a:pt x="0" y="80288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6" name="Freeform 783">
              <a:extLst>
                <a:ext uri="{FF2B5EF4-FFF2-40B4-BE49-F238E27FC236}">
                  <a16:creationId xmlns:a16="http://schemas.microsoft.com/office/drawing/2014/main" id="{590D7B64-5F51-4AFE-D3E2-BB7CE6C0163B}"/>
                </a:ext>
              </a:extLst>
            </p:cNvPr>
            <p:cNvSpPr/>
            <p:nvPr/>
          </p:nvSpPr>
          <p:spPr>
            <a:xfrm>
              <a:off x="8337201" y="2147992"/>
              <a:ext cx="18553" cy="802880"/>
            </a:xfrm>
            <a:custGeom>
              <a:avLst/>
              <a:gdLst>
                <a:gd name="connsiteX0" fmla="*/ 0 w 18553"/>
                <a:gd name="connsiteY0" fmla="*/ 0 h 802880"/>
                <a:gd name="connsiteX1" fmla="*/ 18553 w 18553"/>
                <a:gd name="connsiteY1" fmla="*/ 0 h 802880"/>
                <a:gd name="connsiteX2" fmla="*/ 18553 w 18553"/>
                <a:gd name="connsiteY2" fmla="*/ 802881 h 802880"/>
                <a:gd name="connsiteX3" fmla="*/ 0 w 18553"/>
                <a:gd name="connsiteY3" fmla="*/ 802881 h 80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02880">
                  <a:moveTo>
                    <a:pt x="0" y="0"/>
                  </a:moveTo>
                  <a:lnTo>
                    <a:pt x="18553" y="0"/>
                  </a:lnTo>
                  <a:lnTo>
                    <a:pt x="18553" y="802881"/>
                  </a:lnTo>
                  <a:lnTo>
                    <a:pt x="0" y="80288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7" name="Freeform 784">
              <a:extLst>
                <a:ext uri="{FF2B5EF4-FFF2-40B4-BE49-F238E27FC236}">
                  <a16:creationId xmlns:a16="http://schemas.microsoft.com/office/drawing/2014/main" id="{9282BEAE-F164-B079-2B0A-E31D7D6AC29F}"/>
                </a:ext>
              </a:extLst>
            </p:cNvPr>
            <p:cNvSpPr/>
            <p:nvPr/>
          </p:nvSpPr>
          <p:spPr>
            <a:xfrm>
              <a:off x="8355755" y="2147992"/>
              <a:ext cx="18553" cy="802880"/>
            </a:xfrm>
            <a:custGeom>
              <a:avLst/>
              <a:gdLst>
                <a:gd name="connsiteX0" fmla="*/ 0 w 18553"/>
                <a:gd name="connsiteY0" fmla="*/ 0 h 802880"/>
                <a:gd name="connsiteX1" fmla="*/ 18553 w 18553"/>
                <a:gd name="connsiteY1" fmla="*/ 0 h 802880"/>
                <a:gd name="connsiteX2" fmla="*/ 18553 w 18553"/>
                <a:gd name="connsiteY2" fmla="*/ 802881 h 802880"/>
                <a:gd name="connsiteX3" fmla="*/ 0 w 18553"/>
                <a:gd name="connsiteY3" fmla="*/ 802881 h 80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02880">
                  <a:moveTo>
                    <a:pt x="0" y="0"/>
                  </a:moveTo>
                  <a:lnTo>
                    <a:pt x="18553" y="0"/>
                  </a:lnTo>
                  <a:lnTo>
                    <a:pt x="18553" y="802881"/>
                  </a:lnTo>
                  <a:lnTo>
                    <a:pt x="0" y="80288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8" name="Freeform 785">
              <a:extLst>
                <a:ext uri="{FF2B5EF4-FFF2-40B4-BE49-F238E27FC236}">
                  <a16:creationId xmlns:a16="http://schemas.microsoft.com/office/drawing/2014/main" id="{8550EF4F-E23B-8812-AF1E-23ED330084DA}"/>
                </a:ext>
              </a:extLst>
            </p:cNvPr>
            <p:cNvSpPr/>
            <p:nvPr/>
          </p:nvSpPr>
          <p:spPr>
            <a:xfrm>
              <a:off x="8374435" y="2147992"/>
              <a:ext cx="18553" cy="814572"/>
            </a:xfrm>
            <a:custGeom>
              <a:avLst/>
              <a:gdLst>
                <a:gd name="connsiteX0" fmla="*/ 0 w 18553"/>
                <a:gd name="connsiteY0" fmla="*/ 0 h 814572"/>
                <a:gd name="connsiteX1" fmla="*/ 18553 w 18553"/>
                <a:gd name="connsiteY1" fmla="*/ 0 h 814572"/>
                <a:gd name="connsiteX2" fmla="*/ 18553 w 18553"/>
                <a:gd name="connsiteY2" fmla="*/ 814572 h 814572"/>
                <a:gd name="connsiteX3" fmla="*/ 0 w 18553"/>
                <a:gd name="connsiteY3" fmla="*/ 814572 h 81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14572">
                  <a:moveTo>
                    <a:pt x="0" y="0"/>
                  </a:moveTo>
                  <a:lnTo>
                    <a:pt x="18553" y="0"/>
                  </a:lnTo>
                  <a:lnTo>
                    <a:pt x="18553" y="814572"/>
                  </a:lnTo>
                  <a:lnTo>
                    <a:pt x="0" y="8145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9" name="Freeform 786">
              <a:extLst>
                <a:ext uri="{FF2B5EF4-FFF2-40B4-BE49-F238E27FC236}">
                  <a16:creationId xmlns:a16="http://schemas.microsoft.com/office/drawing/2014/main" id="{A58412D9-05EE-0B19-B5FF-246013465566}"/>
                </a:ext>
              </a:extLst>
            </p:cNvPr>
            <p:cNvSpPr/>
            <p:nvPr/>
          </p:nvSpPr>
          <p:spPr>
            <a:xfrm>
              <a:off x="8392988" y="2147992"/>
              <a:ext cx="18553" cy="826136"/>
            </a:xfrm>
            <a:custGeom>
              <a:avLst/>
              <a:gdLst>
                <a:gd name="connsiteX0" fmla="*/ 0 w 18553"/>
                <a:gd name="connsiteY0" fmla="*/ 0 h 826136"/>
                <a:gd name="connsiteX1" fmla="*/ 18553 w 18553"/>
                <a:gd name="connsiteY1" fmla="*/ 0 h 826136"/>
                <a:gd name="connsiteX2" fmla="*/ 18553 w 18553"/>
                <a:gd name="connsiteY2" fmla="*/ 826136 h 826136"/>
                <a:gd name="connsiteX3" fmla="*/ 0 w 18553"/>
                <a:gd name="connsiteY3" fmla="*/ 826136 h 82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26136">
                  <a:moveTo>
                    <a:pt x="0" y="0"/>
                  </a:moveTo>
                  <a:lnTo>
                    <a:pt x="18553" y="0"/>
                  </a:lnTo>
                  <a:lnTo>
                    <a:pt x="18553" y="826136"/>
                  </a:lnTo>
                  <a:lnTo>
                    <a:pt x="0" y="8261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0" name="Freeform 787">
              <a:extLst>
                <a:ext uri="{FF2B5EF4-FFF2-40B4-BE49-F238E27FC236}">
                  <a16:creationId xmlns:a16="http://schemas.microsoft.com/office/drawing/2014/main" id="{838227BB-878C-5581-090B-78445E6A701B}"/>
                </a:ext>
              </a:extLst>
            </p:cNvPr>
            <p:cNvSpPr/>
            <p:nvPr/>
          </p:nvSpPr>
          <p:spPr>
            <a:xfrm>
              <a:off x="8411542" y="2147992"/>
              <a:ext cx="18553" cy="826136"/>
            </a:xfrm>
            <a:custGeom>
              <a:avLst/>
              <a:gdLst>
                <a:gd name="connsiteX0" fmla="*/ 0 w 18553"/>
                <a:gd name="connsiteY0" fmla="*/ 0 h 826136"/>
                <a:gd name="connsiteX1" fmla="*/ 18553 w 18553"/>
                <a:gd name="connsiteY1" fmla="*/ 0 h 826136"/>
                <a:gd name="connsiteX2" fmla="*/ 18553 w 18553"/>
                <a:gd name="connsiteY2" fmla="*/ 826136 h 826136"/>
                <a:gd name="connsiteX3" fmla="*/ 0 w 18553"/>
                <a:gd name="connsiteY3" fmla="*/ 826136 h 82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26136">
                  <a:moveTo>
                    <a:pt x="0" y="0"/>
                  </a:moveTo>
                  <a:lnTo>
                    <a:pt x="18553" y="0"/>
                  </a:lnTo>
                  <a:lnTo>
                    <a:pt x="18553" y="826136"/>
                  </a:lnTo>
                  <a:lnTo>
                    <a:pt x="0" y="8261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1" name="Freeform 788">
              <a:extLst>
                <a:ext uri="{FF2B5EF4-FFF2-40B4-BE49-F238E27FC236}">
                  <a16:creationId xmlns:a16="http://schemas.microsoft.com/office/drawing/2014/main" id="{0E29C239-8CBC-C9B2-B31F-19E9163988E9}"/>
                </a:ext>
              </a:extLst>
            </p:cNvPr>
            <p:cNvSpPr/>
            <p:nvPr/>
          </p:nvSpPr>
          <p:spPr>
            <a:xfrm>
              <a:off x="8430095" y="2147992"/>
              <a:ext cx="18553" cy="826136"/>
            </a:xfrm>
            <a:custGeom>
              <a:avLst/>
              <a:gdLst>
                <a:gd name="connsiteX0" fmla="*/ 0 w 18553"/>
                <a:gd name="connsiteY0" fmla="*/ 0 h 826136"/>
                <a:gd name="connsiteX1" fmla="*/ 18553 w 18553"/>
                <a:gd name="connsiteY1" fmla="*/ 0 h 826136"/>
                <a:gd name="connsiteX2" fmla="*/ 18553 w 18553"/>
                <a:gd name="connsiteY2" fmla="*/ 826136 h 826136"/>
                <a:gd name="connsiteX3" fmla="*/ 0 w 18553"/>
                <a:gd name="connsiteY3" fmla="*/ 826136 h 82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26136">
                  <a:moveTo>
                    <a:pt x="0" y="0"/>
                  </a:moveTo>
                  <a:lnTo>
                    <a:pt x="18553" y="0"/>
                  </a:lnTo>
                  <a:lnTo>
                    <a:pt x="18553" y="826136"/>
                  </a:lnTo>
                  <a:lnTo>
                    <a:pt x="0" y="8261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2" name="Freeform 789">
              <a:extLst>
                <a:ext uri="{FF2B5EF4-FFF2-40B4-BE49-F238E27FC236}">
                  <a16:creationId xmlns:a16="http://schemas.microsoft.com/office/drawing/2014/main" id="{51A931FD-08A7-0169-FFDF-B89A99A316E9}"/>
                </a:ext>
              </a:extLst>
            </p:cNvPr>
            <p:cNvSpPr/>
            <p:nvPr/>
          </p:nvSpPr>
          <p:spPr>
            <a:xfrm>
              <a:off x="8448776" y="2147992"/>
              <a:ext cx="18553" cy="872773"/>
            </a:xfrm>
            <a:custGeom>
              <a:avLst/>
              <a:gdLst>
                <a:gd name="connsiteX0" fmla="*/ 0 w 18553"/>
                <a:gd name="connsiteY0" fmla="*/ 0 h 872773"/>
                <a:gd name="connsiteX1" fmla="*/ 18553 w 18553"/>
                <a:gd name="connsiteY1" fmla="*/ 0 h 872773"/>
                <a:gd name="connsiteX2" fmla="*/ 18553 w 18553"/>
                <a:gd name="connsiteY2" fmla="*/ 872774 h 872773"/>
                <a:gd name="connsiteX3" fmla="*/ 0 w 18553"/>
                <a:gd name="connsiteY3" fmla="*/ 872774 h 87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72773">
                  <a:moveTo>
                    <a:pt x="0" y="0"/>
                  </a:moveTo>
                  <a:lnTo>
                    <a:pt x="18553" y="0"/>
                  </a:lnTo>
                  <a:lnTo>
                    <a:pt x="18553" y="872774"/>
                  </a:lnTo>
                  <a:lnTo>
                    <a:pt x="0" y="87277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3" name="Freeform 790">
              <a:extLst>
                <a:ext uri="{FF2B5EF4-FFF2-40B4-BE49-F238E27FC236}">
                  <a16:creationId xmlns:a16="http://schemas.microsoft.com/office/drawing/2014/main" id="{742B64B0-6439-1D9C-836E-E9ADF2EE5C61}"/>
                </a:ext>
              </a:extLst>
            </p:cNvPr>
            <p:cNvSpPr/>
            <p:nvPr/>
          </p:nvSpPr>
          <p:spPr>
            <a:xfrm>
              <a:off x="8467329" y="2147992"/>
              <a:ext cx="18553" cy="884338"/>
            </a:xfrm>
            <a:custGeom>
              <a:avLst/>
              <a:gdLst>
                <a:gd name="connsiteX0" fmla="*/ 0 w 18553"/>
                <a:gd name="connsiteY0" fmla="*/ 0 h 884338"/>
                <a:gd name="connsiteX1" fmla="*/ 18553 w 18553"/>
                <a:gd name="connsiteY1" fmla="*/ 0 h 884338"/>
                <a:gd name="connsiteX2" fmla="*/ 18553 w 18553"/>
                <a:gd name="connsiteY2" fmla="*/ 884338 h 884338"/>
                <a:gd name="connsiteX3" fmla="*/ 0 w 18553"/>
                <a:gd name="connsiteY3" fmla="*/ 884338 h 88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884338">
                  <a:moveTo>
                    <a:pt x="0" y="0"/>
                  </a:moveTo>
                  <a:lnTo>
                    <a:pt x="18553" y="0"/>
                  </a:lnTo>
                  <a:lnTo>
                    <a:pt x="18553" y="884338"/>
                  </a:lnTo>
                  <a:lnTo>
                    <a:pt x="0" y="8843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4" name="Freeform 791">
              <a:extLst>
                <a:ext uri="{FF2B5EF4-FFF2-40B4-BE49-F238E27FC236}">
                  <a16:creationId xmlns:a16="http://schemas.microsoft.com/office/drawing/2014/main" id="{CDE57D93-511E-D437-C19F-2C160587629C}"/>
                </a:ext>
              </a:extLst>
            </p:cNvPr>
            <p:cNvSpPr/>
            <p:nvPr/>
          </p:nvSpPr>
          <p:spPr>
            <a:xfrm>
              <a:off x="8485883" y="2147992"/>
              <a:ext cx="18553" cy="907593"/>
            </a:xfrm>
            <a:custGeom>
              <a:avLst/>
              <a:gdLst>
                <a:gd name="connsiteX0" fmla="*/ 0 w 18553"/>
                <a:gd name="connsiteY0" fmla="*/ 0 h 907593"/>
                <a:gd name="connsiteX1" fmla="*/ 18553 w 18553"/>
                <a:gd name="connsiteY1" fmla="*/ 0 h 907593"/>
                <a:gd name="connsiteX2" fmla="*/ 18553 w 18553"/>
                <a:gd name="connsiteY2" fmla="*/ 907594 h 907593"/>
                <a:gd name="connsiteX3" fmla="*/ 0 w 18553"/>
                <a:gd name="connsiteY3" fmla="*/ 907594 h 9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07593">
                  <a:moveTo>
                    <a:pt x="0" y="0"/>
                  </a:moveTo>
                  <a:lnTo>
                    <a:pt x="18553" y="0"/>
                  </a:lnTo>
                  <a:lnTo>
                    <a:pt x="18553" y="907594"/>
                  </a:lnTo>
                  <a:lnTo>
                    <a:pt x="0" y="90759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5" name="Freeform 792">
              <a:extLst>
                <a:ext uri="{FF2B5EF4-FFF2-40B4-BE49-F238E27FC236}">
                  <a16:creationId xmlns:a16="http://schemas.microsoft.com/office/drawing/2014/main" id="{20AD94D5-18FE-F9B4-181B-E6F8FCF2C8EE}"/>
                </a:ext>
              </a:extLst>
            </p:cNvPr>
            <p:cNvSpPr/>
            <p:nvPr/>
          </p:nvSpPr>
          <p:spPr>
            <a:xfrm>
              <a:off x="8523117" y="2147992"/>
              <a:ext cx="18553" cy="930848"/>
            </a:xfrm>
            <a:custGeom>
              <a:avLst/>
              <a:gdLst>
                <a:gd name="connsiteX0" fmla="*/ 0 w 18553"/>
                <a:gd name="connsiteY0" fmla="*/ 0 h 930848"/>
                <a:gd name="connsiteX1" fmla="*/ 18553 w 18553"/>
                <a:gd name="connsiteY1" fmla="*/ 0 h 930848"/>
                <a:gd name="connsiteX2" fmla="*/ 18553 w 18553"/>
                <a:gd name="connsiteY2" fmla="*/ 930849 h 930848"/>
                <a:gd name="connsiteX3" fmla="*/ 0 w 18553"/>
                <a:gd name="connsiteY3" fmla="*/ 930849 h 93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30848">
                  <a:moveTo>
                    <a:pt x="0" y="0"/>
                  </a:moveTo>
                  <a:lnTo>
                    <a:pt x="18553" y="0"/>
                  </a:lnTo>
                  <a:lnTo>
                    <a:pt x="18553" y="930849"/>
                  </a:lnTo>
                  <a:lnTo>
                    <a:pt x="0" y="93084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6" name="Freeform 793">
              <a:extLst>
                <a:ext uri="{FF2B5EF4-FFF2-40B4-BE49-F238E27FC236}">
                  <a16:creationId xmlns:a16="http://schemas.microsoft.com/office/drawing/2014/main" id="{73E20ABC-B3C1-CD39-4D7D-6EE9FCEEFB86}"/>
                </a:ext>
              </a:extLst>
            </p:cNvPr>
            <p:cNvSpPr/>
            <p:nvPr/>
          </p:nvSpPr>
          <p:spPr>
            <a:xfrm>
              <a:off x="8541670" y="2147992"/>
              <a:ext cx="18553" cy="954231"/>
            </a:xfrm>
            <a:custGeom>
              <a:avLst/>
              <a:gdLst>
                <a:gd name="connsiteX0" fmla="*/ 0 w 18553"/>
                <a:gd name="connsiteY0" fmla="*/ 0 h 954231"/>
                <a:gd name="connsiteX1" fmla="*/ 18553 w 18553"/>
                <a:gd name="connsiteY1" fmla="*/ 0 h 954231"/>
                <a:gd name="connsiteX2" fmla="*/ 18553 w 18553"/>
                <a:gd name="connsiteY2" fmla="*/ 954231 h 954231"/>
                <a:gd name="connsiteX3" fmla="*/ 0 w 18553"/>
                <a:gd name="connsiteY3" fmla="*/ 954231 h 95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54231">
                  <a:moveTo>
                    <a:pt x="0" y="0"/>
                  </a:moveTo>
                  <a:lnTo>
                    <a:pt x="18553" y="0"/>
                  </a:lnTo>
                  <a:lnTo>
                    <a:pt x="18553" y="954231"/>
                  </a:lnTo>
                  <a:lnTo>
                    <a:pt x="0" y="9542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7" name="Freeform 794">
              <a:extLst>
                <a:ext uri="{FF2B5EF4-FFF2-40B4-BE49-F238E27FC236}">
                  <a16:creationId xmlns:a16="http://schemas.microsoft.com/office/drawing/2014/main" id="{DB6E8064-FFA8-893D-A552-74DF36CC25F9}"/>
                </a:ext>
              </a:extLst>
            </p:cNvPr>
            <p:cNvSpPr/>
            <p:nvPr/>
          </p:nvSpPr>
          <p:spPr>
            <a:xfrm>
              <a:off x="8560351" y="2147992"/>
              <a:ext cx="18553" cy="965795"/>
            </a:xfrm>
            <a:custGeom>
              <a:avLst/>
              <a:gdLst>
                <a:gd name="connsiteX0" fmla="*/ 0 w 18553"/>
                <a:gd name="connsiteY0" fmla="*/ 0 h 965795"/>
                <a:gd name="connsiteX1" fmla="*/ 18553 w 18553"/>
                <a:gd name="connsiteY1" fmla="*/ 0 h 965795"/>
                <a:gd name="connsiteX2" fmla="*/ 18553 w 18553"/>
                <a:gd name="connsiteY2" fmla="*/ 965795 h 965795"/>
                <a:gd name="connsiteX3" fmla="*/ 0 w 18553"/>
                <a:gd name="connsiteY3" fmla="*/ 965795 h 96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965795">
                  <a:moveTo>
                    <a:pt x="0" y="0"/>
                  </a:moveTo>
                  <a:lnTo>
                    <a:pt x="18553" y="0"/>
                  </a:lnTo>
                  <a:lnTo>
                    <a:pt x="18553" y="965795"/>
                  </a:lnTo>
                  <a:lnTo>
                    <a:pt x="0" y="96579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8" name="Freeform 795">
              <a:extLst>
                <a:ext uri="{FF2B5EF4-FFF2-40B4-BE49-F238E27FC236}">
                  <a16:creationId xmlns:a16="http://schemas.microsoft.com/office/drawing/2014/main" id="{956368B5-B5CF-97E3-05E1-2781AC774A03}"/>
                </a:ext>
              </a:extLst>
            </p:cNvPr>
            <p:cNvSpPr/>
            <p:nvPr/>
          </p:nvSpPr>
          <p:spPr>
            <a:xfrm>
              <a:off x="8578904" y="2147992"/>
              <a:ext cx="18553" cy="1012305"/>
            </a:xfrm>
            <a:custGeom>
              <a:avLst/>
              <a:gdLst>
                <a:gd name="connsiteX0" fmla="*/ 0 w 18553"/>
                <a:gd name="connsiteY0" fmla="*/ 0 h 1012305"/>
                <a:gd name="connsiteX1" fmla="*/ 18553 w 18553"/>
                <a:gd name="connsiteY1" fmla="*/ 0 h 1012305"/>
                <a:gd name="connsiteX2" fmla="*/ 18553 w 18553"/>
                <a:gd name="connsiteY2" fmla="*/ 1012306 h 1012305"/>
                <a:gd name="connsiteX3" fmla="*/ 0 w 18553"/>
                <a:gd name="connsiteY3" fmla="*/ 1012306 h 101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12305">
                  <a:moveTo>
                    <a:pt x="0" y="0"/>
                  </a:moveTo>
                  <a:lnTo>
                    <a:pt x="18553" y="0"/>
                  </a:lnTo>
                  <a:lnTo>
                    <a:pt x="18553" y="1012306"/>
                  </a:lnTo>
                  <a:lnTo>
                    <a:pt x="0" y="101230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9" name="Freeform 796">
              <a:extLst>
                <a:ext uri="{FF2B5EF4-FFF2-40B4-BE49-F238E27FC236}">
                  <a16:creationId xmlns:a16="http://schemas.microsoft.com/office/drawing/2014/main" id="{B6DE4DB0-25C9-9F65-F830-726383916E8E}"/>
                </a:ext>
              </a:extLst>
            </p:cNvPr>
            <p:cNvSpPr/>
            <p:nvPr/>
          </p:nvSpPr>
          <p:spPr>
            <a:xfrm>
              <a:off x="8616138" y="2147992"/>
              <a:ext cx="18553" cy="1047252"/>
            </a:xfrm>
            <a:custGeom>
              <a:avLst/>
              <a:gdLst>
                <a:gd name="connsiteX0" fmla="*/ 0 w 18553"/>
                <a:gd name="connsiteY0" fmla="*/ 0 h 1047252"/>
                <a:gd name="connsiteX1" fmla="*/ 18553 w 18553"/>
                <a:gd name="connsiteY1" fmla="*/ 0 h 1047252"/>
                <a:gd name="connsiteX2" fmla="*/ 18553 w 18553"/>
                <a:gd name="connsiteY2" fmla="*/ 1047252 h 1047252"/>
                <a:gd name="connsiteX3" fmla="*/ 0 w 18553"/>
                <a:gd name="connsiteY3" fmla="*/ 1047252 h 104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47252">
                  <a:moveTo>
                    <a:pt x="0" y="0"/>
                  </a:moveTo>
                  <a:lnTo>
                    <a:pt x="18553" y="0"/>
                  </a:lnTo>
                  <a:lnTo>
                    <a:pt x="18553" y="1047252"/>
                  </a:lnTo>
                  <a:lnTo>
                    <a:pt x="0" y="10472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0" name="Freeform 797">
              <a:extLst>
                <a:ext uri="{FF2B5EF4-FFF2-40B4-BE49-F238E27FC236}">
                  <a16:creationId xmlns:a16="http://schemas.microsoft.com/office/drawing/2014/main" id="{6678D19F-64FC-C2B0-0DA5-4E991B1BBC13}"/>
                </a:ext>
              </a:extLst>
            </p:cNvPr>
            <p:cNvSpPr/>
            <p:nvPr/>
          </p:nvSpPr>
          <p:spPr>
            <a:xfrm>
              <a:off x="8634692" y="2147992"/>
              <a:ext cx="18553" cy="1093763"/>
            </a:xfrm>
            <a:custGeom>
              <a:avLst/>
              <a:gdLst>
                <a:gd name="connsiteX0" fmla="*/ 0 w 18553"/>
                <a:gd name="connsiteY0" fmla="*/ 0 h 1093763"/>
                <a:gd name="connsiteX1" fmla="*/ 18554 w 18553"/>
                <a:gd name="connsiteY1" fmla="*/ 0 h 1093763"/>
                <a:gd name="connsiteX2" fmla="*/ 18554 w 18553"/>
                <a:gd name="connsiteY2" fmla="*/ 1093763 h 1093763"/>
                <a:gd name="connsiteX3" fmla="*/ 0 w 18553"/>
                <a:gd name="connsiteY3" fmla="*/ 1093763 h 10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093763">
                  <a:moveTo>
                    <a:pt x="0" y="0"/>
                  </a:moveTo>
                  <a:lnTo>
                    <a:pt x="18554" y="0"/>
                  </a:lnTo>
                  <a:lnTo>
                    <a:pt x="18554" y="1093763"/>
                  </a:lnTo>
                  <a:lnTo>
                    <a:pt x="0" y="109376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1" name="Freeform 798">
              <a:extLst>
                <a:ext uri="{FF2B5EF4-FFF2-40B4-BE49-F238E27FC236}">
                  <a16:creationId xmlns:a16="http://schemas.microsoft.com/office/drawing/2014/main" id="{0155CA79-3094-7F57-CDA7-532F7F5981B6}"/>
                </a:ext>
              </a:extLst>
            </p:cNvPr>
            <p:cNvSpPr/>
            <p:nvPr/>
          </p:nvSpPr>
          <p:spPr>
            <a:xfrm>
              <a:off x="8671925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2" name="Freeform 799">
              <a:extLst>
                <a:ext uri="{FF2B5EF4-FFF2-40B4-BE49-F238E27FC236}">
                  <a16:creationId xmlns:a16="http://schemas.microsoft.com/office/drawing/2014/main" id="{6D50ACE6-9DCC-6CA6-3A26-AB18AB1B8B89}"/>
                </a:ext>
              </a:extLst>
            </p:cNvPr>
            <p:cNvSpPr/>
            <p:nvPr/>
          </p:nvSpPr>
          <p:spPr>
            <a:xfrm>
              <a:off x="8690479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3" name="Freeform 800">
              <a:extLst>
                <a:ext uri="{FF2B5EF4-FFF2-40B4-BE49-F238E27FC236}">
                  <a16:creationId xmlns:a16="http://schemas.microsoft.com/office/drawing/2014/main" id="{C812A8BE-D0B7-974F-B8FD-135F4284465A}"/>
                </a:ext>
              </a:extLst>
            </p:cNvPr>
            <p:cNvSpPr/>
            <p:nvPr/>
          </p:nvSpPr>
          <p:spPr>
            <a:xfrm>
              <a:off x="8708905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4" name="Freeform 801">
              <a:extLst>
                <a:ext uri="{FF2B5EF4-FFF2-40B4-BE49-F238E27FC236}">
                  <a16:creationId xmlns:a16="http://schemas.microsoft.com/office/drawing/2014/main" id="{344BCB3B-C707-0487-5E0A-7E0A8D8316FB}"/>
                </a:ext>
              </a:extLst>
            </p:cNvPr>
            <p:cNvSpPr/>
            <p:nvPr/>
          </p:nvSpPr>
          <p:spPr>
            <a:xfrm>
              <a:off x="8746266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4 w 18553"/>
                <a:gd name="connsiteY1" fmla="*/ 0 h 1163529"/>
                <a:gd name="connsiteX2" fmla="*/ 18554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4" y="0"/>
                  </a:lnTo>
                  <a:lnTo>
                    <a:pt x="18554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5" name="Freeform 802">
              <a:extLst>
                <a:ext uri="{FF2B5EF4-FFF2-40B4-BE49-F238E27FC236}">
                  <a16:creationId xmlns:a16="http://schemas.microsoft.com/office/drawing/2014/main" id="{EF98E183-FE53-1D47-6A78-3B7B417A547D}"/>
                </a:ext>
              </a:extLst>
            </p:cNvPr>
            <p:cNvSpPr/>
            <p:nvPr/>
          </p:nvSpPr>
          <p:spPr>
            <a:xfrm>
              <a:off x="8764693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6" name="Freeform 803">
              <a:extLst>
                <a:ext uri="{FF2B5EF4-FFF2-40B4-BE49-F238E27FC236}">
                  <a16:creationId xmlns:a16="http://schemas.microsoft.com/office/drawing/2014/main" id="{30C45751-F3B9-C4B7-0BF6-9B443932600A}"/>
                </a:ext>
              </a:extLst>
            </p:cNvPr>
            <p:cNvSpPr/>
            <p:nvPr/>
          </p:nvSpPr>
          <p:spPr>
            <a:xfrm>
              <a:off x="8820480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37" name="Freeform 804">
              <a:extLst>
                <a:ext uri="{FF2B5EF4-FFF2-40B4-BE49-F238E27FC236}">
                  <a16:creationId xmlns:a16="http://schemas.microsoft.com/office/drawing/2014/main" id="{58DAA6FD-34F9-98F4-E3CC-2C99AC914CF0}"/>
                </a:ext>
              </a:extLst>
            </p:cNvPr>
            <p:cNvSpPr/>
            <p:nvPr/>
          </p:nvSpPr>
          <p:spPr>
            <a:xfrm>
              <a:off x="8839288" y="2147992"/>
              <a:ext cx="18553" cy="1163529"/>
            </a:xfrm>
            <a:custGeom>
              <a:avLst/>
              <a:gdLst>
                <a:gd name="connsiteX0" fmla="*/ 0 w 18553"/>
                <a:gd name="connsiteY0" fmla="*/ 0 h 1163529"/>
                <a:gd name="connsiteX1" fmla="*/ 18553 w 18553"/>
                <a:gd name="connsiteY1" fmla="*/ 0 h 1163529"/>
                <a:gd name="connsiteX2" fmla="*/ 18553 w 18553"/>
                <a:gd name="connsiteY2" fmla="*/ 1163529 h 1163529"/>
                <a:gd name="connsiteX3" fmla="*/ 0 w 18553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53" h="1163529">
                  <a:moveTo>
                    <a:pt x="0" y="0"/>
                  </a:moveTo>
                  <a:lnTo>
                    <a:pt x="18553" y="0"/>
                  </a:lnTo>
                  <a:lnTo>
                    <a:pt x="18553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22" name="Freeform 502">
            <a:extLst>
              <a:ext uri="{FF2B5EF4-FFF2-40B4-BE49-F238E27FC236}">
                <a16:creationId xmlns:a16="http://schemas.microsoft.com/office/drawing/2014/main" id="{093AF282-27AA-247E-3A03-AAAAE7784F28}"/>
              </a:ext>
            </a:extLst>
          </p:cNvPr>
          <p:cNvSpPr/>
          <p:nvPr/>
        </p:nvSpPr>
        <p:spPr>
          <a:xfrm>
            <a:off x="5067000" y="1727895"/>
            <a:ext cx="3569408" cy="9530"/>
          </a:xfrm>
          <a:custGeom>
            <a:avLst/>
            <a:gdLst>
              <a:gd name="connsiteX0" fmla="*/ 0 w 4759210"/>
              <a:gd name="connsiteY0" fmla="*/ 0 h 12707"/>
              <a:gd name="connsiteX1" fmla="*/ 4759211 w 4759210"/>
              <a:gd name="connsiteY1" fmla="*/ 0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9210" h="12707">
                <a:moveTo>
                  <a:pt x="0" y="0"/>
                </a:moveTo>
                <a:lnTo>
                  <a:pt x="4759211" y="0"/>
                </a:lnTo>
              </a:path>
            </a:pathLst>
          </a:custGeom>
          <a:ln w="12707" cap="sq">
            <a:solidFill>
              <a:srgbClr val="4A4949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23" name="Graphic 219">
            <a:extLst>
              <a:ext uri="{FF2B5EF4-FFF2-40B4-BE49-F238E27FC236}">
                <a16:creationId xmlns:a16="http://schemas.microsoft.com/office/drawing/2014/main" id="{66C32B17-01CA-EE6B-9A68-819C195655CC}"/>
              </a:ext>
            </a:extLst>
          </p:cNvPr>
          <p:cNvGrpSpPr/>
          <p:nvPr/>
        </p:nvGrpSpPr>
        <p:grpSpPr>
          <a:xfrm>
            <a:off x="5067000" y="1553384"/>
            <a:ext cx="3569408" cy="436323"/>
            <a:chOff x="4089226" y="1915312"/>
            <a:chExt cx="4759210" cy="581764"/>
          </a:xfrm>
        </p:grpSpPr>
        <p:sp>
          <p:nvSpPr>
            <p:cNvPr id="243" name="Freeform 710">
              <a:extLst>
                <a:ext uri="{FF2B5EF4-FFF2-40B4-BE49-F238E27FC236}">
                  <a16:creationId xmlns:a16="http://schemas.microsoft.com/office/drawing/2014/main" id="{7C98C9B4-FCDC-745D-911C-32AB709DE5B1}"/>
                </a:ext>
              </a:extLst>
            </p:cNvPr>
            <p:cNvSpPr/>
            <p:nvPr/>
          </p:nvSpPr>
          <p:spPr>
            <a:xfrm>
              <a:off x="4089226" y="2497076"/>
              <a:ext cx="4759210" cy="12707"/>
            </a:xfrm>
            <a:custGeom>
              <a:avLst/>
              <a:gdLst>
                <a:gd name="connsiteX0" fmla="*/ 0 w 4759210"/>
                <a:gd name="connsiteY0" fmla="*/ 0 h 12707"/>
                <a:gd name="connsiteX1" fmla="*/ 4759211 w 4759210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9210" h="12707">
                  <a:moveTo>
                    <a:pt x="0" y="0"/>
                  </a:moveTo>
                  <a:lnTo>
                    <a:pt x="4759211" y="0"/>
                  </a:lnTo>
                </a:path>
              </a:pathLst>
            </a:custGeom>
            <a:ln w="12707" cap="flat">
              <a:solidFill>
                <a:srgbClr val="4A4949"/>
              </a:solidFill>
              <a:custDash>
                <a:ds d="0" sp="0"/>
                <a:ds d="300000" sp="225000"/>
              </a:custDash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4" name="Freeform 711">
              <a:extLst>
                <a:ext uri="{FF2B5EF4-FFF2-40B4-BE49-F238E27FC236}">
                  <a16:creationId xmlns:a16="http://schemas.microsoft.com/office/drawing/2014/main" id="{821C261B-0C3F-7B55-10DE-1CD279C00F4F}"/>
                </a:ext>
              </a:extLst>
            </p:cNvPr>
            <p:cNvSpPr/>
            <p:nvPr/>
          </p:nvSpPr>
          <p:spPr>
            <a:xfrm>
              <a:off x="4089226" y="1915312"/>
              <a:ext cx="4759210" cy="12707"/>
            </a:xfrm>
            <a:custGeom>
              <a:avLst/>
              <a:gdLst>
                <a:gd name="connsiteX0" fmla="*/ 0 w 4759210"/>
                <a:gd name="connsiteY0" fmla="*/ 0 h 12707"/>
                <a:gd name="connsiteX1" fmla="*/ 4759211 w 4759210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9210" h="12707">
                  <a:moveTo>
                    <a:pt x="0" y="0"/>
                  </a:moveTo>
                  <a:lnTo>
                    <a:pt x="4759211" y="0"/>
                  </a:lnTo>
                </a:path>
              </a:pathLst>
            </a:custGeom>
            <a:ln w="12707" cap="flat">
              <a:solidFill>
                <a:srgbClr val="4A4949"/>
              </a:solidFill>
              <a:custDash>
                <a:ds d="0" sp="0"/>
                <a:ds d="300000" sp="225000"/>
              </a:custDash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24" name="Freeform 504">
            <a:extLst>
              <a:ext uri="{FF2B5EF4-FFF2-40B4-BE49-F238E27FC236}">
                <a16:creationId xmlns:a16="http://schemas.microsoft.com/office/drawing/2014/main" id="{1AD8FE65-A174-AE27-4D59-2BBCFB63F6E6}"/>
              </a:ext>
            </a:extLst>
          </p:cNvPr>
          <p:cNvSpPr/>
          <p:nvPr/>
        </p:nvSpPr>
        <p:spPr>
          <a:xfrm>
            <a:off x="5066906" y="855153"/>
            <a:ext cx="9530" cy="1745389"/>
          </a:xfrm>
          <a:custGeom>
            <a:avLst/>
            <a:gdLst>
              <a:gd name="connsiteX0" fmla="*/ 0 w 12707"/>
              <a:gd name="connsiteY0" fmla="*/ 0 h 2327185"/>
              <a:gd name="connsiteX1" fmla="*/ 0 w 12707"/>
              <a:gd name="connsiteY1" fmla="*/ 2327186 h 232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7" h="2327185">
                <a:moveTo>
                  <a:pt x="0" y="0"/>
                </a:moveTo>
                <a:lnTo>
                  <a:pt x="0" y="2327186"/>
                </a:lnTo>
              </a:path>
            </a:pathLst>
          </a:custGeom>
          <a:ln w="12707" cap="sq">
            <a:solidFill>
              <a:srgbClr val="4A4949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 sz="825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25" name="Graphic 219">
            <a:extLst>
              <a:ext uri="{FF2B5EF4-FFF2-40B4-BE49-F238E27FC236}">
                <a16:creationId xmlns:a16="http://schemas.microsoft.com/office/drawing/2014/main" id="{B06D71D1-C336-D66F-840E-84F88E9D34F1}"/>
              </a:ext>
            </a:extLst>
          </p:cNvPr>
          <p:cNvGrpSpPr/>
          <p:nvPr/>
        </p:nvGrpSpPr>
        <p:grpSpPr>
          <a:xfrm>
            <a:off x="5026305" y="855153"/>
            <a:ext cx="40601" cy="1745389"/>
            <a:chOff x="4034964" y="984336"/>
            <a:chExt cx="54135" cy="2327185"/>
          </a:xfrm>
        </p:grpSpPr>
        <p:sp>
          <p:nvSpPr>
            <p:cNvPr id="232" name="Freeform 699">
              <a:extLst>
                <a:ext uri="{FF2B5EF4-FFF2-40B4-BE49-F238E27FC236}">
                  <a16:creationId xmlns:a16="http://schemas.microsoft.com/office/drawing/2014/main" id="{8AF65522-54FA-BD67-BA17-6DEDA898766A}"/>
                </a:ext>
              </a:extLst>
            </p:cNvPr>
            <p:cNvSpPr/>
            <p:nvPr/>
          </p:nvSpPr>
          <p:spPr>
            <a:xfrm>
              <a:off x="4034964" y="3311521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3" name="Freeform 700">
              <a:extLst>
                <a:ext uri="{FF2B5EF4-FFF2-40B4-BE49-F238E27FC236}">
                  <a16:creationId xmlns:a16="http://schemas.microsoft.com/office/drawing/2014/main" id="{3F9C8425-77CB-01F6-C6A5-7E09F8D16F9D}"/>
                </a:ext>
              </a:extLst>
            </p:cNvPr>
            <p:cNvSpPr/>
            <p:nvPr/>
          </p:nvSpPr>
          <p:spPr>
            <a:xfrm>
              <a:off x="4034964" y="3078841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4" name="Freeform 701">
              <a:extLst>
                <a:ext uri="{FF2B5EF4-FFF2-40B4-BE49-F238E27FC236}">
                  <a16:creationId xmlns:a16="http://schemas.microsoft.com/office/drawing/2014/main" id="{F98693FD-DEF8-0C18-55AD-D74D8BD8F77E}"/>
                </a:ext>
              </a:extLst>
            </p:cNvPr>
            <p:cNvSpPr/>
            <p:nvPr/>
          </p:nvSpPr>
          <p:spPr>
            <a:xfrm>
              <a:off x="4034964" y="2846160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5" name="Freeform 702">
              <a:extLst>
                <a:ext uri="{FF2B5EF4-FFF2-40B4-BE49-F238E27FC236}">
                  <a16:creationId xmlns:a16="http://schemas.microsoft.com/office/drawing/2014/main" id="{F39B6B84-F5DC-39D9-20D8-4242319DFCDB}"/>
                </a:ext>
              </a:extLst>
            </p:cNvPr>
            <p:cNvSpPr/>
            <p:nvPr/>
          </p:nvSpPr>
          <p:spPr>
            <a:xfrm>
              <a:off x="4034964" y="2613353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6" name="Freeform 703">
              <a:extLst>
                <a:ext uri="{FF2B5EF4-FFF2-40B4-BE49-F238E27FC236}">
                  <a16:creationId xmlns:a16="http://schemas.microsoft.com/office/drawing/2014/main" id="{62EA2713-EDFF-D3D8-B412-C0EB1FC75EBE}"/>
                </a:ext>
              </a:extLst>
            </p:cNvPr>
            <p:cNvSpPr/>
            <p:nvPr/>
          </p:nvSpPr>
          <p:spPr>
            <a:xfrm>
              <a:off x="4034964" y="2380672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7" name="Freeform 704">
              <a:extLst>
                <a:ext uri="{FF2B5EF4-FFF2-40B4-BE49-F238E27FC236}">
                  <a16:creationId xmlns:a16="http://schemas.microsoft.com/office/drawing/2014/main" id="{E971EA59-58F6-4C42-5006-146C03ADBE9C}"/>
                </a:ext>
              </a:extLst>
            </p:cNvPr>
            <p:cNvSpPr/>
            <p:nvPr/>
          </p:nvSpPr>
          <p:spPr>
            <a:xfrm>
              <a:off x="4034964" y="2147992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8" name="Freeform 705">
              <a:extLst>
                <a:ext uri="{FF2B5EF4-FFF2-40B4-BE49-F238E27FC236}">
                  <a16:creationId xmlns:a16="http://schemas.microsoft.com/office/drawing/2014/main" id="{E1DDBAD3-8578-B0E2-CD1A-590D066C48D0}"/>
                </a:ext>
              </a:extLst>
            </p:cNvPr>
            <p:cNvSpPr/>
            <p:nvPr/>
          </p:nvSpPr>
          <p:spPr>
            <a:xfrm>
              <a:off x="4034964" y="1915312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39" name="Freeform 706">
              <a:extLst>
                <a:ext uri="{FF2B5EF4-FFF2-40B4-BE49-F238E27FC236}">
                  <a16:creationId xmlns:a16="http://schemas.microsoft.com/office/drawing/2014/main" id="{849C7009-62F4-656D-B25E-1F3BC9C9D776}"/>
                </a:ext>
              </a:extLst>
            </p:cNvPr>
            <p:cNvSpPr/>
            <p:nvPr/>
          </p:nvSpPr>
          <p:spPr>
            <a:xfrm>
              <a:off x="4034964" y="1682631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0" name="Freeform 707">
              <a:extLst>
                <a:ext uri="{FF2B5EF4-FFF2-40B4-BE49-F238E27FC236}">
                  <a16:creationId xmlns:a16="http://schemas.microsoft.com/office/drawing/2014/main" id="{6A111A01-2318-047A-35B4-03157424139B}"/>
                </a:ext>
              </a:extLst>
            </p:cNvPr>
            <p:cNvSpPr/>
            <p:nvPr/>
          </p:nvSpPr>
          <p:spPr>
            <a:xfrm>
              <a:off x="4034964" y="1449824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1" name="Freeform 708">
              <a:extLst>
                <a:ext uri="{FF2B5EF4-FFF2-40B4-BE49-F238E27FC236}">
                  <a16:creationId xmlns:a16="http://schemas.microsoft.com/office/drawing/2014/main" id="{A0670F53-7994-9481-7781-512B4371B452}"/>
                </a:ext>
              </a:extLst>
            </p:cNvPr>
            <p:cNvSpPr/>
            <p:nvPr/>
          </p:nvSpPr>
          <p:spPr>
            <a:xfrm>
              <a:off x="4034964" y="1217143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2" name="Freeform 709">
              <a:extLst>
                <a:ext uri="{FF2B5EF4-FFF2-40B4-BE49-F238E27FC236}">
                  <a16:creationId xmlns:a16="http://schemas.microsoft.com/office/drawing/2014/main" id="{4BF02BB5-56E9-CDD9-257E-AC1F760F3B6A}"/>
                </a:ext>
              </a:extLst>
            </p:cNvPr>
            <p:cNvSpPr/>
            <p:nvPr/>
          </p:nvSpPr>
          <p:spPr>
            <a:xfrm>
              <a:off x="4034964" y="984336"/>
              <a:ext cx="54135" cy="12707"/>
            </a:xfrm>
            <a:custGeom>
              <a:avLst/>
              <a:gdLst>
                <a:gd name="connsiteX0" fmla="*/ 54135 w 54135"/>
                <a:gd name="connsiteY0" fmla="*/ 0 h 12707"/>
                <a:gd name="connsiteX1" fmla="*/ 0 w 54135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135" h="12707">
                  <a:moveTo>
                    <a:pt x="54135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26" name="Graphic 219">
            <a:extLst>
              <a:ext uri="{FF2B5EF4-FFF2-40B4-BE49-F238E27FC236}">
                <a16:creationId xmlns:a16="http://schemas.microsoft.com/office/drawing/2014/main" id="{5C90E3A2-279D-7175-2739-C786F725589E}"/>
              </a:ext>
            </a:extLst>
          </p:cNvPr>
          <p:cNvGrpSpPr/>
          <p:nvPr/>
        </p:nvGrpSpPr>
        <p:grpSpPr>
          <a:xfrm>
            <a:off x="4649684" y="756815"/>
            <a:ext cx="409086" cy="1964680"/>
            <a:chOff x="3532804" y="853219"/>
            <a:chExt cx="545447" cy="2619573"/>
          </a:xfrm>
          <a:solidFill>
            <a:srgbClr val="595454"/>
          </a:solidFill>
        </p:grpSpPr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BA318706-09F0-CB30-636F-6AF529A08A0F}"/>
                </a:ext>
              </a:extLst>
            </p:cNvPr>
            <p:cNvSpPr txBox="1"/>
            <p:nvPr/>
          </p:nvSpPr>
          <p:spPr>
            <a:xfrm>
              <a:off x="3755981" y="2016748"/>
              <a:ext cx="3210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grpSp>
          <p:nvGrpSpPr>
            <p:cNvPr id="221" name="Graphic 219">
              <a:extLst>
                <a:ext uri="{FF2B5EF4-FFF2-40B4-BE49-F238E27FC236}">
                  <a16:creationId xmlns:a16="http://schemas.microsoft.com/office/drawing/2014/main" id="{6F93F8FD-EDA3-A10C-C997-17748E9E60D7}"/>
                </a:ext>
              </a:extLst>
            </p:cNvPr>
            <p:cNvGrpSpPr/>
            <p:nvPr/>
          </p:nvGrpSpPr>
          <p:grpSpPr>
            <a:xfrm>
              <a:off x="3532804" y="853219"/>
              <a:ext cx="545447" cy="2619573"/>
              <a:chOff x="3532804" y="853219"/>
              <a:chExt cx="545447" cy="2619573"/>
            </a:xfrm>
            <a:solidFill>
              <a:srgbClr val="595454"/>
            </a:solidFill>
          </p:grpSpPr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0513EE96-5249-A317-6D4D-50F5A62138A6}"/>
                  </a:ext>
                </a:extLst>
              </p:cNvPr>
              <p:cNvSpPr txBox="1"/>
              <p:nvPr/>
            </p:nvSpPr>
            <p:spPr>
              <a:xfrm>
                <a:off x="3532804" y="3180404"/>
                <a:ext cx="54544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−100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11DAC1D3-63AD-D0B5-2177-B38B498CC917}"/>
                  </a:ext>
                </a:extLst>
              </p:cNvPr>
              <p:cNvSpPr txBox="1"/>
              <p:nvPr/>
            </p:nvSpPr>
            <p:spPr>
              <a:xfrm>
                <a:off x="3607195" y="2947724"/>
                <a:ext cx="47064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−80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0202B5C-3F35-34A8-A860-3F26569F4638}"/>
                  </a:ext>
                </a:extLst>
              </p:cNvPr>
              <p:cNvSpPr txBox="1"/>
              <p:nvPr/>
            </p:nvSpPr>
            <p:spPr>
              <a:xfrm>
                <a:off x="3607195" y="2714917"/>
                <a:ext cx="47064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−60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C5429BA3-7DFE-270B-2CAC-2352ADCF9BE8}"/>
                  </a:ext>
                </a:extLst>
              </p:cNvPr>
              <p:cNvSpPr txBox="1"/>
              <p:nvPr/>
            </p:nvSpPr>
            <p:spPr>
              <a:xfrm>
                <a:off x="3607195" y="2482236"/>
                <a:ext cx="47064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−40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26EC5F93-A1B4-FE18-B594-DC6AE0DAEAC9}"/>
                  </a:ext>
                </a:extLst>
              </p:cNvPr>
              <p:cNvSpPr txBox="1"/>
              <p:nvPr/>
            </p:nvSpPr>
            <p:spPr>
              <a:xfrm>
                <a:off x="3607195" y="2249556"/>
                <a:ext cx="47064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­­­­­−20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F55069AF-C69E-317C-FB8B-8A7CC86151E5}"/>
                  </a:ext>
                </a:extLst>
              </p:cNvPr>
              <p:cNvSpPr txBox="1"/>
              <p:nvPr/>
            </p:nvSpPr>
            <p:spPr>
              <a:xfrm>
                <a:off x="3681588" y="1784068"/>
                <a:ext cx="39583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 dirty="0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20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BA664F76-20D3-8EE9-5A48-BF3ABA8957BB}"/>
                  </a:ext>
                </a:extLst>
              </p:cNvPr>
              <p:cNvSpPr txBox="1"/>
              <p:nvPr/>
            </p:nvSpPr>
            <p:spPr>
              <a:xfrm>
                <a:off x="3681588" y="1551387"/>
                <a:ext cx="39583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40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8D985313-6E20-C595-FCE8-2C2250805044}"/>
                  </a:ext>
                </a:extLst>
              </p:cNvPr>
              <p:cNvSpPr txBox="1"/>
              <p:nvPr/>
            </p:nvSpPr>
            <p:spPr>
              <a:xfrm>
                <a:off x="3681588" y="1318580"/>
                <a:ext cx="39583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60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51FC3ED9-201C-02C0-F239-982C66E2AA83}"/>
                  </a:ext>
                </a:extLst>
              </p:cNvPr>
              <p:cNvSpPr txBox="1"/>
              <p:nvPr/>
            </p:nvSpPr>
            <p:spPr>
              <a:xfrm>
                <a:off x="3681588" y="1085899"/>
                <a:ext cx="39583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 dirty="0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80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95666E1-49A9-5F2C-E9D7-02584E1FDFCD}"/>
                  </a:ext>
                </a:extLst>
              </p:cNvPr>
              <p:cNvSpPr txBox="1"/>
              <p:nvPr/>
            </p:nvSpPr>
            <p:spPr>
              <a:xfrm>
                <a:off x="3607195" y="853219"/>
                <a:ext cx="47064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240"/>
                <a:r>
                  <a:rPr lang="en-US" sz="825" dirty="0">
                    <a:ln/>
                    <a:solidFill>
                      <a:srgbClr val="595454"/>
                    </a:solidFill>
                    <a:latin typeface="Trebuchet MS" panose="020B0603020202020204"/>
                    <a:sym typeface="TrebuchetMS"/>
                    <a:rtl val="0"/>
                  </a:rPr>
                  <a:t>100</a:t>
                </a:r>
              </a:p>
            </p:txBody>
          </p:sp>
        </p:grpSp>
      </p:grpSp>
      <p:grpSp>
        <p:nvGrpSpPr>
          <p:cNvPr id="27" name="Graphic 219">
            <a:extLst>
              <a:ext uri="{FF2B5EF4-FFF2-40B4-BE49-F238E27FC236}">
                <a16:creationId xmlns:a16="http://schemas.microsoft.com/office/drawing/2014/main" id="{72148C0C-17C2-E85F-F95E-EDEFA41C16E9}"/>
              </a:ext>
            </a:extLst>
          </p:cNvPr>
          <p:cNvGrpSpPr/>
          <p:nvPr/>
        </p:nvGrpSpPr>
        <p:grpSpPr>
          <a:xfrm>
            <a:off x="4649684" y="2728371"/>
            <a:ext cx="409086" cy="1964681"/>
            <a:chOff x="3532804" y="3481961"/>
            <a:chExt cx="545447" cy="2619574"/>
          </a:xfrm>
          <a:solidFill>
            <a:srgbClr val="595454"/>
          </a:solidFill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F9ED393-90D1-C68C-CEFF-A0E4CAF378FB}"/>
                </a:ext>
              </a:extLst>
            </p:cNvPr>
            <p:cNvSpPr txBox="1"/>
            <p:nvPr/>
          </p:nvSpPr>
          <p:spPr>
            <a:xfrm>
              <a:off x="3532804" y="5809147"/>
              <a:ext cx="5454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 dirty="0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−100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600517D4-2205-2756-0C7E-D0628F0AD908}"/>
                </a:ext>
              </a:extLst>
            </p:cNvPr>
            <p:cNvSpPr txBox="1"/>
            <p:nvPr/>
          </p:nvSpPr>
          <p:spPr>
            <a:xfrm>
              <a:off x="3607195" y="5576339"/>
              <a:ext cx="470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−80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B2244F2-3BD9-3D88-507B-ECC9662D8A61}"/>
                </a:ext>
              </a:extLst>
            </p:cNvPr>
            <p:cNvSpPr txBox="1"/>
            <p:nvPr/>
          </p:nvSpPr>
          <p:spPr>
            <a:xfrm>
              <a:off x="3607195" y="5343659"/>
              <a:ext cx="470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−60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0E82AD1-B2CE-075D-BB4E-826D7329FF5B}"/>
                </a:ext>
              </a:extLst>
            </p:cNvPr>
            <p:cNvSpPr txBox="1"/>
            <p:nvPr/>
          </p:nvSpPr>
          <p:spPr>
            <a:xfrm>
              <a:off x="3607195" y="5110978"/>
              <a:ext cx="470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−40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17ABFD27-B4FE-6ED1-6E79-292E923E5B83}"/>
                </a:ext>
              </a:extLst>
            </p:cNvPr>
            <p:cNvSpPr txBox="1"/>
            <p:nvPr/>
          </p:nvSpPr>
          <p:spPr>
            <a:xfrm>
              <a:off x="3607195" y="4878298"/>
              <a:ext cx="470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­­­­­−20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8D17D35-7D3D-BC39-6254-04694E783B2C}"/>
                </a:ext>
              </a:extLst>
            </p:cNvPr>
            <p:cNvSpPr txBox="1"/>
            <p:nvPr/>
          </p:nvSpPr>
          <p:spPr>
            <a:xfrm>
              <a:off x="3755981" y="4645491"/>
              <a:ext cx="3210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9C0B0070-137B-8CAD-BFB9-7A3C5664E2FB}"/>
                </a:ext>
              </a:extLst>
            </p:cNvPr>
            <p:cNvSpPr txBox="1"/>
            <p:nvPr/>
          </p:nvSpPr>
          <p:spPr>
            <a:xfrm>
              <a:off x="3681588" y="4412810"/>
              <a:ext cx="3958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BFA7AF6-486B-0744-C74F-C0791D9258D1}"/>
                </a:ext>
              </a:extLst>
            </p:cNvPr>
            <p:cNvSpPr txBox="1"/>
            <p:nvPr/>
          </p:nvSpPr>
          <p:spPr>
            <a:xfrm>
              <a:off x="3681588" y="4180130"/>
              <a:ext cx="3958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4751C915-14B6-2D73-A92B-8AB2CCC866C4}"/>
                </a:ext>
              </a:extLst>
            </p:cNvPr>
            <p:cNvSpPr txBox="1"/>
            <p:nvPr/>
          </p:nvSpPr>
          <p:spPr>
            <a:xfrm>
              <a:off x="3681588" y="3947322"/>
              <a:ext cx="3958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85053BBA-652E-34B2-865C-8CF6F5A7ADD3}"/>
                </a:ext>
              </a:extLst>
            </p:cNvPr>
            <p:cNvSpPr txBox="1"/>
            <p:nvPr/>
          </p:nvSpPr>
          <p:spPr>
            <a:xfrm>
              <a:off x="3681588" y="3714642"/>
              <a:ext cx="39583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EA4A3E56-A5B1-7665-59CE-DE090BC42004}"/>
                </a:ext>
              </a:extLst>
            </p:cNvPr>
            <p:cNvSpPr txBox="1"/>
            <p:nvPr/>
          </p:nvSpPr>
          <p:spPr>
            <a:xfrm>
              <a:off x="3607195" y="3481961"/>
              <a:ext cx="47064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100</a:t>
              </a:r>
            </a:p>
          </p:txBody>
        </p:sp>
      </p:grpSp>
      <p:grpSp>
        <p:nvGrpSpPr>
          <p:cNvPr id="54" name="Graphic 219">
            <a:extLst>
              <a:ext uri="{FF2B5EF4-FFF2-40B4-BE49-F238E27FC236}">
                <a16:creationId xmlns:a16="http://schemas.microsoft.com/office/drawing/2014/main" id="{3C482972-FBA9-D246-FEAC-A462225316B5}"/>
              </a:ext>
            </a:extLst>
          </p:cNvPr>
          <p:cNvGrpSpPr/>
          <p:nvPr/>
        </p:nvGrpSpPr>
        <p:grpSpPr>
          <a:xfrm>
            <a:off x="5703092" y="3603474"/>
            <a:ext cx="1569449" cy="200720"/>
            <a:chOff x="4937347" y="4648766"/>
            <a:chExt cx="2092599" cy="267626"/>
          </a:xfrm>
          <a:solidFill>
            <a:schemeClr val="bg2">
              <a:lumMod val="90000"/>
            </a:schemeClr>
          </a:solidFill>
        </p:grpSpPr>
        <p:sp>
          <p:nvSpPr>
            <p:cNvPr id="201" name="Freeform 668">
              <a:extLst>
                <a:ext uri="{FF2B5EF4-FFF2-40B4-BE49-F238E27FC236}">
                  <a16:creationId xmlns:a16="http://schemas.microsoft.com/office/drawing/2014/main" id="{80A803A9-BFBE-D11A-A7D9-B8D4EAC4216A}"/>
                </a:ext>
              </a:extLst>
            </p:cNvPr>
            <p:cNvSpPr/>
            <p:nvPr/>
          </p:nvSpPr>
          <p:spPr>
            <a:xfrm>
              <a:off x="4937347" y="4648766"/>
              <a:ext cx="39521" cy="127967"/>
            </a:xfrm>
            <a:custGeom>
              <a:avLst/>
              <a:gdLst>
                <a:gd name="connsiteX0" fmla="*/ 0 w 39521"/>
                <a:gd name="connsiteY0" fmla="*/ 0 h 127967"/>
                <a:gd name="connsiteX1" fmla="*/ 39521 w 39521"/>
                <a:gd name="connsiteY1" fmla="*/ 0 h 127967"/>
                <a:gd name="connsiteX2" fmla="*/ 39521 w 39521"/>
                <a:gd name="connsiteY2" fmla="*/ 127968 h 127967"/>
                <a:gd name="connsiteX3" fmla="*/ 0 w 39521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27967">
                  <a:moveTo>
                    <a:pt x="0" y="0"/>
                  </a:moveTo>
                  <a:lnTo>
                    <a:pt x="39521" y="0"/>
                  </a:lnTo>
                  <a:lnTo>
                    <a:pt x="39521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2" name="Freeform 669">
              <a:extLst>
                <a:ext uri="{FF2B5EF4-FFF2-40B4-BE49-F238E27FC236}">
                  <a16:creationId xmlns:a16="http://schemas.microsoft.com/office/drawing/2014/main" id="{4A682DA0-6FD3-9F3C-7C6E-B49B515CC569}"/>
                </a:ext>
              </a:extLst>
            </p:cNvPr>
            <p:cNvSpPr/>
            <p:nvPr/>
          </p:nvSpPr>
          <p:spPr>
            <a:xfrm>
              <a:off x="5569054" y="4753479"/>
              <a:ext cx="39521" cy="23255"/>
            </a:xfrm>
            <a:custGeom>
              <a:avLst/>
              <a:gdLst>
                <a:gd name="connsiteX0" fmla="*/ 0 w 39521"/>
                <a:gd name="connsiteY0" fmla="*/ 0 h 23255"/>
                <a:gd name="connsiteX1" fmla="*/ 39521 w 39521"/>
                <a:gd name="connsiteY1" fmla="*/ 0 h 23255"/>
                <a:gd name="connsiteX2" fmla="*/ 39521 w 39521"/>
                <a:gd name="connsiteY2" fmla="*/ 23255 h 23255"/>
                <a:gd name="connsiteX3" fmla="*/ 0 w 39521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55">
                  <a:moveTo>
                    <a:pt x="0" y="0"/>
                  </a:moveTo>
                  <a:lnTo>
                    <a:pt x="39521" y="0"/>
                  </a:lnTo>
                  <a:lnTo>
                    <a:pt x="39521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3" name="Freeform 670">
              <a:extLst>
                <a:ext uri="{FF2B5EF4-FFF2-40B4-BE49-F238E27FC236}">
                  <a16:creationId xmlns:a16="http://schemas.microsoft.com/office/drawing/2014/main" id="{91D4F0CE-42D2-6CB5-E230-CE11D0B5F9BD}"/>
                </a:ext>
              </a:extLst>
            </p:cNvPr>
            <p:cNvSpPr/>
            <p:nvPr/>
          </p:nvSpPr>
          <p:spPr>
            <a:xfrm>
              <a:off x="6634987" y="4776734"/>
              <a:ext cx="39521" cy="93148"/>
            </a:xfrm>
            <a:custGeom>
              <a:avLst/>
              <a:gdLst>
                <a:gd name="connsiteX0" fmla="*/ 0 w 39521"/>
                <a:gd name="connsiteY0" fmla="*/ 0 h 93148"/>
                <a:gd name="connsiteX1" fmla="*/ 39521 w 39521"/>
                <a:gd name="connsiteY1" fmla="*/ 0 h 93148"/>
                <a:gd name="connsiteX2" fmla="*/ 39521 w 39521"/>
                <a:gd name="connsiteY2" fmla="*/ 93148 h 93148"/>
                <a:gd name="connsiteX3" fmla="*/ 0 w 39521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3148">
                  <a:moveTo>
                    <a:pt x="0" y="0"/>
                  </a:moveTo>
                  <a:lnTo>
                    <a:pt x="39521" y="0"/>
                  </a:lnTo>
                  <a:lnTo>
                    <a:pt x="39521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4" name="Freeform 671">
              <a:extLst>
                <a:ext uri="{FF2B5EF4-FFF2-40B4-BE49-F238E27FC236}">
                  <a16:creationId xmlns:a16="http://schemas.microsoft.com/office/drawing/2014/main" id="{8FEDF323-10A6-FFD8-6543-0400CF98E49E}"/>
                </a:ext>
              </a:extLst>
            </p:cNvPr>
            <p:cNvSpPr/>
            <p:nvPr/>
          </p:nvSpPr>
          <p:spPr>
            <a:xfrm>
              <a:off x="6990425" y="4776734"/>
              <a:ext cx="39521" cy="139659"/>
            </a:xfrm>
            <a:custGeom>
              <a:avLst/>
              <a:gdLst>
                <a:gd name="connsiteX0" fmla="*/ 0 w 39521"/>
                <a:gd name="connsiteY0" fmla="*/ 0 h 139659"/>
                <a:gd name="connsiteX1" fmla="*/ 39521 w 39521"/>
                <a:gd name="connsiteY1" fmla="*/ 0 h 139659"/>
                <a:gd name="connsiteX2" fmla="*/ 39521 w 39521"/>
                <a:gd name="connsiteY2" fmla="*/ 139659 h 139659"/>
                <a:gd name="connsiteX3" fmla="*/ 0 w 39521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39659">
                  <a:moveTo>
                    <a:pt x="0" y="0"/>
                  </a:moveTo>
                  <a:lnTo>
                    <a:pt x="39521" y="0"/>
                  </a:lnTo>
                  <a:lnTo>
                    <a:pt x="39521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55" name="Graphic 219">
            <a:extLst>
              <a:ext uri="{FF2B5EF4-FFF2-40B4-BE49-F238E27FC236}">
                <a16:creationId xmlns:a16="http://schemas.microsoft.com/office/drawing/2014/main" id="{8853E11A-9426-FF7B-3A06-B49C48125A57}"/>
              </a:ext>
            </a:extLst>
          </p:cNvPr>
          <p:cNvGrpSpPr/>
          <p:nvPr/>
        </p:nvGrpSpPr>
        <p:grpSpPr>
          <a:xfrm>
            <a:off x="5466248" y="3533613"/>
            <a:ext cx="2842679" cy="549836"/>
            <a:chOff x="4621557" y="4555618"/>
            <a:chExt cx="3790238" cy="73311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4" name="Freeform 604">
              <a:extLst>
                <a:ext uri="{FF2B5EF4-FFF2-40B4-BE49-F238E27FC236}">
                  <a16:creationId xmlns:a16="http://schemas.microsoft.com/office/drawing/2014/main" id="{4696F04E-0B0C-B858-7E6E-E243CF6D4263}"/>
                </a:ext>
              </a:extLst>
            </p:cNvPr>
            <p:cNvSpPr/>
            <p:nvPr/>
          </p:nvSpPr>
          <p:spPr>
            <a:xfrm>
              <a:off x="4621557" y="4555618"/>
              <a:ext cx="39521" cy="221116"/>
            </a:xfrm>
            <a:custGeom>
              <a:avLst/>
              <a:gdLst>
                <a:gd name="connsiteX0" fmla="*/ 0 w 39521"/>
                <a:gd name="connsiteY0" fmla="*/ 0 h 221116"/>
                <a:gd name="connsiteX1" fmla="*/ 39521 w 39521"/>
                <a:gd name="connsiteY1" fmla="*/ 0 h 221116"/>
                <a:gd name="connsiteX2" fmla="*/ 39521 w 39521"/>
                <a:gd name="connsiteY2" fmla="*/ 221116 h 221116"/>
                <a:gd name="connsiteX3" fmla="*/ 0 w 39521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21116">
                  <a:moveTo>
                    <a:pt x="0" y="0"/>
                  </a:moveTo>
                  <a:lnTo>
                    <a:pt x="39521" y="0"/>
                  </a:lnTo>
                  <a:lnTo>
                    <a:pt x="39521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5" name="Freeform 605">
              <a:extLst>
                <a:ext uri="{FF2B5EF4-FFF2-40B4-BE49-F238E27FC236}">
                  <a16:creationId xmlns:a16="http://schemas.microsoft.com/office/drawing/2014/main" id="{6FB2C547-BFEA-25B1-FF52-34A0FB416004}"/>
                </a:ext>
              </a:extLst>
            </p:cNvPr>
            <p:cNvSpPr/>
            <p:nvPr/>
          </p:nvSpPr>
          <p:spPr>
            <a:xfrm>
              <a:off x="4779516" y="4613820"/>
              <a:ext cx="39521" cy="162914"/>
            </a:xfrm>
            <a:custGeom>
              <a:avLst/>
              <a:gdLst>
                <a:gd name="connsiteX0" fmla="*/ 0 w 39521"/>
                <a:gd name="connsiteY0" fmla="*/ 0 h 162914"/>
                <a:gd name="connsiteX1" fmla="*/ 39521 w 39521"/>
                <a:gd name="connsiteY1" fmla="*/ 0 h 162914"/>
                <a:gd name="connsiteX2" fmla="*/ 39521 w 39521"/>
                <a:gd name="connsiteY2" fmla="*/ 162914 h 162914"/>
                <a:gd name="connsiteX3" fmla="*/ 0 w 39521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62914">
                  <a:moveTo>
                    <a:pt x="0" y="0"/>
                  </a:moveTo>
                  <a:lnTo>
                    <a:pt x="39521" y="0"/>
                  </a:lnTo>
                  <a:lnTo>
                    <a:pt x="39521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6" name="Freeform 606">
              <a:extLst>
                <a:ext uri="{FF2B5EF4-FFF2-40B4-BE49-F238E27FC236}">
                  <a16:creationId xmlns:a16="http://schemas.microsoft.com/office/drawing/2014/main" id="{0BF558E3-1C31-6ACB-2D25-0AF805B3C464}"/>
                </a:ext>
              </a:extLst>
            </p:cNvPr>
            <p:cNvSpPr/>
            <p:nvPr/>
          </p:nvSpPr>
          <p:spPr>
            <a:xfrm>
              <a:off x="4897826" y="4648766"/>
              <a:ext cx="39521" cy="127967"/>
            </a:xfrm>
            <a:custGeom>
              <a:avLst/>
              <a:gdLst>
                <a:gd name="connsiteX0" fmla="*/ 0 w 39521"/>
                <a:gd name="connsiteY0" fmla="*/ 0 h 127967"/>
                <a:gd name="connsiteX1" fmla="*/ 39521 w 39521"/>
                <a:gd name="connsiteY1" fmla="*/ 0 h 127967"/>
                <a:gd name="connsiteX2" fmla="*/ 39521 w 39521"/>
                <a:gd name="connsiteY2" fmla="*/ 127968 h 127967"/>
                <a:gd name="connsiteX3" fmla="*/ 0 w 39521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27967">
                  <a:moveTo>
                    <a:pt x="0" y="0"/>
                  </a:moveTo>
                  <a:lnTo>
                    <a:pt x="39521" y="0"/>
                  </a:lnTo>
                  <a:lnTo>
                    <a:pt x="39521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36" name="Freeform 607">
              <a:extLst>
                <a:ext uri="{FF2B5EF4-FFF2-40B4-BE49-F238E27FC236}">
                  <a16:creationId xmlns:a16="http://schemas.microsoft.com/office/drawing/2014/main" id="{3AA5512A-CE77-F623-FAD3-C8F58BEACDFA}"/>
                </a:ext>
              </a:extLst>
            </p:cNvPr>
            <p:cNvSpPr/>
            <p:nvPr/>
          </p:nvSpPr>
          <p:spPr>
            <a:xfrm>
              <a:off x="4976996" y="4648766"/>
              <a:ext cx="39521" cy="127967"/>
            </a:xfrm>
            <a:custGeom>
              <a:avLst/>
              <a:gdLst>
                <a:gd name="connsiteX0" fmla="*/ 0 w 39521"/>
                <a:gd name="connsiteY0" fmla="*/ 0 h 127967"/>
                <a:gd name="connsiteX1" fmla="*/ 39521 w 39521"/>
                <a:gd name="connsiteY1" fmla="*/ 0 h 127967"/>
                <a:gd name="connsiteX2" fmla="*/ 39521 w 39521"/>
                <a:gd name="connsiteY2" fmla="*/ 127968 h 127967"/>
                <a:gd name="connsiteX3" fmla="*/ 0 w 39521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27967">
                  <a:moveTo>
                    <a:pt x="0" y="0"/>
                  </a:moveTo>
                  <a:lnTo>
                    <a:pt x="39521" y="0"/>
                  </a:lnTo>
                  <a:lnTo>
                    <a:pt x="39521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1" name="Freeform 608">
              <a:extLst>
                <a:ext uri="{FF2B5EF4-FFF2-40B4-BE49-F238E27FC236}">
                  <a16:creationId xmlns:a16="http://schemas.microsoft.com/office/drawing/2014/main" id="{6501C720-D372-8DF1-5B42-96CEF1C1DD70}"/>
                </a:ext>
              </a:extLst>
            </p:cNvPr>
            <p:cNvSpPr/>
            <p:nvPr/>
          </p:nvSpPr>
          <p:spPr>
            <a:xfrm>
              <a:off x="5016263" y="4660330"/>
              <a:ext cx="39521" cy="116403"/>
            </a:xfrm>
            <a:custGeom>
              <a:avLst/>
              <a:gdLst>
                <a:gd name="connsiteX0" fmla="*/ 0 w 39521"/>
                <a:gd name="connsiteY0" fmla="*/ 0 h 116403"/>
                <a:gd name="connsiteX1" fmla="*/ 39521 w 39521"/>
                <a:gd name="connsiteY1" fmla="*/ 0 h 116403"/>
                <a:gd name="connsiteX2" fmla="*/ 39521 w 39521"/>
                <a:gd name="connsiteY2" fmla="*/ 116404 h 116403"/>
                <a:gd name="connsiteX3" fmla="*/ 0 w 39521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403">
                  <a:moveTo>
                    <a:pt x="0" y="0"/>
                  </a:moveTo>
                  <a:lnTo>
                    <a:pt x="39521" y="0"/>
                  </a:lnTo>
                  <a:lnTo>
                    <a:pt x="39521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2" name="Freeform 609">
              <a:extLst>
                <a:ext uri="{FF2B5EF4-FFF2-40B4-BE49-F238E27FC236}">
                  <a16:creationId xmlns:a16="http://schemas.microsoft.com/office/drawing/2014/main" id="{69AC1CE7-7A28-D2AC-F6D1-EC4465406FDB}"/>
                </a:ext>
              </a:extLst>
            </p:cNvPr>
            <p:cNvSpPr/>
            <p:nvPr/>
          </p:nvSpPr>
          <p:spPr>
            <a:xfrm>
              <a:off x="5134827" y="4695277"/>
              <a:ext cx="39521" cy="81457"/>
            </a:xfrm>
            <a:custGeom>
              <a:avLst/>
              <a:gdLst>
                <a:gd name="connsiteX0" fmla="*/ 0 w 39521"/>
                <a:gd name="connsiteY0" fmla="*/ 0 h 81457"/>
                <a:gd name="connsiteX1" fmla="*/ 39521 w 39521"/>
                <a:gd name="connsiteY1" fmla="*/ 0 h 81457"/>
                <a:gd name="connsiteX2" fmla="*/ 39521 w 39521"/>
                <a:gd name="connsiteY2" fmla="*/ 81457 h 81457"/>
                <a:gd name="connsiteX3" fmla="*/ 0 w 39521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81457">
                  <a:moveTo>
                    <a:pt x="0" y="0"/>
                  </a:moveTo>
                  <a:lnTo>
                    <a:pt x="39521" y="0"/>
                  </a:lnTo>
                  <a:lnTo>
                    <a:pt x="39521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3" name="Freeform 610">
              <a:extLst>
                <a:ext uri="{FF2B5EF4-FFF2-40B4-BE49-F238E27FC236}">
                  <a16:creationId xmlns:a16="http://schemas.microsoft.com/office/drawing/2014/main" id="{37651897-29AD-7C00-915B-6850E18CFE7D}"/>
                </a:ext>
              </a:extLst>
            </p:cNvPr>
            <p:cNvSpPr/>
            <p:nvPr/>
          </p:nvSpPr>
          <p:spPr>
            <a:xfrm>
              <a:off x="5174348" y="4695277"/>
              <a:ext cx="39521" cy="81457"/>
            </a:xfrm>
            <a:custGeom>
              <a:avLst/>
              <a:gdLst>
                <a:gd name="connsiteX0" fmla="*/ 0 w 39521"/>
                <a:gd name="connsiteY0" fmla="*/ 0 h 81457"/>
                <a:gd name="connsiteX1" fmla="*/ 39521 w 39521"/>
                <a:gd name="connsiteY1" fmla="*/ 0 h 81457"/>
                <a:gd name="connsiteX2" fmla="*/ 39521 w 39521"/>
                <a:gd name="connsiteY2" fmla="*/ 81457 h 81457"/>
                <a:gd name="connsiteX3" fmla="*/ 0 w 39521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81457">
                  <a:moveTo>
                    <a:pt x="0" y="0"/>
                  </a:moveTo>
                  <a:lnTo>
                    <a:pt x="39521" y="0"/>
                  </a:lnTo>
                  <a:lnTo>
                    <a:pt x="39521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4" name="Freeform 611">
              <a:extLst>
                <a:ext uri="{FF2B5EF4-FFF2-40B4-BE49-F238E27FC236}">
                  <a16:creationId xmlns:a16="http://schemas.microsoft.com/office/drawing/2014/main" id="{8809C3FD-D2F3-AC64-0812-6AECC8E6E0F5}"/>
                </a:ext>
              </a:extLst>
            </p:cNvPr>
            <p:cNvSpPr/>
            <p:nvPr/>
          </p:nvSpPr>
          <p:spPr>
            <a:xfrm>
              <a:off x="5213743" y="4706841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5" name="Freeform 612">
              <a:extLst>
                <a:ext uri="{FF2B5EF4-FFF2-40B4-BE49-F238E27FC236}">
                  <a16:creationId xmlns:a16="http://schemas.microsoft.com/office/drawing/2014/main" id="{55252EC2-BC36-E321-D556-FC3118084F23}"/>
                </a:ext>
              </a:extLst>
            </p:cNvPr>
            <p:cNvSpPr/>
            <p:nvPr/>
          </p:nvSpPr>
          <p:spPr>
            <a:xfrm>
              <a:off x="5253264" y="4706841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6" name="Freeform 613">
              <a:extLst>
                <a:ext uri="{FF2B5EF4-FFF2-40B4-BE49-F238E27FC236}">
                  <a16:creationId xmlns:a16="http://schemas.microsoft.com/office/drawing/2014/main" id="{E6B5F6A3-2740-F499-DD54-41F77B7FC442}"/>
                </a:ext>
              </a:extLst>
            </p:cNvPr>
            <p:cNvSpPr/>
            <p:nvPr/>
          </p:nvSpPr>
          <p:spPr>
            <a:xfrm>
              <a:off x="5292785" y="4718532"/>
              <a:ext cx="39521" cy="58201"/>
            </a:xfrm>
            <a:custGeom>
              <a:avLst/>
              <a:gdLst>
                <a:gd name="connsiteX0" fmla="*/ 0 w 39521"/>
                <a:gd name="connsiteY0" fmla="*/ 0 h 58201"/>
                <a:gd name="connsiteX1" fmla="*/ 39521 w 39521"/>
                <a:gd name="connsiteY1" fmla="*/ 0 h 58201"/>
                <a:gd name="connsiteX2" fmla="*/ 39521 w 39521"/>
                <a:gd name="connsiteY2" fmla="*/ 58202 h 58201"/>
                <a:gd name="connsiteX3" fmla="*/ 0 w 39521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8201">
                  <a:moveTo>
                    <a:pt x="0" y="0"/>
                  </a:moveTo>
                  <a:lnTo>
                    <a:pt x="39521" y="0"/>
                  </a:lnTo>
                  <a:lnTo>
                    <a:pt x="39521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7" name="Freeform 614">
              <a:extLst>
                <a:ext uri="{FF2B5EF4-FFF2-40B4-BE49-F238E27FC236}">
                  <a16:creationId xmlns:a16="http://schemas.microsoft.com/office/drawing/2014/main" id="{364FA9F3-811A-909A-DED4-C0F4AE4B5FA5}"/>
                </a:ext>
              </a:extLst>
            </p:cNvPr>
            <p:cNvSpPr/>
            <p:nvPr/>
          </p:nvSpPr>
          <p:spPr>
            <a:xfrm>
              <a:off x="5450617" y="4730224"/>
              <a:ext cx="39521" cy="46510"/>
            </a:xfrm>
            <a:custGeom>
              <a:avLst/>
              <a:gdLst>
                <a:gd name="connsiteX0" fmla="*/ 0 w 39521"/>
                <a:gd name="connsiteY0" fmla="*/ 0 h 46510"/>
                <a:gd name="connsiteX1" fmla="*/ 39521 w 39521"/>
                <a:gd name="connsiteY1" fmla="*/ 0 h 46510"/>
                <a:gd name="connsiteX2" fmla="*/ 39521 w 39521"/>
                <a:gd name="connsiteY2" fmla="*/ 46511 h 46510"/>
                <a:gd name="connsiteX3" fmla="*/ 0 w 39521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10">
                  <a:moveTo>
                    <a:pt x="0" y="0"/>
                  </a:moveTo>
                  <a:lnTo>
                    <a:pt x="39521" y="0"/>
                  </a:lnTo>
                  <a:lnTo>
                    <a:pt x="39521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8" name="Freeform 615">
              <a:extLst>
                <a:ext uri="{FF2B5EF4-FFF2-40B4-BE49-F238E27FC236}">
                  <a16:creationId xmlns:a16="http://schemas.microsoft.com/office/drawing/2014/main" id="{AAFB464B-FC26-3D95-C1EB-BC3FE72528FC}"/>
                </a:ext>
              </a:extLst>
            </p:cNvPr>
            <p:cNvSpPr/>
            <p:nvPr/>
          </p:nvSpPr>
          <p:spPr>
            <a:xfrm>
              <a:off x="5529532" y="4741788"/>
              <a:ext cx="39521" cy="34946"/>
            </a:xfrm>
            <a:custGeom>
              <a:avLst/>
              <a:gdLst>
                <a:gd name="connsiteX0" fmla="*/ 0 w 39521"/>
                <a:gd name="connsiteY0" fmla="*/ 0 h 34946"/>
                <a:gd name="connsiteX1" fmla="*/ 39521 w 39521"/>
                <a:gd name="connsiteY1" fmla="*/ 0 h 34946"/>
                <a:gd name="connsiteX2" fmla="*/ 39521 w 39521"/>
                <a:gd name="connsiteY2" fmla="*/ 34946 h 34946"/>
                <a:gd name="connsiteX3" fmla="*/ 0 w 39521"/>
                <a:gd name="connsiteY3" fmla="*/ 34946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4946">
                  <a:moveTo>
                    <a:pt x="0" y="0"/>
                  </a:moveTo>
                  <a:lnTo>
                    <a:pt x="39521" y="0"/>
                  </a:lnTo>
                  <a:lnTo>
                    <a:pt x="39521" y="34946"/>
                  </a:lnTo>
                  <a:lnTo>
                    <a:pt x="0" y="3494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9" name="Freeform 616">
              <a:extLst>
                <a:ext uri="{FF2B5EF4-FFF2-40B4-BE49-F238E27FC236}">
                  <a16:creationId xmlns:a16="http://schemas.microsoft.com/office/drawing/2014/main" id="{E97E553A-8205-60C9-0BF3-DD67F83801CB}"/>
                </a:ext>
              </a:extLst>
            </p:cNvPr>
            <p:cNvSpPr/>
            <p:nvPr/>
          </p:nvSpPr>
          <p:spPr>
            <a:xfrm>
              <a:off x="5647969" y="4753479"/>
              <a:ext cx="39521" cy="23255"/>
            </a:xfrm>
            <a:custGeom>
              <a:avLst/>
              <a:gdLst>
                <a:gd name="connsiteX0" fmla="*/ 0 w 39521"/>
                <a:gd name="connsiteY0" fmla="*/ 0 h 23255"/>
                <a:gd name="connsiteX1" fmla="*/ 39521 w 39521"/>
                <a:gd name="connsiteY1" fmla="*/ 0 h 23255"/>
                <a:gd name="connsiteX2" fmla="*/ 39521 w 39521"/>
                <a:gd name="connsiteY2" fmla="*/ 23255 h 23255"/>
                <a:gd name="connsiteX3" fmla="*/ 0 w 39521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55">
                  <a:moveTo>
                    <a:pt x="0" y="0"/>
                  </a:moveTo>
                  <a:lnTo>
                    <a:pt x="39521" y="0"/>
                  </a:lnTo>
                  <a:lnTo>
                    <a:pt x="39521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0" name="Freeform 617">
              <a:extLst>
                <a:ext uri="{FF2B5EF4-FFF2-40B4-BE49-F238E27FC236}">
                  <a16:creationId xmlns:a16="http://schemas.microsoft.com/office/drawing/2014/main" id="{BE31E7FA-150C-0A9F-D6A8-BA9C68437C8E}"/>
                </a:ext>
              </a:extLst>
            </p:cNvPr>
            <p:cNvSpPr/>
            <p:nvPr/>
          </p:nvSpPr>
          <p:spPr>
            <a:xfrm>
              <a:off x="5687618" y="4765043"/>
              <a:ext cx="39521" cy="11691"/>
            </a:xfrm>
            <a:custGeom>
              <a:avLst/>
              <a:gdLst>
                <a:gd name="connsiteX0" fmla="*/ 0 w 39521"/>
                <a:gd name="connsiteY0" fmla="*/ 0 h 11691"/>
                <a:gd name="connsiteX1" fmla="*/ 39521 w 39521"/>
                <a:gd name="connsiteY1" fmla="*/ 0 h 11691"/>
                <a:gd name="connsiteX2" fmla="*/ 39521 w 39521"/>
                <a:gd name="connsiteY2" fmla="*/ 11692 h 11691"/>
                <a:gd name="connsiteX3" fmla="*/ 0 w 39521"/>
                <a:gd name="connsiteY3" fmla="*/ 11692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91">
                  <a:moveTo>
                    <a:pt x="0" y="0"/>
                  </a:moveTo>
                  <a:lnTo>
                    <a:pt x="39521" y="0"/>
                  </a:lnTo>
                  <a:lnTo>
                    <a:pt x="39521" y="11692"/>
                  </a:lnTo>
                  <a:lnTo>
                    <a:pt x="0" y="1169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1" name="Freeform 618">
              <a:extLst>
                <a:ext uri="{FF2B5EF4-FFF2-40B4-BE49-F238E27FC236}">
                  <a16:creationId xmlns:a16="http://schemas.microsoft.com/office/drawing/2014/main" id="{3897189C-F7B4-1FD0-A254-8421811CD9A8}"/>
                </a:ext>
              </a:extLst>
            </p:cNvPr>
            <p:cNvSpPr/>
            <p:nvPr/>
          </p:nvSpPr>
          <p:spPr>
            <a:xfrm>
              <a:off x="5726885" y="4765043"/>
              <a:ext cx="39521" cy="11691"/>
            </a:xfrm>
            <a:custGeom>
              <a:avLst/>
              <a:gdLst>
                <a:gd name="connsiteX0" fmla="*/ 0 w 39521"/>
                <a:gd name="connsiteY0" fmla="*/ 0 h 11691"/>
                <a:gd name="connsiteX1" fmla="*/ 39521 w 39521"/>
                <a:gd name="connsiteY1" fmla="*/ 0 h 11691"/>
                <a:gd name="connsiteX2" fmla="*/ 39521 w 39521"/>
                <a:gd name="connsiteY2" fmla="*/ 11692 h 11691"/>
                <a:gd name="connsiteX3" fmla="*/ 0 w 39521"/>
                <a:gd name="connsiteY3" fmla="*/ 11692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91">
                  <a:moveTo>
                    <a:pt x="0" y="0"/>
                  </a:moveTo>
                  <a:lnTo>
                    <a:pt x="39521" y="0"/>
                  </a:lnTo>
                  <a:lnTo>
                    <a:pt x="39521" y="11692"/>
                  </a:lnTo>
                  <a:lnTo>
                    <a:pt x="0" y="1169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2" name="Freeform 619">
              <a:extLst>
                <a:ext uri="{FF2B5EF4-FFF2-40B4-BE49-F238E27FC236}">
                  <a16:creationId xmlns:a16="http://schemas.microsoft.com/office/drawing/2014/main" id="{7733DF48-302B-C374-61BE-024881835ABD}"/>
                </a:ext>
              </a:extLst>
            </p:cNvPr>
            <p:cNvSpPr/>
            <p:nvPr/>
          </p:nvSpPr>
          <p:spPr>
            <a:xfrm>
              <a:off x="5766533" y="4765043"/>
              <a:ext cx="39521" cy="11691"/>
            </a:xfrm>
            <a:custGeom>
              <a:avLst/>
              <a:gdLst>
                <a:gd name="connsiteX0" fmla="*/ 0 w 39521"/>
                <a:gd name="connsiteY0" fmla="*/ 0 h 11691"/>
                <a:gd name="connsiteX1" fmla="*/ 39521 w 39521"/>
                <a:gd name="connsiteY1" fmla="*/ 0 h 11691"/>
                <a:gd name="connsiteX2" fmla="*/ 39521 w 39521"/>
                <a:gd name="connsiteY2" fmla="*/ 11692 h 11691"/>
                <a:gd name="connsiteX3" fmla="*/ 0 w 39521"/>
                <a:gd name="connsiteY3" fmla="*/ 11692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91">
                  <a:moveTo>
                    <a:pt x="0" y="0"/>
                  </a:moveTo>
                  <a:lnTo>
                    <a:pt x="39521" y="0"/>
                  </a:lnTo>
                  <a:lnTo>
                    <a:pt x="39521" y="11692"/>
                  </a:lnTo>
                  <a:lnTo>
                    <a:pt x="0" y="1169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3" name="Freeform 620">
              <a:extLst>
                <a:ext uri="{FF2B5EF4-FFF2-40B4-BE49-F238E27FC236}">
                  <a16:creationId xmlns:a16="http://schemas.microsoft.com/office/drawing/2014/main" id="{A322DBBC-B9D2-F326-FC9D-DD228FE38DE6}"/>
                </a:ext>
              </a:extLst>
            </p:cNvPr>
            <p:cNvSpPr/>
            <p:nvPr/>
          </p:nvSpPr>
          <p:spPr>
            <a:xfrm>
              <a:off x="6042802" y="4776734"/>
              <a:ext cx="39521" cy="11691"/>
            </a:xfrm>
            <a:custGeom>
              <a:avLst/>
              <a:gdLst>
                <a:gd name="connsiteX0" fmla="*/ 0 w 39521"/>
                <a:gd name="connsiteY0" fmla="*/ 0 h 11691"/>
                <a:gd name="connsiteX1" fmla="*/ 39521 w 39521"/>
                <a:gd name="connsiteY1" fmla="*/ 0 h 11691"/>
                <a:gd name="connsiteX2" fmla="*/ 39521 w 39521"/>
                <a:gd name="connsiteY2" fmla="*/ 11691 h 11691"/>
                <a:gd name="connsiteX3" fmla="*/ 0 w 39521"/>
                <a:gd name="connsiteY3" fmla="*/ 11691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91">
                  <a:moveTo>
                    <a:pt x="0" y="0"/>
                  </a:moveTo>
                  <a:lnTo>
                    <a:pt x="39521" y="0"/>
                  </a:lnTo>
                  <a:lnTo>
                    <a:pt x="39521" y="11691"/>
                  </a:lnTo>
                  <a:lnTo>
                    <a:pt x="0" y="1169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4" name="Freeform 621">
              <a:extLst>
                <a:ext uri="{FF2B5EF4-FFF2-40B4-BE49-F238E27FC236}">
                  <a16:creationId xmlns:a16="http://schemas.microsoft.com/office/drawing/2014/main" id="{018A6E03-5BF4-02C1-3660-F89BC145562B}"/>
                </a:ext>
              </a:extLst>
            </p:cNvPr>
            <p:cNvSpPr/>
            <p:nvPr/>
          </p:nvSpPr>
          <p:spPr>
            <a:xfrm>
              <a:off x="6082323" y="4776734"/>
              <a:ext cx="39521" cy="23255"/>
            </a:xfrm>
            <a:custGeom>
              <a:avLst/>
              <a:gdLst>
                <a:gd name="connsiteX0" fmla="*/ 0 w 39521"/>
                <a:gd name="connsiteY0" fmla="*/ 0 h 23255"/>
                <a:gd name="connsiteX1" fmla="*/ 39521 w 39521"/>
                <a:gd name="connsiteY1" fmla="*/ 0 h 23255"/>
                <a:gd name="connsiteX2" fmla="*/ 39521 w 39521"/>
                <a:gd name="connsiteY2" fmla="*/ 23255 h 23255"/>
                <a:gd name="connsiteX3" fmla="*/ 0 w 39521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55">
                  <a:moveTo>
                    <a:pt x="0" y="0"/>
                  </a:moveTo>
                  <a:lnTo>
                    <a:pt x="39521" y="0"/>
                  </a:lnTo>
                  <a:lnTo>
                    <a:pt x="39521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5" name="Freeform 622">
              <a:extLst>
                <a:ext uri="{FF2B5EF4-FFF2-40B4-BE49-F238E27FC236}">
                  <a16:creationId xmlns:a16="http://schemas.microsoft.com/office/drawing/2014/main" id="{F4F48BBD-851C-2406-41CA-0CED741E01AD}"/>
                </a:ext>
              </a:extLst>
            </p:cNvPr>
            <p:cNvSpPr/>
            <p:nvPr/>
          </p:nvSpPr>
          <p:spPr>
            <a:xfrm>
              <a:off x="6121717" y="4776734"/>
              <a:ext cx="39521" cy="23255"/>
            </a:xfrm>
            <a:custGeom>
              <a:avLst/>
              <a:gdLst>
                <a:gd name="connsiteX0" fmla="*/ 0 w 39521"/>
                <a:gd name="connsiteY0" fmla="*/ 0 h 23255"/>
                <a:gd name="connsiteX1" fmla="*/ 39521 w 39521"/>
                <a:gd name="connsiteY1" fmla="*/ 0 h 23255"/>
                <a:gd name="connsiteX2" fmla="*/ 39521 w 39521"/>
                <a:gd name="connsiteY2" fmla="*/ 23255 h 23255"/>
                <a:gd name="connsiteX3" fmla="*/ 0 w 39521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55">
                  <a:moveTo>
                    <a:pt x="0" y="0"/>
                  </a:moveTo>
                  <a:lnTo>
                    <a:pt x="39521" y="0"/>
                  </a:lnTo>
                  <a:lnTo>
                    <a:pt x="39521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6" name="Freeform 623">
              <a:extLst>
                <a:ext uri="{FF2B5EF4-FFF2-40B4-BE49-F238E27FC236}">
                  <a16:creationId xmlns:a16="http://schemas.microsoft.com/office/drawing/2014/main" id="{451772C4-E4F4-6E78-2481-7ABA03C132EC}"/>
                </a:ext>
              </a:extLst>
            </p:cNvPr>
            <p:cNvSpPr/>
            <p:nvPr/>
          </p:nvSpPr>
          <p:spPr>
            <a:xfrm>
              <a:off x="6161239" y="4776734"/>
              <a:ext cx="39521" cy="46510"/>
            </a:xfrm>
            <a:custGeom>
              <a:avLst/>
              <a:gdLst>
                <a:gd name="connsiteX0" fmla="*/ 0 w 39521"/>
                <a:gd name="connsiteY0" fmla="*/ 0 h 46510"/>
                <a:gd name="connsiteX1" fmla="*/ 39521 w 39521"/>
                <a:gd name="connsiteY1" fmla="*/ 0 h 46510"/>
                <a:gd name="connsiteX2" fmla="*/ 39521 w 39521"/>
                <a:gd name="connsiteY2" fmla="*/ 46511 h 46510"/>
                <a:gd name="connsiteX3" fmla="*/ 0 w 39521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10">
                  <a:moveTo>
                    <a:pt x="0" y="0"/>
                  </a:moveTo>
                  <a:lnTo>
                    <a:pt x="39521" y="0"/>
                  </a:lnTo>
                  <a:lnTo>
                    <a:pt x="39521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7" name="Freeform 624">
              <a:extLst>
                <a:ext uri="{FF2B5EF4-FFF2-40B4-BE49-F238E27FC236}">
                  <a16:creationId xmlns:a16="http://schemas.microsoft.com/office/drawing/2014/main" id="{2D324A11-892B-860A-AFB0-74FD0B54E382}"/>
                </a:ext>
              </a:extLst>
            </p:cNvPr>
            <p:cNvSpPr/>
            <p:nvPr/>
          </p:nvSpPr>
          <p:spPr>
            <a:xfrm>
              <a:off x="6200760" y="4776734"/>
              <a:ext cx="39521" cy="46510"/>
            </a:xfrm>
            <a:custGeom>
              <a:avLst/>
              <a:gdLst>
                <a:gd name="connsiteX0" fmla="*/ 0 w 39521"/>
                <a:gd name="connsiteY0" fmla="*/ 0 h 46510"/>
                <a:gd name="connsiteX1" fmla="*/ 39521 w 39521"/>
                <a:gd name="connsiteY1" fmla="*/ 0 h 46510"/>
                <a:gd name="connsiteX2" fmla="*/ 39521 w 39521"/>
                <a:gd name="connsiteY2" fmla="*/ 46511 h 46510"/>
                <a:gd name="connsiteX3" fmla="*/ 0 w 39521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10">
                  <a:moveTo>
                    <a:pt x="0" y="0"/>
                  </a:moveTo>
                  <a:lnTo>
                    <a:pt x="39521" y="0"/>
                  </a:lnTo>
                  <a:lnTo>
                    <a:pt x="39521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8" name="Freeform 625">
              <a:extLst>
                <a:ext uri="{FF2B5EF4-FFF2-40B4-BE49-F238E27FC236}">
                  <a16:creationId xmlns:a16="http://schemas.microsoft.com/office/drawing/2014/main" id="{BEEAB3F7-94B3-2C47-BB5E-F8533D901DCC}"/>
                </a:ext>
              </a:extLst>
            </p:cNvPr>
            <p:cNvSpPr/>
            <p:nvPr/>
          </p:nvSpPr>
          <p:spPr>
            <a:xfrm>
              <a:off x="6240154" y="4776734"/>
              <a:ext cx="39521" cy="58201"/>
            </a:xfrm>
            <a:custGeom>
              <a:avLst/>
              <a:gdLst>
                <a:gd name="connsiteX0" fmla="*/ 0 w 39521"/>
                <a:gd name="connsiteY0" fmla="*/ 0 h 58201"/>
                <a:gd name="connsiteX1" fmla="*/ 39521 w 39521"/>
                <a:gd name="connsiteY1" fmla="*/ 0 h 58201"/>
                <a:gd name="connsiteX2" fmla="*/ 39521 w 39521"/>
                <a:gd name="connsiteY2" fmla="*/ 58202 h 58201"/>
                <a:gd name="connsiteX3" fmla="*/ 0 w 39521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8201">
                  <a:moveTo>
                    <a:pt x="0" y="0"/>
                  </a:moveTo>
                  <a:lnTo>
                    <a:pt x="39521" y="0"/>
                  </a:lnTo>
                  <a:lnTo>
                    <a:pt x="39521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9" name="Freeform 626">
              <a:extLst>
                <a:ext uri="{FF2B5EF4-FFF2-40B4-BE49-F238E27FC236}">
                  <a16:creationId xmlns:a16="http://schemas.microsoft.com/office/drawing/2014/main" id="{956E445F-7F6F-6FCF-50F6-51BC0EA2CDDB}"/>
                </a:ext>
              </a:extLst>
            </p:cNvPr>
            <p:cNvSpPr/>
            <p:nvPr/>
          </p:nvSpPr>
          <p:spPr>
            <a:xfrm>
              <a:off x="6279676" y="4776734"/>
              <a:ext cx="39521" cy="58201"/>
            </a:xfrm>
            <a:custGeom>
              <a:avLst/>
              <a:gdLst>
                <a:gd name="connsiteX0" fmla="*/ 0 w 39521"/>
                <a:gd name="connsiteY0" fmla="*/ 0 h 58201"/>
                <a:gd name="connsiteX1" fmla="*/ 39521 w 39521"/>
                <a:gd name="connsiteY1" fmla="*/ 0 h 58201"/>
                <a:gd name="connsiteX2" fmla="*/ 39521 w 39521"/>
                <a:gd name="connsiteY2" fmla="*/ 58202 h 58201"/>
                <a:gd name="connsiteX3" fmla="*/ 0 w 39521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8201">
                  <a:moveTo>
                    <a:pt x="0" y="0"/>
                  </a:moveTo>
                  <a:lnTo>
                    <a:pt x="39521" y="0"/>
                  </a:lnTo>
                  <a:lnTo>
                    <a:pt x="39521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0" name="Freeform 627">
              <a:extLst>
                <a:ext uri="{FF2B5EF4-FFF2-40B4-BE49-F238E27FC236}">
                  <a16:creationId xmlns:a16="http://schemas.microsoft.com/office/drawing/2014/main" id="{E4C49A15-1600-D6D4-6423-4743297CF319}"/>
                </a:ext>
              </a:extLst>
            </p:cNvPr>
            <p:cNvSpPr/>
            <p:nvPr/>
          </p:nvSpPr>
          <p:spPr>
            <a:xfrm>
              <a:off x="6319324" y="4776734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1" name="Freeform 628">
              <a:extLst>
                <a:ext uri="{FF2B5EF4-FFF2-40B4-BE49-F238E27FC236}">
                  <a16:creationId xmlns:a16="http://schemas.microsoft.com/office/drawing/2014/main" id="{D6186E18-A9DD-1457-BAC2-C5C46F4F78B7}"/>
                </a:ext>
              </a:extLst>
            </p:cNvPr>
            <p:cNvSpPr/>
            <p:nvPr/>
          </p:nvSpPr>
          <p:spPr>
            <a:xfrm>
              <a:off x="6358718" y="4776734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2" name="Freeform 629">
              <a:extLst>
                <a:ext uri="{FF2B5EF4-FFF2-40B4-BE49-F238E27FC236}">
                  <a16:creationId xmlns:a16="http://schemas.microsoft.com/office/drawing/2014/main" id="{3BCC420B-AD1E-64DD-5FC1-6011EDCABD69}"/>
                </a:ext>
              </a:extLst>
            </p:cNvPr>
            <p:cNvSpPr/>
            <p:nvPr/>
          </p:nvSpPr>
          <p:spPr>
            <a:xfrm>
              <a:off x="6437634" y="4776734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3" name="Freeform 630">
              <a:extLst>
                <a:ext uri="{FF2B5EF4-FFF2-40B4-BE49-F238E27FC236}">
                  <a16:creationId xmlns:a16="http://schemas.microsoft.com/office/drawing/2014/main" id="{5F22FA8D-DA1D-2C2E-C732-5466F61FD5CB}"/>
                </a:ext>
              </a:extLst>
            </p:cNvPr>
            <p:cNvSpPr/>
            <p:nvPr/>
          </p:nvSpPr>
          <p:spPr>
            <a:xfrm>
              <a:off x="6477155" y="4776734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4" name="Freeform 631">
              <a:extLst>
                <a:ext uri="{FF2B5EF4-FFF2-40B4-BE49-F238E27FC236}">
                  <a16:creationId xmlns:a16="http://schemas.microsoft.com/office/drawing/2014/main" id="{EA275B9C-A843-9D34-E9D1-609209848E8F}"/>
                </a:ext>
              </a:extLst>
            </p:cNvPr>
            <p:cNvSpPr/>
            <p:nvPr/>
          </p:nvSpPr>
          <p:spPr>
            <a:xfrm>
              <a:off x="6516677" y="4776734"/>
              <a:ext cx="39521" cy="81457"/>
            </a:xfrm>
            <a:custGeom>
              <a:avLst/>
              <a:gdLst>
                <a:gd name="connsiteX0" fmla="*/ 0 w 39521"/>
                <a:gd name="connsiteY0" fmla="*/ 0 h 81457"/>
                <a:gd name="connsiteX1" fmla="*/ 39521 w 39521"/>
                <a:gd name="connsiteY1" fmla="*/ 0 h 81457"/>
                <a:gd name="connsiteX2" fmla="*/ 39521 w 39521"/>
                <a:gd name="connsiteY2" fmla="*/ 81457 h 81457"/>
                <a:gd name="connsiteX3" fmla="*/ 0 w 39521"/>
                <a:gd name="connsiteY3" fmla="*/ 81457 h 8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81457">
                  <a:moveTo>
                    <a:pt x="0" y="0"/>
                  </a:moveTo>
                  <a:lnTo>
                    <a:pt x="39521" y="0"/>
                  </a:lnTo>
                  <a:lnTo>
                    <a:pt x="39521" y="81457"/>
                  </a:lnTo>
                  <a:lnTo>
                    <a:pt x="0" y="8145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5" name="Freeform 632">
              <a:extLst>
                <a:ext uri="{FF2B5EF4-FFF2-40B4-BE49-F238E27FC236}">
                  <a16:creationId xmlns:a16="http://schemas.microsoft.com/office/drawing/2014/main" id="{5A1A42E0-423F-7D68-159E-2441756A5946}"/>
                </a:ext>
              </a:extLst>
            </p:cNvPr>
            <p:cNvSpPr/>
            <p:nvPr/>
          </p:nvSpPr>
          <p:spPr>
            <a:xfrm>
              <a:off x="6556071" y="4776734"/>
              <a:ext cx="39521" cy="93148"/>
            </a:xfrm>
            <a:custGeom>
              <a:avLst/>
              <a:gdLst>
                <a:gd name="connsiteX0" fmla="*/ 0 w 39521"/>
                <a:gd name="connsiteY0" fmla="*/ 0 h 93148"/>
                <a:gd name="connsiteX1" fmla="*/ 39521 w 39521"/>
                <a:gd name="connsiteY1" fmla="*/ 0 h 93148"/>
                <a:gd name="connsiteX2" fmla="*/ 39521 w 39521"/>
                <a:gd name="connsiteY2" fmla="*/ 93148 h 93148"/>
                <a:gd name="connsiteX3" fmla="*/ 0 w 39521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3148">
                  <a:moveTo>
                    <a:pt x="0" y="0"/>
                  </a:moveTo>
                  <a:lnTo>
                    <a:pt x="39521" y="0"/>
                  </a:lnTo>
                  <a:lnTo>
                    <a:pt x="39521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6" name="Freeform 633">
              <a:extLst>
                <a:ext uri="{FF2B5EF4-FFF2-40B4-BE49-F238E27FC236}">
                  <a16:creationId xmlns:a16="http://schemas.microsoft.com/office/drawing/2014/main" id="{6BA5F42C-26DD-F0EA-5914-8D200A30E79E}"/>
                </a:ext>
              </a:extLst>
            </p:cNvPr>
            <p:cNvSpPr/>
            <p:nvPr/>
          </p:nvSpPr>
          <p:spPr>
            <a:xfrm>
              <a:off x="6595592" y="4776734"/>
              <a:ext cx="39521" cy="93148"/>
            </a:xfrm>
            <a:custGeom>
              <a:avLst/>
              <a:gdLst>
                <a:gd name="connsiteX0" fmla="*/ 0 w 39521"/>
                <a:gd name="connsiteY0" fmla="*/ 0 h 93148"/>
                <a:gd name="connsiteX1" fmla="*/ 39521 w 39521"/>
                <a:gd name="connsiteY1" fmla="*/ 0 h 93148"/>
                <a:gd name="connsiteX2" fmla="*/ 39521 w 39521"/>
                <a:gd name="connsiteY2" fmla="*/ 93148 h 93148"/>
                <a:gd name="connsiteX3" fmla="*/ 0 w 39521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3148">
                  <a:moveTo>
                    <a:pt x="0" y="0"/>
                  </a:moveTo>
                  <a:lnTo>
                    <a:pt x="39521" y="0"/>
                  </a:lnTo>
                  <a:lnTo>
                    <a:pt x="39521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7" name="Freeform 634">
              <a:extLst>
                <a:ext uri="{FF2B5EF4-FFF2-40B4-BE49-F238E27FC236}">
                  <a16:creationId xmlns:a16="http://schemas.microsoft.com/office/drawing/2014/main" id="{FE713639-F42E-47EF-92D5-2FF301B9B9CA}"/>
                </a:ext>
              </a:extLst>
            </p:cNvPr>
            <p:cNvSpPr/>
            <p:nvPr/>
          </p:nvSpPr>
          <p:spPr>
            <a:xfrm>
              <a:off x="6674508" y="4776734"/>
              <a:ext cx="39521" cy="93148"/>
            </a:xfrm>
            <a:custGeom>
              <a:avLst/>
              <a:gdLst>
                <a:gd name="connsiteX0" fmla="*/ 0 w 39521"/>
                <a:gd name="connsiteY0" fmla="*/ 0 h 93148"/>
                <a:gd name="connsiteX1" fmla="*/ 39521 w 39521"/>
                <a:gd name="connsiteY1" fmla="*/ 0 h 93148"/>
                <a:gd name="connsiteX2" fmla="*/ 39521 w 39521"/>
                <a:gd name="connsiteY2" fmla="*/ 93148 h 93148"/>
                <a:gd name="connsiteX3" fmla="*/ 0 w 39521"/>
                <a:gd name="connsiteY3" fmla="*/ 93148 h 9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3148">
                  <a:moveTo>
                    <a:pt x="0" y="0"/>
                  </a:moveTo>
                  <a:lnTo>
                    <a:pt x="39521" y="0"/>
                  </a:lnTo>
                  <a:lnTo>
                    <a:pt x="39521" y="93148"/>
                  </a:lnTo>
                  <a:lnTo>
                    <a:pt x="0" y="931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8" name="Freeform 635">
              <a:extLst>
                <a:ext uri="{FF2B5EF4-FFF2-40B4-BE49-F238E27FC236}">
                  <a16:creationId xmlns:a16="http://schemas.microsoft.com/office/drawing/2014/main" id="{7BB16AC9-3019-89A0-9F9E-D9507B745FB4}"/>
                </a:ext>
              </a:extLst>
            </p:cNvPr>
            <p:cNvSpPr/>
            <p:nvPr/>
          </p:nvSpPr>
          <p:spPr>
            <a:xfrm>
              <a:off x="6714029" y="4776734"/>
              <a:ext cx="39521" cy="104712"/>
            </a:xfrm>
            <a:custGeom>
              <a:avLst/>
              <a:gdLst>
                <a:gd name="connsiteX0" fmla="*/ 0 w 39521"/>
                <a:gd name="connsiteY0" fmla="*/ 0 h 104712"/>
                <a:gd name="connsiteX1" fmla="*/ 39521 w 39521"/>
                <a:gd name="connsiteY1" fmla="*/ 0 h 104712"/>
                <a:gd name="connsiteX2" fmla="*/ 39521 w 39521"/>
                <a:gd name="connsiteY2" fmla="*/ 104712 h 104712"/>
                <a:gd name="connsiteX3" fmla="*/ 0 w 39521"/>
                <a:gd name="connsiteY3" fmla="*/ 104712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04712">
                  <a:moveTo>
                    <a:pt x="0" y="0"/>
                  </a:moveTo>
                  <a:lnTo>
                    <a:pt x="39521" y="0"/>
                  </a:lnTo>
                  <a:lnTo>
                    <a:pt x="39521" y="104712"/>
                  </a:lnTo>
                  <a:lnTo>
                    <a:pt x="0" y="10471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9" name="Freeform 636">
              <a:extLst>
                <a:ext uri="{FF2B5EF4-FFF2-40B4-BE49-F238E27FC236}">
                  <a16:creationId xmlns:a16="http://schemas.microsoft.com/office/drawing/2014/main" id="{160ED71F-AAC7-2542-3A61-36D1702ADB18}"/>
                </a:ext>
              </a:extLst>
            </p:cNvPr>
            <p:cNvSpPr/>
            <p:nvPr/>
          </p:nvSpPr>
          <p:spPr>
            <a:xfrm>
              <a:off x="6792945" y="4776734"/>
              <a:ext cx="39521" cy="104712"/>
            </a:xfrm>
            <a:custGeom>
              <a:avLst/>
              <a:gdLst>
                <a:gd name="connsiteX0" fmla="*/ 0 w 39521"/>
                <a:gd name="connsiteY0" fmla="*/ 0 h 104712"/>
                <a:gd name="connsiteX1" fmla="*/ 39521 w 39521"/>
                <a:gd name="connsiteY1" fmla="*/ 0 h 104712"/>
                <a:gd name="connsiteX2" fmla="*/ 39521 w 39521"/>
                <a:gd name="connsiteY2" fmla="*/ 104712 h 104712"/>
                <a:gd name="connsiteX3" fmla="*/ 0 w 39521"/>
                <a:gd name="connsiteY3" fmla="*/ 104712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04712">
                  <a:moveTo>
                    <a:pt x="0" y="0"/>
                  </a:moveTo>
                  <a:lnTo>
                    <a:pt x="39521" y="0"/>
                  </a:lnTo>
                  <a:lnTo>
                    <a:pt x="39521" y="104712"/>
                  </a:lnTo>
                  <a:lnTo>
                    <a:pt x="0" y="10471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0" name="Freeform 637">
              <a:extLst>
                <a:ext uri="{FF2B5EF4-FFF2-40B4-BE49-F238E27FC236}">
                  <a16:creationId xmlns:a16="http://schemas.microsoft.com/office/drawing/2014/main" id="{6382B3B7-BCA8-E4CB-CC68-B93075BA9145}"/>
                </a:ext>
              </a:extLst>
            </p:cNvPr>
            <p:cNvSpPr/>
            <p:nvPr/>
          </p:nvSpPr>
          <p:spPr>
            <a:xfrm>
              <a:off x="6832466" y="4776734"/>
              <a:ext cx="39521" cy="116403"/>
            </a:xfrm>
            <a:custGeom>
              <a:avLst/>
              <a:gdLst>
                <a:gd name="connsiteX0" fmla="*/ 0 w 39521"/>
                <a:gd name="connsiteY0" fmla="*/ 0 h 116403"/>
                <a:gd name="connsiteX1" fmla="*/ 39521 w 39521"/>
                <a:gd name="connsiteY1" fmla="*/ 0 h 116403"/>
                <a:gd name="connsiteX2" fmla="*/ 39521 w 39521"/>
                <a:gd name="connsiteY2" fmla="*/ 116404 h 116403"/>
                <a:gd name="connsiteX3" fmla="*/ 0 w 39521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403">
                  <a:moveTo>
                    <a:pt x="0" y="0"/>
                  </a:moveTo>
                  <a:lnTo>
                    <a:pt x="39521" y="0"/>
                  </a:lnTo>
                  <a:lnTo>
                    <a:pt x="39521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1" name="Freeform 638">
              <a:extLst>
                <a:ext uri="{FF2B5EF4-FFF2-40B4-BE49-F238E27FC236}">
                  <a16:creationId xmlns:a16="http://schemas.microsoft.com/office/drawing/2014/main" id="{C83357BA-4D3E-D461-7ECA-0AF14F4BD0FC}"/>
                </a:ext>
              </a:extLst>
            </p:cNvPr>
            <p:cNvSpPr/>
            <p:nvPr/>
          </p:nvSpPr>
          <p:spPr>
            <a:xfrm>
              <a:off x="6871861" y="4776734"/>
              <a:ext cx="39521" cy="127967"/>
            </a:xfrm>
            <a:custGeom>
              <a:avLst/>
              <a:gdLst>
                <a:gd name="connsiteX0" fmla="*/ 0 w 39521"/>
                <a:gd name="connsiteY0" fmla="*/ 0 h 127967"/>
                <a:gd name="connsiteX1" fmla="*/ 39521 w 39521"/>
                <a:gd name="connsiteY1" fmla="*/ 0 h 127967"/>
                <a:gd name="connsiteX2" fmla="*/ 39521 w 39521"/>
                <a:gd name="connsiteY2" fmla="*/ 127968 h 127967"/>
                <a:gd name="connsiteX3" fmla="*/ 0 w 39521"/>
                <a:gd name="connsiteY3" fmla="*/ 127968 h 12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27967">
                  <a:moveTo>
                    <a:pt x="0" y="0"/>
                  </a:moveTo>
                  <a:lnTo>
                    <a:pt x="39521" y="0"/>
                  </a:lnTo>
                  <a:lnTo>
                    <a:pt x="39521" y="127968"/>
                  </a:lnTo>
                  <a:lnTo>
                    <a:pt x="0" y="12796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2" name="Freeform 639">
              <a:extLst>
                <a:ext uri="{FF2B5EF4-FFF2-40B4-BE49-F238E27FC236}">
                  <a16:creationId xmlns:a16="http://schemas.microsoft.com/office/drawing/2014/main" id="{5140E02E-E9ED-1AA6-8AB0-E744A9ABA685}"/>
                </a:ext>
              </a:extLst>
            </p:cNvPr>
            <p:cNvSpPr/>
            <p:nvPr/>
          </p:nvSpPr>
          <p:spPr>
            <a:xfrm>
              <a:off x="6911509" y="4776734"/>
              <a:ext cx="39521" cy="139659"/>
            </a:xfrm>
            <a:custGeom>
              <a:avLst/>
              <a:gdLst>
                <a:gd name="connsiteX0" fmla="*/ 0 w 39521"/>
                <a:gd name="connsiteY0" fmla="*/ 0 h 139659"/>
                <a:gd name="connsiteX1" fmla="*/ 39521 w 39521"/>
                <a:gd name="connsiteY1" fmla="*/ 0 h 139659"/>
                <a:gd name="connsiteX2" fmla="*/ 39521 w 39521"/>
                <a:gd name="connsiteY2" fmla="*/ 139659 h 139659"/>
                <a:gd name="connsiteX3" fmla="*/ 0 w 39521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39659">
                  <a:moveTo>
                    <a:pt x="0" y="0"/>
                  </a:moveTo>
                  <a:lnTo>
                    <a:pt x="39521" y="0"/>
                  </a:lnTo>
                  <a:lnTo>
                    <a:pt x="39521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3" name="Freeform 640">
              <a:extLst>
                <a:ext uri="{FF2B5EF4-FFF2-40B4-BE49-F238E27FC236}">
                  <a16:creationId xmlns:a16="http://schemas.microsoft.com/office/drawing/2014/main" id="{C5093BE3-A259-D8D9-AFE5-903973E435DD}"/>
                </a:ext>
              </a:extLst>
            </p:cNvPr>
            <p:cNvSpPr/>
            <p:nvPr/>
          </p:nvSpPr>
          <p:spPr>
            <a:xfrm>
              <a:off x="6950776" y="4776734"/>
              <a:ext cx="39521" cy="139659"/>
            </a:xfrm>
            <a:custGeom>
              <a:avLst/>
              <a:gdLst>
                <a:gd name="connsiteX0" fmla="*/ 0 w 39521"/>
                <a:gd name="connsiteY0" fmla="*/ 0 h 139659"/>
                <a:gd name="connsiteX1" fmla="*/ 39521 w 39521"/>
                <a:gd name="connsiteY1" fmla="*/ 0 h 139659"/>
                <a:gd name="connsiteX2" fmla="*/ 39521 w 39521"/>
                <a:gd name="connsiteY2" fmla="*/ 139659 h 139659"/>
                <a:gd name="connsiteX3" fmla="*/ 0 w 39521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39659">
                  <a:moveTo>
                    <a:pt x="0" y="0"/>
                  </a:moveTo>
                  <a:lnTo>
                    <a:pt x="39521" y="0"/>
                  </a:lnTo>
                  <a:lnTo>
                    <a:pt x="39521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4" name="Freeform 641">
              <a:extLst>
                <a:ext uri="{FF2B5EF4-FFF2-40B4-BE49-F238E27FC236}">
                  <a16:creationId xmlns:a16="http://schemas.microsoft.com/office/drawing/2014/main" id="{F981F46D-F782-6055-63A3-A07E0617AC26}"/>
                </a:ext>
              </a:extLst>
            </p:cNvPr>
            <p:cNvSpPr/>
            <p:nvPr/>
          </p:nvSpPr>
          <p:spPr>
            <a:xfrm>
              <a:off x="7029946" y="4776734"/>
              <a:ext cx="39521" cy="139659"/>
            </a:xfrm>
            <a:custGeom>
              <a:avLst/>
              <a:gdLst>
                <a:gd name="connsiteX0" fmla="*/ 0 w 39521"/>
                <a:gd name="connsiteY0" fmla="*/ 0 h 139659"/>
                <a:gd name="connsiteX1" fmla="*/ 39521 w 39521"/>
                <a:gd name="connsiteY1" fmla="*/ 0 h 139659"/>
                <a:gd name="connsiteX2" fmla="*/ 39521 w 39521"/>
                <a:gd name="connsiteY2" fmla="*/ 139659 h 139659"/>
                <a:gd name="connsiteX3" fmla="*/ 0 w 39521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39659">
                  <a:moveTo>
                    <a:pt x="0" y="0"/>
                  </a:moveTo>
                  <a:lnTo>
                    <a:pt x="39521" y="0"/>
                  </a:lnTo>
                  <a:lnTo>
                    <a:pt x="39521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5" name="Freeform 642">
              <a:extLst>
                <a:ext uri="{FF2B5EF4-FFF2-40B4-BE49-F238E27FC236}">
                  <a16:creationId xmlns:a16="http://schemas.microsoft.com/office/drawing/2014/main" id="{49419964-1D7F-E8EB-75CE-BE77B7DA411D}"/>
                </a:ext>
              </a:extLst>
            </p:cNvPr>
            <p:cNvSpPr/>
            <p:nvPr/>
          </p:nvSpPr>
          <p:spPr>
            <a:xfrm>
              <a:off x="7069340" y="4776734"/>
              <a:ext cx="39521" cy="151223"/>
            </a:xfrm>
            <a:custGeom>
              <a:avLst/>
              <a:gdLst>
                <a:gd name="connsiteX0" fmla="*/ 0 w 39521"/>
                <a:gd name="connsiteY0" fmla="*/ 0 h 151223"/>
                <a:gd name="connsiteX1" fmla="*/ 39521 w 39521"/>
                <a:gd name="connsiteY1" fmla="*/ 0 h 151223"/>
                <a:gd name="connsiteX2" fmla="*/ 39521 w 39521"/>
                <a:gd name="connsiteY2" fmla="*/ 151223 h 151223"/>
                <a:gd name="connsiteX3" fmla="*/ 0 w 39521"/>
                <a:gd name="connsiteY3" fmla="*/ 151223 h 15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51223">
                  <a:moveTo>
                    <a:pt x="0" y="0"/>
                  </a:moveTo>
                  <a:lnTo>
                    <a:pt x="39521" y="0"/>
                  </a:lnTo>
                  <a:lnTo>
                    <a:pt x="39521" y="151223"/>
                  </a:lnTo>
                  <a:lnTo>
                    <a:pt x="0" y="15122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6" name="Freeform 643">
              <a:extLst>
                <a:ext uri="{FF2B5EF4-FFF2-40B4-BE49-F238E27FC236}">
                  <a16:creationId xmlns:a16="http://schemas.microsoft.com/office/drawing/2014/main" id="{307F0EAA-9E9F-2407-A6BC-595E6EE73277}"/>
                </a:ext>
              </a:extLst>
            </p:cNvPr>
            <p:cNvSpPr/>
            <p:nvPr/>
          </p:nvSpPr>
          <p:spPr>
            <a:xfrm>
              <a:off x="7108862" y="4776734"/>
              <a:ext cx="39521" cy="162914"/>
            </a:xfrm>
            <a:custGeom>
              <a:avLst/>
              <a:gdLst>
                <a:gd name="connsiteX0" fmla="*/ 0 w 39521"/>
                <a:gd name="connsiteY0" fmla="*/ 0 h 162914"/>
                <a:gd name="connsiteX1" fmla="*/ 39521 w 39521"/>
                <a:gd name="connsiteY1" fmla="*/ 0 h 162914"/>
                <a:gd name="connsiteX2" fmla="*/ 39521 w 39521"/>
                <a:gd name="connsiteY2" fmla="*/ 162914 h 162914"/>
                <a:gd name="connsiteX3" fmla="*/ 0 w 39521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62914">
                  <a:moveTo>
                    <a:pt x="0" y="0"/>
                  </a:moveTo>
                  <a:lnTo>
                    <a:pt x="39521" y="0"/>
                  </a:lnTo>
                  <a:lnTo>
                    <a:pt x="39521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7" name="Freeform 644">
              <a:extLst>
                <a:ext uri="{FF2B5EF4-FFF2-40B4-BE49-F238E27FC236}">
                  <a16:creationId xmlns:a16="http://schemas.microsoft.com/office/drawing/2014/main" id="{4091305F-B94B-6580-9DC5-39AAF5B2258E}"/>
                </a:ext>
              </a:extLst>
            </p:cNvPr>
            <p:cNvSpPr/>
            <p:nvPr/>
          </p:nvSpPr>
          <p:spPr>
            <a:xfrm>
              <a:off x="7148256" y="4776734"/>
              <a:ext cx="39521" cy="162914"/>
            </a:xfrm>
            <a:custGeom>
              <a:avLst/>
              <a:gdLst>
                <a:gd name="connsiteX0" fmla="*/ 0 w 39521"/>
                <a:gd name="connsiteY0" fmla="*/ 0 h 162914"/>
                <a:gd name="connsiteX1" fmla="*/ 39521 w 39521"/>
                <a:gd name="connsiteY1" fmla="*/ 0 h 162914"/>
                <a:gd name="connsiteX2" fmla="*/ 39521 w 39521"/>
                <a:gd name="connsiteY2" fmla="*/ 162914 h 162914"/>
                <a:gd name="connsiteX3" fmla="*/ 0 w 39521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62914">
                  <a:moveTo>
                    <a:pt x="0" y="0"/>
                  </a:moveTo>
                  <a:lnTo>
                    <a:pt x="39521" y="0"/>
                  </a:lnTo>
                  <a:lnTo>
                    <a:pt x="39521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8" name="Freeform 645">
              <a:extLst>
                <a:ext uri="{FF2B5EF4-FFF2-40B4-BE49-F238E27FC236}">
                  <a16:creationId xmlns:a16="http://schemas.microsoft.com/office/drawing/2014/main" id="{843C5B37-4E12-5283-ABD0-8A68628BAF75}"/>
                </a:ext>
              </a:extLst>
            </p:cNvPr>
            <p:cNvSpPr/>
            <p:nvPr/>
          </p:nvSpPr>
          <p:spPr>
            <a:xfrm>
              <a:off x="7187778" y="4776734"/>
              <a:ext cx="39521" cy="174478"/>
            </a:xfrm>
            <a:custGeom>
              <a:avLst/>
              <a:gdLst>
                <a:gd name="connsiteX0" fmla="*/ 0 w 39521"/>
                <a:gd name="connsiteY0" fmla="*/ 0 h 174478"/>
                <a:gd name="connsiteX1" fmla="*/ 39521 w 39521"/>
                <a:gd name="connsiteY1" fmla="*/ 0 h 174478"/>
                <a:gd name="connsiteX2" fmla="*/ 39521 w 39521"/>
                <a:gd name="connsiteY2" fmla="*/ 174479 h 174478"/>
                <a:gd name="connsiteX3" fmla="*/ 0 w 39521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74478">
                  <a:moveTo>
                    <a:pt x="0" y="0"/>
                  </a:moveTo>
                  <a:lnTo>
                    <a:pt x="39521" y="0"/>
                  </a:lnTo>
                  <a:lnTo>
                    <a:pt x="39521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9" name="Freeform 646">
              <a:extLst>
                <a:ext uri="{FF2B5EF4-FFF2-40B4-BE49-F238E27FC236}">
                  <a16:creationId xmlns:a16="http://schemas.microsoft.com/office/drawing/2014/main" id="{B3B77F7B-3469-9224-DA00-79E176B1FBEA}"/>
                </a:ext>
              </a:extLst>
            </p:cNvPr>
            <p:cNvSpPr/>
            <p:nvPr/>
          </p:nvSpPr>
          <p:spPr>
            <a:xfrm>
              <a:off x="7227299" y="4776734"/>
              <a:ext cx="39521" cy="174478"/>
            </a:xfrm>
            <a:custGeom>
              <a:avLst/>
              <a:gdLst>
                <a:gd name="connsiteX0" fmla="*/ 0 w 39521"/>
                <a:gd name="connsiteY0" fmla="*/ 0 h 174478"/>
                <a:gd name="connsiteX1" fmla="*/ 39521 w 39521"/>
                <a:gd name="connsiteY1" fmla="*/ 0 h 174478"/>
                <a:gd name="connsiteX2" fmla="*/ 39521 w 39521"/>
                <a:gd name="connsiteY2" fmla="*/ 174479 h 174478"/>
                <a:gd name="connsiteX3" fmla="*/ 0 w 39521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74478">
                  <a:moveTo>
                    <a:pt x="0" y="0"/>
                  </a:moveTo>
                  <a:lnTo>
                    <a:pt x="39521" y="0"/>
                  </a:lnTo>
                  <a:lnTo>
                    <a:pt x="39521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0" name="Freeform 647">
              <a:extLst>
                <a:ext uri="{FF2B5EF4-FFF2-40B4-BE49-F238E27FC236}">
                  <a16:creationId xmlns:a16="http://schemas.microsoft.com/office/drawing/2014/main" id="{9BB13FDF-EF26-76BE-F6FA-5E64F2DAFC28}"/>
                </a:ext>
              </a:extLst>
            </p:cNvPr>
            <p:cNvSpPr/>
            <p:nvPr/>
          </p:nvSpPr>
          <p:spPr>
            <a:xfrm>
              <a:off x="7266693" y="4776734"/>
              <a:ext cx="39521" cy="174478"/>
            </a:xfrm>
            <a:custGeom>
              <a:avLst/>
              <a:gdLst>
                <a:gd name="connsiteX0" fmla="*/ 0 w 39521"/>
                <a:gd name="connsiteY0" fmla="*/ 0 h 174478"/>
                <a:gd name="connsiteX1" fmla="*/ 39521 w 39521"/>
                <a:gd name="connsiteY1" fmla="*/ 0 h 174478"/>
                <a:gd name="connsiteX2" fmla="*/ 39521 w 39521"/>
                <a:gd name="connsiteY2" fmla="*/ 174479 h 174478"/>
                <a:gd name="connsiteX3" fmla="*/ 0 w 39521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74478">
                  <a:moveTo>
                    <a:pt x="0" y="0"/>
                  </a:moveTo>
                  <a:lnTo>
                    <a:pt x="39521" y="0"/>
                  </a:lnTo>
                  <a:lnTo>
                    <a:pt x="39521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1" name="Freeform 648">
              <a:extLst>
                <a:ext uri="{FF2B5EF4-FFF2-40B4-BE49-F238E27FC236}">
                  <a16:creationId xmlns:a16="http://schemas.microsoft.com/office/drawing/2014/main" id="{350860F6-7B82-F937-B78B-FEBCB4293FDD}"/>
                </a:ext>
              </a:extLst>
            </p:cNvPr>
            <p:cNvSpPr/>
            <p:nvPr/>
          </p:nvSpPr>
          <p:spPr>
            <a:xfrm>
              <a:off x="7306215" y="4776734"/>
              <a:ext cx="39521" cy="186169"/>
            </a:xfrm>
            <a:custGeom>
              <a:avLst/>
              <a:gdLst>
                <a:gd name="connsiteX0" fmla="*/ 0 w 39521"/>
                <a:gd name="connsiteY0" fmla="*/ 0 h 186169"/>
                <a:gd name="connsiteX1" fmla="*/ 39521 w 39521"/>
                <a:gd name="connsiteY1" fmla="*/ 0 h 186169"/>
                <a:gd name="connsiteX2" fmla="*/ 39521 w 39521"/>
                <a:gd name="connsiteY2" fmla="*/ 186170 h 186169"/>
                <a:gd name="connsiteX3" fmla="*/ 0 w 39521"/>
                <a:gd name="connsiteY3" fmla="*/ 186170 h 18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86169">
                  <a:moveTo>
                    <a:pt x="0" y="0"/>
                  </a:moveTo>
                  <a:lnTo>
                    <a:pt x="39521" y="0"/>
                  </a:lnTo>
                  <a:lnTo>
                    <a:pt x="39521" y="186170"/>
                  </a:lnTo>
                  <a:lnTo>
                    <a:pt x="0" y="18617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2" name="Freeform 649">
              <a:extLst>
                <a:ext uri="{FF2B5EF4-FFF2-40B4-BE49-F238E27FC236}">
                  <a16:creationId xmlns:a16="http://schemas.microsoft.com/office/drawing/2014/main" id="{15D0ACF2-1016-92D0-C59C-515FE02B6E00}"/>
                </a:ext>
              </a:extLst>
            </p:cNvPr>
            <p:cNvSpPr/>
            <p:nvPr/>
          </p:nvSpPr>
          <p:spPr>
            <a:xfrm>
              <a:off x="7345736" y="4776734"/>
              <a:ext cx="39521" cy="186169"/>
            </a:xfrm>
            <a:custGeom>
              <a:avLst/>
              <a:gdLst>
                <a:gd name="connsiteX0" fmla="*/ 0 w 39521"/>
                <a:gd name="connsiteY0" fmla="*/ 0 h 186169"/>
                <a:gd name="connsiteX1" fmla="*/ 39521 w 39521"/>
                <a:gd name="connsiteY1" fmla="*/ 0 h 186169"/>
                <a:gd name="connsiteX2" fmla="*/ 39521 w 39521"/>
                <a:gd name="connsiteY2" fmla="*/ 186170 h 186169"/>
                <a:gd name="connsiteX3" fmla="*/ 0 w 39521"/>
                <a:gd name="connsiteY3" fmla="*/ 186170 h 18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86169">
                  <a:moveTo>
                    <a:pt x="0" y="0"/>
                  </a:moveTo>
                  <a:lnTo>
                    <a:pt x="39521" y="0"/>
                  </a:lnTo>
                  <a:lnTo>
                    <a:pt x="39521" y="186170"/>
                  </a:lnTo>
                  <a:lnTo>
                    <a:pt x="0" y="18617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3" name="Freeform 650">
              <a:extLst>
                <a:ext uri="{FF2B5EF4-FFF2-40B4-BE49-F238E27FC236}">
                  <a16:creationId xmlns:a16="http://schemas.microsoft.com/office/drawing/2014/main" id="{38A6CEB6-25B6-A9F4-1D3C-2620471EF25C}"/>
                </a:ext>
              </a:extLst>
            </p:cNvPr>
            <p:cNvSpPr/>
            <p:nvPr/>
          </p:nvSpPr>
          <p:spPr>
            <a:xfrm>
              <a:off x="7385130" y="4776734"/>
              <a:ext cx="39521" cy="197860"/>
            </a:xfrm>
            <a:custGeom>
              <a:avLst/>
              <a:gdLst>
                <a:gd name="connsiteX0" fmla="*/ 0 w 39521"/>
                <a:gd name="connsiteY0" fmla="*/ 0 h 197860"/>
                <a:gd name="connsiteX1" fmla="*/ 39521 w 39521"/>
                <a:gd name="connsiteY1" fmla="*/ 0 h 197860"/>
                <a:gd name="connsiteX2" fmla="*/ 39521 w 39521"/>
                <a:gd name="connsiteY2" fmla="*/ 197861 h 197860"/>
                <a:gd name="connsiteX3" fmla="*/ 0 w 39521"/>
                <a:gd name="connsiteY3" fmla="*/ 197861 h 19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97860">
                  <a:moveTo>
                    <a:pt x="0" y="0"/>
                  </a:moveTo>
                  <a:lnTo>
                    <a:pt x="39521" y="0"/>
                  </a:lnTo>
                  <a:lnTo>
                    <a:pt x="39521" y="197861"/>
                  </a:lnTo>
                  <a:lnTo>
                    <a:pt x="0" y="19786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4" name="Freeform 651">
              <a:extLst>
                <a:ext uri="{FF2B5EF4-FFF2-40B4-BE49-F238E27FC236}">
                  <a16:creationId xmlns:a16="http://schemas.microsoft.com/office/drawing/2014/main" id="{BE6FB31B-FBEA-F256-E4E8-7C45DC518E0B}"/>
                </a:ext>
              </a:extLst>
            </p:cNvPr>
            <p:cNvSpPr/>
            <p:nvPr/>
          </p:nvSpPr>
          <p:spPr>
            <a:xfrm>
              <a:off x="7464046" y="4776734"/>
              <a:ext cx="39521" cy="221116"/>
            </a:xfrm>
            <a:custGeom>
              <a:avLst/>
              <a:gdLst>
                <a:gd name="connsiteX0" fmla="*/ 0 w 39521"/>
                <a:gd name="connsiteY0" fmla="*/ 0 h 221116"/>
                <a:gd name="connsiteX1" fmla="*/ 39521 w 39521"/>
                <a:gd name="connsiteY1" fmla="*/ 0 h 221116"/>
                <a:gd name="connsiteX2" fmla="*/ 39521 w 39521"/>
                <a:gd name="connsiteY2" fmla="*/ 221116 h 221116"/>
                <a:gd name="connsiteX3" fmla="*/ 0 w 39521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21116">
                  <a:moveTo>
                    <a:pt x="0" y="0"/>
                  </a:moveTo>
                  <a:lnTo>
                    <a:pt x="39521" y="0"/>
                  </a:lnTo>
                  <a:lnTo>
                    <a:pt x="39521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5" name="Freeform 652">
              <a:extLst>
                <a:ext uri="{FF2B5EF4-FFF2-40B4-BE49-F238E27FC236}">
                  <a16:creationId xmlns:a16="http://schemas.microsoft.com/office/drawing/2014/main" id="{CAA13854-E1DE-D7A5-FA80-0A5339B5EDB1}"/>
                </a:ext>
              </a:extLst>
            </p:cNvPr>
            <p:cNvSpPr/>
            <p:nvPr/>
          </p:nvSpPr>
          <p:spPr>
            <a:xfrm>
              <a:off x="7503567" y="4776734"/>
              <a:ext cx="39521" cy="221116"/>
            </a:xfrm>
            <a:custGeom>
              <a:avLst/>
              <a:gdLst>
                <a:gd name="connsiteX0" fmla="*/ 0 w 39521"/>
                <a:gd name="connsiteY0" fmla="*/ 0 h 221116"/>
                <a:gd name="connsiteX1" fmla="*/ 39521 w 39521"/>
                <a:gd name="connsiteY1" fmla="*/ 0 h 221116"/>
                <a:gd name="connsiteX2" fmla="*/ 39521 w 39521"/>
                <a:gd name="connsiteY2" fmla="*/ 221116 h 221116"/>
                <a:gd name="connsiteX3" fmla="*/ 0 w 39521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21116">
                  <a:moveTo>
                    <a:pt x="0" y="0"/>
                  </a:moveTo>
                  <a:lnTo>
                    <a:pt x="39521" y="0"/>
                  </a:lnTo>
                  <a:lnTo>
                    <a:pt x="39521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6" name="Freeform 653">
              <a:extLst>
                <a:ext uri="{FF2B5EF4-FFF2-40B4-BE49-F238E27FC236}">
                  <a16:creationId xmlns:a16="http://schemas.microsoft.com/office/drawing/2014/main" id="{1EC7B04D-1DB1-D7F8-329D-C2A9A0B46898}"/>
                </a:ext>
              </a:extLst>
            </p:cNvPr>
            <p:cNvSpPr/>
            <p:nvPr/>
          </p:nvSpPr>
          <p:spPr>
            <a:xfrm>
              <a:off x="7543216" y="4776734"/>
              <a:ext cx="39521" cy="221116"/>
            </a:xfrm>
            <a:custGeom>
              <a:avLst/>
              <a:gdLst>
                <a:gd name="connsiteX0" fmla="*/ 0 w 39521"/>
                <a:gd name="connsiteY0" fmla="*/ 0 h 221116"/>
                <a:gd name="connsiteX1" fmla="*/ 39521 w 39521"/>
                <a:gd name="connsiteY1" fmla="*/ 0 h 221116"/>
                <a:gd name="connsiteX2" fmla="*/ 39521 w 39521"/>
                <a:gd name="connsiteY2" fmla="*/ 221116 h 221116"/>
                <a:gd name="connsiteX3" fmla="*/ 0 w 39521"/>
                <a:gd name="connsiteY3" fmla="*/ 221116 h 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21116">
                  <a:moveTo>
                    <a:pt x="0" y="0"/>
                  </a:moveTo>
                  <a:lnTo>
                    <a:pt x="39521" y="0"/>
                  </a:lnTo>
                  <a:lnTo>
                    <a:pt x="39521" y="221116"/>
                  </a:lnTo>
                  <a:lnTo>
                    <a:pt x="0" y="22111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7" name="Freeform 654">
              <a:extLst>
                <a:ext uri="{FF2B5EF4-FFF2-40B4-BE49-F238E27FC236}">
                  <a16:creationId xmlns:a16="http://schemas.microsoft.com/office/drawing/2014/main" id="{47FD6D50-3273-7C49-C298-455640CB0B45}"/>
                </a:ext>
              </a:extLst>
            </p:cNvPr>
            <p:cNvSpPr/>
            <p:nvPr/>
          </p:nvSpPr>
          <p:spPr>
            <a:xfrm>
              <a:off x="7582483" y="4776734"/>
              <a:ext cx="39521" cy="232680"/>
            </a:xfrm>
            <a:custGeom>
              <a:avLst/>
              <a:gdLst>
                <a:gd name="connsiteX0" fmla="*/ 0 w 39521"/>
                <a:gd name="connsiteY0" fmla="*/ 0 h 232680"/>
                <a:gd name="connsiteX1" fmla="*/ 39521 w 39521"/>
                <a:gd name="connsiteY1" fmla="*/ 0 h 232680"/>
                <a:gd name="connsiteX2" fmla="*/ 39521 w 39521"/>
                <a:gd name="connsiteY2" fmla="*/ 232680 h 232680"/>
                <a:gd name="connsiteX3" fmla="*/ 0 w 39521"/>
                <a:gd name="connsiteY3" fmla="*/ 232680 h 23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680">
                  <a:moveTo>
                    <a:pt x="0" y="0"/>
                  </a:moveTo>
                  <a:lnTo>
                    <a:pt x="39521" y="0"/>
                  </a:lnTo>
                  <a:lnTo>
                    <a:pt x="39521" y="232680"/>
                  </a:lnTo>
                  <a:lnTo>
                    <a:pt x="0" y="23268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8" name="Freeform 655">
              <a:extLst>
                <a:ext uri="{FF2B5EF4-FFF2-40B4-BE49-F238E27FC236}">
                  <a16:creationId xmlns:a16="http://schemas.microsoft.com/office/drawing/2014/main" id="{5D7D6670-F89B-AA84-5B28-D81F3B9F3CB7}"/>
                </a:ext>
              </a:extLst>
            </p:cNvPr>
            <p:cNvSpPr/>
            <p:nvPr/>
          </p:nvSpPr>
          <p:spPr>
            <a:xfrm>
              <a:off x="7622131" y="4776734"/>
              <a:ext cx="39521" cy="244371"/>
            </a:xfrm>
            <a:custGeom>
              <a:avLst/>
              <a:gdLst>
                <a:gd name="connsiteX0" fmla="*/ 0 w 39521"/>
                <a:gd name="connsiteY0" fmla="*/ 0 h 244371"/>
                <a:gd name="connsiteX1" fmla="*/ 39521 w 39521"/>
                <a:gd name="connsiteY1" fmla="*/ 0 h 244371"/>
                <a:gd name="connsiteX2" fmla="*/ 39521 w 39521"/>
                <a:gd name="connsiteY2" fmla="*/ 244372 h 244371"/>
                <a:gd name="connsiteX3" fmla="*/ 0 w 39521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44371">
                  <a:moveTo>
                    <a:pt x="0" y="0"/>
                  </a:moveTo>
                  <a:lnTo>
                    <a:pt x="39521" y="0"/>
                  </a:lnTo>
                  <a:lnTo>
                    <a:pt x="39521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9" name="Freeform 656">
              <a:extLst>
                <a:ext uri="{FF2B5EF4-FFF2-40B4-BE49-F238E27FC236}">
                  <a16:creationId xmlns:a16="http://schemas.microsoft.com/office/drawing/2014/main" id="{A2D4D790-84E3-FDC3-9FCB-672A09D92EBA}"/>
                </a:ext>
              </a:extLst>
            </p:cNvPr>
            <p:cNvSpPr/>
            <p:nvPr/>
          </p:nvSpPr>
          <p:spPr>
            <a:xfrm>
              <a:off x="7661398" y="4776734"/>
              <a:ext cx="39521" cy="244371"/>
            </a:xfrm>
            <a:custGeom>
              <a:avLst/>
              <a:gdLst>
                <a:gd name="connsiteX0" fmla="*/ 0 w 39521"/>
                <a:gd name="connsiteY0" fmla="*/ 0 h 244371"/>
                <a:gd name="connsiteX1" fmla="*/ 39521 w 39521"/>
                <a:gd name="connsiteY1" fmla="*/ 0 h 244371"/>
                <a:gd name="connsiteX2" fmla="*/ 39521 w 39521"/>
                <a:gd name="connsiteY2" fmla="*/ 244372 h 244371"/>
                <a:gd name="connsiteX3" fmla="*/ 0 w 39521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44371">
                  <a:moveTo>
                    <a:pt x="0" y="0"/>
                  </a:moveTo>
                  <a:lnTo>
                    <a:pt x="39521" y="0"/>
                  </a:lnTo>
                  <a:lnTo>
                    <a:pt x="39521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0" name="Freeform 657">
              <a:extLst>
                <a:ext uri="{FF2B5EF4-FFF2-40B4-BE49-F238E27FC236}">
                  <a16:creationId xmlns:a16="http://schemas.microsoft.com/office/drawing/2014/main" id="{14BD458F-952B-2152-AAD5-BB3388D3A09F}"/>
                </a:ext>
              </a:extLst>
            </p:cNvPr>
            <p:cNvSpPr/>
            <p:nvPr/>
          </p:nvSpPr>
          <p:spPr>
            <a:xfrm>
              <a:off x="7701047" y="4776734"/>
              <a:ext cx="39521" cy="255935"/>
            </a:xfrm>
            <a:custGeom>
              <a:avLst/>
              <a:gdLst>
                <a:gd name="connsiteX0" fmla="*/ 0 w 39521"/>
                <a:gd name="connsiteY0" fmla="*/ 0 h 255935"/>
                <a:gd name="connsiteX1" fmla="*/ 39521 w 39521"/>
                <a:gd name="connsiteY1" fmla="*/ 0 h 255935"/>
                <a:gd name="connsiteX2" fmla="*/ 39521 w 39521"/>
                <a:gd name="connsiteY2" fmla="*/ 255936 h 255935"/>
                <a:gd name="connsiteX3" fmla="*/ 0 w 39521"/>
                <a:gd name="connsiteY3" fmla="*/ 255936 h 25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55935">
                  <a:moveTo>
                    <a:pt x="0" y="0"/>
                  </a:moveTo>
                  <a:lnTo>
                    <a:pt x="39521" y="0"/>
                  </a:lnTo>
                  <a:lnTo>
                    <a:pt x="39521" y="255936"/>
                  </a:lnTo>
                  <a:lnTo>
                    <a:pt x="0" y="25593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1" name="Freeform 658">
              <a:extLst>
                <a:ext uri="{FF2B5EF4-FFF2-40B4-BE49-F238E27FC236}">
                  <a16:creationId xmlns:a16="http://schemas.microsoft.com/office/drawing/2014/main" id="{AA181F7C-77B3-8FC1-FEA7-BCB6918D1D16}"/>
                </a:ext>
              </a:extLst>
            </p:cNvPr>
            <p:cNvSpPr/>
            <p:nvPr/>
          </p:nvSpPr>
          <p:spPr>
            <a:xfrm>
              <a:off x="7740568" y="4776734"/>
              <a:ext cx="39521" cy="267626"/>
            </a:xfrm>
            <a:custGeom>
              <a:avLst/>
              <a:gdLst>
                <a:gd name="connsiteX0" fmla="*/ 0 w 39521"/>
                <a:gd name="connsiteY0" fmla="*/ 0 h 267626"/>
                <a:gd name="connsiteX1" fmla="*/ 39521 w 39521"/>
                <a:gd name="connsiteY1" fmla="*/ 0 h 267626"/>
                <a:gd name="connsiteX2" fmla="*/ 39521 w 39521"/>
                <a:gd name="connsiteY2" fmla="*/ 267627 h 267626"/>
                <a:gd name="connsiteX3" fmla="*/ 0 w 39521"/>
                <a:gd name="connsiteY3" fmla="*/ 267627 h 2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67626">
                  <a:moveTo>
                    <a:pt x="0" y="0"/>
                  </a:moveTo>
                  <a:lnTo>
                    <a:pt x="39521" y="0"/>
                  </a:lnTo>
                  <a:lnTo>
                    <a:pt x="39521" y="267627"/>
                  </a:lnTo>
                  <a:lnTo>
                    <a:pt x="0" y="26762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2" name="Freeform 659">
              <a:extLst>
                <a:ext uri="{FF2B5EF4-FFF2-40B4-BE49-F238E27FC236}">
                  <a16:creationId xmlns:a16="http://schemas.microsoft.com/office/drawing/2014/main" id="{C23E2F45-F559-A52B-8B81-50D404FFF38A}"/>
                </a:ext>
              </a:extLst>
            </p:cNvPr>
            <p:cNvSpPr/>
            <p:nvPr/>
          </p:nvSpPr>
          <p:spPr>
            <a:xfrm>
              <a:off x="7819484" y="4776734"/>
              <a:ext cx="39521" cy="279318"/>
            </a:xfrm>
            <a:custGeom>
              <a:avLst/>
              <a:gdLst>
                <a:gd name="connsiteX0" fmla="*/ 0 w 39521"/>
                <a:gd name="connsiteY0" fmla="*/ 0 h 279318"/>
                <a:gd name="connsiteX1" fmla="*/ 39521 w 39521"/>
                <a:gd name="connsiteY1" fmla="*/ 0 h 279318"/>
                <a:gd name="connsiteX2" fmla="*/ 39521 w 39521"/>
                <a:gd name="connsiteY2" fmla="*/ 279318 h 279318"/>
                <a:gd name="connsiteX3" fmla="*/ 0 w 39521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79318">
                  <a:moveTo>
                    <a:pt x="0" y="0"/>
                  </a:moveTo>
                  <a:lnTo>
                    <a:pt x="39521" y="0"/>
                  </a:lnTo>
                  <a:lnTo>
                    <a:pt x="39521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3" name="Freeform 660">
              <a:extLst>
                <a:ext uri="{FF2B5EF4-FFF2-40B4-BE49-F238E27FC236}">
                  <a16:creationId xmlns:a16="http://schemas.microsoft.com/office/drawing/2014/main" id="{D5820360-7711-BE35-D6C6-9CC6C27B768C}"/>
                </a:ext>
              </a:extLst>
            </p:cNvPr>
            <p:cNvSpPr/>
            <p:nvPr/>
          </p:nvSpPr>
          <p:spPr>
            <a:xfrm>
              <a:off x="7898400" y="4776734"/>
              <a:ext cx="39521" cy="302573"/>
            </a:xfrm>
            <a:custGeom>
              <a:avLst/>
              <a:gdLst>
                <a:gd name="connsiteX0" fmla="*/ 0 w 39521"/>
                <a:gd name="connsiteY0" fmla="*/ 0 h 302573"/>
                <a:gd name="connsiteX1" fmla="*/ 39521 w 39521"/>
                <a:gd name="connsiteY1" fmla="*/ 0 h 302573"/>
                <a:gd name="connsiteX2" fmla="*/ 39521 w 39521"/>
                <a:gd name="connsiteY2" fmla="*/ 302573 h 302573"/>
                <a:gd name="connsiteX3" fmla="*/ 0 w 39521"/>
                <a:gd name="connsiteY3" fmla="*/ 302573 h 30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02573">
                  <a:moveTo>
                    <a:pt x="0" y="0"/>
                  </a:moveTo>
                  <a:lnTo>
                    <a:pt x="39521" y="0"/>
                  </a:lnTo>
                  <a:lnTo>
                    <a:pt x="39521" y="302573"/>
                  </a:lnTo>
                  <a:lnTo>
                    <a:pt x="0" y="30257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4" name="Freeform 661">
              <a:extLst>
                <a:ext uri="{FF2B5EF4-FFF2-40B4-BE49-F238E27FC236}">
                  <a16:creationId xmlns:a16="http://schemas.microsoft.com/office/drawing/2014/main" id="{E65327E5-9BBB-636B-EEC5-294102DAD2EB}"/>
                </a:ext>
              </a:extLst>
            </p:cNvPr>
            <p:cNvSpPr/>
            <p:nvPr/>
          </p:nvSpPr>
          <p:spPr>
            <a:xfrm>
              <a:off x="7937921" y="4776734"/>
              <a:ext cx="39521" cy="314137"/>
            </a:xfrm>
            <a:custGeom>
              <a:avLst/>
              <a:gdLst>
                <a:gd name="connsiteX0" fmla="*/ 0 w 39521"/>
                <a:gd name="connsiteY0" fmla="*/ 0 h 314137"/>
                <a:gd name="connsiteX1" fmla="*/ 39521 w 39521"/>
                <a:gd name="connsiteY1" fmla="*/ 0 h 314137"/>
                <a:gd name="connsiteX2" fmla="*/ 39521 w 39521"/>
                <a:gd name="connsiteY2" fmla="*/ 314138 h 314137"/>
                <a:gd name="connsiteX3" fmla="*/ 0 w 39521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14137">
                  <a:moveTo>
                    <a:pt x="0" y="0"/>
                  </a:moveTo>
                  <a:lnTo>
                    <a:pt x="39521" y="0"/>
                  </a:lnTo>
                  <a:lnTo>
                    <a:pt x="39521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5" name="Freeform 662">
              <a:extLst>
                <a:ext uri="{FF2B5EF4-FFF2-40B4-BE49-F238E27FC236}">
                  <a16:creationId xmlns:a16="http://schemas.microsoft.com/office/drawing/2014/main" id="{71209B1A-E59F-0DB8-0B34-152C5A1A348E}"/>
                </a:ext>
              </a:extLst>
            </p:cNvPr>
            <p:cNvSpPr/>
            <p:nvPr/>
          </p:nvSpPr>
          <p:spPr>
            <a:xfrm>
              <a:off x="7977315" y="4776734"/>
              <a:ext cx="39521" cy="325828"/>
            </a:xfrm>
            <a:custGeom>
              <a:avLst/>
              <a:gdLst>
                <a:gd name="connsiteX0" fmla="*/ 0 w 39521"/>
                <a:gd name="connsiteY0" fmla="*/ 0 h 325828"/>
                <a:gd name="connsiteX1" fmla="*/ 39521 w 39521"/>
                <a:gd name="connsiteY1" fmla="*/ 0 h 325828"/>
                <a:gd name="connsiteX2" fmla="*/ 39521 w 39521"/>
                <a:gd name="connsiteY2" fmla="*/ 325829 h 325828"/>
                <a:gd name="connsiteX3" fmla="*/ 0 w 39521"/>
                <a:gd name="connsiteY3" fmla="*/ 325829 h 32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25828">
                  <a:moveTo>
                    <a:pt x="0" y="0"/>
                  </a:moveTo>
                  <a:lnTo>
                    <a:pt x="39521" y="0"/>
                  </a:lnTo>
                  <a:lnTo>
                    <a:pt x="39521" y="325829"/>
                  </a:lnTo>
                  <a:lnTo>
                    <a:pt x="0" y="3258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6" name="Freeform 663">
              <a:extLst>
                <a:ext uri="{FF2B5EF4-FFF2-40B4-BE49-F238E27FC236}">
                  <a16:creationId xmlns:a16="http://schemas.microsoft.com/office/drawing/2014/main" id="{B98D912F-1529-401F-5ABF-CA5DD4BF022F}"/>
                </a:ext>
              </a:extLst>
            </p:cNvPr>
            <p:cNvSpPr/>
            <p:nvPr/>
          </p:nvSpPr>
          <p:spPr>
            <a:xfrm>
              <a:off x="8095752" y="4776734"/>
              <a:ext cx="39521" cy="360648"/>
            </a:xfrm>
            <a:custGeom>
              <a:avLst/>
              <a:gdLst>
                <a:gd name="connsiteX0" fmla="*/ 0 w 39521"/>
                <a:gd name="connsiteY0" fmla="*/ 0 h 360648"/>
                <a:gd name="connsiteX1" fmla="*/ 39521 w 39521"/>
                <a:gd name="connsiteY1" fmla="*/ 0 h 360648"/>
                <a:gd name="connsiteX2" fmla="*/ 39521 w 39521"/>
                <a:gd name="connsiteY2" fmla="*/ 360648 h 360648"/>
                <a:gd name="connsiteX3" fmla="*/ 0 w 39521"/>
                <a:gd name="connsiteY3" fmla="*/ 360648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60648">
                  <a:moveTo>
                    <a:pt x="0" y="0"/>
                  </a:moveTo>
                  <a:lnTo>
                    <a:pt x="39521" y="0"/>
                  </a:lnTo>
                  <a:lnTo>
                    <a:pt x="39521" y="360648"/>
                  </a:lnTo>
                  <a:lnTo>
                    <a:pt x="0" y="3606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7" name="Freeform 664">
              <a:extLst>
                <a:ext uri="{FF2B5EF4-FFF2-40B4-BE49-F238E27FC236}">
                  <a16:creationId xmlns:a16="http://schemas.microsoft.com/office/drawing/2014/main" id="{F85555AE-D822-4DF4-40D8-368EDDE8D5A0}"/>
                </a:ext>
              </a:extLst>
            </p:cNvPr>
            <p:cNvSpPr/>
            <p:nvPr/>
          </p:nvSpPr>
          <p:spPr>
            <a:xfrm>
              <a:off x="8135274" y="4776734"/>
              <a:ext cx="39521" cy="384030"/>
            </a:xfrm>
            <a:custGeom>
              <a:avLst/>
              <a:gdLst>
                <a:gd name="connsiteX0" fmla="*/ 0 w 39521"/>
                <a:gd name="connsiteY0" fmla="*/ 0 h 384030"/>
                <a:gd name="connsiteX1" fmla="*/ 39521 w 39521"/>
                <a:gd name="connsiteY1" fmla="*/ 0 h 384030"/>
                <a:gd name="connsiteX2" fmla="*/ 39521 w 39521"/>
                <a:gd name="connsiteY2" fmla="*/ 384031 h 384030"/>
                <a:gd name="connsiteX3" fmla="*/ 0 w 39521"/>
                <a:gd name="connsiteY3" fmla="*/ 384031 h 3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84030">
                  <a:moveTo>
                    <a:pt x="0" y="0"/>
                  </a:moveTo>
                  <a:lnTo>
                    <a:pt x="39521" y="0"/>
                  </a:lnTo>
                  <a:lnTo>
                    <a:pt x="39521" y="384031"/>
                  </a:lnTo>
                  <a:lnTo>
                    <a:pt x="0" y="38403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8" name="Freeform 665">
              <a:extLst>
                <a:ext uri="{FF2B5EF4-FFF2-40B4-BE49-F238E27FC236}">
                  <a16:creationId xmlns:a16="http://schemas.microsoft.com/office/drawing/2014/main" id="{FA91D340-4624-FF4D-BFF8-EB0AC2BBAD11}"/>
                </a:ext>
              </a:extLst>
            </p:cNvPr>
            <p:cNvSpPr/>
            <p:nvPr/>
          </p:nvSpPr>
          <p:spPr>
            <a:xfrm>
              <a:off x="8214189" y="4776734"/>
              <a:ext cx="39521" cy="465487"/>
            </a:xfrm>
            <a:custGeom>
              <a:avLst/>
              <a:gdLst>
                <a:gd name="connsiteX0" fmla="*/ 0 w 39521"/>
                <a:gd name="connsiteY0" fmla="*/ 0 h 465487"/>
                <a:gd name="connsiteX1" fmla="*/ 39521 w 39521"/>
                <a:gd name="connsiteY1" fmla="*/ 0 h 465487"/>
                <a:gd name="connsiteX2" fmla="*/ 39521 w 39521"/>
                <a:gd name="connsiteY2" fmla="*/ 465488 h 465487"/>
                <a:gd name="connsiteX3" fmla="*/ 0 w 39521"/>
                <a:gd name="connsiteY3" fmla="*/ 465488 h 46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487">
                  <a:moveTo>
                    <a:pt x="0" y="0"/>
                  </a:moveTo>
                  <a:lnTo>
                    <a:pt x="39521" y="0"/>
                  </a:lnTo>
                  <a:lnTo>
                    <a:pt x="39521" y="465488"/>
                  </a:lnTo>
                  <a:lnTo>
                    <a:pt x="0" y="46548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9" name="Freeform 666">
              <a:extLst>
                <a:ext uri="{FF2B5EF4-FFF2-40B4-BE49-F238E27FC236}">
                  <a16:creationId xmlns:a16="http://schemas.microsoft.com/office/drawing/2014/main" id="{B750B71C-25B5-FA7A-FC4B-C3056FE8AEC2}"/>
                </a:ext>
              </a:extLst>
            </p:cNvPr>
            <p:cNvSpPr/>
            <p:nvPr/>
          </p:nvSpPr>
          <p:spPr>
            <a:xfrm>
              <a:off x="8253838" y="4776734"/>
              <a:ext cx="39521" cy="477052"/>
            </a:xfrm>
            <a:custGeom>
              <a:avLst/>
              <a:gdLst>
                <a:gd name="connsiteX0" fmla="*/ 0 w 39521"/>
                <a:gd name="connsiteY0" fmla="*/ 0 h 477052"/>
                <a:gd name="connsiteX1" fmla="*/ 39521 w 39521"/>
                <a:gd name="connsiteY1" fmla="*/ 0 h 477052"/>
                <a:gd name="connsiteX2" fmla="*/ 39521 w 39521"/>
                <a:gd name="connsiteY2" fmla="*/ 477052 h 477052"/>
                <a:gd name="connsiteX3" fmla="*/ 0 w 39521"/>
                <a:gd name="connsiteY3" fmla="*/ 477052 h 47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77052">
                  <a:moveTo>
                    <a:pt x="0" y="0"/>
                  </a:moveTo>
                  <a:lnTo>
                    <a:pt x="39521" y="0"/>
                  </a:lnTo>
                  <a:lnTo>
                    <a:pt x="39521" y="477052"/>
                  </a:lnTo>
                  <a:lnTo>
                    <a:pt x="0" y="47705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0" name="Freeform 667">
              <a:extLst>
                <a:ext uri="{FF2B5EF4-FFF2-40B4-BE49-F238E27FC236}">
                  <a16:creationId xmlns:a16="http://schemas.microsoft.com/office/drawing/2014/main" id="{E85E0AE4-EADA-7F3E-350A-00641DA401DE}"/>
                </a:ext>
              </a:extLst>
            </p:cNvPr>
            <p:cNvSpPr/>
            <p:nvPr/>
          </p:nvSpPr>
          <p:spPr>
            <a:xfrm>
              <a:off x="8372275" y="4776734"/>
              <a:ext cx="39521" cy="511998"/>
            </a:xfrm>
            <a:custGeom>
              <a:avLst/>
              <a:gdLst>
                <a:gd name="connsiteX0" fmla="*/ 0 w 39521"/>
                <a:gd name="connsiteY0" fmla="*/ 0 h 511998"/>
                <a:gd name="connsiteX1" fmla="*/ 39521 w 39521"/>
                <a:gd name="connsiteY1" fmla="*/ 0 h 511998"/>
                <a:gd name="connsiteX2" fmla="*/ 39521 w 39521"/>
                <a:gd name="connsiteY2" fmla="*/ 511999 h 511998"/>
                <a:gd name="connsiteX3" fmla="*/ 0 w 39521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11998">
                  <a:moveTo>
                    <a:pt x="0" y="0"/>
                  </a:moveTo>
                  <a:lnTo>
                    <a:pt x="39521" y="0"/>
                  </a:lnTo>
                  <a:lnTo>
                    <a:pt x="39521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56" name="Graphic 219">
            <a:extLst>
              <a:ext uri="{FF2B5EF4-FFF2-40B4-BE49-F238E27FC236}">
                <a16:creationId xmlns:a16="http://schemas.microsoft.com/office/drawing/2014/main" id="{EAB89296-7C56-97E7-F707-B86EC6952C61}"/>
              </a:ext>
            </a:extLst>
          </p:cNvPr>
          <p:cNvGrpSpPr/>
          <p:nvPr/>
        </p:nvGrpSpPr>
        <p:grpSpPr>
          <a:xfrm>
            <a:off x="5081296" y="3219477"/>
            <a:ext cx="3405191" cy="1160669"/>
            <a:chOff x="4108288" y="4136768"/>
            <a:chExt cx="4540254" cy="154755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1" name="Freeform 571">
              <a:extLst>
                <a:ext uri="{FF2B5EF4-FFF2-40B4-BE49-F238E27FC236}">
                  <a16:creationId xmlns:a16="http://schemas.microsoft.com/office/drawing/2014/main" id="{E09C7683-A223-5166-3C1F-832AFD0D3328}"/>
                </a:ext>
              </a:extLst>
            </p:cNvPr>
            <p:cNvSpPr/>
            <p:nvPr/>
          </p:nvSpPr>
          <p:spPr>
            <a:xfrm>
              <a:off x="4108288" y="4136768"/>
              <a:ext cx="39521" cy="639966"/>
            </a:xfrm>
            <a:custGeom>
              <a:avLst/>
              <a:gdLst>
                <a:gd name="connsiteX0" fmla="*/ 0 w 39521"/>
                <a:gd name="connsiteY0" fmla="*/ 0 h 639966"/>
                <a:gd name="connsiteX1" fmla="*/ 39521 w 39521"/>
                <a:gd name="connsiteY1" fmla="*/ 0 h 639966"/>
                <a:gd name="connsiteX2" fmla="*/ 39521 w 39521"/>
                <a:gd name="connsiteY2" fmla="*/ 639966 h 639966"/>
                <a:gd name="connsiteX3" fmla="*/ 0 w 39521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39966">
                  <a:moveTo>
                    <a:pt x="0" y="0"/>
                  </a:moveTo>
                  <a:lnTo>
                    <a:pt x="39521" y="0"/>
                  </a:lnTo>
                  <a:lnTo>
                    <a:pt x="39521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2" name="Freeform 572">
              <a:extLst>
                <a:ext uri="{FF2B5EF4-FFF2-40B4-BE49-F238E27FC236}">
                  <a16:creationId xmlns:a16="http://schemas.microsoft.com/office/drawing/2014/main" id="{53FAB120-8CB5-FB10-C63C-AAE80DAA4B3F}"/>
                </a:ext>
              </a:extLst>
            </p:cNvPr>
            <p:cNvSpPr/>
            <p:nvPr/>
          </p:nvSpPr>
          <p:spPr>
            <a:xfrm>
              <a:off x="4147809" y="4276427"/>
              <a:ext cx="39521" cy="500307"/>
            </a:xfrm>
            <a:custGeom>
              <a:avLst/>
              <a:gdLst>
                <a:gd name="connsiteX0" fmla="*/ 0 w 39521"/>
                <a:gd name="connsiteY0" fmla="*/ 0 h 500307"/>
                <a:gd name="connsiteX1" fmla="*/ 39521 w 39521"/>
                <a:gd name="connsiteY1" fmla="*/ 0 h 500307"/>
                <a:gd name="connsiteX2" fmla="*/ 39521 w 39521"/>
                <a:gd name="connsiteY2" fmla="*/ 500307 h 500307"/>
                <a:gd name="connsiteX3" fmla="*/ 0 w 39521"/>
                <a:gd name="connsiteY3" fmla="*/ 500307 h 50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00307">
                  <a:moveTo>
                    <a:pt x="0" y="0"/>
                  </a:moveTo>
                  <a:lnTo>
                    <a:pt x="39521" y="0"/>
                  </a:lnTo>
                  <a:lnTo>
                    <a:pt x="39521" y="500307"/>
                  </a:lnTo>
                  <a:lnTo>
                    <a:pt x="0" y="50030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3" name="Freeform 573">
              <a:extLst>
                <a:ext uri="{FF2B5EF4-FFF2-40B4-BE49-F238E27FC236}">
                  <a16:creationId xmlns:a16="http://schemas.microsoft.com/office/drawing/2014/main" id="{90B64CE3-3DB3-EB55-1B67-C7C3CB5A601A}"/>
                </a:ext>
              </a:extLst>
            </p:cNvPr>
            <p:cNvSpPr/>
            <p:nvPr/>
          </p:nvSpPr>
          <p:spPr>
            <a:xfrm>
              <a:off x="4187204" y="4369448"/>
              <a:ext cx="39521" cy="407286"/>
            </a:xfrm>
            <a:custGeom>
              <a:avLst/>
              <a:gdLst>
                <a:gd name="connsiteX0" fmla="*/ 0 w 39521"/>
                <a:gd name="connsiteY0" fmla="*/ 0 h 407286"/>
                <a:gd name="connsiteX1" fmla="*/ 39521 w 39521"/>
                <a:gd name="connsiteY1" fmla="*/ 0 h 407286"/>
                <a:gd name="connsiteX2" fmla="*/ 39521 w 39521"/>
                <a:gd name="connsiteY2" fmla="*/ 407286 h 407286"/>
                <a:gd name="connsiteX3" fmla="*/ 0 w 39521"/>
                <a:gd name="connsiteY3" fmla="*/ 407286 h 40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07286">
                  <a:moveTo>
                    <a:pt x="0" y="0"/>
                  </a:moveTo>
                  <a:lnTo>
                    <a:pt x="39521" y="0"/>
                  </a:lnTo>
                  <a:lnTo>
                    <a:pt x="39521" y="407286"/>
                  </a:lnTo>
                  <a:lnTo>
                    <a:pt x="0" y="40728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4" name="Freeform 574">
              <a:extLst>
                <a:ext uri="{FF2B5EF4-FFF2-40B4-BE49-F238E27FC236}">
                  <a16:creationId xmlns:a16="http://schemas.microsoft.com/office/drawing/2014/main" id="{98DE9153-E529-A90E-6BD8-AAE0B94543EF}"/>
                </a:ext>
              </a:extLst>
            </p:cNvPr>
            <p:cNvSpPr/>
            <p:nvPr/>
          </p:nvSpPr>
          <p:spPr>
            <a:xfrm>
              <a:off x="4226725" y="4462597"/>
              <a:ext cx="39521" cy="314137"/>
            </a:xfrm>
            <a:custGeom>
              <a:avLst/>
              <a:gdLst>
                <a:gd name="connsiteX0" fmla="*/ 0 w 39521"/>
                <a:gd name="connsiteY0" fmla="*/ 0 h 314137"/>
                <a:gd name="connsiteX1" fmla="*/ 39521 w 39521"/>
                <a:gd name="connsiteY1" fmla="*/ 0 h 314137"/>
                <a:gd name="connsiteX2" fmla="*/ 39521 w 39521"/>
                <a:gd name="connsiteY2" fmla="*/ 314138 h 314137"/>
                <a:gd name="connsiteX3" fmla="*/ 0 w 39521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14137">
                  <a:moveTo>
                    <a:pt x="0" y="0"/>
                  </a:moveTo>
                  <a:lnTo>
                    <a:pt x="39521" y="0"/>
                  </a:lnTo>
                  <a:lnTo>
                    <a:pt x="39521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5" name="Freeform 575">
              <a:extLst>
                <a:ext uri="{FF2B5EF4-FFF2-40B4-BE49-F238E27FC236}">
                  <a16:creationId xmlns:a16="http://schemas.microsoft.com/office/drawing/2014/main" id="{46EA692D-B5CF-6251-A876-60F802AABDBB}"/>
                </a:ext>
              </a:extLst>
            </p:cNvPr>
            <p:cNvSpPr/>
            <p:nvPr/>
          </p:nvSpPr>
          <p:spPr>
            <a:xfrm>
              <a:off x="4266374" y="4462597"/>
              <a:ext cx="39521" cy="314137"/>
            </a:xfrm>
            <a:custGeom>
              <a:avLst/>
              <a:gdLst>
                <a:gd name="connsiteX0" fmla="*/ 0 w 39521"/>
                <a:gd name="connsiteY0" fmla="*/ 0 h 314137"/>
                <a:gd name="connsiteX1" fmla="*/ 39521 w 39521"/>
                <a:gd name="connsiteY1" fmla="*/ 0 h 314137"/>
                <a:gd name="connsiteX2" fmla="*/ 39521 w 39521"/>
                <a:gd name="connsiteY2" fmla="*/ 314138 h 314137"/>
                <a:gd name="connsiteX3" fmla="*/ 0 w 39521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14137">
                  <a:moveTo>
                    <a:pt x="0" y="0"/>
                  </a:moveTo>
                  <a:lnTo>
                    <a:pt x="39521" y="0"/>
                  </a:lnTo>
                  <a:lnTo>
                    <a:pt x="39521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6" name="Freeform 576">
              <a:extLst>
                <a:ext uri="{FF2B5EF4-FFF2-40B4-BE49-F238E27FC236}">
                  <a16:creationId xmlns:a16="http://schemas.microsoft.com/office/drawing/2014/main" id="{1FA323BC-C63F-8C58-BDA7-B80B1A70E5AE}"/>
                </a:ext>
              </a:extLst>
            </p:cNvPr>
            <p:cNvSpPr/>
            <p:nvPr/>
          </p:nvSpPr>
          <p:spPr>
            <a:xfrm>
              <a:off x="4305641" y="4462597"/>
              <a:ext cx="39521" cy="314137"/>
            </a:xfrm>
            <a:custGeom>
              <a:avLst/>
              <a:gdLst>
                <a:gd name="connsiteX0" fmla="*/ 0 w 39521"/>
                <a:gd name="connsiteY0" fmla="*/ 0 h 314137"/>
                <a:gd name="connsiteX1" fmla="*/ 39521 w 39521"/>
                <a:gd name="connsiteY1" fmla="*/ 0 h 314137"/>
                <a:gd name="connsiteX2" fmla="*/ 39521 w 39521"/>
                <a:gd name="connsiteY2" fmla="*/ 314138 h 314137"/>
                <a:gd name="connsiteX3" fmla="*/ 0 w 39521"/>
                <a:gd name="connsiteY3" fmla="*/ 314138 h 31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14137">
                  <a:moveTo>
                    <a:pt x="0" y="0"/>
                  </a:moveTo>
                  <a:lnTo>
                    <a:pt x="39521" y="0"/>
                  </a:lnTo>
                  <a:lnTo>
                    <a:pt x="39521" y="314138"/>
                  </a:lnTo>
                  <a:lnTo>
                    <a:pt x="0" y="31413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7" name="Freeform 577">
              <a:extLst>
                <a:ext uri="{FF2B5EF4-FFF2-40B4-BE49-F238E27FC236}">
                  <a16:creationId xmlns:a16="http://schemas.microsoft.com/office/drawing/2014/main" id="{2F02527B-34E5-19A2-4132-478854BCC52A}"/>
                </a:ext>
              </a:extLst>
            </p:cNvPr>
            <p:cNvSpPr/>
            <p:nvPr/>
          </p:nvSpPr>
          <p:spPr>
            <a:xfrm>
              <a:off x="4345289" y="4485852"/>
              <a:ext cx="39521" cy="290882"/>
            </a:xfrm>
            <a:custGeom>
              <a:avLst/>
              <a:gdLst>
                <a:gd name="connsiteX0" fmla="*/ 0 w 39521"/>
                <a:gd name="connsiteY0" fmla="*/ 0 h 290882"/>
                <a:gd name="connsiteX1" fmla="*/ 39521 w 39521"/>
                <a:gd name="connsiteY1" fmla="*/ 0 h 290882"/>
                <a:gd name="connsiteX2" fmla="*/ 39521 w 39521"/>
                <a:gd name="connsiteY2" fmla="*/ 290883 h 290882"/>
                <a:gd name="connsiteX3" fmla="*/ 0 w 39521"/>
                <a:gd name="connsiteY3" fmla="*/ 290883 h 29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90882">
                  <a:moveTo>
                    <a:pt x="0" y="0"/>
                  </a:moveTo>
                  <a:lnTo>
                    <a:pt x="39521" y="0"/>
                  </a:lnTo>
                  <a:lnTo>
                    <a:pt x="39521" y="290883"/>
                  </a:lnTo>
                  <a:lnTo>
                    <a:pt x="0" y="29088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8" name="Freeform 578">
              <a:extLst>
                <a:ext uri="{FF2B5EF4-FFF2-40B4-BE49-F238E27FC236}">
                  <a16:creationId xmlns:a16="http://schemas.microsoft.com/office/drawing/2014/main" id="{1517594D-1BD4-A6ED-7AF1-4AD2DE475A10}"/>
                </a:ext>
              </a:extLst>
            </p:cNvPr>
            <p:cNvSpPr/>
            <p:nvPr/>
          </p:nvSpPr>
          <p:spPr>
            <a:xfrm>
              <a:off x="4384556" y="4497416"/>
              <a:ext cx="39521" cy="279318"/>
            </a:xfrm>
            <a:custGeom>
              <a:avLst/>
              <a:gdLst>
                <a:gd name="connsiteX0" fmla="*/ 0 w 39521"/>
                <a:gd name="connsiteY0" fmla="*/ 0 h 279318"/>
                <a:gd name="connsiteX1" fmla="*/ 39521 w 39521"/>
                <a:gd name="connsiteY1" fmla="*/ 0 h 279318"/>
                <a:gd name="connsiteX2" fmla="*/ 39521 w 39521"/>
                <a:gd name="connsiteY2" fmla="*/ 279318 h 279318"/>
                <a:gd name="connsiteX3" fmla="*/ 0 w 39521"/>
                <a:gd name="connsiteY3" fmla="*/ 279318 h 2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79318">
                  <a:moveTo>
                    <a:pt x="0" y="0"/>
                  </a:moveTo>
                  <a:lnTo>
                    <a:pt x="39521" y="0"/>
                  </a:lnTo>
                  <a:lnTo>
                    <a:pt x="39521" y="279318"/>
                  </a:lnTo>
                  <a:lnTo>
                    <a:pt x="0" y="27931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9" name="Freeform 579">
              <a:extLst>
                <a:ext uri="{FF2B5EF4-FFF2-40B4-BE49-F238E27FC236}">
                  <a16:creationId xmlns:a16="http://schemas.microsoft.com/office/drawing/2014/main" id="{523361AD-7B63-2267-787A-CFAD5766B40A}"/>
                </a:ext>
              </a:extLst>
            </p:cNvPr>
            <p:cNvSpPr/>
            <p:nvPr/>
          </p:nvSpPr>
          <p:spPr>
            <a:xfrm>
              <a:off x="4424205" y="4509107"/>
              <a:ext cx="39521" cy="267626"/>
            </a:xfrm>
            <a:custGeom>
              <a:avLst/>
              <a:gdLst>
                <a:gd name="connsiteX0" fmla="*/ 0 w 39521"/>
                <a:gd name="connsiteY0" fmla="*/ 0 h 267626"/>
                <a:gd name="connsiteX1" fmla="*/ 39521 w 39521"/>
                <a:gd name="connsiteY1" fmla="*/ 0 h 267626"/>
                <a:gd name="connsiteX2" fmla="*/ 39521 w 39521"/>
                <a:gd name="connsiteY2" fmla="*/ 267627 h 267626"/>
                <a:gd name="connsiteX3" fmla="*/ 0 w 39521"/>
                <a:gd name="connsiteY3" fmla="*/ 267627 h 2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67626">
                  <a:moveTo>
                    <a:pt x="0" y="0"/>
                  </a:moveTo>
                  <a:lnTo>
                    <a:pt x="39521" y="0"/>
                  </a:lnTo>
                  <a:lnTo>
                    <a:pt x="39521" y="267627"/>
                  </a:lnTo>
                  <a:lnTo>
                    <a:pt x="0" y="26762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0" name="Freeform 580">
              <a:extLst>
                <a:ext uri="{FF2B5EF4-FFF2-40B4-BE49-F238E27FC236}">
                  <a16:creationId xmlns:a16="http://schemas.microsoft.com/office/drawing/2014/main" id="{EB2E6177-D4AF-506B-4CC1-21ADD5D75B03}"/>
                </a:ext>
              </a:extLst>
            </p:cNvPr>
            <p:cNvSpPr/>
            <p:nvPr/>
          </p:nvSpPr>
          <p:spPr>
            <a:xfrm>
              <a:off x="4463726" y="4509107"/>
              <a:ext cx="39521" cy="267626"/>
            </a:xfrm>
            <a:custGeom>
              <a:avLst/>
              <a:gdLst>
                <a:gd name="connsiteX0" fmla="*/ 0 w 39521"/>
                <a:gd name="connsiteY0" fmla="*/ 0 h 267626"/>
                <a:gd name="connsiteX1" fmla="*/ 39521 w 39521"/>
                <a:gd name="connsiteY1" fmla="*/ 0 h 267626"/>
                <a:gd name="connsiteX2" fmla="*/ 39521 w 39521"/>
                <a:gd name="connsiteY2" fmla="*/ 267627 h 267626"/>
                <a:gd name="connsiteX3" fmla="*/ 0 w 39521"/>
                <a:gd name="connsiteY3" fmla="*/ 267627 h 2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67626">
                  <a:moveTo>
                    <a:pt x="0" y="0"/>
                  </a:moveTo>
                  <a:lnTo>
                    <a:pt x="39521" y="0"/>
                  </a:lnTo>
                  <a:lnTo>
                    <a:pt x="39521" y="267627"/>
                  </a:lnTo>
                  <a:lnTo>
                    <a:pt x="0" y="26762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1" name="Freeform 581">
              <a:extLst>
                <a:ext uri="{FF2B5EF4-FFF2-40B4-BE49-F238E27FC236}">
                  <a16:creationId xmlns:a16="http://schemas.microsoft.com/office/drawing/2014/main" id="{B59EA935-2D65-9C8C-2B67-25078941E654}"/>
                </a:ext>
              </a:extLst>
            </p:cNvPr>
            <p:cNvSpPr/>
            <p:nvPr/>
          </p:nvSpPr>
          <p:spPr>
            <a:xfrm>
              <a:off x="4503120" y="4532363"/>
              <a:ext cx="39521" cy="244371"/>
            </a:xfrm>
            <a:custGeom>
              <a:avLst/>
              <a:gdLst>
                <a:gd name="connsiteX0" fmla="*/ 0 w 39521"/>
                <a:gd name="connsiteY0" fmla="*/ 0 h 244371"/>
                <a:gd name="connsiteX1" fmla="*/ 39521 w 39521"/>
                <a:gd name="connsiteY1" fmla="*/ 0 h 244371"/>
                <a:gd name="connsiteX2" fmla="*/ 39521 w 39521"/>
                <a:gd name="connsiteY2" fmla="*/ 244372 h 244371"/>
                <a:gd name="connsiteX3" fmla="*/ 0 w 39521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44371">
                  <a:moveTo>
                    <a:pt x="0" y="0"/>
                  </a:moveTo>
                  <a:lnTo>
                    <a:pt x="39521" y="0"/>
                  </a:lnTo>
                  <a:lnTo>
                    <a:pt x="39521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" name="Freeform 582">
              <a:extLst>
                <a:ext uri="{FF2B5EF4-FFF2-40B4-BE49-F238E27FC236}">
                  <a16:creationId xmlns:a16="http://schemas.microsoft.com/office/drawing/2014/main" id="{EECE1A81-F46E-0D0B-FF94-B3E4A55BB116}"/>
                </a:ext>
              </a:extLst>
            </p:cNvPr>
            <p:cNvSpPr/>
            <p:nvPr/>
          </p:nvSpPr>
          <p:spPr>
            <a:xfrm>
              <a:off x="4542642" y="4532363"/>
              <a:ext cx="39521" cy="244371"/>
            </a:xfrm>
            <a:custGeom>
              <a:avLst/>
              <a:gdLst>
                <a:gd name="connsiteX0" fmla="*/ 0 w 39521"/>
                <a:gd name="connsiteY0" fmla="*/ 0 h 244371"/>
                <a:gd name="connsiteX1" fmla="*/ 39521 w 39521"/>
                <a:gd name="connsiteY1" fmla="*/ 0 h 244371"/>
                <a:gd name="connsiteX2" fmla="*/ 39521 w 39521"/>
                <a:gd name="connsiteY2" fmla="*/ 244372 h 244371"/>
                <a:gd name="connsiteX3" fmla="*/ 0 w 39521"/>
                <a:gd name="connsiteY3" fmla="*/ 244372 h 2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44371">
                  <a:moveTo>
                    <a:pt x="0" y="0"/>
                  </a:moveTo>
                  <a:lnTo>
                    <a:pt x="39521" y="0"/>
                  </a:lnTo>
                  <a:lnTo>
                    <a:pt x="39521" y="244372"/>
                  </a:lnTo>
                  <a:lnTo>
                    <a:pt x="0" y="24437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" name="Freeform 583">
              <a:extLst>
                <a:ext uri="{FF2B5EF4-FFF2-40B4-BE49-F238E27FC236}">
                  <a16:creationId xmlns:a16="http://schemas.microsoft.com/office/drawing/2014/main" id="{2EF0E8AC-B1C8-E24E-BCDE-A9E4239B2768}"/>
                </a:ext>
              </a:extLst>
            </p:cNvPr>
            <p:cNvSpPr/>
            <p:nvPr/>
          </p:nvSpPr>
          <p:spPr>
            <a:xfrm>
              <a:off x="4582036" y="4543927"/>
              <a:ext cx="39521" cy="232680"/>
            </a:xfrm>
            <a:custGeom>
              <a:avLst/>
              <a:gdLst>
                <a:gd name="connsiteX0" fmla="*/ 0 w 39521"/>
                <a:gd name="connsiteY0" fmla="*/ 0 h 232680"/>
                <a:gd name="connsiteX1" fmla="*/ 39521 w 39521"/>
                <a:gd name="connsiteY1" fmla="*/ 0 h 232680"/>
                <a:gd name="connsiteX2" fmla="*/ 39521 w 39521"/>
                <a:gd name="connsiteY2" fmla="*/ 232680 h 232680"/>
                <a:gd name="connsiteX3" fmla="*/ 0 w 39521"/>
                <a:gd name="connsiteY3" fmla="*/ 232680 h 23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680">
                  <a:moveTo>
                    <a:pt x="0" y="0"/>
                  </a:moveTo>
                  <a:lnTo>
                    <a:pt x="39521" y="0"/>
                  </a:lnTo>
                  <a:lnTo>
                    <a:pt x="39521" y="232680"/>
                  </a:lnTo>
                  <a:lnTo>
                    <a:pt x="0" y="23268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" name="Freeform 584">
              <a:extLst>
                <a:ext uri="{FF2B5EF4-FFF2-40B4-BE49-F238E27FC236}">
                  <a16:creationId xmlns:a16="http://schemas.microsoft.com/office/drawing/2014/main" id="{F6ACB4C9-695B-EDEE-C6E5-D8BDE523F17B}"/>
                </a:ext>
              </a:extLst>
            </p:cNvPr>
            <p:cNvSpPr/>
            <p:nvPr/>
          </p:nvSpPr>
          <p:spPr>
            <a:xfrm>
              <a:off x="4661079" y="4567309"/>
              <a:ext cx="39521" cy="209425"/>
            </a:xfrm>
            <a:custGeom>
              <a:avLst/>
              <a:gdLst>
                <a:gd name="connsiteX0" fmla="*/ 0 w 39521"/>
                <a:gd name="connsiteY0" fmla="*/ 0 h 209425"/>
                <a:gd name="connsiteX1" fmla="*/ 39521 w 39521"/>
                <a:gd name="connsiteY1" fmla="*/ 0 h 209425"/>
                <a:gd name="connsiteX2" fmla="*/ 39521 w 39521"/>
                <a:gd name="connsiteY2" fmla="*/ 209425 h 209425"/>
                <a:gd name="connsiteX3" fmla="*/ 0 w 39521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09425">
                  <a:moveTo>
                    <a:pt x="0" y="0"/>
                  </a:moveTo>
                  <a:lnTo>
                    <a:pt x="39521" y="0"/>
                  </a:lnTo>
                  <a:lnTo>
                    <a:pt x="39521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" name="Freeform 585">
              <a:extLst>
                <a:ext uri="{FF2B5EF4-FFF2-40B4-BE49-F238E27FC236}">
                  <a16:creationId xmlns:a16="http://schemas.microsoft.com/office/drawing/2014/main" id="{79B60AAD-4BF5-0EF9-D5B8-9582A561679A}"/>
                </a:ext>
              </a:extLst>
            </p:cNvPr>
            <p:cNvSpPr/>
            <p:nvPr/>
          </p:nvSpPr>
          <p:spPr>
            <a:xfrm>
              <a:off x="4700473" y="4567309"/>
              <a:ext cx="39521" cy="209425"/>
            </a:xfrm>
            <a:custGeom>
              <a:avLst/>
              <a:gdLst>
                <a:gd name="connsiteX0" fmla="*/ 0 w 39521"/>
                <a:gd name="connsiteY0" fmla="*/ 0 h 209425"/>
                <a:gd name="connsiteX1" fmla="*/ 39521 w 39521"/>
                <a:gd name="connsiteY1" fmla="*/ 0 h 209425"/>
                <a:gd name="connsiteX2" fmla="*/ 39521 w 39521"/>
                <a:gd name="connsiteY2" fmla="*/ 209425 h 209425"/>
                <a:gd name="connsiteX3" fmla="*/ 0 w 39521"/>
                <a:gd name="connsiteY3" fmla="*/ 209425 h 20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09425">
                  <a:moveTo>
                    <a:pt x="0" y="0"/>
                  </a:moveTo>
                  <a:lnTo>
                    <a:pt x="39521" y="0"/>
                  </a:lnTo>
                  <a:lnTo>
                    <a:pt x="39521" y="209425"/>
                  </a:lnTo>
                  <a:lnTo>
                    <a:pt x="0" y="20942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" name="Freeform 586">
              <a:extLst>
                <a:ext uri="{FF2B5EF4-FFF2-40B4-BE49-F238E27FC236}">
                  <a16:creationId xmlns:a16="http://schemas.microsoft.com/office/drawing/2014/main" id="{FDB45736-5304-9CB6-7A08-5D0937B43287}"/>
                </a:ext>
              </a:extLst>
            </p:cNvPr>
            <p:cNvSpPr/>
            <p:nvPr/>
          </p:nvSpPr>
          <p:spPr>
            <a:xfrm>
              <a:off x="4739995" y="4602129"/>
              <a:ext cx="39521" cy="174478"/>
            </a:xfrm>
            <a:custGeom>
              <a:avLst/>
              <a:gdLst>
                <a:gd name="connsiteX0" fmla="*/ 0 w 39521"/>
                <a:gd name="connsiteY0" fmla="*/ 0 h 174478"/>
                <a:gd name="connsiteX1" fmla="*/ 39521 w 39521"/>
                <a:gd name="connsiteY1" fmla="*/ 0 h 174478"/>
                <a:gd name="connsiteX2" fmla="*/ 39521 w 39521"/>
                <a:gd name="connsiteY2" fmla="*/ 174479 h 174478"/>
                <a:gd name="connsiteX3" fmla="*/ 0 w 39521"/>
                <a:gd name="connsiteY3" fmla="*/ 174479 h 1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74478">
                  <a:moveTo>
                    <a:pt x="0" y="0"/>
                  </a:moveTo>
                  <a:lnTo>
                    <a:pt x="39521" y="0"/>
                  </a:lnTo>
                  <a:lnTo>
                    <a:pt x="39521" y="174479"/>
                  </a:lnTo>
                  <a:lnTo>
                    <a:pt x="0" y="17447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" name="Freeform 587">
              <a:extLst>
                <a:ext uri="{FF2B5EF4-FFF2-40B4-BE49-F238E27FC236}">
                  <a16:creationId xmlns:a16="http://schemas.microsoft.com/office/drawing/2014/main" id="{70887761-A649-F76A-6360-4873B81F4604}"/>
                </a:ext>
              </a:extLst>
            </p:cNvPr>
            <p:cNvSpPr/>
            <p:nvPr/>
          </p:nvSpPr>
          <p:spPr>
            <a:xfrm>
              <a:off x="4818910" y="4613820"/>
              <a:ext cx="39521" cy="162914"/>
            </a:xfrm>
            <a:custGeom>
              <a:avLst/>
              <a:gdLst>
                <a:gd name="connsiteX0" fmla="*/ 0 w 39521"/>
                <a:gd name="connsiteY0" fmla="*/ 0 h 162914"/>
                <a:gd name="connsiteX1" fmla="*/ 39521 w 39521"/>
                <a:gd name="connsiteY1" fmla="*/ 0 h 162914"/>
                <a:gd name="connsiteX2" fmla="*/ 39521 w 39521"/>
                <a:gd name="connsiteY2" fmla="*/ 162914 h 162914"/>
                <a:gd name="connsiteX3" fmla="*/ 0 w 39521"/>
                <a:gd name="connsiteY3" fmla="*/ 162914 h 16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62914">
                  <a:moveTo>
                    <a:pt x="0" y="0"/>
                  </a:moveTo>
                  <a:lnTo>
                    <a:pt x="39521" y="0"/>
                  </a:lnTo>
                  <a:lnTo>
                    <a:pt x="39521" y="162914"/>
                  </a:lnTo>
                  <a:lnTo>
                    <a:pt x="0" y="16291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" name="Freeform 588">
              <a:extLst>
                <a:ext uri="{FF2B5EF4-FFF2-40B4-BE49-F238E27FC236}">
                  <a16:creationId xmlns:a16="http://schemas.microsoft.com/office/drawing/2014/main" id="{8637F1B8-1209-2BB3-974C-603B086583E8}"/>
                </a:ext>
              </a:extLst>
            </p:cNvPr>
            <p:cNvSpPr/>
            <p:nvPr/>
          </p:nvSpPr>
          <p:spPr>
            <a:xfrm>
              <a:off x="4858432" y="4637075"/>
              <a:ext cx="39521" cy="139659"/>
            </a:xfrm>
            <a:custGeom>
              <a:avLst/>
              <a:gdLst>
                <a:gd name="connsiteX0" fmla="*/ 0 w 39521"/>
                <a:gd name="connsiteY0" fmla="*/ 0 h 139659"/>
                <a:gd name="connsiteX1" fmla="*/ 39521 w 39521"/>
                <a:gd name="connsiteY1" fmla="*/ 0 h 139659"/>
                <a:gd name="connsiteX2" fmla="*/ 39521 w 39521"/>
                <a:gd name="connsiteY2" fmla="*/ 139659 h 139659"/>
                <a:gd name="connsiteX3" fmla="*/ 0 w 39521"/>
                <a:gd name="connsiteY3" fmla="*/ 139659 h 13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39659">
                  <a:moveTo>
                    <a:pt x="0" y="0"/>
                  </a:moveTo>
                  <a:lnTo>
                    <a:pt x="39521" y="0"/>
                  </a:lnTo>
                  <a:lnTo>
                    <a:pt x="39521" y="139659"/>
                  </a:lnTo>
                  <a:lnTo>
                    <a:pt x="0" y="13965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9" name="Freeform 589">
              <a:extLst>
                <a:ext uri="{FF2B5EF4-FFF2-40B4-BE49-F238E27FC236}">
                  <a16:creationId xmlns:a16="http://schemas.microsoft.com/office/drawing/2014/main" id="{CE96EE92-4061-5262-DE3E-932904877C63}"/>
                </a:ext>
              </a:extLst>
            </p:cNvPr>
            <p:cNvSpPr/>
            <p:nvPr/>
          </p:nvSpPr>
          <p:spPr>
            <a:xfrm>
              <a:off x="5055911" y="4660330"/>
              <a:ext cx="39521" cy="116403"/>
            </a:xfrm>
            <a:custGeom>
              <a:avLst/>
              <a:gdLst>
                <a:gd name="connsiteX0" fmla="*/ 0 w 39521"/>
                <a:gd name="connsiteY0" fmla="*/ 0 h 116403"/>
                <a:gd name="connsiteX1" fmla="*/ 39521 w 39521"/>
                <a:gd name="connsiteY1" fmla="*/ 0 h 116403"/>
                <a:gd name="connsiteX2" fmla="*/ 39521 w 39521"/>
                <a:gd name="connsiteY2" fmla="*/ 116404 h 116403"/>
                <a:gd name="connsiteX3" fmla="*/ 0 w 39521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403">
                  <a:moveTo>
                    <a:pt x="0" y="0"/>
                  </a:moveTo>
                  <a:lnTo>
                    <a:pt x="39521" y="0"/>
                  </a:lnTo>
                  <a:lnTo>
                    <a:pt x="39521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0" name="Freeform 590">
              <a:extLst>
                <a:ext uri="{FF2B5EF4-FFF2-40B4-BE49-F238E27FC236}">
                  <a16:creationId xmlns:a16="http://schemas.microsoft.com/office/drawing/2014/main" id="{17C3EA16-AE8E-9E6E-FB10-C322A4F38212}"/>
                </a:ext>
              </a:extLst>
            </p:cNvPr>
            <p:cNvSpPr/>
            <p:nvPr/>
          </p:nvSpPr>
          <p:spPr>
            <a:xfrm>
              <a:off x="5095178" y="4660330"/>
              <a:ext cx="39521" cy="116403"/>
            </a:xfrm>
            <a:custGeom>
              <a:avLst/>
              <a:gdLst>
                <a:gd name="connsiteX0" fmla="*/ 0 w 39521"/>
                <a:gd name="connsiteY0" fmla="*/ 0 h 116403"/>
                <a:gd name="connsiteX1" fmla="*/ 39521 w 39521"/>
                <a:gd name="connsiteY1" fmla="*/ 0 h 116403"/>
                <a:gd name="connsiteX2" fmla="*/ 39521 w 39521"/>
                <a:gd name="connsiteY2" fmla="*/ 116404 h 116403"/>
                <a:gd name="connsiteX3" fmla="*/ 0 w 39521"/>
                <a:gd name="connsiteY3" fmla="*/ 116404 h 11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403">
                  <a:moveTo>
                    <a:pt x="0" y="0"/>
                  </a:moveTo>
                  <a:lnTo>
                    <a:pt x="39521" y="0"/>
                  </a:lnTo>
                  <a:lnTo>
                    <a:pt x="39521" y="116404"/>
                  </a:lnTo>
                  <a:lnTo>
                    <a:pt x="0" y="11640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1" name="Freeform 591">
              <a:extLst>
                <a:ext uri="{FF2B5EF4-FFF2-40B4-BE49-F238E27FC236}">
                  <a16:creationId xmlns:a16="http://schemas.microsoft.com/office/drawing/2014/main" id="{8A88D249-4C28-F31C-AFED-5DE39DC9753F}"/>
                </a:ext>
              </a:extLst>
            </p:cNvPr>
            <p:cNvSpPr/>
            <p:nvPr/>
          </p:nvSpPr>
          <p:spPr>
            <a:xfrm>
              <a:off x="5332180" y="4718532"/>
              <a:ext cx="39521" cy="58201"/>
            </a:xfrm>
            <a:custGeom>
              <a:avLst/>
              <a:gdLst>
                <a:gd name="connsiteX0" fmla="*/ 0 w 39521"/>
                <a:gd name="connsiteY0" fmla="*/ 0 h 58201"/>
                <a:gd name="connsiteX1" fmla="*/ 39521 w 39521"/>
                <a:gd name="connsiteY1" fmla="*/ 0 h 58201"/>
                <a:gd name="connsiteX2" fmla="*/ 39521 w 39521"/>
                <a:gd name="connsiteY2" fmla="*/ 58202 h 58201"/>
                <a:gd name="connsiteX3" fmla="*/ 0 w 39521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8201">
                  <a:moveTo>
                    <a:pt x="0" y="0"/>
                  </a:moveTo>
                  <a:lnTo>
                    <a:pt x="39521" y="0"/>
                  </a:lnTo>
                  <a:lnTo>
                    <a:pt x="39521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2" name="Freeform 592">
              <a:extLst>
                <a:ext uri="{FF2B5EF4-FFF2-40B4-BE49-F238E27FC236}">
                  <a16:creationId xmlns:a16="http://schemas.microsoft.com/office/drawing/2014/main" id="{643C7D0D-20EB-5017-5BF7-E5B88076EA25}"/>
                </a:ext>
              </a:extLst>
            </p:cNvPr>
            <p:cNvSpPr/>
            <p:nvPr/>
          </p:nvSpPr>
          <p:spPr>
            <a:xfrm>
              <a:off x="5371701" y="4718532"/>
              <a:ext cx="39521" cy="58201"/>
            </a:xfrm>
            <a:custGeom>
              <a:avLst/>
              <a:gdLst>
                <a:gd name="connsiteX0" fmla="*/ 0 w 39521"/>
                <a:gd name="connsiteY0" fmla="*/ 0 h 58201"/>
                <a:gd name="connsiteX1" fmla="*/ 39521 w 39521"/>
                <a:gd name="connsiteY1" fmla="*/ 0 h 58201"/>
                <a:gd name="connsiteX2" fmla="*/ 39521 w 39521"/>
                <a:gd name="connsiteY2" fmla="*/ 58202 h 58201"/>
                <a:gd name="connsiteX3" fmla="*/ 0 w 39521"/>
                <a:gd name="connsiteY3" fmla="*/ 58202 h 5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8201">
                  <a:moveTo>
                    <a:pt x="0" y="0"/>
                  </a:moveTo>
                  <a:lnTo>
                    <a:pt x="39521" y="0"/>
                  </a:lnTo>
                  <a:lnTo>
                    <a:pt x="39521" y="58202"/>
                  </a:lnTo>
                  <a:lnTo>
                    <a:pt x="0" y="5820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3" name="Freeform 593">
              <a:extLst>
                <a:ext uri="{FF2B5EF4-FFF2-40B4-BE49-F238E27FC236}">
                  <a16:creationId xmlns:a16="http://schemas.microsoft.com/office/drawing/2014/main" id="{AAF8D118-7062-F49B-499A-A64A81F89B73}"/>
                </a:ext>
              </a:extLst>
            </p:cNvPr>
            <p:cNvSpPr/>
            <p:nvPr/>
          </p:nvSpPr>
          <p:spPr>
            <a:xfrm>
              <a:off x="5411095" y="4730224"/>
              <a:ext cx="39521" cy="46510"/>
            </a:xfrm>
            <a:custGeom>
              <a:avLst/>
              <a:gdLst>
                <a:gd name="connsiteX0" fmla="*/ 0 w 39521"/>
                <a:gd name="connsiteY0" fmla="*/ 0 h 46510"/>
                <a:gd name="connsiteX1" fmla="*/ 39521 w 39521"/>
                <a:gd name="connsiteY1" fmla="*/ 0 h 46510"/>
                <a:gd name="connsiteX2" fmla="*/ 39521 w 39521"/>
                <a:gd name="connsiteY2" fmla="*/ 46511 h 46510"/>
                <a:gd name="connsiteX3" fmla="*/ 0 w 39521"/>
                <a:gd name="connsiteY3" fmla="*/ 46511 h 4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10">
                  <a:moveTo>
                    <a:pt x="0" y="0"/>
                  </a:moveTo>
                  <a:lnTo>
                    <a:pt x="39521" y="0"/>
                  </a:lnTo>
                  <a:lnTo>
                    <a:pt x="39521" y="46511"/>
                  </a:lnTo>
                  <a:lnTo>
                    <a:pt x="0" y="4651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4" name="Freeform 594">
              <a:extLst>
                <a:ext uri="{FF2B5EF4-FFF2-40B4-BE49-F238E27FC236}">
                  <a16:creationId xmlns:a16="http://schemas.microsoft.com/office/drawing/2014/main" id="{CCF06C84-5562-1210-CB49-DE23B39F1631}"/>
                </a:ext>
              </a:extLst>
            </p:cNvPr>
            <p:cNvSpPr/>
            <p:nvPr/>
          </p:nvSpPr>
          <p:spPr>
            <a:xfrm>
              <a:off x="5490138" y="4741788"/>
              <a:ext cx="39521" cy="34946"/>
            </a:xfrm>
            <a:custGeom>
              <a:avLst/>
              <a:gdLst>
                <a:gd name="connsiteX0" fmla="*/ 0 w 39521"/>
                <a:gd name="connsiteY0" fmla="*/ 0 h 34946"/>
                <a:gd name="connsiteX1" fmla="*/ 39521 w 39521"/>
                <a:gd name="connsiteY1" fmla="*/ 0 h 34946"/>
                <a:gd name="connsiteX2" fmla="*/ 39521 w 39521"/>
                <a:gd name="connsiteY2" fmla="*/ 34946 h 34946"/>
                <a:gd name="connsiteX3" fmla="*/ 0 w 39521"/>
                <a:gd name="connsiteY3" fmla="*/ 34946 h 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4946">
                  <a:moveTo>
                    <a:pt x="0" y="0"/>
                  </a:moveTo>
                  <a:lnTo>
                    <a:pt x="39521" y="0"/>
                  </a:lnTo>
                  <a:lnTo>
                    <a:pt x="39521" y="34946"/>
                  </a:lnTo>
                  <a:lnTo>
                    <a:pt x="0" y="3494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5" name="Freeform 595">
              <a:extLst>
                <a:ext uri="{FF2B5EF4-FFF2-40B4-BE49-F238E27FC236}">
                  <a16:creationId xmlns:a16="http://schemas.microsoft.com/office/drawing/2014/main" id="{F7D9F000-E7D0-B2D3-1AA7-166D1B46CD5D}"/>
                </a:ext>
              </a:extLst>
            </p:cNvPr>
            <p:cNvSpPr/>
            <p:nvPr/>
          </p:nvSpPr>
          <p:spPr>
            <a:xfrm>
              <a:off x="5608448" y="4753479"/>
              <a:ext cx="39521" cy="23255"/>
            </a:xfrm>
            <a:custGeom>
              <a:avLst/>
              <a:gdLst>
                <a:gd name="connsiteX0" fmla="*/ 0 w 39521"/>
                <a:gd name="connsiteY0" fmla="*/ 0 h 23255"/>
                <a:gd name="connsiteX1" fmla="*/ 39521 w 39521"/>
                <a:gd name="connsiteY1" fmla="*/ 0 h 23255"/>
                <a:gd name="connsiteX2" fmla="*/ 39521 w 39521"/>
                <a:gd name="connsiteY2" fmla="*/ 23255 h 23255"/>
                <a:gd name="connsiteX3" fmla="*/ 0 w 39521"/>
                <a:gd name="connsiteY3" fmla="*/ 23255 h 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3255">
                  <a:moveTo>
                    <a:pt x="0" y="0"/>
                  </a:moveTo>
                  <a:lnTo>
                    <a:pt x="39521" y="0"/>
                  </a:lnTo>
                  <a:lnTo>
                    <a:pt x="39521" y="23255"/>
                  </a:lnTo>
                  <a:lnTo>
                    <a:pt x="0" y="23255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6" name="Freeform 596">
              <a:extLst>
                <a:ext uri="{FF2B5EF4-FFF2-40B4-BE49-F238E27FC236}">
                  <a16:creationId xmlns:a16="http://schemas.microsoft.com/office/drawing/2014/main" id="{1A56F157-877E-5307-4F7E-64FD46B95BCE}"/>
                </a:ext>
              </a:extLst>
            </p:cNvPr>
            <p:cNvSpPr/>
            <p:nvPr/>
          </p:nvSpPr>
          <p:spPr>
            <a:xfrm>
              <a:off x="6003407" y="4776734"/>
              <a:ext cx="39521" cy="11691"/>
            </a:xfrm>
            <a:custGeom>
              <a:avLst/>
              <a:gdLst>
                <a:gd name="connsiteX0" fmla="*/ 0 w 39521"/>
                <a:gd name="connsiteY0" fmla="*/ 0 h 11691"/>
                <a:gd name="connsiteX1" fmla="*/ 39521 w 39521"/>
                <a:gd name="connsiteY1" fmla="*/ 0 h 11691"/>
                <a:gd name="connsiteX2" fmla="*/ 39521 w 39521"/>
                <a:gd name="connsiteY2" fmla="*/ 11691 h 11691"/>
                <a:gd name="connsiteX3" fmla="*/ 0 w 39521"/>
                <a:gd name="connsiteY3" fmla="*/ 11691 h 1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91">
                  <a:moveTo>
                    <a:pt x="0" y="0"/>
                  </a:moveTo>
                  <a:lnTo>
                    <a:pt x="39521" y="0"/>
                  </a:lnTo>
                  <a:lnTo>
                    <a:pt x="39521" y="11691"/>
                  </a:lnTo>
                  <a:lnTo>
                    <a:pt x="0" y="1169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7" name="Freeform 597">
              <a:extLst>
                <a:ext uri="{FF2B5EF4-FFF2-40B4-BE49-F238E27FC236}">
                  <a16:creationId xmlns:a16="http://schemas.microsoft.com/office/drawing/2014/main" id="{83685845-F11C-B2C3-9F3D-FCCBC8A76B2E}"/>
                </a:ext>
              </a:extLst>
            </p:cNvPr>
            <p:cNvSpPr/>
            <p:nvPr/>
          </p:nvSpPr>
          <p:spPr>
            <a:xfrm>
              <a:off x="6398240" y="4776734"/>
              <a:ext cx="39521" cy="69766"/>
            </a:xfrm>
            <a:custGeom>
              <a:avLst/>
              <a:gdLst>
                <a:gd name="connsiteX0" fmla="*/ 0 w 39521"/>
                <a:gd name="connsiteY0" fmla="*/ 0 h 69766"/>
                <a:gd name="connsiteX1" fmla="*/ 39521 w 39521"/>
                <a:gd name="connsiteY1" fmla="*/ 0 h 69766"/>
                <a:gd name="connsiteX2" fmla="*/ 39521 w 39521"/>
                <a:gd name="connsiteY2" fmla="*/ 69766 h 69766"/>
                <a:gd name="connsiteX3" fmla="*/ 0 w 39521"/>
                <a:gd name="connsiteY3" fmla="*/ 69766 h 69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9766">
                  <a:moveTo>
                    <a:pt x="0" y="0"/>
                  </a:moveTo>
                  <a:lnTo>
                    <a:pt x="39521" y="0"/>
                  </a:lnTo>
                  <a:lnTo>
                    <a:pt x="39521" y="69766"/>
                  </a:lnTo>
                  <a:lnTo>
                    <a:pt x="0" y="697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8" name="Freeform 598">
              <a:extLst>
                <a:ext uri="{FF2B5EF4-FFF2-40B4-BE49-F238E27FC236}">
                  <a16:creationId xmlns:a16="http://schemas.microsoft.com/office/drawing/2014/main" id="{78B77A3A-462C-F7EE-CFBE-6BB3159942A3}"/>
                </a:ext>
              </a:extLst>
            </p:cNvPr>
            <p:cNvSpPr/>
            <p:nvPr/>
          </p:nvSpPr>
          <p:spPr>
            <a:xfrm>
              <a:off x="6753424" y="4776734"/>
              <a:ext cx="39521" cy="104712"/>
            </a:xfrm>
            <a:custGeom>
              <a:avLst/>
              <a:gdLst>
                <a:gd name="connsiteX0" fmla="*/ 0 w 39521"/>
                <a:gd name="connsiteY0" fmla="*/ 0 h 104712"/>
                <a:gd name="connsiteX1" fmla="*/ 39521 w 39521"/>
                <a:gd name="connsiteY1" fmla="*/ 0 h 104712"/>
                <a:gd name="connsiteX2" fmla="*/ 39521 w 39521"/>
                <a:gd name="connsiteY2" fmla="*/ 104712 h 104712"/>
                <a:gd name="connsiteX3" fmla="*/ 0 w 39521"/>
                <a:gd name="connsiteY3" fmla="*/ 104712 h 10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04712">
                  <a:moveTo>
                    <a:pt x="0" y="0"/>
                  </a:moveTo>
                  <a:lnTo>
                    <a:pt x="39521" y="0"/>
                  </a:lnTo>
                  <a:lnTo>
                    <a:pt x="39521" y="104712"/>
                  </a:lnTo>
                  <a:lnTo>
                    <a:pt x="0" y="10471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9" name="Freeform 599">
              <a:extLst>
                <a:ext uri="{FF2B5EF4-FFF2-40B4-BE49-F238E27FC236}">
                  <a16:creationId xmlns:a16="http://schemas.microsoft.com/office/drawing/2014/main" id="{0FF111DF-D0C1-323C-B28B-89EED1E3AF25}"/>
                </a:ext>
              </a:extLst>
            </p:cNvPr>
            <p:cNvSpPr/>
            <p:nvPr/>
          </p:nvSpPr>
          <p:spPr>
            <a:xfrm>
              <a:off x="7424652" y="4776734"/>
              <a:ext cx="39521" cy="197860"/>
            </a:xfrm>
            <a:custGeom>
              <a:avLst/>
              <a:gdLst>
                <a:gd name="connsiteX0" fmla="*/ 0 w 39521"/>
                <a:gd name="connsiteY0" fmla="*/ 0 h 197860"/>
                <a:gd name="connsiteX1" fmla="*/ 39521 w 39521"/>
                <a:gd name="connsiteY1" fmla="*/ 0 h 197860"/>
                <a:gd name="connsiteX2" fmla="*/ 39521 w 39521"/>
                <a:gd name="connsiteY2" fmla="*/ 197861 h 197860"/>
                <a:gd name="connsiteX3" fmla="*/ 0 w 39521"/>
                <a:gd name="connsiteY3" fmla="*/ 197861 h 19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97860">
                  <a:moveTo>
                    <a:pt x="0" y="0"/>
                  </a:moveTo>
                  <a:lnTo>
                    <a:pt x="39521" y="0"/>
                  </a:lnTo>
                  <a:lnTo>
                    <a:pt x="39521" y="197861"/>
                  </a:lnTo>
                  <a:lnTo>
                    <a:pt x="0" y="197861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0" name="Freeform 600">
              <a:extLst>
                <a:ext uri="{FF2B5EF4-FFF2-40B4-BE49-F238E27FC236}">
                  <a16:creationId xmlns:a16="http://schemas.microsoft.com/office/drawing/2014/main" id="{22001305-23B5-9E91-B5F5-24888E696C35}"/>
                </a:ext>
              </a:extLst>
            </p:cNvPr>
            <p:cNvSpPr/>
            <p:nvPr/>
          </p:nvSpPr>
          <p:spPr>
            <a:xfrm>
              <a:off x="7779963" y="4776734"/>
              <a:ext cx="39521" cy="267626"/>
            </a:xfrm>
            <a:custGeom>
              <a:avLst/>
              <a:gdLst>
                <a:gd name="connsiteX0" fmla="*/ 0 w 39521"/>
                <a:gd name="connsiteY0" fmla="*/ 0 h 267626"/>
                <a:gd name="connsiteX1" fmla="*/ 39521 w 39521"/>
                <a:gd name="connsiteY1" fmla="*/ 0 h 267626"/>
                <a:gd name="connsiteX2" fmla="*/ 39521 w 39521"/>
                <a:gd name="connsiteY2" fmla="*/ 267627 h 267626"/>
                <a:gd name="connsiteX3" fmla="*/ 0 w 39521"/>
                <a:gd name="connsiteY3" fmla="*/ 267627 h 2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67626">
                  <a:moveTo>
                    <a:pt x="0" y="0"/>
                  </a:moveTo>
                  <a:lnTo>
                    <a:pt x="39521" y="0"/>
                  </a:lnTo>
                  <a:lnTo>
                    <a:pt x="39521" y="267627"/>
                  </a:lnTo>
                  <a:lnTo>
                    <a:pt x="0" y="267627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1" name="Freeform 601">
              <a:extLst>
                <a:ext uri="{FF2B5EF4-FFF2-40B4-BE49-F238E27FC236}">
                  <a16:creationId xmlns:a16="http://schemas.microsoft.com/office/drawing/2014/main" id="{7E09723B-8BDB-CCCC-BF2F-409D4A2291C5}"/>
                </a:ext>
              </a:extLst>
            </p:cNvPr>
            <p:cNvSpPr/>
            <p:nvPr/>
          </p:nvSpPr>
          <p:spPr>
            <a:xfrm>
              <a:off x="7859005" y="4776734"/>
              <a:ext cx="39521" cy="290882"/>
            </a:xfrm>
            <a:custGeom>
              <a:avLst/>
              <a:gdLst>
                <a:gd name="connsiteX0" fmla="*/ 0 w 39521"/>
                <a:gd name="connsiteY0" fmla="*/ 0 h 290882"/>
                <a:gd name="connsiteX1" fmla="*/ 39521 w 39521"/>
                <a:gd name="connsiteY1" fmla="*/ 0 h 290882"/>
                <a:gd name="connsiteX2" fmla="*/ 39521 w 39521"/>
                <a:gd name="connsiteY2" fmla="*/ 290882 h 290882"/>
                <a:gd name="connsiteX3" fmla="*/ 0 w 39521"/>
                <a:gd name="connsiteY3" fmla="*/ 290882 h 29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290882">
                  <a:moveTo>
                    <a:pt x="0" y="0"/>
                  </a:moveTo>
                  <a:lnTo>
                    <a:pt x="39521" y="0"/>
                  </a:lnTo>
                  <a:lnTo>
                    <a:pt x="39521" y="290882"/>
                  </a:lnTo>
                  <a:lnTo>
                    <a:pt x="0" y="290882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2" name="Freeform 602">
              <a:extLst>
                <a:ext uri="{FF2B5EF4-FFF2-40B4-BE49-F238E27FC236}">
                  <a16:creationId xmlns:a16="http://schemas.microsoft.com/office/drawing/2014/main" id="{98C2B40F-2FA8-24D8-6A49-3784F2E85536}"/>
                </a:ext>
              </a:extLst>
            </p:cNvPr>
            <p:cNvSpPr/>
            <p:nvPr/>
          </p:nvSpPr>
          <p:spPr>
            <a:xfrm>
              <a:off x="8016837" y="4776734"/>
              <a:ext cx="39521" cy="337392"/>
            </a:xfrm>
            <a:custGeom>
              <a:avLst/>
              <a:gdLst>
                <a:gd name="connsiteX0" fmla="*/ 0 w 39521"/>
                <a:gd name="connsiteY0" fmla="*/ 0 h 337392"/>
                <a:gd name="connsiteX1" fmla="*/ 39521 w 39521"/>
                <a:gd name="connsiteY1" fmla="*/ 0 h 337392"/>
                <a:gd name="connsiteX2" fmla="*/ 39521 w 39521"/>
                <a:gd name="connsiteY2" fmla="*/ 337393 h 337392"/>
                <a:gd name="connsiteX3" fmla="*/ 0 w 39521"/>
                <a:gd name="connsiteY3" fmla="*/ 337393 h 33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37392">
                  <a:moveTo>
                    <a:pt x="0" y="0"/>
                  </a:moveTo>
                  <a:lnTo>
                    <a:pt x="39521" y="0"/>
                  </a:lnTo>
                  <a:lnTo>
                    <a:pt x="39521" y="337393"/>
                  </a:lnTo>
                  <a:lnTo>
                    <a:pt x="0" y="33739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3" name="Freeform 603">
              <a:extLst>
                <a:ext uri="{FF2B5EF4-FFF2-40B4-BE49-F238E27FC236}">
                  <a16:creationId xmlns:a16="http://schemas.microsoft.com/office/drawing/2014/main" id="{549D4898-EE97-E10E-7DBF-1F4F55AB8861}"/>
                </a:ext>
              </a:extLst>
            </p:cNvPr>
            <p:cNvSpPr/>
            <p:nvPr/>
          </p:nvSpPr>
          <p:spPr>
            <a:xfrm>
              <a:off x="8609022" y="4776734"/>
              <a:ext cx="39521" cy="907593"/>
            </a:xfrm>
            <a:custGeom>
              <a:avLst/>
              <a:gdLst>
                <a:gd name="connsiteX0" fmla="*/ 0 w 39521"/>
                <a:gd name="connsiteY0" fmla="*/ 0 h 907593"/>
                <a:gd name="connsiteX1" fmla="*/ 39521 w 39521"/>
                <a:gd name="connsiteY1" fmla="*/ 0 h 907593"/>
                <a:gd name="connsiteX2" fmla="*/ 39521 w 39521"/>
                <a:gd name="connsiteY2" fmla="*/ 907594 h 907593"/>
                <a:gd name="connsiteX3" fmla="*/ 0 w 39521"/>
                <a:gd name="connsiteY3" fmla="*/ 907594 h 9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07593">
                  <a:moveTo>
                    <a:pt x="0" y="0"/>
                  </a:moveTo>
                  <a:lnTo>
                    <a:pt x="39521" y="0"/>
                  </a:lnTo>
                  <a:lnTo>
                    <a:pt x="39521" y="907594"/>
                  </a:lnTo>
                  <a:lnTo>
                    <a:pt x="0" y="90759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57" name="Graphic 219">
            <a:extLst>
              <a:ext uri="{FF2B5EF4-FFF2-40B4-BE49-F238E27FC236}">
                <a16:creationId xmlns:a16="http://schemas.microsoft.com/office/drawing/2014/main" id="{F0A25564-B359-A2E1-D607-E4F45312B113}"/>
              </a:ext>
            </a:extLst>
          </p:cNvPr>
          <p:cNvGrpSpPr/>
          <p:nvPr/>
        </p:nvGrpSpPr>
        <p:grpSpPr>
          <a:xfrm>
            <a:off x="8042350" y="3699451"/>
            <a:ext cx="592153" cy="872647"/>
            <a:chOff x="8056358" y="4776734"/>
            <a:chExt cx="789537" cy="1163529"/>
          </a:xfrm>
          <a:solidFill>
            <a:schemeClr val="accent1"/>
          </a:solidFill>
        </p:grpSpPr>
        <p:sp>
          <p:nvSpPr>
            <p:cNvPr id="77" name="Freeform 557">
              <a:extLst>
                <a:ext uri="{FF2B5EF4-FFF2-40B4-BE49-F238E27FC236}">
                  <a16:creationId xmlns:a16="http://schemas.microsoft.com/office/drawing/2014/main" id="{5C563C46-FDF4-78A4-FDB3-B41AB27D5C81}"/>
                </a:ext>
              </a:extLst>
            </p:cNvPr>
            <p:cNvSpPr/>
            <p:nvPr/>
          </p:nvSpPr>
          <p:spPr>
            <a:xfrm>
              <a:off x="8056358" y="4776734"/>
              <a:ext cx="39521" cy="360648"/>
            </a:xfrm>
            <a:custGeom>
              <a:avLst/>
              <a:gdLst>
                <a:gd name="connsiteX0" fmla="*/ 0 w 39521"/>
                <a:gd name="connsiteY0" fmla="*/ 0 h 360648"/>
                <a:gd name="connsiteX1" fmla="*/ 39521 w 39521"/>
                <a:gd name="connsiteY1" fmla="*/ 0 h 360648"/>
                <a:gd name="connsiteX2" fmla="*/ 39521 w 39521"/>
                <a:gd name="connsiteY2" fmla="*/ 360648 h 360648"/>
                <a:gd name="connsiteX3" fmla="*/ 0 w 39521"/>
                <a:gd name="connsiteY3" fmla="*/ 360648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360648">
                  <a:moveTo>
                    <a:pt x="0" y="0"/>
                  </a:moveTo>
                  <a:lnTo>
                    <a:pt x="39521" y="0"/>
                  </a:lnTo>
                  <a:lnTo>
                    <a:pt x="39521" y="360648"/>
                  </a:lnTo>
                  <a:lnTo>
                    <a:pt x="0" y="36064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8" name="Freeform 558">
              <a:extLst>
                <a:ext uri="{FF2B5EF4-FFF2-40B4-BE49-F238E27FC236}">
                  <a16:creationId xmlns:a16="http://schemas.microsoft.com/office/drawing/2014/main" id="{58F67C04-0D6A-AC6E-84D5-7A4C3DF5B9BE}"/>
                </a:ext>
              </a:extLst>
            </p:cNvPr>
            <p:cNvSpPr/>
            <p:nvPr/>
          </p:nvSpPr>
          <p:spPr>
            <a:xfrm>
              <a:off x="8174668" y="4776734"/>
              <a:ext cx="39521" cy="465487"/>
            </a:xfrm>
            <a:custGeom>
              <a:avLst/>
              <a:gdLst>
                <a:gd name="connsiteX0" fmla="*/ 0 w 39521"/>
                <a:gd name="connsiteY0" fmla="*/ 0 h 465487"/>
                <a:gd name="connsiteX1" fmla="*/ 39521 w 39521"/>
                <a:gd name="connsiteY1" fmla="*/ 0 h 465487"/>
                <a:gd name="connsiteX2" fmla="*/ 39521 w 39521"/>
                <a:gd name="connsiteY2" fmla="*/ 465488 h 465487"/>
                <a:gd name="connsiteX3" fmla="*/ 0 w 39521"/>
                <a:gd name="connsiteY3" fmla="*/ 465488 h 46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465487">
                  <a:moveTo>
                    <a:pt x="0" y="0"/>
                  </a:moveTo>
                  <a:lnTo>
                    <a:pt x="39521" y="0"/>
                  </a:lnTo>
                  <a:lnTo>
                    <a:pt x="39521" y="465488"/>
                  </a:lnTo>
                  <a:lnTo>
                    <a:pt x="0" y="46548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9" name="Freeform 559">
              <a:extLst>
                <a:ext uri="{FF2B5EF4-FFF2-40B4-BE49-F238E27FC236}">
                  <a16:creationId xmlns:a16="http://schemas.microsoft.com/office/drawing/2014/main" id="{B4E04001-643B-3D69-0D06-E12811FE2490}"/>
                </a:ext>
              </a:extLst>
            </p:cNvPr>
            <p:cNvSpPr/>
            <p:nvPr/>
          </p:nvSpPr>
          <p:spPr>
            <a:xfrm>
              <a:off x="8293105" y="4776734"/>
              <a:ext cx="39521" cy="511998"/>
            </a:xfrm>
            <a:custGeom>
              <a:avLst/>
              <a:gdLst>
                <a:gd name="connsiteX0" fmla="*/ 0 w 39521"/>
                <a:gd name="connsiteY0" fmla="*/ 0 h 511998"/>
                <a:gd name="connsiteX1" fmla="*/ 39521 w 39521"/>
                <a:gd name="connsiteY1" fmla="*/ 0 h 511998"/>
                <a:gd name="connsiteX2" fmla="*/ 39521 w 39521"/>
                <a:gd name="connsiteY2" fmla="*/ 511999 h 511998"/>
                <a:gd name="connsiteX3" fmla="*/ 0 w 39521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11998">
                  <a:moveTo>
                    <a:pt x="0" y="0"/>
                  </a:moveTo>
                  <a:lnTo>
                    <a:pt x="39521" y="0"/>
                  </a:lnTo>
                  <a:lnTo>
                    <a:pt x="39521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0" name="Freeform 560">
              <a:extLst>
                <a:ext uri="{FF2B5EF4-FFF2-40B4-BE49-F238E27FC236}">
                  <a16:creationId xmlns:a16="http://schemas.microsoft.com/office/drawing/2014/main" id="{C447D26A-4309-245B-657D-574CC3CD3105}"/>
                </a:ext>
              </a:extLst>
            </p:cNvPr>
            <p:cNvSpPr/>
            <p:nvPr/>
          </p:nvSpPr>
          <p:spPr>
            <a:xfrm>
              <a:off x="8332753" y="4776734"/>
              <a:ext cx="39521" cy="511998"/>
            </a:xfrm>
            <a:custGeom>
              <a:avLst/>
              <a:gdLst>
                <a:gd name="connsiteX0" fmla="*/ 0 w 39521"/>
                <a:gd name="connsiteY0" fmla="*/ 0 h 511998"/>
                <a:gd name="connsiteX1" fmla="*/ 39521 w 39521"/>
                <a:gd name="connsiteY1" fmla="*/ 0 h 511998"/>
                <a:gd name="connsiteX2" fmla="*/ 39521 w 39521"/>
                <a:gd name="connsiteY2" fmla="*/ 511999 h 511998"/>
                <a:gd name="connsiteX3" fmla="*/ 0 w 39521"/>
                <a:gd name="connsiteY3" fmla="*/ 511999 h 511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511998">
                  <a:moveTo>
                    <a:pt x="0" y="0"/>
                  </a:moveTo>
                  <a:lnTo>
                    <a:pt x="39521" y="0"/>
                  </a:lnTo>
                  <a:lnTo>
                    <a:pt x="39521" y="511999"/>
                  </a:lnTo>
                  <a:lnTo>
                    <a:pt x="0" y="51199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1" name="Freeform 561">
              <a:extLst>
                <a:ext uri="{FF2B5EF4-FFF2-40B4-BE49-F238E27FC236}">
                  <a16:creationId xmlns:a16="http://schemas.microsoft.com/office/drawing/2014/main" id="{6226082F-BE86-162B-75A0-090A3DE6A15B}"/>
                </a:ext>
              </a:extLst>
            </p:cNvPr>
            <p:cNvSpPr/>
            <p:nvPr/>
          </p:nvSpPr>
          <p:spPr>
            <a:xfrm>
              <a:off x="8411669" y="4776734"/>
              <a:ext cx="39521" cy="605019"/>
            </a:xfrm>
            <a:custGeom>
              <a:avLst/>
              <a:gdLst>
                <a:gd name="connsiteX0" fmla="*/ 0 w 39521"/>
                <a:gd name="connsiteY0" fmla="*/ 0 h 605019"/>
                <a:gd name="connsiteX1" fmla="*/ 39521 w 39521"/>
                <a:gd name="connsiteY1" fmla="*/ 0 h 605019"/>
                <a:gd name="connsiteX2" fmla="*/ 39521 w 39521"/>
                <a:gd name="connsiteY2" fmla="*/ 605020 h 605019"/>
                <a:gd name="connsiteX3" fmla="*/ 0 w 39521"/>
                <a:gd name="connsiteY3" fmla="*/ 605020 h 60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05019">
                  <a:moveTo>
                    <a:pt x="0" y="0"/>
                  </a:moveTo>
                  <a:lnTo>
                    <a:pt x="39521" y="0"/>
                  </a:lnTo>
                  <a:lnTo>
                    <a:pt x="39521" y="605020"/>
                  </a:lnTo>
                  <a:lnTo>
                    <a:pt x="0" y="60502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2" name="Freeform 562">
              <a:extLst>
                <a:ext uri="{FF2B5EF4-FFF2-40B4-BE49-F238E27FC236}">
                  <a16:creationId xmlns:a16="http://schemas.microsoft.com/office/drawing/2014/main" id="{216CE3D3-3D7A-DBB0-33C0-7E75911A6957}"/>
                </a:ext>
              </a:extLst>
            </p:cNvPr>
            <p:cNvSpPr/>
            <p:nvPr/>
          </p:nvSpPr>
          <p:spPr>
            <a:xfrm>
              <a:off x="8451190" y="4776734"/>
              <a:ext cx="39521" cy="605019"/>
            </a:xfrm>
            <a:custGeom>
              <a:avLst/>
              <a:gdLst>
                <a:gd name="connsiteX0" fmla="*/ 0 w 39521"/>
                <a:gd name="connsiteY0" fmla="*/ 0 h 605019"/>
                <a:gd name="connsiteX1" fmla="*/ 39521 w 39521"/>
                <a:gd name="connsiteY1" fmla="*/ 0 h 605019"/>
                <a:gd name="connsiteX2" fmla="*/ 39521 w 39521"/>
                <a:gd name="connsiteY2" fmla="*/ 605020 h 605019"/>
                <a:gd name="connsiteX3" fmla="*/ 0 w 39521"/>
                <a:gd name="connsiteY3" fmla="*/ 605020 h 605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05019">
                  <a:moveTo>
                    <a:pt x="0" y="0"/>
                  </a:moveTo>
                  <a:lnTo>
                    <a:pt x="39521" y="0"/>
                  </a:lnTo>
                  <a:lnTo>
                    <a:pt x="39521" y="605020"/>
                  </a:lnTo>
                  <a:lnTo>
                    <a:pt x="0" y="605020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3" name="Freeform 563">
              <a:extLst>
                <a:ext uri="{FF2B5EF4-FFF2-40B4-BE49-F238E27FC236}">
                  <a16:creationId xmlns:a16="http://schemas.microsoft.com/office/drawing/2014/main" id="{90F83D6B-92F9-BD40-6B58-F1B8F630DFCC}"/>
                </a:ext>
              </a:extLst>
            </p:cNvPr>
            <p:cNvSpPr/>
            <p:nvPr/>
          </p:nvSpPr>
          <p:spPr>
            <a:xfrm>
              <a:off x="8490585" y="4776734"/>
              <a:ext cx="39521" cy="639966"/>
            </a:xfrm>
            <a:custGeom>
              <a:avLst/>
              <a:gdLst>
                <a:gd name="connsiteX0" fmla="*/ 0 w 39521"/>
                <a:gd name="connsiteY0" fmla="*/ 0 h 639966"/>
                <a:gd name="connsiteX1" fmla="*/ 39521 w 39521"/>
                <a:gd name="connsiteY1" fmla="*/ 0 h 639966"/>
                <a:gd name="connsiteX2" fmla="*/ 39521 w 39521"/>
                <a:gd name="connsiteY2" fmla="*/ 639966 h 639966"/>
                <a:gd name="connsiteX3" fmla="*/ 0 w 39521"/>
                <a:gd name="connsiteY3" fmla="*/ 639966 h 63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639966">
                  <a:moveTo>
                    <a:pt x="0" y="0"/>
                  </a:moveTo>
                  <a:lnTo>
                    <a:pt x="39521" y="0"/>
                  </a:lnTo>
                  <a:lnTo>
                    <a:pt x="39521" y="639966"/>
                  </a:lnTo>
                  <a:lnTo>
                    <a:pt x="0" y="639966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4" name="Freeform 564">
              <a:extLst>
                <a:ext uri="{FF2B5EF4-FFF2-40B4-BE49-F238E27FC236}">
                  <a16:creationId xmlns:a16="http://schemas.microsoft.com/office/drawing/2014/main" id="{0C6BD128-9E6B-3465-9BF8-1809CF4FC67F}"/>
                </a:ext>
              </a:extLst>
            </p:cNvPr>
            <p:cNvSpPr/>
            <p:nvPr/>
          </p:nvSpPr>
          <p:spPr>
            <a:xfrm>
              <a:off x="8530106" y="4776734"/>
              <a:ext cx="39521" cy="861082"/>
            </a:xfrm>
            <a:custGeom>
              <a:avLst/>
              <a:gdLst>
                <a:gd name="connsiteX0" fmla="*/ 0 w 39521"/>
                <a:gd name="connsiteY0" fmla="*/ 0 h 861082"/>
                <a:gd name="connsiteX1" fmla="*/ 39521 w 39521"/>
                <a:gd name="connsiteY1" fmla="*/ 0 h 861082"/>
                <a:gd name="connsiteX2" fmla="*/ 39521 w 39521"/>
                <a:gd name="connsiteY2" fmla="*/ 861083 h 861082"/>
                <a:gd name="connsiteX3" fmla="*/ 0 w 39521"/>
                <a:gd name="connsiteY3" fmla="*/ 861083 h 86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861082">
                  <a:moveTo>
                    <a:pt x="0" y="0"/>
                  </a:moveTo>
                  <a:lnTo>
                    <a:pt x="39521" y="0"/>
                  </a:lnTo>
                  <a:lnTo>
                    <a:pt x="39521" y="861083"/>
                  </a:lnTo>
                  <a:lnTo>
                    <a:pt x="0" y="861083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5" name="Freeform 565">
              <a:extLst>
                <a:ext uri="{FF2B5EF4-FFF2-40B4-BE49-F238E27FC236}">
                  <a16:creationId xmlns:a16="http://schemas.microsoft.com/office/drawing/2014/main" id="{630C5AB7-407C-8872-D101-DF81F3BAE356}"/>
                </a:ext>
              </a:extLst>
            </p:cNvPr>
            <p:cNvSpPr/>
            <p:nvPr/>
          </p:nvSpPr>
          <p:spPr>
            <a:xfrm>
              <a:off x="8569627" y="4776734"/>
              <a:ext cx="39521" cy="907593"/>
            </a:xfrm>
            <a:custGeom>
              <a:avLst/>
              <a:gdLst>
                <a:gd name="connsiteX0" fmla="*/ 0 w 39521"/>
                <a:gd name="connsiteY0" fmla="*/ 0 h 907593"/>
                <a:gd name="connsiteX1" fmla="*/ 39521 w 39521"/>
                <a:gd name="connsiteY1" fmla="*/ 0 h 907593"/>
                <a:gd name="connsiteX2" fmla="*/ 39521 w 39521"/>
                <a:gd name="connsiteY2" fmla="*/ 907594 h 907593"/>
                <a:gd name="connsiteX3" fmla="*/ 0 w 39521"/>
                <a:gd name="connsiteY3" fmla="*/ 907594 h 90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907593">
                  <a:moveTo>
                    <a:pt x="0" y="0"/>
                  </a:moveTo>
                  <a:lnTo>
                    <a:pt x="39521" y="0"/>
                  </a:lnTo>
                  <a:lnTo>
                    <a:pt x="39521" y="907594"/>
                  </a:lnTo>
                  <a:lnTo>
                    <a:pt x="0" y="907594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6" name="Freeform 566">
              <a:extLst>
                <a:ext uri="{FF2B5EF4-FFF2-40B4-BE49-F238E27FC236}">
                  <a16:creationId xmlns:a16="http://schemas.microsoft.com/office/drawing/2014/main" id="{947A103A-B906-077A-4652-B162D4850BBE}"/>
                </a:ext>
              </a:extLst>
            </p:cNvPr>
            <p:cNvSpPr/>
            <p:nvPr/>
          </p:nvSpPr>
          <p:spPr>
            <a:xfrm>
              <a:off x="8648543" y="4776734"/>
              <a:ext cx="39521" cy="1070507"/>
            </a:xfrm>
            <a:custGeom>
              <a:avLst/>
              <a:gdLst>
                <a:gd name="connsiteX0" fmla="*/ 0 w 39521"/>
                <a:gd name="connsiteY0" fmla="*/ 0 h 1070507"/>
                <a:gd name="connsiteX1" fmla="*/ 39521 w 39521"/>
                <a:gd name="connsiteY1" fmla="*/ 0 h 1070507"/>
                <a:gd name="connsiteX2" fmla="*/ 39521 w 39521"/>
                <a:gd name="connsiteY2" fmla="*/ 1070508 h 1070507"/>
                <a:gd name="connsiteX3" fmla="*/ 0 w 39521"/>
                <a:gd name="connsiteY3" fmla="*/ 1070508 h 107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070507">
                  <a:moveTo>
                    <a:pt x="0" y="0"/>
                  </a:moveTo>
                  <a:lnTo>
                    <a:pt x="39521" y="0"/>
                  </a:lnTo>
                  <a:lnTo>
                    <a:pt x="39521" y="1070508"/>
                  </a:lnTo>
                  <a:lnTo>
                    <a:pt x="0" y="1070508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7" name="Freeform 567">
              <a:extLst>
                <a:ext uri="{FF2B5EF4-FFF2-40B4-BE49-F238E27FC236}">
                  <a16:creationId xmlns:a16="http://schemas.microsoft.com/office/drawing/2014/main" id="{9B5C8501-137A-206E-8FD0-9AFE1DDC41FE}"/>
                </a:ext>
              </a:extLst>
            </p:cNvPr>
            <p:cNvSpPr/>
            <p:nvPr/>
          </p:nvSpPr>
          <p:spPr>
            <a:xfrm>
              <a:off x="8687937" y="4776734"/>
              <a:ext cx="39521" cy="1163529"/>
            </a:xfrm>
            <a:custGeom>
              <a:avLst/>
              <a:gdLst>
                <a:gd name="connsiteX0" fmla="*/ 0 w 39521"/>
                <a:gd name="connsiteY0" fmla="*/ 0 h 1163529"/>
                <a:gd name="connsiteX1" fmla="*/ 39521 w 39521"/>
                <a:gd name="connsiteY1" fmla="*/ 0 h 1163529"/>
                <a:gd name="connsiteX2" fmla="*/ 39521 w 39521"/>
                <a:gd name="connsiteY2" fmla="*/ 1163529 h 1163529"/>
                <a:gd name="connsiteX3" fmla="*/ 0 w 39521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3529">
                  <a:moveTo>
                    <a:pt x="0" y="0"/>
                  </a:moveTo>
                  <a:lnTo>
                    <a:pt x="39521" y="0"/>
                  </a:lnTo>
                  <a:lnTo>
                    <a:pt x="39521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8" name="Freeform 568">
              <a:extLst>
                <a:ext uri="{FF2B5EF4-FFF2-40B4-BE49-F238E27FC236}">
                  <a16:creationId xmlns:a16="http://schemas.microsoft.com/office/drawing/2014/main" id="{DBF47615-2F09-D7E7-4F09-167FFCF8EADD}"/>
                </a:ext>
              </a:extLst>
            </p:cNvPr>
            <p:cNvSpPr/>
            <p:nvPr/>
          </p:nvSpPr>
          <p:spPr>
            <a:xfrm>
              <a:off x="8727459" y="4776734"/>
              <a:ext cx="39521" cy="1163529"/>
            </a:xfrm>
            <a:custGeom>
              <a:avLst/>
              <a:gdLst>
                <a:gd name="connsiteX0" fmla="*/ 0 w 39521"/>
                <a:gd name="connsiteY0" fmla="*/ 0 h 1163529"/>
                <a:gd name="connsiteX1" fmla="*/ 39521 w 39521"/>
                <a:gd name="connsiteY1" fmla="*/ 0 h 1163529"/>
                <a:gd name="connsiteX2" fmla="*/ 39521 w 39521"/>
                <a:gd name="connsiteY2" fmla="*/ 1163529 h 1163529"/>
                <a:gd name="connsiteX3" fmla="*/ 0 w 39521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3529">
                  <a:moveTo>
                    <a:pt x="0" y="0"/>
                  </a:moveTo>
                  <a:lnTo>
                    <a:pt x="39521" y="0"/>
                  </a:lnTo>
                  <a:lnTo>
                    <a:pt x="39521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9" name="Freeform 569">
              <a:extLst>
                <a:ext uri="{FF2B5EF4-FFF2-40B4-BE49-F238E27FC236}">
                  <a16:creationId xmlns:a16="http://schemas.microsoft.com/office/drawing/2014/main" id="{65859417-E9DD-9074-A6E1-46C450EDDA38}"/>
                </a:ext>
              </a:extLst>
            </p:cNvPr>
            <p:cNvSpPr/>
            <p:nvPr/>
          </p:nvSpPr>
          <p:spPr>
            <a:xfrm>
              <a:off x="8766980" y="4776734"/>
              <a:ext cx="39521" cy="1163529"/>
            </a:xfrm>
            <a:custGeom>
              <a:avLst/>
              <a:gdLst>
                <a:gd name="connsiteX0" fmla="*/ 0 w 39521"/>
                <a:gd name="connsiteY0" fmla="*/ 0 h 1163529"/>
                <a:gd name="connsiteX1" fmla="*/ 39521 w 39521"/>
                <a:gd name="connsiteY1" fmla="*/ 0 h 1163529"/>
                <a:gd name="connsiteX2" fmla="*/ 39521 w 39521"/>
                <a:gd name="connsiteY2" fmla="*/ 1163529 h 1163529"/>
                <a:gd name="connsiteX3" fmla="*/ 0 w 39521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3529">
                  <a:moveTo>
                    <a:pt x="0" y="0"/>
                  </a:moveTo>
                  <a:lnTo>
                    <a:pt x="39521" y="0"/>
                  </a:lnTo>
                  <a:lnTo>
                    <a:pt x="39521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0" name="Freeform 570">
              <a:extLst>
                <a:ext uri="{FF2B5EF4-FFF2-40B4-BE49-F238E27FC236}">
                  <a16:creationId xmlns:a16="http://schemas.microsoft.com/office/drawing/2014/main" id="{D97530ED-E773-1637-A202-B35610A3CF37}"/>
                </a:ext>
              </a:extLst>
            </p:cNvPr>
            <p:cNvSpPr/>
            <p:nvPr/>
          </p:nvSpPr>
          <p:spPr>
            <a:xfrm>
              <a:off x="8806374" y="4776734"/>
              <a:ext cx="39521" cy="1163529"/>
            </a:xfrm>
            <a:custGeom>
              <a:avLst/>
              <a:gdLst>
                <a:gd name="connsiteX0" fmla="*/ 0 w 39521"/>
                <a:gd name="connsiteY0" fmla="*/ 0 h 1163529"/>
                <a:gd name="connsiteX1" fmla="*/ 39521 w 39521"/>
                <a:gd name="connsiteY1" fmla="*/ 0 h 1163529"/>
                <a:gd name="connsiteX2" fmla="*/ 39521 w 39521"/>
                <a:gd name="connsiteY2" fmla="*/ 1163529 h 1163529"/>
                <a:gd name="connsiteX3" fmla="*/ 0 w 39521"/>
                <a:gd name="connsiteY3" fmla="*/ 1163529 h 1163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1" h="1163529">
                  <a:moveTo>
                    <a:pt x="0" y="0"/>
                  </a:moveTo>
                  <a:lnTo>
                    <a:pt x="39521" y="0"/>
                  </a:lnTo>
                  <a:lnTo>
                    <a:pt x="39521" y="1163529"/>
                  </a:lnTo>
                  <a:lnTo>
                    <a:pt x="0" y="1163529"/>
                  </a:lnTo>
                  <a:close/>
                </a:path>
              </a:pathLst>
            </a:custGeom>
            <a:grpFill/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58" name="Freeform 538">
            <a:extLst>
              <a:ext uri="{FF2B5EF4-FFF2-40B4-BE49-F238E27FC236}">
                <a16:creationId xmlns:a16="http://schemas.microsoft.com/office/drawing/2014/main" id="{927E46A5-E270-3343-81B9-3675AD4D8B03}"/>
              </a:ext>
            </a:extLst>
          </p:cNvPr>
          <p:cNvSpPr/>
          <p:nvPr/>
        </p:nvSpPr>
        <p:spPr>
          <a:xfrm>
            <a:off x="5066430" y="3699451"/>
            <a:ext cx="3568073" cy="9530"/>
          </a:xfrm>
          <a:custGeom>
            <a:avLst/>
            <a:gdLst>
              <a:gd name="connsiteX0" fmla="*/ 0 w 4757431"/>
              <a:gd name="connsiteY0" fmla="*/ 0 h 12707"/>
              <a:gd name="connsiteX1" fmla="*/ 4757432 w 4757431"/>
              <a:gd name="connsiteY1" fmla="*/ 0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431" h="12707">
                <a:moveTo>
                  <a:pt x="0" y="0"/>
                </a:moveTo>
                <a:lnTo>
                  <a:pt x="4757432" y="0"/>
                </a:lnTo>
              </a:path>
            </a:pathLst>
          </a:custGeom>
          <a:ln w="12707" cap="flat">
            <a:solidFill>
              <a:srgbClr val="4A4949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59" name="Graphic 219">
            <a:extLst>
              <a:ext uri="{FF2B5EF4-FFF2-40B4-BE49-F238E27FC236}">
                <a16:creationId xmlns:a16="http://schemas.microsoft.com/office/drawing/2014/main" id="{04261086-39E8-0A74-1DD5-866CFDC11518}"/>
              </a:ext>
            </a:extLst>
          </p:cNvPr>
          <p:cNvGrpSpPr/>
          <p:nvPr/>
        </p:nvGrpSpPr>
        <p:grpSpPr>
          <a:xfrm>
            <a:off x="5066430" y="3524940"/>
            <a:ext cx="3568073" cy="436323"/>
            <a:chOff x="4088464" y="4544054"/>
            <a:chExt cx="4757431" cy="581764"/>
          </a:xfrm>
        </p:grpSpPr>
        <p:sp>
          <p:nvSpPr>
            <p:cNvPr id="75" name="Freeform 555">
              <a:extLst>
                <a:ext uri="{FF2B5EF4-FFF2-40B4-BE49-F238E27FC236}">
                  <a16:creationId xmlns:a16="http://schemas.microsoft.com/office/drawing/2014/main" id="{5440F788-D76B-7D69-3BBA-CEA8EA590245}"/>
                </a:ext>
              </a:extLst>
            </p:cNvPr>
            <p:cNvSpPr/>
            <p:nvPr/>
          </p:nvSpPr>
          <p:spPr>
            <a:xfrm>
              <a:off x="4088464" y="5125818"/>
              <a:ext cx="4757431" cy="12707"/>
            </a:xfrm>
            <a:custGeom>
              <a:avLst/>
              <a:gdLst>
                <a:gd name="connsiteX0" fmla="*/ 0 w 4757431"/>
                <a:gd name="connsiteY0" fmla="*/ 0 h 12707"/>
                <a:gd name="connsiteX1" fmla="*/ 4757432 w 4757431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7431" h="12707">
                  <a:moveTo>
                    <a:pt x="0" y="0"/>
                  </a:moveTo>
                  <a:lnTo>
                    <a:pt x="4757432" y="0"/>
                  </a:lnTo>
                </a:path>
              </a:pathLst>
            </a:custGeom>
            <a:ln w="12707" cap="flat">
              <a:solidFill>
                <a:srgbClr val="4A4949"/>
              </a:solidFill>
              <a:custDash>
                <a:ds d="0" sp="0"/>
                <a:ds d="300000" sp="225000"/>
              </a:custDash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6" name="Freeform 556">
              <a:extLst>
                <a:ext uri="{FF2B5EF4-FFF2-40B4-BE49-F238E27FC236}">
                  <a16:creationId xmlns:a16="http://schemas.microsoft.com/office/drawing/2014/main" id="{24166199-32E4-50D0-B6EE-2EDB43141B16}"/>
                </a:ext>
              </a:extLst>
            </p:cNvPr>
            <p:cNvSpPr/>
            <p:nvPr/>
          </p:nvSpPr>
          <p:spPr>
            <a:xfrm>
              <a:off x="4088464" y="4544054"/>
              <a:ext cx="4757431" cy="12707"/>
            </a:xfrm>
            <a:custGeom>
              <a:avLst/>
              <a:gdLst>
                <a:gd name="connsiteX0" fmla="*/ 0 w 4757431"/>
                <a:gd name="connsiteY0" fmla="*/ 0 h 12707"/>
                <a:gd name="connsiteX1" fmla="*/ 4757432 w 4757431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7431" h="12707">
                  <a:moveTo>
                    <a:pt x="0" y="0"/>
                  </a:moveTo>
                  <a:lnTo>
                    <a:pt x="4757432" y="0"/>
                  </a:lnTo>
                </a:path>
              </a:pathLst>
            </a:custGeom>
            <a:ln w="12707" cap="flat">
              <a:solidFill>
                <a:srgbClr val="4A4949"/>
              </a:solidFill>
              <a:custDash>
                <a:ds d="0" sp="0"/>
                <a:ds d="300000" sp="225000"/>
              </a:custDash>
              <a:miter/>
            </a:ln>
          </p:spPr>
          <p:txBody>
            <a:bodyPr rtlCol="0" anchor="ctr"/>
            <a:lstStyle/>
            <a:p>
              <a:pPr defTabSz="914240"/>
              <a:endParaRPr lang="en-US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60" name="Freeform 540">
            <a:extLst>
              <a:ext uri="{FF2B5EF4-FFF2-40B4-BE49-F238E27FC236}">
                <a16:creationId xmlns:a16="http://schemas.microsoft.com/office/drawing/2014/main" id="{61146AA9-A0F4-94D3-8353-875275156086}"/>
              </a:ext>
            </a:extLst>
          </p:cNvPr>
          <p:cNvSpPr/>
          <p:nvPr/>
        </p:nvSpPr>
        <p:spPr>
          <a:xfrm>
            <a:off x="5066430" y="2826709"/>
            <a:ext cx="9530" cy="1745389"/>
          </a:xfrm>
          <a:custGeom>
            <a:avLst/>
            <a:gdLst>
              <a:gd name="connsiteX0" fmla="*/ 0 w 12707"/>
              <a:gd name="connsiteY0" fmla="*/ 0 h 2327185"/>
              <a:gd name="connsiteX1" fmla="*/ 0 w 12707"/>
              <a:gd name="connsiteY1" fmla="*/ 2327185 h 232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7" h="2327185">
                <a:moveTo>
                  <a:pt x="0" y="0"/>
                </a:moveTo>
                <a:lnTo>
                  <a:pt x="0" y="2327185"/>
                </a:lnTo>
              </a:path>
            </a:pathLst>
          </a:custGeom>
          <a:ln w="12707" cap="sq">
            <a:solidFill>
              <a:srgbClr val="4A4949"/>
            </a:solidFill>
            <a:prstDash val="solid"/>
            <a:miter/>
          </a:ln>
        </p:spPr>
        <p:txBody>
          <a:bodyPr rtlCol="0" anchor="ctr"/>
          <a:lstStyle/>
          <a:p>
            <a:pPr defTabSz="914240"/>
            <a:endParaRPr lang="en-US" sz="825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61" name="Graphic 219">
            <a:extLst>
              <a:ext uri="{FF2B5EF4-FFF2-40B4-BE49-F238E27FC236}">
                <a16:creationId xmlns:a16="http://schemas.microsoft.com/office/drawing/2014/main" id="{AE20BF2B-30E6-D1E8-23F2-3419633A1635}"/>
              </a:ext>
            </a:extLst>
          </p:cNvPr>
          <p:cNvGrpSpPr/>
          <p:nvPr/>
        </p:nvGrpSpPr>
        <p:grpSpPr>
          <a:xfrm>
            <a:off x="5026305" y="2826709"/>
            <a:ext cx="40124" cy="1745389"/>
            <a:chOff x="4034964" y="3613078"/>
            <a:chExt cx="53499" cy="2327185"/>
          </a:xfrm>
        </p:grpSpPr>
        <p:sp>
          <p:nvSpPr>
            <p:cNvPr id="64" name="Freeform 544">
              <a:extLst>
                <a:ext uri="{FF2B5EF4-FFF2-40B4-BE49-F238E27FC236}">
                  <a16:creationId xmlns:a16="http://schemas.microsoft.com/office/drawing/2014/main" id="{1E263E04-D83A-42A1-CCD4-5C3232E7319E}"/>
                </a:ext>
              </a:extLst>
            </p:cNvPr>
            <p:cNvSpPr/>
            <p:nvPr/>
          </p:nvSpPr>
          <p:spPr>
            <a:xfrm>
              <a:off x="4034964" y="5940263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5" name="Freeform 545">
              <a:extLst>
                <a:ext uri="{FF2B5EF4-FFF2-40B4-BE49-F238E27FC236}">
                  <a16:creationId xmlns:a16="http://schemas.microsoft.com/office/drawing/2014/main" id="{0C4EC75B-949E-A0F9-F995-897B281BD962}"/>
                </a:ext>
              </a:extLst>
            </p:cNvPr>
            <p:cNvSpPr/>
            <p:nvPr/>
          </p:nvSpPr>
          <p:spPr>
            <a:xfrm>
              <a:off x="4034964" y="5707583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6" name="Freeform 546">
              <a:extLst>
                <a:ext uri="{FF2B5EF4-FFF2-40B4-BE49-F238E27FC236}">
                  <a16:creationId xmlns:a16="http://schemas.microsoft.com/office/drawing/2014/main" id="{F31E1245-2CE8-043D-F86E-CCFFC6123BA6}"/>
                </a:ext>
              </a:extLst>
            </p:cNvPr>
            <p:cNvSpPr/>
            <p:nvPr/>
          </p:nvSpPr>
          <p:spPr>
            <a:xfrm>
              <a:off x="4034964" y="5474903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7" name="Freeform 547">
              <a:extLst>
                <a:ext uri="{FF2B5EF4-FFF2-40B4-BE49-F238E27FC236}">
                  <a16:creationId xmlns:a16="http://schemas.microsoft.com/office/drawing/2014/main" id="{494BF179-237D-A7B2-7FC5-103959054BF8}"/>
                </a:ext>
              </a:extLst>
            </p:cNvPr>
            <p:cNvSpPr/>
            <p:nvPr/>
          </p:nvSpPr>
          <p:spPr>
            <a:xfrm>
              <a:off x="4034964" y="5242095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8" name="Freeform 548">
              <a:extLst>
                <a:ext uri="{FF2B5EF4-FFF2-40B4-BE49-F238E27FC236}">
                  <a16:creationId xmlns:a16="http://schemas.microsoft.com/office/drawing/2014/main" id="{72F23359-9D53-E2FD-F7F8-3D29BAF0CE85}"/>
                </a:ext>
              </a:extLst>
            </p:cNvPr>
            <p:cNvSpPr/>
            <p:nvPr/>
          </p:nvSpPr>
          <p:spPr>
            <a:xfrm>
              <a:off x="4034964" y="5009415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9" name="Freeform 549">
              <a:extLst>
                <a:ext uri="{FF2B5EF4-FFF2-40B4-BE49-F238E27FC236}">
                  <a16:creationId xmlns:a16="http://schemas.microsoft.com/office/drawing/2014/main" id="{EA9D2E5E-945D-F641-84DE-F4D4BC6D4B3E}"/>
                </a:ext>
              </a:extLst>
            </p:cNvPr>
            <p:cNvSpPr/>
            <p:nvPr/>
          </p:nvSpPr>
          <p:spPr>
            <a:xfrm>
              <a:off x="4034964" y="4776734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0" name="Freeform 550">
              <a:extLst>
                <a:ext uri="{FF2B5EF4-FFF2-40B4-BE49-F238E27FC236}">
                  <a16:creationId xmlns:a16="http://schemas.microsoft.com/office/drawing/2014/main" id="{4F17F83F-012E-C283-BECF-12428EE17366}"/>
                </a:ext>
              </a:extLst>
            </p:cNvPr>
            <p:cNvSpPr/>
            <p:nvPr/>
          </p:nvSpPr>
          <p:spPr>
            <a:xfrm>
              <a:off x="4034964" y="4544054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1" name="Freeform 551">
              <a:extLst>
                <a:ext uri="{FF2B5EF4-FFF2-40B4-BE49-F238E27FC236}">
                  <a16:creationId xmlns:a16="http://schemas.microsoft.com/office/drawing/2014/main" id="{D992E9C7-7A08-7CB0-8DCC-3AEED3278AF7}"/>
                </a:ext>
              </a:extLst>
            </p:cNvPr>
            <p:cNvSpPr/>
            <p:nvPr/>
          </p:nvSpPr>
          <p:spPr>
            <a:xfrm>
              <a:off x="4034964" y="4311373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2" name="Freeform 552">
              <a:extLst>
                <a:ext uri="{FF2B5EF4-FFF2-40B4-BE49-F238E27FC236}">
                  <a16:creationId xmlns:a16="http://schemas.microsoft.com/office/drawing/2014/main" id="{60AFFAE0-569E-25F3-8410-7F3AB68543DD}"/>
                </a:ext>
              </a:extLst>
            </p:cNvPr>
            <p:cNvSpPr/>
            <p:nvPr/>
          </p:nvSpPr>
          <p:spPr>
            <a:xfrm>
              <a:off x="4034964" y="4078566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3" name="Freeform 553">
              <a:extLst>
                <a:ext uri="{FF2B5EF4-FFF2-40B4-BE49-F238E27FC236}">
                  <a16:creationId xmlns:a16="http://schemas.microsoft.com/office/drawing/2014/main" id="{0B11AF7C-99C0-C3A8-C07A-BF9F88C27B98}"/>
                </a:ext>
              </a:extLst>
            </p:cNvPr>
            <p:cNvSpPr/>
            <p:nvPr/>
          </p:nvSpPr>
          <p:spPr>
            <a:xfrm>
              <a:off x="4034964" y="3845885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4" name="Freeform 554">
              <a:extLst>
                <a:ext uri="{FF2B5EF4-FFF2-40B4-BE49-F238E27FC236}">
                  <a16:creationId xmlns:a16="http://schemas.microsoft.com/office/drawing/2014/main" id="{BC12875C-DAF7-BF49-AD76-43EEAEDE68D3}"/>
                </a:ext>
              </a:extLst>
            </p:cNvPr>
            <p:cNvSpPr/>
            <p:nvPr/>
          </p:nvSpPr>
          <p:spPr>
            <a:xfrm>
              <a:off x="4034964" y="3613078"/>
              <a:ext cx="53499" cy="12707"/>
            </a:xfrm>
            <a:custGeom>
              <a:avLst/>
              <a:gdLst>
                <a:gd name="connsiteX0" fmla="*/ 53500 w 53499"/>
                <a:gd name="connsiteY0" fmla="*/ 0 h 12707"/>
                <a:gd name="connsiteX1" fmla="*/ 0 w 53499"/>
                <a:gd name="connsiteY1" fmla="*/ 0 h 1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499" h="12707">
                  <a:moveTo>
                    <a:pt x="53500" y="0"/>
                  </a:moveTo>
                  <a:lnTo>
                    <a:pt x="0" y="0"/>
                  </a:lnTo>
                </a:path>
              </a:pathLst>
            </a:custGeom>
            <a:ln w="12707" cap="flat">
              <a:solidFill>
                <a:srgbClr val="4A494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825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5B2A396-3B93-78A9-1BD1-EB09C142B161}"/>
              </a:ext>
            </a:extLst>
          </p:cNvPr>
          <p:cNvSpPr txBox="1"/>
          <p:nvPr/>
        </p:nvSpPr>
        <p:spPr>
          <a:xfrm rot="16200000">
            <a:off x="3764379" y="3497038"/>
            <a:ext cx="17059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0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Change from baseline in</a:t>
            </a:r>
          </a:p>
          <a:p>
            <a:pPr algn="ctr" defTabSz="914240"/>
            <a:r>
              <a:rPr lang="en-US" sz="10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sum of diameters (%)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C335D4-E9B1-131E-5220-6089D031A76E}"/>
              </a:ext>
            </a:extLst>
          </p:cNvPr>
          <p:cNvSpPr txBox="1"/>
          <p:nvPr/>
        </p:nvSpPr>
        <p:spPr>
          <a:xfrm rot="16200000">
            <a:off x="3764380" y="1529895"/>
            <a:ext cx="17059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40"/>
            <a:r>
              <a:rPr lang="en-US" sz="10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Change from baseline in</a:t>
            </a:r>
          </a:p>
          <a:p>
            <a:pPr algn="ctr" defTabSz="914240"/>
            <a:r>
              <a:rPr lang="en-US" sz="10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sum of diameters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9CE4C-2D10-02E9-E9BB-8E1860CF7C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963" y="4667962"/>
            <a:ext cx="8666863" cy="31162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14240">
              <a:lnSpc>
                <a:spcPct val="90000"/>
              </a:lnSpc>
              <a:spcBef>
                <a:spcPts val="400"/>
              </a:spcBef>
            </a:pPr>
            <a:r>
              <a:rPr lang="en-US" sz="750" b="1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US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ORR</a:t>
            </a:r>
            <a:r>
              <a:rPr lang="en-US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is defined as the percent of patients documented to have a confirmed CR/PR by BICR (per RECIST v1.1). </a:t>
            </a:r>
            <a:r>
              <a:rPr lang="en-US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b</a:t>
            </a:r>
            <a:r>
              <a:rPr lang="en-US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Disease</a:t>
            </a:r>
            <a:r>
              <a:rPr lang="en-US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control rate (DCR) is defined as the percent of patients documented to have a confirmed CR/PR/SD by BICR (per RECIST v1.1). </a:t>
            </a:r>
            <a:r>
              <a:rPr lang="en-US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</a:t>
            </a:r>
            <a:r>
              <a:rPr lang="en-US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DOR</a:t>
            </a:r>
            <a:r>
              <a:rPr lang="en-US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is defined as the time from the date of first documentation of CR/PR to the first documentation of PD or death due to any cause in the absence of documented PD. DOR is only calculated for patients with confirmed CR/PR. </a:t>
            </a: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Waterfall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plots include patients with at least one target lesion at baseline and at least one post-baseline 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tumor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assessment.</a:t>
            </a:r>
            <a:endParaRPr lang="en-US" sz="750" dirty="0">
              <a:solidFill>
                <a:srgbClr val="433F3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F7CF74-5FA2-1694-71AE-C507C6EA1318}"/>
              </a:ext>
            </a:extLst>
          </p:cNvPr>
          <p:cNvGrpSpPr/>
          <p:nvPr/>
        </p:nvGrpSpPr>
        <p:grpSpPr>
          <a:xfrm>
            <a:off x="5198560" y="2383285"/>
            <a:ext cx="970137" cy="756936"/>
            <a:chOff x="6778509" y="2725431"/>
            <a:chExt cx="1293516" cy="10092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A14E4-9D11-DF86-1C01-B8F0F76ED53E}"/>
                </a:ext>
              </a:extLst>
            </p:cNvPr>
            <p:cNvSpPr txBox="1"/>
            <p:nvPr/>
          </p:nvSpPr>
          <p:spPr>
            <a:xfrm>
              <a:off x="6778509" y="2725431"/>
              <a:ext cx="12935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900" dirty="0">
                  <a:ln/>
                  <a:solidFill>
                    <a:srgbClr val="595454"/>
                  </a:solidFill>
                  <a:latin typeface="Trebuchet MS" panose="020B0603020202020204"/>
                  <a:sym typeface="TrebuchetMS-Bold"/>
                  <a:rtl val="0"/>
                </a:rPr>
                <a:t>Confirmed BOR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935996-F59D-1392-91AB-7FC4CEB5521C}"/>
                </a:ext>
              </a:extLst>
            </p:cNvPr>
            <p:cNvSpPr txBox="1"/>
            <p:nvPr/>
          </p:nvSpPr>
          <p:spPr>
            <a:xfrm>
              <a:off x="7030505" y="2883926"/>
              <a:ext cx="4107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825" dirty="0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CR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3AFB04-3266-1858-3E2F-24E3C51FE04F}"/>
                </a:ext>
              </a:extLst>
            </p:cNvPr>
            <p:cNvSpPr txBox="1"/>
            <p:nvPr/>
          </p:nvSpPr>
          <p:spPr>
            <a:xfrm>
              <a:off x="7030505" y="3023516"/>
              <a:ext cx="40652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PR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71E0EC-F37C-4412-A6BF-39D87E724F03}"/>
                </a:ext>
              </a:extLst>
            </p:cNvPr>
            <p:cNvSpPr txBox="1"/>
            <p:nvPr/>
          </p:nvSpPr>
          <p:spPr>
            <a:xfrm>
              <a:off x="7030505" y="3163107"/>
              <a:ext cx="40010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SD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08C57-96B6-C8E8-4565-C83A69D966D2}"/>
                </a:ext>
              </a:extLst>
            </p:cNvPr>
            <p:cNvSpPr txBox="1"/>
            <p:nvPr/>
          </p:nvSpPr>
          <p:spPr>
            <a:xfrm>
              <a:off x="7030505" y="3302699"/>
              <a:ext cx="4107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825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PD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7B0FD3-7131-8F7A-946F-94C85E6A3B3D}"/>
                </a:ext>
              </a:extLst>
            </p:cNvPr>
            <p:cNvSpPr txBox="1"/>
            <p:nvPr/>
          </p:nvSpPr>
          <p:spPr>
            <a:xfrm>
              <a:off x="7030505" y="3442290"/>
              <a:ext cx="41079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0"/>
              <a:r>
                <a:rPr lang="en-US" sz="825" dirty="0">
                  <a:ln/>
                  <a:solidFill>
                    <a:srgbClr val="595454"/>
                  </a:solidFill>
                  <a:latin typeface="Trebuchet MS" panose="020B0603020202020204"/>
                  <a:sym typeface="TrebuchetMS"/>
                  <a:rtl val="0"/>
                </a:rPr>
                <a:t>NE</a:t>
              </a:r>
            </a:p>
          </p:txBody>
        </p:sp>
        <p:sp>
          <p:nvSpPr>
            <p:cNvPr id="18" name="Freeform 56">
              <a:extLst>
                <a:ext uri="{FF2B5EF4-FFF2-40B4-BE49-F238E27FC236}">
                  <a16:creationId xmlns:a16="http://schemas.microsoft.com/office/drawing/2014/main" id="{64D87590-FFC6-D072-CEED-6578B3483C8D}"/>
                </a:ext>
              </a:extLst>
            </p:cNvPr>
            <p:cNvSpPr/>
            <p:nvPr/>
          </p:nvSpPr>
          <p:spPr>
            <a:xfrm>
              <a:off x="6942002" y="2986948"/>
              <a:ext cx="142963" cy="55406"/>
            </a:xfrm>
            <a:custGeom>
              <a:avLst/>
              <a:gdLst>
                <a:gd name="connsiteX0" fmla="*/ 0 w 142963"/>
                <a:gd name="connsiteY0" fmla="*/ 0 h 55406"/>
                <a:gd name="connsiteX1" fmla="*/ 142963 w 142963"/>
                <a:gd name="connsiteY1" fmla="*/ 0 h 55406"/>
                <a:gd name="connsiteX2" fmla="*/ 142963 w 142963"/>
                <a:gd name="connsiteY2" fmla="*/ 55406 h 55406"/>
                <a:gd name="connsiteX3" fmla="*/ 0 w 142963"/>
                <a:gd name="connsiteY3" fmla="*/ 55406 h 5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3" h="55406">
                  <a:moveTo>
                    <a:pt x="0" y="0"/>
                  </a:moveTo>
                  <a:lnTo>
                    <a:pt x="142963" y="0"/>
                  </a:lnTo>
                  <a:lnTo>
                    <a:pt x="142963" y="55406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rgbClr val="000000"/>
            </a:solidFill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30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9" name="Freeform 57">
              <a:extLst>
                <a:ext uri="{FF2B5EF4-FFF2-40B4-BE49-F238E27FC236}">
                  <a16:creationId xmlns:a16="http://schemas.microsoft.com/office/drawing/2014/main" id="{F6C072FB-E962-2F12-FFB5-4FE5CF1B44DC}"/>
                </a:ext>
              </a:extLst>
            </p:cNvPr>
            <p:cNvSpPr/>
            <p:nvPr/>
          </p:nvSpPr>
          <p:spPr>
            <a:xfrm>
              <a:off x="6942002" y="3127200"/>
              <a:ext cx="142963" cy="55406"/>
            </a:xfrm>
            <a:custGeom>
              <a:avLst/>
              <a:gdLst>
                <a:gd name="connsiteX0" fmla="*/ 0 w 142963"/>
                <a:gd name="connsiteY0" fmla="*/ 0 h 55406"/>
                <a:gd name="connsiteX1" fmla="*/ 142963 w 142963"/>
                <a:gd name="connsiteY1" fmla="*/ 0 h 55406"/>
                <a:gd name="connsiteX2" fmla="*/ 142963 w 142963"/>
                <a:gd name="connsiteY2" fmla="*/ 55406 h 55406"/>
                <a:gd name="connsiteX3" fmla="*/ 0 w 142963"/>
                <a:gd name="connsiteY3" fmla="*/ 55406 h 5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3" h="55406">
                  <a:moveTo>
                    <a:pt x="0" y="0"/>
                  </a:moveTo>
                  <a:lnTo>
                    <a:pt x="142963" y="0"/>
                  </a:lnTo>
                  <a:lnTo>
                    <a:pt x="142963" y="55406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chemeClr val="accent1"/>
            </a:solidFill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30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0" name="Freeform 58">
              <a:extLst>
                <a:ext uri="{FF2B5EF4-FFF2-40B4-BE49-F238E27FC236}">
                  <a16:creationId xmlns:a16="http://schemas.microsoft.com/office/drawing/2014/main" id="{DA828E33-8794-97FA-0D0E-03223C90D2EC}"/>
                </a:ext>
              </a:extLst>
            </p:cNvPr>
            <p:cNvSpPr/>
            <p:nvPr/>
          </p:nvSpPr>
          <p:spPr>
            <a:xfrm>
              <a:off x="6942002" y="3267452"/>
              <a:ext cx="142963" cy="55406"/>
            </a:xfrm>
            <a:custGeom>
              <a:avLst/>
              <a:gdLst>
                <a:gd name="connsiteX0" fmla="*/ 0 w 142963"/>
                <a:gd name="connsiteY0" fmla="*/ 0 h 55406"/>
                <a:gd name="connsiteX1" fmla="*/ 142963 w 142963"/>
                <a:gd name="connsiteY1" fmla="*/ 0 h 55406"/>
                <a:gd name="connsiteX2" fmla="*/ 142963 w 142963"/>
                <a:gd name="connsiteY2" fmla="*/ 55406 h 55406"/>
                <a:gd name="connsiteX3" fmla="*/ 0 w 142963"/>
                <a:gd name="connsiteY3" fmla="*/ 55406 h 5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3" h="55406">
                  <a:moveTo>
                    <a:pt x="0" y="0"/>
                  </a:moveTo>
                  <a:lnTo>
                    <a:pt x="142963" y="0"/>
                  </a:lnTo>
                  <a:lnTo>
                    <a:pt x="142963" y="55406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30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1" name="Freeform 59">
              <a:extLst>
                <a:ext uri="{FF2B5EF4-FFF2-40B4-BE49-F238E27FC236}">
                  <a16:creationId xmlns:a16="http://schemas.microsoft.com/office/drawing/2014/main" id="{2726CC75-C902-9580-B76A-2BEBC42AFD3D}"/>
                </a:ext>
              </a:extLst>
            </p:cNvPr>
            <p:cNvSpPr/>
            <p:nvPr/>
          </p:nvSpPr>
          <p:spPr>
            <a:xfrm>
              <a:off x="6942002" y="3407704"/>
              <a:ext cx="142963" cy="55406"/>
            </a:xfrm>
            <a:custGeom>
              <a:avLst/>
              <a:gdLst>
                <a:gd name="connsiteX0" fmla="*/ 0 w 142963"/>
                <a:gd name="connsiteY0" fmla="*/ 0 h 55406"/>
                <a:gd name="connsiteX1" fmla="*/ 142963 w 142963"/>
                <a:gd name="connsiteY1" fmla="*/ 0 h 55406"/>
                <a:gd name="connsiteX2" fmla="*/ 142963 w 142963"/>
                <a:gd name="connsiteY2" fmla="*/ 55406 h 55406"/>
                <a:gd name="connsiteX3" fmla="*/ 0 w 142963"/>
                <a:gd name="connsiteY3" fmla="*/ 55406 h 5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3" h="55406">
                  <a:moveTo>
                    <a:pt x="0" y="0"/>
                  </a:moveTo>
                  <a:lnTo>
                    <a:pt x="142963" y="0"/>
                  </a:lnTo>
                  <a:lnTo>
                    <a:pt x="142963" y="55406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30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211F04FA-D350-131A-B0C3-D3FA07E6DB4E}"/>
                </a:ext>
              </a:extLst>
            </p:cNvPr>
            <p:cNvSpPr/>
            <p:nvPr/>
          </p:nvSpPr>
          <p:spPr>
            <a:xfrm>
              <a:off x="6942002" y="3547955"/>
              <a:ext cx="142963" cy="55406"/>
            </a:xfrm>
            <a:custGeom>
              <a:avLst/>
              <a:gdLst>
                <a:gd name="connsiteX0" fmla="*/ 0 w 142963"/>
                <a:gd name="connsiteY0" fmla="*/ 0 h 55406"/>
                <a:gd name="connsiteX1" fmla="*/ 142963 w 142963"/>
                <a:gd name="connsiteY1" fmla="*/ 0 h 55406"/>
                <a:gd name="connsiteX2" fmla="*/ 142963 w 142963"/>
                <a:gd name="connsiteY2" fmla="*/ 55406 h 55406"/>
                <a:gd name="connsiteX3" fmla="*/ 0 w 142963"/>
                <a:gd name="connsiteY3" fmla="*/ 55406 h 5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963" h="55406">
                  <a:moveTo>
                    <a:pt x="0" y="0"/>
                  </a:moveTo>
                  <a:lnTo>
                    <a:pt x="142963" y="0"/>
                  </a:lnTo>
                  <a:lnTo>
                    <a:pt x="142963" y="55406"/>
                  </a:lnTo>
                  <a:lnTo>
                    <a:pt x="0" y="5540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0"/>
              <a:endParaRPr lang="en-US" sz="30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CC084-9225-9474-06EF-E3CDB99202A0}"/>
              </a:ext>
            </a:extLst>
          </p:cNvPr>
          <p:cNvSpPr/>
          <p:nvPr/>
        </p:nvSpPr>
        <p:spPr>
          <a:xfrm>
            <a:off x="825655" y="3859445"/>
            <a:ext cx="2886668" cy="369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0"/>
            <a:endParaRPr lang="en-HK">
              <a:solidFill>
                <a:srgbClr val="FFFFFF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477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089F-4F49-8071-FA16-7110A0B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</a:t>
            </a:r>
            <a:r>
              <a:rPr lang="en-US" dirty="0" err="1"/>
              <a:t>deterioration</a:t>
            </a:r>
            <a:r>
              <a:rPr lang="en-US" baseline="30000" dirty="0" err="1"/>
              <a:t>a</a:t>
            </a:r>
            <a:r>
              <a:rPr lang="en-US" dirty="0"/>
              <a:t> of Lung Cancer Symptom Scale</a:t>
            </a:r>
          </a:p>
        </p:txBody>
      </p:sp>
      <p:sp>
        <p:nvSpPr>
          <p:cNvPr id="6" name="Freeform 1030">
            <a:extLst>
              <a:ext uri="{FF2B5EF4-FFF2-40B4-BE49-F238E27FC236}">
                <a16:creationId xmlns:a16="http://schemas.microsoft.com/office/drawing/2014/main" id="{71422E59-E7D0-7570-A4F7-ADDAEF04EA5E}"/>
              </a:ext>
            </a:extLst>
          </p:cNvPr>
          <p:cNvSpPr/>
          <p:nvPr/>
        </p:nvSpPr>
        <p:spPr>
          <a:xfrm>
            <a:off x="1859962" y="959799"/>
            <a:ext cx="6084860" cy="2382092"/>
          </a:xfrm>
          <a:custGeom>
            <a:avLst/>
            <a:gdLst>
              <a:gd name="connsiteX0" fmla="*/ 0 w 8113146"/>
              <a:gd name="connsiteY0" fmla="*/ 0 h 3176122"/>
              <a:gd name="connsiteX1" fmla="*/ 0 w 8113146"/>
              <a:gd name="connsiteY1" fmla="*/ 3176123 h 3176122"/>
              <a:gd name="connsiteX2" fmla="*/ 8113147 w 8113146"/>
              <a:gd name="connsiteY2" fmla="*/ 3176123 h 317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3146" h="3176122">
                <a:moveTo>
                  <a:pt x="0" y="0"/>
                </a:moveTo>
                <a:lnTo>
                  <a:pt x="0" y="3176123"/>
                </a:lnTo>
                <a:lnTo>
                  <a:pt x="8113147" y="3176123"/>
                </a:lnTo>
              </a:path>
            </a:pathLst>
          </a:custGeom>
          <a:noFill/>
          <a:ln w="12688" cap="sq">
            <a:solidFill>
              <a:srgbClr val="4A4A49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40">
              <a:defRPr/>
            </a:pPr>
            <a:endParaRPr lang="en-US" sz="1200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7" name="Graphic 4">
            <a:extLst>
              <a:ext uri="{FF2B5EF4-FFF2-40B4-BE49-F238E27FC236}">
                <a16:creationId xmlns:a16="http://schemas.microsoft.com/office/drawing/2014/main" id="{AB9E8033-4B21-EA4D-B224-B5DD130F8F10}"/>
              </a:ext>
            </a:extLst>
          </p:cNvPr>
          <p:cNvGrpSpPr/>
          <p:nvPr/>
        </p:nvGrpSpPr>
        <p:grpSpPr>
          <a:xfrm>
            <a:off x="1779022" y="959799"/>
            <a:ext cx="80941" cy="2391602"/>
            <a:chOff x="2953882" y="1432230"/>
            <a:chExt cx="107921" cy="3188802"/>
          </a:xfrm>
        </p:grpSpPr>
        <p:sp>
          <p:nvSpPr>
            <p:cNvPr id="1086" name="Freeform 1363">
              <a:extLst>
                <a:ext uri="{FF2B5EF4-FFF2-40B4-BE49-F238E27FC236}">
                  <a16:creationId xmlns:a16="http://schemas.microsoft.com/office/drawing/2014/main" id="{AF923DB0-BA22-1460-BCAC-A452CE46546E}"/>
                </a:ext>
              </a:extLst>
            </p:cNvPr>
            <p:cNvSpPr/>
            <p:nvPr/>
          </p:nvSpPr>
          <p:spPr>
            <a:xfrm>
              <a:off x="2953882" y="1432230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7" name="Freeform 1364">
              <a:extLst>
                <a:ext uri="{FF2B5EF4-FFF2-40B4-BE49-F238E27FC236}">
                  <a16:creationId xmlns:a16="http://schemas.microsoft.com/office/drawing/2014/main" id="{0DEE627D-1D7A-DC63-C4FF-1108059FC5CA}"/>
                </a:ext>
              </a:extLst>
            </p:cNvPr>
            <p:cNvSpPr/>
            <p:nvPr/>
          </p:nvSpPr>
          <p:spPr>
            <a:xfrm>
              <a:off x="2953882" y="2066186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8" name="Freeform 1365">
              <a:extLst>
                <a:ext uri="{FF2B5EF4-FFF2-40B4-BE49-F238E27FC236}">
                  <a16:creationId xmlns:a16="http://schemas.microsoft.com/office/drawing/2014/main" id="{AFCDF1BB-166A-1EA5-A463-B17AF9D34513}"/>
                </a:ext>
              </a:extLst>
            </p:cNvPr>
            <p:cNvSpPr/>
            <p:nvPr/>
          </p:nvSpPr>
          <p:spPr>
            <a:xfrm>
              <a:off x="2953882" y="2700143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9" name="Freeform 1366">
              <a:extLst>
                <a:ext uri="{FF2B5EF4-FFF2-40B4-BE49-F238E27FC236}">
                  <a16:creationId xmlns:a16="http://schemas.microsoft.com/office/drawing/2014/main" id="{E3D0E1BD-4E1A-75AE-900D-8A396422B4F2}"/>
                </a:ext>
              </a:extLst>
            </p:cNvPr>
            <p:cNvSpPr/>
            <p:nvPr/>
          </p:nvSpPr>
          <p:spPr>
            <a:xfrm>
              <a:off x="2953882" y="3334100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90" name="Freeform 1367">
              <a:extLst>
                <a:ext uri="{FF2B5EF4-FFF2-40B4-BE49-F238E27FC236}">
                  <a16:creationId xmlns:a16="http://schemas.microsoft.com/office/drawing/2014/main" id="{AB7BFECD-748F-66EA-B2EF-ACAAA4DF29E0}"/>
                </a:ext>
              </a:extLst>
            </p:cNvPr>
            <p:cNvSpPr/>
            <p:nvPr/>
          </p:nvSpPr>
          <p:spPr>
            <a:xfrm>
              <a:off x="2953882" y="3968056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91" name="Freeform 1368">
              <a:extLst>
                <a:ext uri="{FF2B5EF4-FFF2-40B4-BE49-F238E27FC236}">
                  <a16:creationId xmlns:a16="http://schemas.microsoft.com/office/drawing/2014/main" id="{EF23ED9C-7780-937E-3E69-D474A5AE9E7B}"/>
                </a:ext>
              </a:extLst>
            </p:cNvPr>
            <p:cNvSpPr/>
            <p:nvPr/>
          </p:nvSpPr>
          <p:spPr>
            <a:xfrm>
              <a:off x="2953882" y="4608353"/>
              <a:ext cx="107921" cy="12679"/>
            </a:xfrm>
            <a:custGeom>
              <a:avLst/>
              <a:gdLst>
                <a:gd name="connsiteX0" fmla="*/ 0 w 107921"/>
                <a:gd name="connsiteY0" fmla="*/ 0 h 12679"/>
                <a:gd name="connsiteX1" fmla="*/ 107921 w 107921"/>
                <a:gd name="connsiteY1" fmla="*/ 0 h 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21" h="12679">
                  <a:moveTo>
                    <a:pt x="0" y="0"/>
                  </a:moveTo>
                  <a:lnTo>
                    <a:pt x="107921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8" name="Graphic 4">
            <a:extLst>
              <a:ext uri="{FF2B5EF4-FFF2-40B4-BE49-F238E27FC236}">
                <a16:creationId xmlns:a16="http://schemas.microsoft.com/office/drawing/2014/main" id="{1CDB232A-35C2-1C85-5B4D-7F35B242CA0D}"/>
              </a:ext>
            </a:extLst>
          </p:cNvPr>
          <p:cNvGrpSpPr/>
          <p:nvPr/>
        </p:nvGrpSpPr>
        <p:grpSpPr>
          <a:xfrm>
            <a:off x="1859962" y="3341892"/>
            <a:ext cx="6094382" cy="66565"/>
            <a:chOff x="3061803" y="4608353"/>
            <a:chExt cx="8125842" cy="88753"/>
          </a:xfrm>
        </p:grpSpPr>
        <p:sp>
          <p:nvSpPr>
            <p:cNvPr id="1075" name="Freeform 1352">
              <a:extLst>
                <a:ext uri="{FF2B5EF4-FFF2-40B4-BE49-F238E27FC236}">
                  <a16:creationId xmlns:a16="http://schemas.microsoft.com/office/drawing/2014/main" id="{93059313-63C4-D037-957A-99D137C8BF82}"/>
                </a:ext>
              </a:extLst>
            </p:cNvPr>
            <p:cNvSpPr/>
            <p:nvPr/>
          </p:nvSpPr>
          <p:spPr>
            <a:xfrm>
              <a:off x="3061803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6" name="Freeform 1353">
              <a:extLst>
                <a:ext uri="{FF2B5EF4-FFF2-40B4-BE49-F238E27FC236}">
                  <a16:creationId xmlns:a16="http://schemas.microsoft.com/office/drawing/2014/main" id="{EAB4A02E-587C-F81C-8EB5-327168EEED4E}"/>
                </a:ext>
              </a:extLst>
            </p:cNvPr>
            <p:cNvSpPr/>
            <p:nvPr/>
          </p:nvSpPr>
          <p:spPr>
            <a:xfrm>
              <a:off x="3873118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7" name="Freeform 1354">
              <a:extLst>
                <a:ext uri="{FF2B5EF4-FFF2-40B4-BE49-F238E27FC236}">
                  <a16:creationId xmlns:a16="http://schemas.microsoft.com/office/drawing/2014/main" id="{02603AA0-4F35-4ED7-9E7D-3AE3796AE3AE}"/>
                </a:ext>
              </a:extLst>
            </p:cNvPr>
            <p:cNvSpPr/>
            <p:nvPr/>
          </p:nvSpPr>
          <p:spPr>
            <a:xfrm>
              <a:off x="4684432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8" name="Freeform 1355">
              <a:extLst>
                <a:ext uri="{FF2B5EF4-FFF2-40B4-BE49-F238E27FC236}">
                  <a16:creationId xmlns:a16="http://schemas.microsoft.com/office/drawing/2014/main" id="{3236849F-DACE-08FE-B286-F7B7976CE586}"/>
                </a:ext>
              </a:extLst>
            </p:cNvPr>
            <p:cNvSpPr/>
            <p:nvPr/>
          </p:nvSpPr>
          <p:spPr>
            <a:xfrm>
              <a:off x="5495747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9" name="Freeform 1356">
              <a:extLst>
                <a:ext uri="{FF2B5EF4-FFF2-40B4-BE49-F238E27FC236}">
                  <a16:creationId xmlns:a16="http://schemas.microsoft.com/office/drawing/2014/main" id="{53ADC33F-9E25-83A4-E6F5-286E0E4F799B}"/>
                </a:ext>
              </a:extLst>
            </p:cNvPr>
            <p:cNvSpPr/>
            <p:nvPr/>
          </p:nvSpPr>
          <p:spPr>
            <a:xfrm>
              <a:off x="7118376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0" name="Freeform 1357">
              <a:extLst>
                <a:ext uri="{FF2B5EF4-FFF2-40B4-BE49-F238E27FC236}">
                  <a16:creationId xmlns:a16="http://schemas.microsoft.com/office/drawing/2014/main" id="{FECADDA9-3FCA-4E0B-119B-47EB6CB5E119}"/>
                </a:ext>
              </a:extLst>
            </p:cNvPr>
            <p:cNvSpPr/>
            <p:nvPr/>
          </p:nvSpPr>
          <p:spPr>
            <a:xfrm>
              <a:off x="7929691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1" name="Freeform 1358">
              <a:extLst>
                <a:ext uri="{FF2B5EF4-FFF2-40B4-BE49-F238E27FC236}">
                  <a16:creationId xmlns:a16="http://schemas.microsoft.com/office/drawing/2014/main" id="{F63D7233-E302-9D4B-D44C-C56E284A8276}"/>
                </a:ext>
              </a:extLst>
            </p:cNvPr>
            <p:cNvSpPr/>
            <p:nvPr/>
          </p:nvSpPr>
          <p:spPr>
            <a:xfrm>
              <a:off x="8741005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2" name="Freeform 1359">
              <a:extLst>
                <a:ext uri="{FF2B5EF4-FFF2-40B4-BE49-F238E27FC236}">
                  <a16:creationId xmlns:a16="http://schemas.microsoft.com/office/drawing/2014/main" id="{A10705FD-6380-A84B-1ADE-F9533EB9DB8E}"/>
                </a:ext>
              </a:extLst>
            </p:cNvPr>
            <p:cNvSpPr/>
            <p:nvPr/>
          </p:nvSpPr>
          <p:spPr>
            <a:xfrm>
              <a:off x="9552320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3" name="Freeform 1360">
              <a:extLst>
                <a:ext uri="{FF2B5EF4-FFF2-40B4-BE49-F238E27FC236}">
                  <a16:creationId xmlns:a16="http://schemas.microsoft.com/office/drawing/2014/main" id="{D899D87B-4FCB-822D-502A-EAFCBF4FD9C0}"/>
                </a:ext>
              </a:extLst>
            </p:cNvPr>
            <p:cNvSpPr/>
            <p:nvPr/>
          </p:nvSpPr>
          <p:spPr>
            <a:xfrm>
              <a:off x="10363634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4" name="Freeform 1361">
              <a:extLst>
                <a:ext uri="{FF2B5EF4-FFF2-40B4-BE49-F238E27FC236}">
                  <a16:creationId xmlns:a16="http://schemas.microsoft.com/office/drawing/2014/main" id="{CD147620-25E6-9C15-BD79-791760F86829}"/>
                </a:ext>
              </a:extLst>
            </p:cNvPr>
            <p:cNvSpPr/>
            <p:nvPr/>
          </p:nvSpPr>
          <p:spPr>
            <a:xfrm>
              <a:off x="11174949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85" name="Freeform 1362">
              <a:extLst>
                <a:ext uri="{FF2B5EF4-FFF2-40B4-BE49-F238E27FC236}">
                  <a16:creationId xmlns:a16="http://schemas.microsoft.com/office/drawing/2014/main" id="{29BF95D1-78A7-1101-AD2C-38B5376522A6}"/>
                </a:ext>
              </a:extLst>
            </p:cNvPr>
            <p:cNvSpPr/>
            <p:nvPr/>
          </p:nvSpPr>
          <p:spPr>
            <a:xfrm>
              <a:off x="6307061" y="4608353"/>
              <a:ext cx="12696" cy="88753"/>
            </a:xfrm>
            <a:custGeom>
              <a:avLst/>
              <a:gdLst>
                <a:gd name="connsiteX0" fmla="*/ 0 w 12696"/>
                <a:gd name="connsiteY0" fmla="*/ 88754 h 88753"/>
                <a:gd name="connsiteX1" fmla="*/ 0 w 12696"/>
                <a:gd name="connsiteY1" fmla="*/ 0 h 8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88753">
                  <a:moveTo>
                    <a:pt x="0" y="88754"/>
                  </a:moveTo>
                  <a:lnTo>
                    <a:pt x="0" y="0"/>
                  </a:lnTo>
                </a:path>
              </a:pathLst>
            </a:custGeom>
            <a:ln w="12688" cap="flat">
              <a:solidFill>
                <a:srgbClr val="4A4A49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>
                <a:defRPr/>
              </a:pPr>
              <a:endParaRPr lang="en-US" sz="12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F112D3EF-D1C5-49B6-3D5E-656B46CA5848}"/>
              </a:ext>
            </a:extLst>
          </p:cNvPr>
          <p:cNvSpPr txBox="1"/>
          <p:nvPr/>
        </p:nvSpPr>
        <p:spPr>
          <a:xfrm>
            <a:off x="5049159" y="311937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40"/>
            <a:r>
              <a:rPr lang="en-US" sz="1200" b="1" dirty="0">
                <a:ln/>
                <a:solidFill>
                  <a:srgbClr val="A69F9F"/>
                </a:solidFill>
                <a:latin typeface="TrebuchetMS-Bold"/>
                <a:sym typeface="TrebuchetMS-Bold"/>
                <a:rtl val="0"/>
              </a:rPr>
              <a:t>DOCE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F0392592-6FC6-CC16-0573-B95AB987581C}"/>
              </a:ext>
            </a:extLst>
          </p:cNvPr>
          <p:cNvSpPr txBox="1"/>
          <p:nvPr/>
        </p:nvSpPr>
        <p:spPr>
          <a:xfrm>
            <a:off x="6782173" y="3119377"/>
            <a:ext cx="464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40"/>
            <a:r>
              <a:rPr lang="en-US" sz="1200" b="1" dirty="0">
                <a:ln/>
                <a:solidFill>
                  <a:srgbClr val="772A28"/>
                </a:solidFill>
                <a:latin typeface="TrebuchetMS-Bold"/>
                <a:sym typeface="TrebuchetMS-Bold"/>
                <a:rtl val="0"/>
              </a:rPr>
              <a:t>ADA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01CD655-765A-79F7-F387-DA6B50D32903}"/>
              </a:ext>
            </a:extLst>
          </p:cNvPr>
          <p:cNvSpPr/>
          <p:nvPr/>
        </p:nvSpPr>
        <p:spPr>
          <a:xfrm>
            <a:off x="1876517" y="970131"/>
            <a:ext cx="3147297" cy="2368792"/>
          </a:xfrm>
          <a:custGeom>
            <a:avLst/>
            <a:gdLst>
              <a:gd name="connsiteX0" fmla="*/ 0 w 4196396"/>
              <a:gd name="connsiteY0" fmla="*/ 0 h 3158389"/>
              <a:gd name="connsiteX1" fmla="*/ 88399 w 4196396"/>
              <a:gd name="connsiteY1" fmla="*/ 0 h 3158389"/>
              <a:gd name="connsiteX2" fmla="*/ 88399 w 4196396"/>
              <a:gd name="connsiteY2" fmla="*/ 12540 h 3158389"/>
              <a:gd name="connsiteX3" fmla="*/ 106815 w 4196396"/>
              <a:gd name="connsiteY3" fmla="*/ 12540 h 3158389"/>
              <a:gd name="connsiteX4" fmla="*/ 106815 w 4196396"/>
              <a:gd name="connsiteY4" fmla="*/ 39268 h 3158389"/>
              <a:gd name="connsiteX5" fmla="*/ 115960 w 4196396"/>
              <a:gd name="connsiteY5" fmla="*/ 39268 h 3158389"/>
              <a:gd name="connsiteX6" fmla="*/ 115960 w 4196396"/>
              <a:gd name="connsiteY6" fmla="*/ 108556 h 3158389"/>
              <a:gd name="connsiteX7" fmla="*/ 130185 w 4196396"/>
              <a:gd name="connsiteY7" fmla="*/ 108556 h 3158389"/>
              <a:gd name="connsiteX8" fmla="*/ 130185 w 4196396"/>
              <a:gd name="connsiteY8" fmla="*/ 460445 h 3158389"/>
              <a:gd name="connsiteX9" fmla="*/ 144029 w 4196396"/>
              <a:gd name="connsiteY9" fmla="*/ 460445 h 3158389"/>
              <a:gd name="connsiteX10" fmla="*/ 144029 w 4196396"/>
              <a:gd name="connsiteY10" fmla="*/ 616123 h 3158389"/>
              <a:gd name="connsiteX11" fmla="*/ 153682 w 4196396"/>
              <a:gd name="connsiteY11" fmla="*/ 616123 h 3158389"/>
              <a:gd name="connsiteX12" fmla="*/ 153682 w 4196396"/>
              <a:gd name="connsiteY12" fmla="*/ 690098 h 3158389"/>
              <a:gd name="connsiteX13" fmla="*/ 189625 w 4196396"/>
              <a:gd name="connsiteY13" fmla="*/ 690098 h 3158389"/>
              <a:gd name="connsiteX14" fmla="*/ 189625 w 4196396"/>
              <a:gd name="connsiteY14" fmla="*/ 841215 h 3158389"/>
              <a:gd name="connsiteX15" fmla="*/ 211471 w 4196396"/>
              <a:gd name="connsiteY15" fmla="*/ 841215 h 3158389"/>
              <a:gd name="connsiteX16" fmla="*/ 211471 w 4196396"/>
              <a:gd name="connsiteY16" fmla="*/ 994359 h 3158389"/>
              <a:gd name="connsiteX17" fmla="*/ 292249 w 4196396"/>
              <a:gd name="connsiteY17" fmla="*/ 994359 h 3158389"/>
              <a:gd name="connsiteX18" fmla="*/ 292249 w 4196396"/>
              <a:gd name="connsiteY18" fmla="*/ 1084168 h 3158389"/>
              <a:gd name="connsiteX19" fmla="*/ 312317 w 4196396"/>
              <a:gd name="connsiteY19" fmla="*/ 1084168 h 3158389"/>
              <a:gd name="connsiteX20" fmla="*/ 312317 w 4196396"/>
              <a:gd name="connsiteY20" fmla="*/ 1139650 h 3158389"/>
              <a:gd name="connsiteX21" fmla="*/ 324001 w 4196396"/>
              <a:gd name="connsiteY21" fmla="*/ 1139650 h 3158389"/>
              <a:gd name="connsiteX22" fmla="*/ 324001 w 4196396"/>
              <a:gd name="connsiteY22" fmla="*/ 1173091 h 3158389"/>
              <a:gd name="connsiteX23" fmla="*/ 338735 w 4196396"/>
              <a:gd name="connsiteY23" fmla="*/ 1173091 h 3158389"/>
              <a:gd name="connsiteX24" fmla="*/ 338735 w 4196396"/>
              <a:gd name="connsiteY24" fmla="*/ 1249473 h 3158389"/>
              <a:gd name="connsiteX25" fmla="*/ 346228 w 4196396"/>
              <a:gd name="connsiteY25" fmla="*/ 1249473 h 3158389"/>
              <a:gd name="connsiteX26" fmla="*/ 346228 w 4196396"/>
              <a:gd name="connsiteY26" fmla="*/ 1334215 h 3158389"/>
              <a:gd name="connsiteX27" fmla="*/ 370106 w 4196396"/>
              <a:gd name="connsiteY27" fmla="*/ 1334215 h 3158389"/>
              <a:gd name="connsiteX28" fmla="*/ 370106 w 4196396"/>
              <a:gd name="connsiteY28" fmla="*/ 1475325 h 3158389"/>
              <a:gd name="connsiteX29" fmla="*/ 380902 w 4196396"/>
              <a:gd name="connsiteY29" fmla="*/ 1475325 h 3158389"/>
              <a:gd name="connsiteX30" fmla="*/ 380902 w 4196396"/>
              <a:gd name="connsiteY30" fmla="*/ 1559561 h 3158389"/>
              <a:gd name="connsiteX31" fmla="*/ 393095 w 4196396"/>
              <a:gd name="connsiteY31" fmla="*/ 1559561 h 3158389"/>
              <a:gd name="connsiteX32" fmla="*/ 393095 w 4196396"/>
              <a:gd name="connsiteY32" fmla="*/ 1653550 h 3158389"/>
              <a:gd name="connsiteX33" fmla="*/ 427006 w 4196396"/>
              <a:gd name="connsiteY33" fmla="*/ 1653550 h 3158389"/>
              <a:gd name="connsiteX34" fmla="*/ 427006 w 4196396"/>
              <a:gd name="connsiteY34" fmla="*/ 1679011 h 3158389"/>
              <a:gd name="connsiteX35" fmla="*/ 439580 w 4196396"/>
              <a:gd name="connsiteY35" fmla="*/ 1679011 h 3158389"/>
              <a:gd name="connsiteX36" fmla="*/ 439580 w 4196396"/>
              <a:gd name="connsiteY36" fmla="*/ 1752859 h 3158389"/>
              <a:gd name="connsiteX37" fmla="*/ 448344 w 4196396"/>
              <a:gd name="connsiteY37" fmla="*/ 1752859 h 3158389"/>
              <a:gd name="connsiteX38" fmla="*/ 448344 w 4196396"/>
              <a:gd name="connsiteY38" fmla="*/ 1781233 h 3158389"/>
              <a:gd name="connsiteX39" fmla="*/ 493940 w 4196396"/>
              <a:gd name="connsiteY39" fmla="*/ 1781233 h 3158389"/>
              <a:gd name="connsiteX40" fmla="*/ 493940 w 4196396"/>
              <a:gd name="connsiteY40" fmla="*/ 1865595 h 3158389"/>
              <a:gd name="connsiteX41" fmla="*/ 517564 w 4196396"/>
              <a:gd name="connsiteY41" fmla="*/ 1865595 h 3158389"/>
              <a:gd name="connsiteX42" fmla="*/ 517564 w 4196396"/>
              <a:gd name="connsiteY42" fmla="*/ 1897263 h 3158389"/>
              <a:gd name="connsiteX43" fmla="*/ 571797 w 4196396"/>
              <a:gd name="connsiteY43" fmla="*/ 1897263 h 3158389"/>
              <a:gd name="connsiteX44" fmla="*/ 571797 w 4196396"/>
              <a:gd name="connsiteY44" fmla="*/ 1961611 h 3158389"/>
              <a:gd name="connsiteX45" fmla="*/ 607614 w 4196396"/>
              <a:gd name="connsiteY45" fmla="*/ 1961611 h 3158389"/>
              <a:gd name="connsiteX46" fmla="*/ 607614 w 4196396"/>
              <a:gd name="connsiteY46" fmla="*/ 2000879 h 3158389"/>
              <a:gd name="connsiteX47" fmla="*/ 683566 w 4196396"/>
              <a:gd name="connsiteY47" fmla="*/ 2000879 h 3158389"/>
              <a:gd name="connsiteX48" fmla="*/ 683566 w 4196396"/>
              <a:gd name="connsiteY48" fmla="*/ 2027986 h 3158389"/>
              <a:gd name="connsiteX49" fmla="*/ 730813 w 4196396"/>
              <a:gd name="connsiteY49" fmla="*/ 2027986 h 3158389"/>
              <a:gd name="connsiteX50" fmla="*/ 730813 w 4196396"/>
              <a:gd name="connsiteY50" fmla="*/ 2118049 h 3158389"/>
              <a:gd name="connsiteX51" fmla="*/ 756469 w 4196396"/>
              <a:gd name="connsiteY51" fmla="*/ 2118049 h 3158389"/>
              <a:gd name="connsiteX52" fmla="*/ 756469 w 4196396"/>
              <a:gd name="connsiteY52" fmla="*/ 2160357 h 3158389"/>
              <a:gd name="connsiteX53" fmla="*/ 763328 w 4196396"/>
              <a:gd name="connsiteY53" fmla="*/ 2160357 h 3158389"/>
              <a:gd name="connsiteX54" fmla="*/ 763328 w 4196396"/>
              <a:gd name="connsiteY54" fmla="*/ 2190124 h 3158389"/>
              <a:gd name="connsiteX55" fmla="*/ 787459 w 4196396"/>
              <a:gd name="connsiteY55" fmla="*/ 2190124 h 3158389"/>
              <a:gd name="connsiteX56" fmla="*/ 787459 w 4196396"/>
              <a:gd name="connsiteY56" fmla="*/ 2231292 h 3158389"/>
              <a:gd name="connsiteX57" fmla="*/ 876620 w 4196396"/>
              <a:gd name="connsiteY57" fmla="*/ 2231292 h 3158389"/>
              <a:gd name="connsiteX58" fmla="*/ 876620 w 4196396"/>
              <a:gd name="connsiteY58" fmla="*/ 2261946 h 3158389"/>
              <a:gd name="connsiteX59" fmla="*/ 958541 w 4196396"/>
              <a:gd name="connsiteY59" fmla="*/ 2261946 h 3158389"/>
              <a:gd name="connsiteX60" fmla="*/ 958541 w 4196396"/>
              <a:gd name="connsiteY60" fmla="*/ 2335161 h 3158389"/>
              <a:gd name="connsiteX61" fmla="*/ 1057609 w 4196396"/>
              <a:gd name="connsiteY61" fmla="*/ 2335161 h 3158389"/>
              <a:gd name="connsiteX62" fmla="*/ 1057609 w 4196396"/>
              <a:gd name="connsiteY62" fmla="*/ 2366449 h 3158389"/>
              <a:gd name="connsiteX63" fmla="*/ 1114128 w 4196396"/>
              <a:gd name="connsiteY63" fmla="*/ 2366449 h 3158389"/>
              <a:gd name="connsiteX64" fmla="*/ 1114128 w 4196396"/>
              <a:gd name="connsiteY64" fmla="*/ 2462844 h 3158389"/>
              <a:gd name="connsiteX65" fmla="*/ 1127972 w 4196396"/>
              <a:gd name="connsiteY65" fmla="*/ 2462844 h 3158389"/>
              <a:gd name="connsiteX66" fmla="*/ 1127972 w 4196396"/>
              <a:gd name="connsiteY66" fmla="*/ 2550247 h 3158389"/>
              <a:gd name="connsiteX67" fmla="*/ 1170774 w 4196396"/>
              <a:gd name="connsiteY67" fmla="*/ 2550247 h 3158389"/>
              <a:gd name="connsiteX68" fmla="*/ 1170774 w 4196396"/>
              <a:gd name="connsiteY68" fmla="*/ 2569754 h 3158389"/>
              <a:gd name="connsiteX69" fmla="*/ 1375006 w 4196396"/>
              <a:gd name="connsiteY69" fmla="*/ 2569754 h 3158389"/>
              <a:gd name="connsiteX70" fmla="*/ 1375006 w 4196396"/>
              <a:gd name="connsiteY70" fmla="*/ 2613328 h 3158389"/>
              <a:gd name="connsiteX71" fmla="*/ 1533387 w 4196396"/>
              <a:gd name="connsiteY71" fmla="*/ 2613328 h 3158389"/>
              <a:gd name="connsiteX72" fmla="*/ 1533387 w 4196396"/>
              <a:gd name="connsiteY72" fmla="*/ 2624095 h 3158389"/>
              <a:gd name="connsiteX73" fmla="*/ 1533387 w 4196396"/>
              <a:gd name="connsiteY73" fmla="*/ 2655636 h 3158389"/>
              <a:gd name="connsiteX74" fmla="*/ 1565266 w 4196396"/>
              <a:gd name="connsiteY74" fmla="*/ 2655636 h 3158389"/>
              <a:gd name="connsiteX75" fmla="*/ 1565266 w 4196396"/>
              <a:gd name="connsiteY75" fmla="*/ 2725938 h 3158389"/>
              <a:gd name="connsiteX76" fmla="*/ 1579999 w 4196396"/>
              <a:gd name="connsiteY76" fmla="*/ 2725938 h 3158389"/>
              <a:gd name="connsiteX77" fmla="*/ 1579999 w 4196396"/>
              <a:gd name="connsiteY77" fmla="*/ 2786613 h 3158389"/>
              <a:gd name="connsiteX78" fmla="*/ 1668017 w 4196396"/>
              <a:gd name="connsiteY78" fmla="*/ 2786613 h 3158389"/>
              <a:gd name="connsiteX79" fmla="*/ 1668017 w 4196396"/>
              <a:gd name="connsiteY79" fmla="*/ 2830694 h 3158389"/>
              <a:gd name="connsiteX80" fmla="*/ 1843290 w 4196396"/>
              <a:gd name="connsiteY80" fmla="*/ 2830694 h 3158389"/>
              <a:gd name="connsiteX81" fmla="*/ 1843290 w 4196396"/>
              <a:gd name="connsiteY81" fmla="*/ 2860715 h 3158389"/>
              <a:gd name="connsiteX82" fmla="*/ 2234988 w 4196396"/>
              <a:gd name="connsiteY82" fmla="*/ 2860715 h 3158389"/>
              <a:gd name="connsiteX83" fmla="*/ 2234988 w 4196396"/>
              <a:gd name="connsiteY83" fmla="*/ 2902516 h 3158389"/>
              <a:gd name="connsiteX84" fmla="*/ 2606618 w 4196396"/>
              <a:gd name="connsiteY84" fmla="*/ 2902516 h 3158389"/>
              <a:gd name="connsiteX85" fmla="*/ 2606618 w 4196396"/>
              <a:gd name="connsiteY85" fmla="*/ 2946724 h 3158389"/>
              <a:gd name="connsiteX86" fmla="*/ 3999405 w 4196396"/>
              <a:gd name="connsiteY86" fmla="*/ 2946724 h 3158389"/>
              <a:gd name="connsiteX87" fmla="*/ 3999405 w 4196396"/>
              <a:gd name="connsiteY87" fmla="*/ 3049707 h 3158389"/>
              <a:gd name="connsiteX88" fmla="*/ 4196397 w 4196396"/>
              <a:gd name="connsiteY88" fmla="*/ 3049707 h 3158389"/>
              <a:gd name="connsiteX89" fmla="*/ 4196397 w 4196396"/>
              <a:gd name="connsiteY89" fmla="*/ 3158389 h 315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196396" h="3158389">
                <a:moveTo>
                  <a:pt x="0" y="0"/>
                </a:moveTo>
                <a:lnTo>
                  <a:pt x="88399" y="0"/>
                </a:lnTo>
                <a:lnTo>
                  <a:pt x="88399" y="12540"/>
                </a:lnTo>
                <a:lnTo>
                  <a:pt x="106815" y="12540"/>
                </a:lnTo>
                <a:lnTo>
                  <a:pt x="106815" y="39268"/>
                </a:lnTo>
                <a:lnTo>
                  <a:pt x="115960" y="39268"/>
                </a:lnTo>
                <a:lnTo>
                  <a:pt x="115960" y="108556"/>
                </a:lnTo>
                <a:lnTo>
                  <a:pt x="130185" y="108556"/>
                </a:lnTo>
                <a:lnTo>
                  <a:pt x="130185" y="460445"/>
                </a:lnTo>
                <a:lnTo>
                  <a:pt x="144029" y="460445"/>
                </a:lnTo>
                <a:lnTo>
                  <a:pt x="144029" y="616123"/>
                </a:lnTo>
                <a:lnTo>
                  <a:pt x="153682" y="616123"/>
                </a:lnTo>
                <a:lnTo>
                  <a:pt x="153682" y="690098"/>
                </a:lnTo>
                <a:lnTo>
                  <a:pt x="189625" y="690098"/>
                </a:lnTo>
                <a:lnTo>
                  <a:pt x="189625" y="841215"/>
                </a:lnTo>
                <a:lnTo>
                  <a:pt x="211471" y="841215"/>
                </a:lnTo>
                <a:lnTo>
                  <a:pt x="211471" y="994359"/>
                </a:lnTo>
                <a:lnTo>
                  <a:pt x="292249" y="994359"/>
                </a:lnTo>
                <a:lnTo>
                  <a:pt x="292249" y="1084168"/>
                </a:lnTo>
                <a:lnTo>
                  <a:pt x="312317" y="1084168"/>
                </a:lnTo>
                <a:lnTo>
                  <a:pt x="312317" y="1139650"/>
                </a:lnTo>
                <a:lnTo>
                  <a:pt x="324001" y="1139650"/>
                </a:lnTo>
                <a:lnTo>
                  <a:pt x="324001" y="1173091"/>
                </a:lnTo>
                <a:lnTo>
                  <a:pt x="338735" y="1173091"/>
                </a:lnTo>
                <a:lnTo>
                  <a:pt x="338735" y="1249473"/>
                </a:lnTo>
                <a:lnTo>
                  <a:pt x="346228" y="1249473"/>
                </a:lnTo>
                <a:lnTo>
                  <a:pt x="346228" y="1334215"/>
                </a:lnTo>
                <a:lnTo>
                  <a:pt x="370106" y="1334215"/>
                </a:lnTo>
                <a:lnTo>
                  <a:pt x="370106" y="1475325"/>
                </a:lnTo>
                <a:lnTo>
                  <a:pt x="380902" y="1475325"/>
                </a:lnTo>
                <a:lnTo>
                  <a:pt x="380902" y="1559561"/>
                </a:lnTo>
                <a:lnTo>
                  <a:pt x="393095" y="1559561"/>
                </a:lnTo>
                <a:lnTo>
                  <a:pt x="393095" y="1653550"/>
                </a:lnTo>
                <a:lnTo>
                  <a:pt x="427006" y="1653550"/>
                </a:lnTo>
                <a:lnTo>
                  <a:pt x="427006" y="1679011"/>
                </a:lnTo>
                <a:lnTo>
                  <a:pt x="439580" y="1679011"/>
                </a:lnTo>
                <a:lnTo>
                  <a:pt x="439580" y="1752859"/>
                </a:lnTo>
                <a:lnTo>
                  <a:pt x="448344" y="1752859"/>
                </a:lnTo>
                <a:lnTo>
                  <a:pt x="448344" y="1781233"/>
                </a:lnTo>
                <a:lnTo>
                  <a:pt x="493940" y="1781233"/>
                </a:lnTo>
                <a:lnTo>
                  <a:pt x="493940" y="1865595"/>
                </a:lnTo>
                <a:lnTo>
                  <a:pt x="517564" y="1865595"/>
                </a:lnTo>
                <a:lnTo>
                  <a:pt x="517564" y="1897263"/>
                </a:lnTo>
                <a:lnTo>
                  <a:pt x="571797" y="1897263"/>
                </a:lnTo>
                <a:lnTo>
                  <a:pt x="571797" y="1961611"/>
                </a:lnTo>
                <a:lnTo>
                  <a:pt x="607614" y="1961611"/>
                </a:lnTo>
                <a:lnTo>
                  <a:pt x="607614" y="2000879"/>
                </a:lnTo>
                <a:lnTo>
                  <a:pt x="683566" y="2000879"/>
                </a:lnTo>
                <a:lnTo>
                  <a:pt x="683566" y="2027986"/>
                </a:lnTo>
                <a:lnTo>
                  <a:pt x="730813" y="2027986"/>
                </a:lnTo>
                <a:lnTo>
                  <a:pt x="730813" y="2118049"/>
                </a:lnTo>
                <a:lnTo>
                  <a:pt x="756469" y="2118049"/>
                </a:lnTo>
                <a:lnTo>
                  <a:pt x="756469" y="2160357"/>
                </a:lnTo>
                <a:lnTo>
                  <a:pt x="763328" y="2160357"/>
                </a:lnTo>
                <a:lnTo>
                  <a:pt x="763328" y="2190124"/>
                </a:lnTo>
                <a:lnTo>
                  <a:pt x="787459" y="2190124"/>
                </a:lnTo>
                <a:lnTo>
                  <a:pt x="787459" y="2231292"/>
                </a:lnTo>
                <a:lnTo>
                  <a:pt x="876620" y="2231292"/>
                </a:lnTo>
                <a:lnTo>
                  <a:pt x="876620" y="2261946"/>
                </a:lnTo>
                <a:lnTo>
                  <a:pt x="958541" y="2261946"/>
                </a:lnTo>
                <a:lnTo>
                  <a:pt x="958541" y="2335161"/>
                </a:lnTo>
                <a:lnTo>
                  <a:pt x="1057609" y="2335161"/>
                </a:lnTo>
                <a:lnTo>
                  <a:pt x="1057609" y="2366449"/>
                </a:lnTo>
                <a:lnTo>
                  <a:pt x="1114128" y="2366449"/>
                </a:lnTo>
                <a:lnTo>
                  <a:pt x="1114128" y="2462844"/>
                </a:lnTo>
                <a:lnTo>
                  <a:pt x="1127972" y="2462844"/>
                </a:lnTo>
                <a:lnTo>
                  <a:pt x="1127972" y="2550247"/>
                </a:lnTo>
                <a:lnTo>
                  <a:pt x="1170774" y="2550247"/>
                </a:lnTo>
                <a:lnTo>
                  <a:pt x="1170774" y="2569754"/>
                </a:lnTo>
                <a:lnTo>
                  <a:pt x="1375006" y="2569754"/>
                </a:lnTo>
                <a:lnTo>
                  <a:pt x="1375006" y="2613328"/>
                </a:lnTo>
                <a:lnTo>
                  <a:pt x="1533387" y="2613328"/>
                </a:lnTo>
                <a:lnTo>
                  <a:pt x="1533387" y="2624095"/>
                </a:lnTo>
                <a:lnTo>
                  <a:pt x="1533387" y="2655636"/>
                </a:lnTo>
                <a:lnTo>
                  <a:pt x="1565266" y="2655636"/>
                </a:lnTo>
                <a:lnTo>
                  <a:pt x="1565266" y="2725938"/>
                </a:lnTo>
                <a:lnTo>
                  <a:pt x="1579999" y="2725938"/>
                </a:lnTo>
                <a:lnTo>
                  <a:pt x="1579999" y="2786613"/>
                </a:lnTo>
                <a:lnTo>
                  <a:pt x="1668017" y="2786613"/>
                </a:lnTo>
                <a:lnTo>
                  <a:pt x="1668017" y="2830694"/>
                </a:lnTo>
                <a:lnTo>
                  <a:pt x="1843290" y="2830694"/>
                </a:lnTo>
                <a:lnTo>
                  <a:pt x="1843290" y="2860715"/>
                </a:lnTo>
                <a:lnTo>
                  <a:pt x="2234988" y="2860715"/>
                </a:lnTo>
                <a:lnTo>
                  <a:pt x="2234988" y="2902516"/>
                </a:lnTo>
                <a:lnTo>
                  <a:pt x="2606618" y="2902516"/>
                </a:lnTo>
                <a:lnTo>
                  <a:pt x="2606618" y="2946724"/>
                </a:lnTo>
                <a:lnTo>
                  <a:pt x="3999405" y="2946724"/>
                </a:lnTo>
                <a:lnTo>
                  <a:pt x="3999405" y="3049707"/>
                </a:lnTo>
                <a:lnTo>
                  <a:pt x="4196397" y="3049707"/>
                </a:lnTo>
                <a:lnTo>
                  <a:pt x="4196397" y="3158389"/>
                </a:lnTo>
              </a:path>
            </a:pathLst>
          </a:custGeom>
          <a:noFill/>
          <a:ln w="19037" cap="flat">
            <a:solidFill>
              <a:srgbClr val="A69F9F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40"/>
            <a:endParaRPr lang="en-US" sz="1800">
              <a:solidFill>
                <a:srgbClr val="433F3F"/>
              </a:solidFill>
              <a:latin typeface="Trebuchet MS" panose="020B0603020202020204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5643814-4511-770A-7607-4C89A2D12F4F}"/>
              </a:ext>
            </a:extLst>
          </p:cNvPr>
          <p:cNvSpPr/>
          <p:nvPr/>
        </p:nvSpPr>
        <p:spPr>
          <a:xfrm>
            <a:off x="1863754" y="970129"/>
            <a:ext cx="4916699" cy="2264384"/>
          </a:xfrm>
          <a:custGeom>
            <a:avLst/>
            <a:gdLst>
              <a:gd name="connsiteX0" fmla="*/ 0 w 6555599"/>
              <a:gd name="connsiteY0" fmla="*/ 0 h 3019178"/>
              <a:gd name="connsiteX1" fmla="*/ 116468 w 6555599"/>
              <a:gd name="connsiteY1" fmla="*/ 0 h 3019178"/>
              <a:gd name="connsiteX2" fmla="*/ 116468 w 6555599"/>
              <a:gd name="connsiteY2" fmla="*/ 12540 h 3019178"/>
              <a:gd name="connsiteX3" fmla="*/ 116468 w 6555599"/>
              <a:gd name="connsiteY3" fmla="*/ 63082 h 3019178"/>
              <a:gd name="connsiteX4" fmla="*/ 136916 w 6555599"/>
              <a:gd name="connsiteY4" fmla="*/ 63082 h 3019178"/>
              <a:gd name="connsiteX5" fmla="*/ 136916 w 6555599"/>
              <a:gd name="connsiteY5" fmla="*/ 266387 h 3019178"/>
              <a:gd name="connsiteX6" fmla="*/ 147204 w 6555599"/>
              <a:gd name="connsiteY6" fmla="*/ 266387 h 3019178"/>
              <a:gd name="connsiteX7" fmla="*/ 147204 w 6555599"/>
              <a:gd name="connsiteY7" fmla="*/ 339856 h 3019178"/>
              <a:gd name="connsiteX8" fmla="*/ 160413 w 6555599"/>
              <a:gd name="connsiteY8" fmla="*/ 339856 h 3019178"/>
              <a:gd name="connsiteX9" fmla="*/ 160413 w 6555599"/>
              <a:gd name="connsiteY9" fmla="*/ 456899 h 3019178"/>
              <a:gd name="connsiteX10" fmla="*/ 181370 w 6555599"/>
              <a:gd name="connsiteY10" fmla="*/ 456899 h 3019178"/>
              <a:gd name="connsiteX11" fmla="*/ 181370 w 6555599"/>
              <a:gd name="connsiteY11" fmla="*/ 516940 h 3019178"/>
              <a:gd name="connsiteX12" fmla="*/ 192165 w 6555599"/>
              <a:gd name="connsiteY12" fmla="*/ 516940 h 3019178"/>
              <a:gd name="connsiteX13" fmla="*/ 192165 w 6555599"/>
              <a:gd name="connsiteY13" fmla="*/ 528721 h 3019178"/>
              <a:gd name="connsiteX14" fmla="*/ 205247 w 6555599"/>
              <a:gd name="connsiteY14" fmla="*/ 528721 h 3019178"/>
              <a:gd name="connsiteX15" fmla="*/ 205247 w 6555599"/>
              <a:gd name="connsiteY15" fmla="*/ 602569 h 3019178"/>
              <a:gd name="connsiteX16" fmla="*/ 218456 w 6555599"/>
              <a:gd name="connsiteY16" fmla="*/ 602569 h 3019178"/>
              <a:gd name="connsiteX17" fmla="*/ 218456 w 6555599"/>
              <a:gd name="connsiteY17" fmla="*/ 630310 h 3019178"/>
              <a:gd name="connsiteX18" fmla="*/ 228744 w 6555599"/>
              <a:gd name="connsiteY18" fmla="*/ 630310 h 3019178"/>
              <a:gd name="connsiteX19" fmla="*/ 228744 w 6555599"/>
              <a:gd name="connsiteY19" fmla="*/ 691871 h 3019178"/>
              <a:gd name="connsiteX20" fmla="*/ 318032 w 6555599"/>
              <a:gd name="connsiteY20" fmla="*/ 691871 h 3019178"/>
              <a:gd name="connsiteX21" fmla="*/ 318032 w 6555599"/>
              <a:gd name="connsiteY21" fmla="*/ 732532 h 3019178"/>
              <a:gd name="connsiteX22" fmla="*/ 329463 w 6555599"/>
              <a:gd name="connsiteY22" fmla="*/ 732532 h 3019178"/>
              <a:gd name="connsiteX23" fmla="*/ 329463 w 6555599"/>
              <a:gd name="connsiteY23" fmla="*/ 791307 h 3019178"/>
              <a:gd name="connsiteX24" fmla="*/ 351054 w 6555599"/>
              <a:gd name="connsiteY24" fmla="*/ 791307 h 3019178"/>
              <a:gd name="connsiteX25" fmla="*/ 351054 w 6555599"/>
              <a:gd name="connsiteY25" fmla="*/ 863763 h 3019178"/>
              <a:gd name="connsiteX26" fmla="*/ 361977 w 6555599"/>
              <a:gd name="connsiteY26" fmla="*/ 863763 h 3019178"/>
              <a:gd name="connsiteX27" fmla="*/ 361977 w 6555599"/>
              <a:gd name="connsiteY27" fmla="*/ 891377 h 3019178"/>
              <a:gd name="connsiteX28" fmla="*/ 373662 w 6555599"/>
              <a:gd name="connsiteY28" fmla="*/ 891377 h 3019178"/>
              <a:gd name="connsiteX29" fmla="*/ 373662 w 6555599"/>
              <a:gd name="connsiteY29" fmla="*/ 923044 h 3019178"/>
              <a:gd name="connsiteX30" fmla="*/ 385093 w 6555599"/>
              <a:gd name="connsiteY30" fmla="*/ 923044 h 3019178"/>
              <a:gd name="connsiteX31" fmla="*/ 385093 w 6555599"/>
              <a:gd name="connsiteY31" fmla="*/ 966365 h 3019178"/>
              <a:gd name="connsiteX32" fmla="*/ 397794 w 6555599"/>
              <a:gd name="connsiteY32" fmla="*/ 966365 h 3019178"/>
              <a:gd name="connsiteX33" fmla="*/ 397794 w 6555599"/>
              <a:gd name="connsiteY33" fmla="*/ 1024507 h 3019178"/>
              <a:gd name="connsiteX34" fmla="*/ 409479 w 6555599"/>
              <a:gd name="connsiteY34" fmla="*/ 1024507 h 3019178"/>
              <a:gd name="connsiteX35" fmla="*/ 409479 w 6555599"/>
              <a:gd name="connsiteY35" fmla="*/ 1055921 h 3019178"/>
              <a:gd name="connsiteX36" fmla="*/ 442755 w 6555599"/>
              <a:gd name="connsiteY36" fmla="*/ 1055921 h 3019178"/>
              <a:gd name="connsiteX37" fmla="*/ 442755 w 6555599"/>
              <a:gd name="connsiteY37" fmla="*/ 1069728 h 3019178"/>
              <a:gd name="connsiteX38" fmla="*/ 454059 w 6555599"/>
              <a:gd name="connsiteY38" fmla="*/ 1069728 h 3019178"/>
              <a:gd name="connsiteX39" fmla="*/ 454059 w 6555599"/>
              <a:gd name="connsiteY39" fmla="*/ 1083788 h 3019178"/>
              <a:gd name="connsiteX40" fmla="*/ 510833 w 6555599"/>
              <a:gd name="connsiteY40" fmla="*/ 1083788 h 3019178"/>
              <a:gd name="connsiteX41" fmla="*/ 510833 w 6555599"/>
              <a:gd name="connsiteY41" fmla="*/ 1110769 h 3019178"/>
              <a:gd name="connsiteX42" fmla="*/ 556175 w 6555599"/>
              <a:gd name="connsiteY42" fmla="*/ 1110769 h 3019178"/>
              <a:gd name="connsiteX43" fmla="*/ 556175 w 6555599"/>
              <a:gd name="connsiteY43" fmla="*/ 1126096 h 3019178"/>
              <a:gd name="connsiteX44" fmla="*/ 566463 w 6555599"/>
              <a:gd name="connsiteY44" fmla="*/ 1126096 h 3019178"/>
              <a:gd name="connsiteX45" fmla="*/ 566463 w 6555599"/>
              <a:gd name="connsiteY45" fmla="*/ 1155737 h 3019178"/>
              <a:gd name="connsiteX46" fmla="*/ 578021 w 6555599"/>
              <a:gd name="connsiteY46" fmla="*/ 1155737 h 3019178"/>
              <a:gd name="connsiteX47" fmla="*/ 578021 w 6555599"/>
              <a:gd name="connsiteY47" fmla="*/ 1199818 h 3019178"/>
              <a:gd name="connsiteX48" fmla="*/ 646479 w 6555599"/>
              <a:gd name="connsiteY48" fmla="*/ 1199818 h 3019178"/>
              <a:gd name="connsiteX49" fmla="*/ 646479 w 6555599"/>
              <a:gd name="connsiteY49" fmla="*/ 1243519 h 3019178"/>
              <a:gd name="connsiteX50" fmla="*/ 692202 w 6555599"/>
              <a:gd name="connsiteY50" fmla="*/ 1243519 h 3019178"/>
              <a:gd name="connsiteX51" fmla="*/ 692202 w 6555599"/>
              <a:gd name="connsiteY51" fmla="*/ 1256820 h 3019178"/>
              <a:gd name="connsiteX52" fmla="*/ 702236 w 6555599"/>
              <a:gd name="connsiteY52" fmla="*/ 1256820 h 3019178"/>
              <a:gd name="connsiteX53" fmla="*/ 702236 w 6555599"/>
              <a:gd name="connsiteY53" fmla="*/ 1317368 h 3019178"/>
              <a:gd name="connsiteX54" fmla="*/ 712397 w 6555599"/>
              <a:gd name="connsiteY54" fmla="*/ 1317368 h 3019178"/>
              <a:gd name="connsiteX55" fmla="*/ 712397 w 6555599"/>
              <a:gd name="connsiteY55" fmla="*/ 1374116 h 3019178"/>
              <a:gd name="connsiteX56" fmla="*/ 724209 w 6555599"/>
              <a:gd name="connsiteY56" fmla="*/ 1374116 h 3019178"/>
              <a:gd name="connsiteX57" fmla="*/ 724209 w 6555599"/>
              <a:gd name="connsiteY57" fmla="*/ 1388936 h 3019178"/>
              <a:gd name="connsiteX58" fmla="*/ 738561 w 6555599"/>
              <a:gd name="connsiteY58" fmla="*/ 1388936 h 3019178"/>
              <a:gd name="connsiteX59" fmla="*/ 738561 w 6555599"/>
              <a:gd name="connsiteY59" fmla="*/ 1403503 h 3019178"/>
              <a:gd name="connsiteX60" fmla="*/ 747324 w 6555599"/>
              <a:gd name="connsiteY60" fmla="*/ 1403503 h 3019178"/>
              <a:gd name="connsiteX61" fmla="*/ 747324 w 6555599"/>
              <a:gd name="connsiteY61" fmla="*/ 1432637 h 3019178"/>
              <a:gd name="connsiteX62" fmla="*/ 757485 w 6555599"/>
              <a:gd name="connsiteY62" fmla="*/ 1432637 h 3019178"/>
              <a:gd name="connsiteX63" fmla="*/ 757485 w 6555599"/>
              <a:gd name="connsiteY63" fmla="*/ 1533593 h 3019178"/>
              <a:gd name="connsiteX64" fmla="*/ 770313 w 6555599"/>
              <a:gd name="connsiteY64" fmla="*/ 1533593 h 3019178"/>
              <a:gd name="connsiteX65" fmla="*/ 770313 w 6555599"/>
              <a:gd name="connsiteY65" fmla="*/ 1548921 h 3019178"/>
              <a:gd name="connsiteX66" fmla="*/ 803844 w 6555599"/>
              <a:gd name="connsiteY66" fmla="*/ 1548921 h 3019178"/>
              <a:gd name="connsiteX67" fmla="*/ 803844 w 6555599"/>
              <a:gd name="connsiteY67" fmla="*/ 1578181 h 3019178"/>
              <a:gd name="connsiteX68" fmla="*/ 837628 w 6555599"/>
              <a:gd name="connsiteY68" fmla="*/ 1578181 h 3019178"/>
              <a:gd name="connsiteX69" fmla="*/ 837628 w 6555599"/>
              <a:gd name="connsiteY69" fmla="*/ 1593382 h 3019178"/>
              <a:gd name="connsiteX70" fmla="*/ 850329 w 6555599"/>
              <a:gd name="connsiteY70" fmla="*/ 1593382 h 3019178"/>
              <a:gd name="connsiteX71" fmla="*/ 850329 w 6555599"/>
              <a:gd name="connsiteY71" fmla="*/ 1622136 h 3019178"/>
              <a:gd name="connsiteX72" fmla="*/ 871794 w 6555599"/>
              <a:gd name="connsiteY72" fmla="*/ 1622136 h 3019178"/>
              <a:gd name="connsiteX73" fmla="*/ 871794 w 6555599"/>
              <a:gd name="connsiteY73" fmla="*/ 1635436 h 3019178"/>
              <a:gd name="connsiteX74" fmla="*/ 916755 w 6555599"/>
              <a:gd name="connsiteY74" fmla="*/ 1635436 h 3019178"/>
              <a:gd name="connsiteX75" fmla="*/ 916755 w 6555599"/>
              <a:gd name="connsiteY75" fmla="*/ 1650890 h 3019178"/>
              <a:gd name="connsiteX76" fmla="*/ 1030556 w 6555599"/>
              <a:gd name="connsiteY76" fmla="*/ 1650890 h 3019178"/>
              <a:gd name="connsiteX77" fmla="*/ 1030556 w 6555599"/>
              <a:gd name="connsiteY77" fmla="*/ 1679517 h 3019178"/>
              <a:gd name="connsiteX78" fmla="*/ 1064340 w 6555599"/>
              <a:gd name="connsiteY78" fmla="*/ 1679517 h 3019178"/>
              <a:gd name="connsiteX79" fmla="*/ 1064340 w 6555599"/>
              <a:gd name="connsiteY79" fmla="*/ 1693704 h 3019178"/>
              <a:gd name="connsiteX80" fmla="*/ 1075898 w 6555599"/>
              <a:gd name="connsiteY80" fmla="*/ 1693704 h 3019178"/>
              <a:gd name="connsiteX81" fmla="*/ 1075898 w 6555599"/>
              <a:gd name="connsiteY81" fmla="*/ 1721572 h 3019178"/>
              <a:gd name="connsiteX82" fmla="*/ 1108159 w 6555599"/>
              <a:gd name="connsiteY82" fmla="*/ 1721572 h 3019178"/>
              <a:gd name="connsiteX83" fmla="*/ 1108159 w 6555599"/>
              <a:gd name="connsiteY83" fmla="*/ 1752099 h 3019178"/>
              <a:gd name="connsiteX84" fmla="*/ 1119081 w 6555599"/>
              <a:gd name="connsiteY84" fmla="*/ 1752099 h 3019178"/>
              <a:gd name="connsiteX85" fmla="*/ 1119081 w 6555599"/>
              <a:gd name="connsiteY85" fmla="*/ 1796940 h 3019178"/>
              <a:gd name="connsiteX86" fmla="*/ 1131274 w 6555599"/>
              <a:gd name="connsiteY86" fmla="*/ 1796940 h 3019178"/>
              <a:gd name="connsiteX87" fmla="*/ 1131274 w 6555599"/>
              <a:gd name="connsiteY87" fmla="*/ 1825188 h 3019178"/>
              <a:gd name="connsiteX88" fmla="*/ 1166075 w 6555599"/>
              <a:gd name="connsiteY88" fmla="*/ 1825188 h 3019178"/>
              <a:gd name="connsiteX89" fmla="*/ 1166075 w 6555599"/>
              <a:gd name="connsiteY89" fmla="*/ 1839375 h 3019178"/>
              <a:gd name="connsiteX90" fmla="*/ 1187921 w 6555599"/>
              <a:gd name="connsiteY90" fmla="*/ 1839375 h 3019178"/>
              <a:gd name="connsiteX91" fmla="*/ 1187921 w 6555599"/>
              <a:gd name="connsiteY91" fmla="*/ 1853815 h 3019178"/>
              <a:gd name="connsiteX92" fmla="*/ 1221832 w 6555599"/>
              <a:gd name="connsiteY92" fmla="*/ 1853815 h 3019178"/>
              <a:gd name="connsiteX93" fmla="*/ 1221832 w 6555599"/>
              <a:gd name="connsiteY93" fmla="*/ 1867875 h 3019178"/>
              <a:gd name="connsiteX94" fmla="*/ 1244694 w 6555599"/>
              <a:gd name="connsiteY94" fmla="*/ 1867875 h 3019178"/>
              <a:gd name="connsiteX95" fmla="*/ 1244694 w 6555599"/>
              <a:gd name="connsiteY95" fmla="*/ 1897516 h 3019178"/>
              <a:gd name="connsiteX96" fmla="*/ 1289782 w 6555599"/>
              <a:gd name="connsiteY96" fmla="*/ 1897516 h 3019178"/>
              <a:gd name="connsiteX97" fmla="*/ 1289782 w 6555599"/>
              <a:gd name="connsiteY97" fmla="*/ 1913983 h 3019178"/>
              <a:gd name="connsiteX98" fmla="*/ 1313533 w 6555599"/>
              <a:gd name="connsiteY98" fmla="*/ 1913983 h 3019178"/>
              <a:gd name="connsiteX99" fmla="*/ 1313533 w 6555599"/>
              <a:gd name="connsiteY99" fmla="*/ 1927284 h 3019178"/>
              <a:gd name="connsiteX100" fmla="*/ 1324202 w 6555599"/>
              <a:gd name="connsiteY100" fmla="*/ 1927284 h 3019178"/>
              <a:gd name="connsiteX101" fmla="*/ 1324202 w 6555599"/>
              <a:gd name="connsiteY101" fmla="*/ 1941091 h 3019178"/>
              <a:gd name="connsiteX102" fmla="*/ 1334744 w 6555599"/>
              <a:gd name="connsiteY102" fmla="*/ 1941091 h 3019178"/>
              <a:gd name="connsiteX103" fmla="*/ 1334744 w 6555599"/>
              <a:gd name="connsiteY103" fmla="*/ 1971998 h 3019178"/>
              <a:gd name="connsiteX104" fmla="*/ 1459594 w 6555599"/>
              <a:gd name="connsiteY104" fmla="*/ 1971998 h 3019178"/>
              <a:gd name="connsiteX105" fmla="*/ 1459594 w 6555599"/>
              <a:gd name="connsiteY105" fmla="*/ 1999866 h 3019178"/>
              <a:gd name="connsiteX106" fmla="*/ 1481821 w 6555599"/>
              <a:gd name="connsiteY106" fmla="*/ 1999866 h 3019178"/>
              <a:gd name="connsiteX107" fmla="*/ 1481821 w 6555599"/>
              <a:gd name="connsiteY107" fmla="*/ 2044327 h 3019178"/>
              <a:gd name="connsiteX108" fmla="*/ 1550279 w 6555599"/>
              <a:gd name="connsiteY108" fmla="*/ 2044327 h 3019178"/>
              <a:gd name="connsiteX109" fmla="*/ 1550279 w 6555599"/>
              <a:gd name="connsiteY109" fmla="*/ 2058134 h 3019178"/>
              <a:gd name="connsiteX110" fmla="*/ 1559678 w 6555599"/>
              <a:gd name="connsiteY110" fmla="*/ 2058134 h 3019178"/>
              <a:gd name="connsiteX111" fmla="*/ 1559678 w 6555599"/>
              <a:gd name="connsiteY111" fmla="*/ 2103608 h 3019178"/>
              <a:gd name="connsiteX112" fmla="*/ 1572506 w 6555599"/>
              <a:gd name="connsiteY112" fmla="*/ 2103608 h 3019178"/>
              <a:gd name="connsiteX113" fmla="*/ 1572506 w 6555599"/>
              <a:gd name="connsiteY113" fmla="*/ 2132362 h 3019178"/>
              <a:gd name="connsiteX114" fmla="*/ 1630295 w 6555599"/>
              <a:gd name="connsiteY114" fmla="*/ 2132362 h 3019178"/>
              <a:gd name="connsiteX115" fmla="*/ 1630295 w 6555599"/>
              <a:gd name="connsiteY115" fmla="*/ 2146296 h 3019178"/>
              <a:gd name="connsiteX116" fmla="*/ 1639313 w 6555599"/>
              <a:gd name="connsiteY116" fmla="*/ 2146296 h 3019178"/>
              <a:gd name="connsiteX117" fmla="*/ 1639313 w 6555599"/>
              <a:gd name="connsiteY117" fmla="*/ 2160610 h 3019178"/>
              <a:gd name="connsiteX118" fmla="*/ 1798964 w 6555599"/>
              <a:gd name="connsiteY118" fmla="*/ 2160610 h 3019178"/>
              <a:gd name="connsiteX119" fmla="*/ 1798964 w 6555599"/>
              <a:gd name="connsiteY119" fmla="*/ 2189111 h 3019178"/>
              <a:gd name="connsiteX120" fmla="*/ 1843290 w 6555599"/>
              <a:gd name="connsiteY120" fmla="*/ 2189111 h 3019178"/>
              <a:gd name="connsiteX121" fmla="*/ 1843290 w 6555599"/>
              <a:gd name="connsiteY121" fmla="*/ 2203551 h 3019178"/>
              <a:gd name="connsiteX122" fmla="*/ 1866152 w 6555599"/>
              <a:gd name="connsiteY122" fmla="*/ 2203551 h 3019178"/>
              <a:gd name="connsiteX123" fmla="*/ 1866152 w 6555599"/>
              <a:gd name="connsiteY123" fmla="*/ 2248519 h 3019178"/>
              <a:gd name="connsiteX124" fmla="*/ 1878472 w 6555599"/>
              <a:gd name="connsiteY124" fmla="*/ 2248519 h 3019178"/>
              <a:gd name="connsiteX125" fmla="*/ 1878472 w 6555599"/>
              <a:gd name="connsiteY125" fmla="*/ 2262706 h 3019178"/>
              <a:gd name="connsiteX126" fmla="*/ 1888759 w 6555599"/>
              <a:gd name="connsiteY126" fmla="*/ 2262706 h 3019178"/>
              <a:gd name="connsiteX127" fmla="*/ 1888759 w 6555599"/>
              <a:gd name="connsiteY127" fmla="*/ 2276260 h 3019178"/>
              <a:gd name="connsiteX128" fmla="*/ 1911748 w 6555599"/>
              <a:gd name="connsiteY128" fmla="*/ 2276260 h 3019178"/>
              <a:gd name="connsiteX129" fmla="*/ 1911748 w 6555599"/>
              <a:gd name="connsiteY129" fmla="*/ 2305900 h 3019178"/>
              <a:gd name="connsiteX130" fmla="*/ 1933213 w 6555599"/>
              <a:gd name="connsiteY130" fmla="*/ 2305900 h 3019178"/>
              <a:gd name="connsiteX131" fmla="*/ 1933213 w 6555599"/>
              <a:gd name="connsiteY131" fmla="*/ 2363915 h 3019178"/>
              <a:gd name="connsiteX132" fmla="*/ 2092610 w 6555599"/>
              <a:gd name="connsiteY132" fmla="*/ 2363915 h 3019178"/>
              <a:gd name="connsiteX133" fmla="*/ 2092610 w 6555599"/>
              <a:gd name="connsiteY133" fmla="*/ 2379369 h 3019178"/>
              <a:gd name="connsiteX134" fmla="*/ 2240449 w 6555599"/>
              <a:gd name="connsiteY134" fmla="*/ 2379369 h 3019178"/>
              <a:gd name="connsiteX135" fmla="*/ 2240449 w 6555599"/>
              <a:gd name="connsiteY135" fmla="*/ 2406223 h 3019178"/>
              <a:gd name="connsiteX136" fmla="*/ 2250102 w 6555599"/>
              <a:gd name="connsiteY136" fmla="*/ 2406223 h 3019178"/>
              <a:gd name="connsiteX137" fmla="*/ 2250102 w 6555599"/>
              <a:gd name="connsiteY137" fmla="*/ 2464998 h 3019178"/>
              <a:gd name="connsiteX138" fmla="*/ 2271566 w 6555599"/>
              <a:gd name="connsiteY138" fmla="*/ 2464998 h 3019178"/>
              <a:gd name="connsiteX139" fmla="*/ 2271566 w 6555599"/>
              <a:gd name="connsiteY139" fmla="*/ 2495145 h 3019178"/>
              <a:gd name="connsiteX140" fmla="*/ 2542224 w 6555599"/>
              <a:gd name="connsiteY140" fmla="*/ 2495145 h 3019178"/>
              <a:gd name="connsiteX141" fmla="*/ 2542224 w 6555599"/>
              <a:gd name="connsiteY141" fmla="*/ 2524026 h 3019178"/>
              <a:gd name="connsiteX142" fmla="*/ 2635830 w 6555599"/>
              <a:gd name="connsiteY142" fmla="*/ 2524026 h 3019178"/>
              <a:gd name="connsiteX143" fmla="*/ 2635830 w 6555599"/>
              <a:gd name="connsiteY143" fmla="*/ 2539226 h 3019178"/>
              <a:gd name="connsiteX144" fmla="*/ 2996029 w 6555599"/>
              <a:gd name="connsiteY144" fmla="*/ 2539226 h 3019178"/>
              <a:gd name="connsiteX145" fmla="*/ 2996029 w 6555599"/>
              <a:gd name="connsiteY145" fmla="*/ 2583181 h 3019178"/>
              <a:gd name="connsiteX146" fmla="*/ 3006825 w 6555599"/>
              <a:gd name="connsiteY146" fmla="*/ 2583181 h 3019178"/>
              <a:gd name="connsiteX147" fmla="*/ 3006825 w 6555599"/>
              <a:gd name="connsiteY147" fmla="*/ 2610288 h 3019178"/>
              <a:gd name="connsiteX148" fmla="*/ 3018891 w 6555599"/>
              <a:gd name="connsiteY148" fmla="*/ 2610288 h 3019178"/>
              <a:gd name="connsiteX149" fmla="*/ 3018891 w 6555599"/>
              <a:gd name="connsiteY149" fmla="*/ 2640816 h 3019178"/>
              <a:gd name="connsiteX150" fmla="*/ 3064106 w 6555599"/>
              <a:gd name="connsiteY150" fmla="*/ 2640816 h 3019178"/>
              <a:gd name="connsiteX151" fmla="*/ 3064106 w 6555599"/>
              <a:gd name="connsiteY151" fmla="*/ 2670203 h 3019178"/>
              <a:gd name="connsiteX152" fmla="*/ 3572525 w 6555599"/>
              <a:gd name="connsiteY152" fmla="*/ 2670203 h 3019178"/>
              <a:gd name="connsiteX153" fmla="*/ 3572525 w 6555599"/>
              <a:gd name="connsiteY153" fmla="*/ 2714284 h 3019178"/>
              <a:gd name="connsiteX154" fmla="*/ 3753895 w 6555599"/>
              <a:gd name="connsiteY154" fmla="*/ 2714284 h 3019178"/>
              <a:gd name="connsiteX155" fmla="*/ 3753895 w 6555599"/>
              <a:gd name="connsiteY155" fmla="*/ 2758112 h 3019178"/>
              <a:gd name="connsiteX156" fmla="*/ 5290203 w 6555599"/>
              <a:gd name="connsiteY156" fmla="*/ 2758112 h 3019178"/>
              <a:gd name="connsiteX157" fmla="*/ 5290203 w 6555599"/>
              <a:gd name="connsiteY157" fmla="*/ 2887189 h 3019178"/>
              <a:gd name="connsiteX158" fmla="*/ 5368441 w 6555599"/>
              <a:gd name="connsiteY158" fmla="*/ 2887189 h 3019178"/>
              <a:gd name="connsiteX159" fmla="*/ 5368441 w 6555599"/>
              <a:gd name="connsiteY159" fmla="*/ 3019179 h 3019178"/>
              <a:gd name="connsiteX160" fmla="*/ 6555600 w 6555599"/>
              <a:gd name="connsiteY160" fmla="*/ 3019179 h 301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6555599" h="3019178">
                <a:moveTo>
                  <a:pt x="0" y="0"/>
                </a:moveTo>
                <a:lnTo>
                  <a:pt x="116468" y="0"/>
                </a:lnTo>
                <a:lnTo>
                  <a:pt x="116468" y="12540"/>
                </a:lnTo>
                <a:lnTo>
                  <a:pt x="116468" y="63082"/>
                </a:lnTo>
                <a:lnTo>
                  <a:pt x="136916" y="63082"/>
                </a:lnTo>
                <a:lnTo>
                  <a:pt x="136916" y="266387"/>
                </a:lnTo>
                <a:lnTo>
                  <a:pt x="147204" y="266387"/>
                </a:lnTo>
                <a:lnTo>
                  <a:pt x="147204" y="339856"/>
                </a:lnTo>
                <a:lnTo>
                  <a:pt x="160413" y="339856"/>
                </a:lnTo>
                <a:lnTo>
                  <a:pt x="160413" y="456899"/>
                </a:lnTo>
                <a:lnTo>
                  <a:pt x="181370" y="456899"/>
                </a:lnTo>
                <a:lnTo>
                  <a:pt x="181370" y="516940"/>
                </a:lnTo>
                <a:lnTo>
                  <a:pt x="192165" y="516940"/>
                </a:lnTo>
                <a:lnTo>
                  <a:pt x="192165" y="528721"/>
                </a:lnTo>
                <a:lnTo>
                  <a:pt x="205247" y="528721"/>
                </a:lnTo>
                <a:lnTo>
                  <a:pt x="205247" y="602569"/>
                </a:lnTo>
                <a:lnTo>
                  <a:pt x="218456" y="602569"/>
                </a:lnTo>
                <a:lnTo>
                  <a:pt x="218456" y="630310"/>
                </a:lnTo>
                <a:lnTo>
                  <a:pt x="228744" y="630310"/>
                </a:lnTo>
                <a:lnTo>
                  <a:pt x="228744" y="691871"/>
                </a:lnTo>
                <a:lnTo>
                  <a:pt x="318032" y="691871"/>
                </a:lnTo>
                <a:lnTo>
                  <a:pt x="318032" y="732532"/>
                </a:lnTo>
                <a:lnTo>
                  <a:pt x="329463" y="732532"/>
                </a:lnTo>
                <a:lnTo>
                  <a:pt x="329463" y="791307"/>
                </a:lnTo>
                <a:lnTo>
                  <a:pt x="351054" y="791307"/>
                </a:lnTo>
                <a:lnTo>
                  <a:pt x="351054" y="863763"/>
                </a:lnTo>
                <a:lnTo>
                  <a:pt x="361977" y="863763"/>
                </a:lnTo>
                <a:lnTo>
                  <a:pt x="361977" y="891377"/>
                </a:lnTo>
                <a:lnTo>
                  <a:pt x="373662" y="891377"/>
                </a:lnTo>
                <a:lnTo>
                  <a:pt x="373662" y="923044"/>
                </a:lnTo>
                <a:lnTo>
                  <a:pt x="385093" y="923044"/>
                </a:lnTo>
                <a:lnTo>
                  <a:pt x="385093" y="966365"/>
                </a:lnTo>
                <a:lnTo>
                  <a:pt x="397794" y="966365"/>
                </a:lnTo>
                <a:lnTo>
                  <a:pt x="397794" y="1024507"/>
                </a:lnTo>
                <a:lnTo>
                  <a:pt x="409479" y="1024507"/>
                </a:lnTo>
                <a:lnTo>
                  <a:pt x="409479" y="1055921"/>
                </a:lnTo>
                <a:lnTo>
                  <a:pt x="442755" y="1055921"/>
                </a:lnTo>
                <a:lnTo>
                  <a:pt x="442755" y="1069728"/>
                </a:lnTo>
                <a:lnTo>
                  <a:pt x="454059" y="1069728"/>
                </a:lnTo>
                <a:lnTo>
                  <a:pt x="454059" y="1083788"/>
                </a:lnTo>
                <a:lnTo>
                  <a:pt x="510833" y="1083788"/>
                </a:lnTo>
                <a:lnTo>
                  <a:pt x="510833" y="1110769"/>
                </a:lnTo>
                <a:lnTo>
                  <a:pt x="556175" y="1110769"/>
                </a:lnTo>
                <a:lnTo>
                  <a:pt x="556175" y="1126096"/>
                </a:lnTo>
                <a:lnTo>
                  <a:pt x="566463" y="1126096"/>
                </a:lnTo>
                <a:lnTo>
                  <a:pt x="566463" y="1155737"/>
                </a:lnTo>
                <a:lnTo>
                  <a:pt x="578021" y="1155737"/>
                </a:lnTo>
                <a:lnTo>
                  <a:pt x="578021" y="1199818"/>
                </a:lnTo>
                <a:lnTo>
                  <a:pt x="646479" y="1199818"/>
                </a:lnTo>
                <a:lnTo>
                  <a:pt x="646479" y="1243519"/>
                </a:lnTo>
                <a:lnTo>
                  <a:pt x="692202" y="1243519"/>
                </a:lnTo>
                <a:lnTo>
                  <a:pt x="692202" y="1256820"/>
                </a:lnTo>
                <a:lnTo>
                  <a:pt x="702236" y="1256820"/>
                </a:lnTo>
                <a:lnTo>
                  <a:pt x="702236" y="1317368"/>
                </a:lnTo>
                <a:lnTo>
                  <a:pt x="712397" y="1317368"/>
                </a:lnTo>
                <a:lnTo>
                  <a:pt x="712397" y="1374116"/>
                </a:lnTo>
                <a:lnTo>
                  <a:pt x="724209" y="1374116"/>
                </a:lnTo>
                <a:lnTo>
                  <a:pt x="724209" y="1388936"/>
                </a:lnTo>
                <a:lnTo>
                  <a:pt x="738561" y="1388936"/>
                </a:lnTo>
                <a:lnTo>
                  <a:pt x="738561" y="1403503"/>
                </a:lnTo>
                <a:lnTo>
                  <a:pt x="747324" y="1403503"/>
                </a:lnTo>
                <a:lnTo>
                  <a:pt x="747324" y="1432637"/>
                </a:lnTo>
                <a:lnTo>
                  <a:pt x="757485" y="1432637"/>
                </a:lnTo>
                <a:lnTo>
                  <a:pt x="757485" y="1533593"/>
                </a:lnTo>
                <a:lnTo>
                  <a:pt x="770313" y="1533593"/>
                </a:lnTo>
                <a:lnTo>
                  <a:pt x="770313" y="1548921"/>
                </a:lnTo>
                <a:lnTo>
                  <a:pt x="803844" y="1548921"/>
                </a:lnTo>
                <a:lnTo>
                  <a:pt x="803844" y="1578181"/>
                </a:lnTo>
                <a:lnTo>
                  <a:pt x="837628" y="1578181"/>
                </a:lnTo>
                <a:lnTo>
                  <a:pt x="837628" y="1593382"/>
                </a:lnTo>
                <a:lnTo>
                  <a:pt x="850329" y="1593382"/>
                </a:lnTo>
                <a:lnTo>
                  <a:pt x="850329" y="1622136"/>
                </a:lnTo>
                <a:lnTo>
                  <a:pt x="871794" y="1622136"/>
                </a:lnTo>
                <a:lnTo>
                  <a:pt x="871794" y="1635436"/>
                </a:lnTo>
                <a:lnTo>
                  <a:pt x="916755" y="1635436"/>
                </a:lnTo>
                <a:lnTo>
                  <a:pt x="916755" y="1650890"/>
                </a:lnTo>
                <a:lnTo>
                  <a:pt x="1030556" y="1650890"/>
                </a:lnTo>
                <a:lnTo>
                  <a:pt x="1030556" y="1679517"/>
                </a:lnTo>
                <a:lnTo>
                  <a:pt x="1064340" y="1679517"/>
                </a:lnTo>
                <a:lnTo>
                  <a:pt x="1064340" y="1693704"/>
                </a:lnTo>
                <a:lnTo>
                  <a:pt x="1075898" y="1693704"/>
                </a:lnTo>
                <a:lnTo>
                  <a:pt x="1075898" y="1721572"/>
                </a:lnTo>
                <a:lnTo>
                  <a:pt x="1108159" y="1721572"/>
                </a:lnTo>
                <a:lnTo>
                  <a:pt x="1108159" y="1752099"/>
                </a:lnTo>
                <a:lnTo>
                  <a:pt x="1119081" y="1752099"/>
                </a:lnTo>
                <a:lnTo>
                  <a:pt x="1119081" y="1796940"/>
                </a:lnTo>
                <a:lnTo>
                  <a:pt x="1131274" y="1796940"/>
                </a:lnTo>
                <a:lnTo>
                  <a:pt x="1131274" y="1825188"/>
                </a:lnTo>
                <a:lnTo>
                  <a:pt x="1166075" y="1825188"/>
                </a:lnTo>
                <a:lnTo>
                  <a:pt x="1166075" y="1839375"/>
                </a:lnTo>
                <a:lnTo>
                  <a:pt x="1187921" y="1839375"/>
                </a:lnTo>
                <a:lnTo>
                  <a:pt x="1187921" y="1853815"/>
                </a:lnTo>
                <a:lnTo>
                  <a:pt x="1221832" y="1853815"/>
                </a:lnTo>
                <a:lnTo>
                  <a:pt x="1221832" y="1867875"/>
                </a:lnTo>
                <a:lnTo>
                  <a:pt x="1244694" y="1867875"/>
                </a:lnTo>
                <a:lnTo>
                  <a:pt x="1244694" y="1897516"/>
                </a:lnTo>
                <a:lnTo>
                  <a:pt x="1289782" y="1897516"/>
                </a:lnTo>
                <a:lnTo>
                  <a:pt x="1289782" y="1913983"/>
                </a:lnTo>
                <a:lnTo>
                  <a:pt x="1313533" y="1913983"/>
                </a:lnTo>
                <a:lnTo>
                  <a:pt x="1313533" y="1927284"/>
                </a:lnTo>
                <a:lnTo>
                  <a:pt x="1324202" y="1927284"/>
                </a:lnTo>
                <a:lnTo>
                  <a:pt x="1324202" y="1941091"/>
                </a:lnTo>
                <a:lnTo>
                  <a:pt x="1334744" y="1941091"/>
                </a:lnTo>
                <a:lnTo>
                  <a:pt x="1334744" y="1971998"/>
                </a:lnTo>
                <a:lnTo>
                  <a:pt x="1459594" y="1971998"/>
                </a:lnTo>
                <a:lnTo>
                  <a:pt x="1459594" y="1999866"/>
                </a:lnTo>
                <a:lnTo>
                  <a:pt x="1481821" y="1999866"/>
                </a:lnTo>
                <a:lnTo>
                  <a:pt x="1481821" y="2044327"/>
                </a:lnTo>
                <a:lnTo>
                  <a:pt x="1550279" y="2044327"/>
                </a:lnTo>
                <a:lnTo>
                  <a:pt x="1550279" y="2058134"/>
                </a:lnTo>
                <a:lnTo>
                  <a:pt x="1559678" y="2058134"/>
                </a:lnTo>
                <a:lnTo>
                  <a:pt x="1559678" y="2103608"/>
                </a:lnTo>
                <a:lnTo>
                  <a:pt x="1572506" y="2103608"/>
                </a:lnTo>
                <a:lnTo>
                  <a:pt x="1572506" y="2132362"/>
                </a:lnTo>
                <a:lnTo>
                  <a:pt x="1630295" y="2132362"/>
                </a:lnTo>
                <a:lnTo>
                  <a:pt x="1630295" y="2146296"/>
                </a:lnTo>
                <a:lnTo>
                  <a:pt x="1639313" y="2146296"/>
                </a:lnTo>
                <a:lnTo>
                  <a:pt x="1639313" y="2160610"/>
                </a:lnTo>
                <a:lnTo>
                  <a:pt x="1798964" y="2160610"/>
                </a:lnTo>
                <a:lnTo>
                  <a:pt x="1798964" y="2189111"/>
                </a:lnTo>
                <a:lnTo>
                  <a:pt x="1843290" y="2189111"/>
                </a:lnTo>
                <a:lnTo>
                  <a:pt x="1843290" y="2203551"/>
                </a:lnTo>
                <a:lnTo>
                  <a:pt x="1866152" y="2203551"/>
                </a:lnTo>
                <a:lnTo>
                  <a:pt x="1866152" y="2248519"/>
                </a:lnTo>
                <a:lnTo>
                  <a:pt x="1878472" y="2248519"/>
                </a:lnTo>
                <a:lnTo>
                  <a:pt x="1878472" y="2262706"/>
                </a:lnTo>
                <a:lnTo>
                  <a:pt x="1888759" y="2262706"/>
                </a:lnTo>
                <a:lnTo>
                  <a:pt x="1888759" y="2276260"/>
                </a:lnTo>
                <a:lnTo>
                  <a:pt x="1911748" y="2276260"/>
                </a:lnTo>
                <a:lnTo>
                  <a:pt x="1911748" y="2305900"/>
                </a:lnTo>
                <a:lnTo>
                  <a:pt x="1933213" y="2305900"/>
                </a:lnTo>
                <a:lnTo>
                  <a:pt x="1933213" y="2363915"/>
                </a:lnTo>
                <a:lnTo>
                  <a:pt x="2092610" y="2363915"/>
                </a:lnTo>
                <a:lnTo>
                  <a:pt x="2092610" y="2379369"/>
                </a:lnTo>
                <a:lnTo>
                  <a:pt x="2240449" y="2379369"/>
                </a:lnTo>
                <a:lnTo>
                  <a:pt x="2240449" y="2406223"/>
                </a:lnTo>
                <a:lnTo>
                  <a:pt x="2250102" y="2406223"/>
                </a:lnTo>
                <a:lnTo>
                  <a:pt x="2250102" y="2464998"/>
                </a:lnTo>
                <a:lnTo>
                  <a:pt x="2271566" y="2464998"/>
                </a:lnTo>
                <a:lnTo>
                  <a:pt x="2271566" y="2495145"/>
                </a:lnTo>
                <a:lnTo>
                  <a:pt x="2542224" y="2495145"/>
                </a:lnTo>
                <a:lnTo>
                  <a:pt x="2542224" y="2524026"/>
                </a:lnTo>
                <a:lnTo>
                  <a:pt x="2635830" y="2524026"/>
                </a:lnTo>
                <a:lnTo>
                  <a:pt x="2635830" y="2539226"/>
                </a:lnTo>
                <a:lnTo>
                  <a:pt x="2996029" y="2539226"/>
                </a:lnTo>
                <a:lnTo>
                  <a:pt x="2996029" y="2583181"/>
                </a:lnTo>
                <a:lnTo>
                  <a:pt x="3006825" y="2583181"/>
                </a:lnTo>
                <a:lnTo>
                  <a:pt x="3006825" y="2610288"/>
                </a:lnTo>
                <a:lnTo>
                  <a:pt x="3018891" y="2610288"/>
                </a:lnTo>
                <a:lnTo>
                  <a:pt x="3018891" y="2640816"/>
                </a:lnTo>
                <a:lnTo>
                  <a:pt x="3064106" y="2640816"/>
                </a:lnTo>
                <a:lnTo>
                  <a:pt x="3064106" y="2670203"/>
                </a:lnTo>
                <a:lnTo>
                  <a:pt x="3572525" y="2670203"/>
                </a:lnTo>
                <a:lnTo>
                  <a:pt x="3572525" y="2714284"/>
                </a:lnTo>
                <a:lnTo>
                  <a:pt x="3753895" y="2714284"/>
                </a:lnTo>
                <a:lnTo>
                  <a:pt x="3753895" y="2758112"/>
                </a:lnTo>
                <a:lnTo>
                  <a:pt x="5290203" y="2758112"/>
                </a:lnTo>
                <a:lnTo>
                  <a:pt x="5290203" y="2887189"/>
                </a:lnTo>
                <a:lnTo>
                  <a:pt x="5368441" y="2887189"/>
                </a:lnTo>
                <a:lnTo>
                  <a:pt x="5368441" y="3019179"/>
                </a:lnTo>
                <a:lnTo>
                  <a:pt x="6555600" y="3019179"/>
                </a:lnTo>
              </a:path>
            </a:pathLst>
          </a:custGeom>
          <a:noFill/>
          <a:ln w="19037" cap="flat">
            <a:solidFill>
              <a:srgbClr val="772A28"/>
            </a:solidFill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40"/>
            <a:endParaRPr lang="en-US" sz="1800">
              <a:solidFill>
                <a:srgbClr val="433F3F"/>
              </a:solidFill>
              <a:latin typeface="Trebuchet MS" panose="020B0603020202020204"/>
            </a:endParaRPr>
          </a:p>
        </p:txBody>
      </p:sp>
      <p:grpSp>
        <p:nvGrpSpPr>
          <p:cNvPr id="13" name="Graphic 5">
            <a:extLst>
              <a:ext uri="{FF2B5EF4-FFF2-40B4-BE49-F238E27FC236}">
                <a16:creationId xmlns:a16="http://schemas.microsoft.com/office/drawing/2014/main" id="{8DF43D83-D0A0-09E4-86E7-24AD6C36A85A}"/>
              </a:ext>
            </a:extLst>
          </p:cNvPr>
          <p:cNvGrpSpPr/>
          <p:nvPr/>
        </p:nvGrpSpPr>
        <p:grpSpPr>
          <a:xfrm>
            <a:off x="1843844" y="946380"/>
            <a:ext cx="4959660" cy="2312170"/>
            <a:chOff x="2195146" y="1421375"/>
            <a:chExt cx="6612880" cy="3082893"/>
          </a:xfrm>
          <a:noFill/>
        </p:grpSpPr>
        <p:sp>
          <p:nvSpPr>
            <p:cNvPr id="1037" name="Freeform 908">
              <a:extLst>
                <a:ext uri="{FF2B5EF4-FFF2-40B4-BE49-F238E27FC236}">
                  <a16:creationId xmlns:a16="http://schemas.microsoft.com/office/drawing/2014/main" id="{98C3AED3-FAD2-1532-E093-97ED5C6E858C}"/>
                </a:ext>
              </a:extLst>
            </p:cNvPr>
            <p:cNvSpPr/>
            <p:nvPr/>
          </p:nvSpPr>
          <p:spPr>
            <a:xfrm>
              <a:off x="8744522" y="4440933"/>
              <a:ext cx="63504" cy="63335"/>
            </a:xfrm>
            <a:custGeom>
              <a:avLst/>
              <a:gdLst>
                <a:gd name="connsiteX0" fmla="*/ 63505 w 63504"/>
                <a:gd name="connsiteY0" fmla="*/ 31668 h 63335"/>
                <a:gd name="connsiteX1" fmla="*/ 31752 w 63504"/>
                <a:gd name="connsiteY1" fmla="*/ 63335 h 63335"/>
                <a:gd name="connsiteX2" fmla="*/ 0 w 63504"/>
                <a:gd name="connsiteY2" fmla="*/ 31668 h 63335"/>
                <a:gd name="connsiteX3" fmla="*/ 31752 w 63504"/>
                <a:gd name="connsiteY3" fmla="*/ 0 h 63335"/>
                <a:gd name="connsiteX4" fmla="*/ 63505 w 63504"/>
                <a:gd name="connsiteY4" fmla="*/ 31668 h 6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5">
                  <a:moveTo>
                    <a:pt x="63505" y="31668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8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8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8" name="Freeform 909">
              <a:extLst>
                <a:ext uri="{FF2B5EF4-FFF2-40B4-BE49-F238E27FC236}">
                  <a16:creationId xmlns:a16="http://schemas.microsoft.com/office/drawing/2014/main" id="{136ED26B-CBD8-4314-995A-00222174985D}"/>
                </a:ext>
              </a:extLst>
            </p:cNvPr>
            <p:cNvSpPr/>
            <p:nvPr/>
          </p:nvSpPr>
          <p:spPr>
            <a:xfrm>
              <a:off x="7422988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79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79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9" name="Freeform 910">
              <a:extLst>
                <a:ext uri="{FF2B5EF4-FFF2-40B4-BE49-F238E27FC236}">
                  <a16:creationId xmlns:a16="http://schemas.microsoft.com/office/drawing/2014/main" id="{AEFE8B31-A65A-E190-D4D0-3D4B8CEB87AF}"/>
                </a:ext>
              </a:extLst>
            </p:cNvPr>
            <p:cNvSpPr/>
            <p:nvPr/>
          </p:nvSpPr>
          <p:spPr>
            <a:xfrm>
              <a:off x="7074981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0" name="Freeform 911">
              <a:extLst>
                <a:ext uri="{FF2B5EF4-FFF2-40B4-BE49-F238E27FC236}">
                  <a16:creationId xmlns:a16="http://schemas.microsoft.com/office/drawing/2014/main" id="{B5C01E95-9DE5-4C6B-2481-B7C57C848643}"/>
                </a:ext>
              </a:extLst>
            </p:cNvPr>
            <p:cNvSpPr/>
            <p:nvPr/>
          </p:nvSpPr>
          <p:spPr>
            <a:xfrm>
              <a:off x="6496834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1" name="Freeform 912">
              <a:extLst>
                <a:ext uri="{FF2B5EF4-FFF2-40B4-BE49-F238E27FC236}">
                  <a16:creationId xmlns:a16="http://schemas.microsoft.com/office/drawing/2014/main" id="{F33CCB2B-C862-B678-0DCF-877064BD781A}"/>
                </a:ext>
              </a:extLst>
            </p:cNvPr>
            <p:cNvSpPr/>
            <p:nvPr/>
          </p:nvSpPr>
          <p:spPr>
            <a:xfrm>
              <a:off x="6304668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2" name="Freeform 913">
              <a:extLst>
                <a:ext uri="{FF2B5EF4-FFF2-40B4-BE49-F238E27FC236}">
                  <a16:creationId xmlns:a16="http://schemas.microsoft.com/office/drawing/2014/main" id="{0000493B-038C-5268-4927-3B68ECE3B930}"/>
                </a:ext>
              </a:extLst>
            </p:cNvPr>
            <p:cNvSpPr/>
            <p:nvPr/>
          </p:nvSpPr>
          <p:spPr>
            <a:xfrm>
              <a:off x="6101834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3" name="Freeform 914">
              <a:extLst>
                <a:ext uri="{FF2B5EF4-FFF2-40B4-BE49-F238E27FC236}">
                  <a16:creationId xmlns:a16="http://schemas.microsoft.com/office/drawing/2014/main" id="{8463B9D9-6CE2-63B4-99CB-9711E3F9021D}"/>
                </a:ext>
              </a:extLst>
            </p:cNvPr>
            <p:cNvSpPr/>
            <p:nvPr/>
          </p:nvSpPr>
          <p:spPr>
            <a:xfrm>
              <a:off x="6021945" y="417961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79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79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4" name="Freeform 915">
              <a:extLst>
                <a:ext uri="{FF2B5EF4-FFF2-40B4-BE49-F238E27FC236}">
                  <a16:creationId xmlns:a16="http://schemas.microsoft.com/office/drawing/2014/main" id="{6B661E9A-68BF-F54D-4825-7FD84B91ECDF}"/>
                </a:ext>
              </a:extLst>
            </p:cNvPr>
            <p:cNvSpPr/>
            <p:nvPr/>
          </p:nvSpPr>
          <p:spPr>
            <a:xfrm>
              <a:off x="5887315" y="4135532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5" name="Freeform 916">
              <a:extLst>
                <a:ext uri="{FF2B5EF4-FFF2-40B4-BE49-F238E27FC236}">
                  <a16:creationId xmlns:a16="http://schemas.microsoft.com/office/drawing/2014/main" id="{E78106F6-7469-3B75-10A4-18EB79BEE7B5}"/>
                </a:ext>
              </a:extLst>
            </p:cNvPr>
            <p:cNvSpPr/>
            <p:nvPr/>
          </p:nvSpPr>
          <p:spPr>
            <a:xfrm>
              <a:off x="5928466" y="4135532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6" name="Freeform 917">
              <a:extLst>
                <a:ext uri="{FF2B5EF4-FFF2-40B4-BE49-F238E27FC236}">
                  <a16:creationId xmlns:a16="http://schemas.microsoft.com/office/drawing/2014/main" id="{5041D733-6934-F102-EA07-8E7E9BF01889}"/>
                </a:ext>
              </a:extLst>
            </p:cNvPr>
            <p:cNvSpPr/>
            <p:nvPr/>
          </p:nvSpPr>
          <p:spPr>
            <a:xfrm>
              <a:off x="5559757" y="4091451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7" name="Freeform 918">
              <a:extLst>
                <a:ext uri="{FF2B5EF4-FFF2-40B4-BE49-F238E27FC236}">
                  <a16:creationId xmlns:a16="http://schemas.microsoft.com/office/drawing/2014/main" id="{DEED6253-B812-E9F5-89D3-F6E0F8469490}"/>
                </a:ext>
              </a:extLst>
            </p:cNvPr>
            <p:cNvSpPr/>
            <p:nvPr/>
          </p:nvSpPr>
          <p:spPr>
            <a:xfrm>
              <a:off x="5511494" y="4091451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79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79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8" name="Freeform 919">
              <a:extLst>
                <a:ext uri="{FF2B5EF4-FFF2-40B4-BE49-F238E27FC236}">
                  <a16:creationId xmlns:a16="http://schemas.microsoft.com/office/drawing/2014/main" id="{BAEE5305-EC4A-BEC5-227E-2AEBD2644686}"/>
                </a:ext>
              </a:extLst>
            </p:cNvPr>
            <p:cNvSpPr/>
            <p:nvPr/>
          </p:nvSpPr>
          <p:spPr>
            <a:xfrm>
              <a:off x="5002820" y="396034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49" name="Freeform 920">
              <a:extLst>
                <a:ext uri="{FF2B5EF4-FFF2-40B4-BE49-F238E27FC236}">
                  <a16:creationId xmlns:a16="http://schemas.microsoft.com/office/drawing/2014/main" id="{5479FB4C-23A0-7B38-5C25-12BDFD7FAB74}"/>
                </a:ext>
              </a:extLst>
            </p:cNvPr>
            <p:cNvSpPr/>
            <p:nvPr/>
          </p:nvSpPr>
          <p:spPr>
            <a:xfrm>
              <a:off x="5038383" y="396034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79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79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0" name="Freeform 921">
              <a:extLst>
                <a:ext uri="{FF2B5EF4-FFF2-40B4-BE49-F238E27FC236}">
                  <a16:creationId xmlns:a16="http://schemas.microsoft.com/office/drawing/2014/main" id="{870836C7-D1B6-9A40-ACD0-869F46886876}"/>
                </a:ext>
              </a:extLst>
            </p:cNvPr>
            <p:cNvSpPr/>
            <p:nvPr/>
          </p:nvSpPr>
          <p:spPr>
            <a:xfrm>
              <a:off x="4834532" y="396034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1" name="Freeform 922">
              <a:extLst>
                <a:ext uri="{FF2B5EF4-FFF2-40B4-BE49-F238E27FC236}">
                  <a16:creationId xmlns:a16="http://schemas.microsoft.com/office/drawing/2014/main" id="{FDCD3BC6-0081-ECDA-9D35-35503E5EC757}"/>
                </a:ext>
              </a:extLst>
            </p:cNvPr>
            <p:cNvSpPr/>
            <p:nvPr/>
          </p:nvSpPr>
          <p:spPr>
            <a:xfrm>
              <a:off x="4631571" y="3916140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79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79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2" name="Freeform 923">
              <a:extLst>
                <a:ext uri="{FF2B5EF4-FFF2-40B4-BE49-F238E27FC236}">
                  <a16:creationId xmlns:a16="http://schemas.microsoft.com/office/drawing/2014/main" id="{BAD39F4D-0051-0592-1762-B21E81BCC360}"/>
                </a:ext>
              </a:extLst>
            </p:cNvPr>
            <p:cNvSpPr/>
            <p:nvPr/>
          </p:nvSpPr>
          <p:spPr>
            <a:xfrm>
              <a:off x="4461124" y="3886246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3" name="Freeform 924">
              <a:extLst>
                <a:ext uri="{FF2B5EF4-FFF2-40B4-BE49-F238E27FC236}">
                  <a16:creationId xmlns:a16="http://schemas.microsoft.com/office/drawing/2014/main" id="{77A5BF71-3835-7B80-2B64-32A5A63AB83E}"/>
                </a:ext>
              </a:extLst>
            </p:cNvPr>
            <p:cNvSpPr/>
            <p:nvPr/>
          </p:nvSpPr>
          <p:spPr>
            <a:xfrm>
              <a:off x="4373361" y="380036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4" name="Freeform 925">
              <a:extLst>
                <a:ext uri="{FF2B5EF4-FFF2-40B4-BE49-F238E27FC236}">
                  <a16:creationId xmlns:a16="http://schemas.microsoft.com/office/drawing/2014/main" id="{56204197-A189-C678-F6D4-BB0D3EB43113}"/>
                </a:ext>
              </a:extLst>
            </p:cNvPr>
            <p:cNvSpPr/>
            <p:nvPr/>
          </p:nvSpPr>
          <p:spPr>
            <a:xfrm>
              <a:off x="3897710" y="358185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5" name="Freeform 926">
              <a:extLst>
                <a:ext uri="{FF2B5EF4-FFF2-40B4-BE49-F238E27FC236}">
                  <a16:creationId xmlns:a16="http://schemas.microsoft.com/office/drawing/2014/main" id="{47396FDF-BBDA-6ECE-BC22-1BB730FC2561}"/>
                </a:ext>
              </a:extLst>
            </p:cNvPr>
            <p:cNvSpPr/>
            <p:nvPr/>
          </p:nvSpPr>
          <p:spPr>
            <a:xfrm>
              <a:off x="3919428" y="358185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6" name="Freeform 927">
              <a:extLst>
                <a:ext uri="{FF2B5EF4-FFF2-40B4-BE49-F238E27FC236}">
                  <a16:creationId xmlns:a16="http://schemas.microsoft.com/office/drawing/2014/main" id="{16A8761F-6788-41F3-3BAE-F688F99017FC}"/>
                </a:ext>
              </a:extLst>
            </p:cNvPr>
            <p:cNvSpPr/>
            <p:nvPr/>
          </p:nvSpPr>
          <p:spPr>
            <a:xfrm>
              <a:off x="3945973" y="3581858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7" name="Freeform 928">
              <a:extLst>
                <a:ext uri="{FF2B5EF4-FFF2-40B4-BE49-F238E27FC236}">
                  <a16:creationId xmlns:a16="http://schemas.microsoft.com/office/drawing/2014/main" id="{5EACC229-8A2A-F570-9A25-E50433AE0BCB}"/>
                </a:ext>
              </a:extLst>
            </p:cNvPr>
            <p:cNvSpPr/>
            <p:nvPr/>
          </p:nvSpPr>
          <p:spPr>
            <a:xfrm>
              <a:off x="3773621" y="3553357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8" name="Freeform 929">
              <a:extLst>
                <a:ext uri="{FF2B5EF4-FFF2-40B4-BE49-F238E27FC236}">
                  <a16:creationId xmlns:a16="http://schemas.microsoft.com/office/drawing/2014/main" id="{3EA0BA01-409D-8A61-F426-7F1CA4B84DD1}"/>
                </a:ext>
              </a:extLst>
            </p:cNvPr>
            <p:cNvSpPr/>
            <p:nvPr/>
          </p:nvSpPr>
          <p:spPr>
            <a:xfrm>
              <a:off x="3704401" y="3465575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59" name="Freeform 930">
              <a:extLst>
                <a:ext uri="{FF2B5EF4-FFF2-40B4-BE49-F238E27FC236}">
                  <a16:creationId xmlns:a16="http://schemas.microsoft.com/office/drawing/2014/main" id="{BE1789C5-3F2F-BC6E-52EF-70D63E6C6C87}"/>
                </a:ext>
              </a:extLst>
            </p:cNvPr>
            <p:cNvSpPr/>
            <p:nvPr/>
          </p:nvSpPr>
          <p:spPr>
            <a:xfrm>
              <a:off x="3570914" y="3393246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0" name="Freeform 931">
              <a:extLst>
                <a:ext uri="{FF2B5EF4-FFF2-40B4-BE49-F238E27FC236}">
                  <a16:creationId xmlns:a16="http://schemas.microsoft.com/office/drawing/2014/main" id="{998BFDB7-BF10-B17B-4961-6E3AF90110E6}"/>
                </a:ext>
              </a:extLst>
            </p:cNvPr>
            <p:cNvSpPr/>
            <p:nvPr/>
          </p:nvSpPr>
          <p:spPr>
            <a:xfrm>
              <a:off x="3640007" y="3393246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1" name="Freeform 932">
              <a:extLst>
                <a:ext uri="{FF2B5EF4-FFF2-40B4-BE49-F238E27FC236}">
                  <a16:creationId xmlns:a16="http://schemas.microsoft.com/office/drawing/2014/main" id="{F4969D71-ABBC-7955-E3DF-F435966089C9}"/>
                </a:ext>
              </a:extLst>
            </p:cNvPr>
            <p:cNvSpPr/>
            <p:nvPr/>
          </p:nvSpPr>
          <p:spPr>
            <a:xfrm>
              <a:off x="3434887" y="3318764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2" name="Freeform 933">
              <a:extLst>
                <a:ext uri="{FF2B5EF4-FFF2-40B4-BE49-F238E27FC236}">
                  <a16:creationId xmlns:a16="http://schemas.microsoft.com/office/drawing/2014/main" id="{328638F6-6BFD-F445-CB78-78F1F14142C3}"/>
                </a:ext>
              </a:extLst>
            </p:cNvPr>
            <p:cNvSpPr/>
            <p:nvPr/>
          </p:nvSpPr>
          <p:spPr>
            <a:xfrm>
              <a:off x="3153434" y="3072265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3" name="Freeform 934">
              <a:extLst>
                <a:ext uri="{FF2B5EF4-FFF2-40B4-BE49-F238E27FC236}">
                  <a16:creationId xmlns:a16="http://schemas.microsoft.com/office/drawing/2014/main" id="{07E09ED9-631C-207A-9540-56488F7EFF14}"/>
                </a:ext>
              </a:extLst>
            </p:cNvPr>
            <p:cNvSpPr/>
            <p:nvPr/>
          </p:nvSpPr>
          <p:spPr>
            <a:xfrm>
              <a:off x="3095898" y="3056684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4" name="Freeform 935">
              <a:extLst>
                <a:ext uri="{FF2B5EF4-FFF2-40B4-BE49-F238E27FC236}">
                  <a16:creationId xmlns:a16="http://schemas.microsoft.com/office/drawing/2014/main" id="{E0AF2BC3-92C7-4491-CFBA-F26686D2BF53}"/>
                </a:ext>
              </a:extLst>
            </p:cNvPr>
            <p:cNvSpPr/>
            <p:nvPr/>
          </p:nvSpPr>
          <p:spPr>
            <a:xfrm>
              <a:off x="3129302" y="3056684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5" name="Freeform 936">
              <a:extLst>
                <a:ext uri="{FF2B5EF4-FFF2-40B4-BE49-F238E27FC236}">
                  <a16:creationId xmlns:a16="http://schemas.microsoft.com/office/drawing/2014/main" id="{9B390C61-309A-1755-4772-F99B83B6DA6A}"/>
                </a:ext>
              </a:extLst>
            </p:cNvPr>
            <p:cNvSpPr/>
            <p:nvPr/>
          </p:nvSpPr>
          <p:spPr>
            <a:xfrm>
              <a:off x="3015501" y="2999429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6" name="Freeform 937">
              <a:extLst>
                <a:ext uri="{FF2B5EF4-FFF2-40B4-BE49-F238E27FC236}">
                  <a16:creationId xmlns:a16="http://schemas.microsoft.com/office/drawing/2014/main" id="{8B6F1BB5-AF23-8EFB-A052-DC7A74C869DF}"/>
                </a:ext>
              </a:extLst>
            </p:cNvPr>
            <p:cNvSpPr/>
            <p:nvPr/>
          </p:nvSpPr>
          <p:spPr>
            <a:xfrm>
              <a:off x="2836672" y="2664640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7" name="Freeform 938">
              <a:extLst>
                <a:ext uri="{FF2B5EF4-FFF2-40B4-BE49-F238E27FC236}">
                  <a16:creationId xmlns:a16="http://schemas.microsoft.com/office/drawing/2014/main" id="{8219CD93-1817-D72C-ED44-78A83219A0FE}"/>
                </a:ext>
              </a:extLst>
            </p:cNvPr>
            <p:cNvSpPr/>
            <p:nvPr/>
          </p:nvSpPr>
          <p:spPr>
            <a:xfrm>
              <a:off x="2791329" y="262119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8" name="Freeform 939">
              <a:extLst>
                <a:ext uri="{FF2B5EF4-FFF2-40B4-BE49-F238E27FC236}">
                  <a16:creationId xmlns:a16="http://schemas.microsoft.com/office/drawing/2014/main" id="{8E9C0661-4A3C-71E0-14F0-EB9FFE015C9D}"/>
                </a:ext>
              </a:extLst>
            </p:cNvPr>
            <p:cNvSpPr/>
            <p:nvPr/>
          </p:nvSpPr>
          <p:spPr>
            <a:xfrm>
              <a:off x="2814064" y="2621193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69" name="Freeform 940">
              <a:extLst>
                <a:ext uri="{FF2B5EF4-FFF2-40B4-BE49-F238E27FC236}">
                  <a16:creationId xmlns:a16="http://schemas.microsoft.com/office/drawing/2014/main" id="{CDABE1F9-DB6A-503A-65B0-CDC25A95D4F2}"/>
                </a:ext>
              </a:extLst>
            </p:cNvPr>
            <p:cNvSpPr/>
            <p:nvPr/>
          </p:nvSpPr>
          <p:spPr>
            <a:xfrm>
              <a:off x="2746495" y="2547217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0" name="Freeform 941">
              <a:extLst>
                <a:ext uri="{FF2B5EF4-FFF2-40B4-BE49-F238E27FC236}">
                  <a16:creationId xmlns:a16="http://schemas.microsoft.com/office/drawing/2014/main" id="{99218806-A4FC-7148-2734-26D5E40D2A4F}"/>
                </a:ext>
              </a:extLst>
            </p:cNvPr>
            <p:cNvSpPr/>
            <p:nvPr/>
          </p:nvSpPr>
          <p:spPr>
            <a:xfrm>
              <a:off x="2701153" y="2531890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1" name="Freeform 942">
              <a:extLst>
                <a:ext uri="{FF2B5EF4-FFF2-40B4-BE49-F238E27FC236}">
                  <a16:creationId xmlns:a16="http://schemas.microsoft.com/office/drawing/2014/main" id="{1427B9B4-E713-DA4D-A235-E3778877B94E}"/>
                </a:ext>
              </a:extLst>
            </p:cNvPr>
            <p:cNvSpPr/>
            <p:nvPr/>
          </p:nvSpPr>
          <p:spPr>
            <a:xfrm>
              <a:off x="2453611" y="2113246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2" name="Freeform 943">
              <a:extLst>
                <a:ext uri="{FF2B5EF4-FFF2-40B4-BE49-F238E27FC236}">
                  <a16:creationId xmlns:a16="http://schemas.microsoft.com/office/drawing/2014/main" id="{9443A4B2-A9A8-0043-48B0-BCC153851334}"/>
                </a:ext>
              </a:extLst>
            </p:cNvPr>
            <p:cNvSpPr/>
            <p:nvPr/>
          </p:nvSpPr>
          <p:spPr>
            <a:xfrm>
              <a:off x="2475711" y="2113246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3" name="Freeform 944">
              <a:extLst>
                <a:ext uri="{FF2B5EF4-FFF2-40B4-BE49-F238E27FC236}">
                  <a16:creationId xmlns:a16="http://schemas.microsoft.com/office/drawing/2014/main" id="{7E17E73F-7EA9-CC31-077F-13CB9B459D90}"/>
                </a:ext>
              </a:extLst>
            </p:cNvPr>
            <p:cNvSpPr/>
            <p:nvPr/>
          </p:nvSpPr>
          <p:spPr>
            <a:xfrm>
              <a:off x="2395440" y="2023944"/>
              <a:ext cx="63504" cy="63335"/>
            </a:xfrm>
            <a:custGeom>
              <a:avLst/>
              <a:gdLst>
                <a:gd name="connsiteX0" fmla="*/ 63505 w 63504"/>
                <a:gd name="connsiteY0" fmla="*/ 31668 h 63335"/>
                <a:gd name="connsiteX1" fmla="*/ 31752 w 63504"/>
                <a:gd name="connsiteY1" fmla="*/ 63335 h 63335"/>
                <a:gd name="connsiteX2" fmla="*/ 0 w 63504"/>
                <a:gd name="connsiteY2" fmla="*/ 31668 h 63335"/>
                <a:gd name="connsiteX3" fmla="*/ 31752 w 63504"/>
                <a:gd name="connsiteY3" fmla="*/ 0 h 63335"/>
                <a:gd name="connsiteX4" fmla="*/ 63505 w 63504"/>
                <a:gd name="connsiteY4" fmla="*/ 31668 h 6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5">
                  <a:moveTo>
                    <a:pt x="63505" y="31668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8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8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74" name="Freeform 945">
              <a:extLst>
                <a:ext uri="{FF2B5EF4-FFF2-40B4-BE49-F238E27FC236}">
                  <a16:creationId xmlns:a16="http://schemas.microsoft.com/office/drawing/2014/main" id="{5E288C9F-3D86-083A-4A02-DD77B4C9277E}"/>
                </a:ext>
              </a:extLst>
            </p:cNvPr>
            <p:cNvSpPr/>
            <p:nvPr/>
          </p:nvSpPr>
          <p:spPr>
            <a:xfrm>
              <a:off x="2195146" y="1421375"/>
              <a:ext cx="63504" cy="63334"/>
            </a:xfrm>
            <a:custGeom>
              <a:avLst/>
              <a:gdLst>
                <a:gd name="connsiteX0" fmla="*/ 63505 w 63504"/>
                <a:gd name="connsiteY0" fmla="*/ 31667 h 63334"/>
                <a:gd name="connsiteX1" fmla="*/ 31752 w 63504"/>
                <a:gd name="connsiteY1" fmla="*/ 63335 h 63334"/>
                <a:gd name="connsiteX2" fmla="*/ 0 w 63504"/>
                <a:gd name="connsiteY2" fmla="*/ 31667 h 63334"/>
                <a:gd name="connsiteX3" fmla="*/ 31752 w 63504"/>
                <a:gd name="connsiteY3" fmla="*/ 0 h 63334"/>
                <a:gd name="connsiteX4" fmla="*/ 63505 w 63504"/>
                <a:gd name="connsiteY4" fmla="*/ 31667 h 6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4" h="63334">
                  <a:moveTo>
                    <a:pt x="63505" y="31667"/>
                  </a:moveTo>
                  <a:cubicBezTo>
                    <a:pt x="63505" y="49148"/>
                    <a:pt x="49280" y="63335"/>
                    <a:pt x="31752" y="63335"/>
                  </a:cubicBezTo>
                  <a:cubicBezTo>
                    <a:pt x="14225" y="63335"/>
                    <a:pt x="0" y="49148"/>
                    <a:pt x="0" y="31667"/>
                  </a:cubicBezTo>
                  <a:cubicBezTo>
                    <a:pt x="0" y="14187"/>
                    <a:pt x="14225" y="0"/>
                    <a:pt x="31752" y="0"/>
                  </a:cubicBezTo>
                  <a:cubicBezTo>
                    <a:pt x="49280" y="0"/>
                    <a:pt x="63505" y="14187"/>
                    <a:pt x="63505" y="31667"/>
                  </a:cubicBezTo>
                  <a:close/>
                </a:path>
              </a:pathLst>
            </a:custGeom>
            <a:noFill/>
            <a:ln w="12691" cap="flat">
              <a:solidFill>
                <a:srgbClr val="772A28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4" name="Graphic 5">
            <a:extLst>
              <a:ext uri="{FF2B5EF4-FFF2-40B4-BE49-F238E27FC236}">
                <a16:creationId xmlns:a16="http://schemas.microsoft.com/office/drawing/2014/main" id="{85772C34-CA0C-A3C6-55E1-4A830098A97E}"/>
              </a:ext>
            </a:extLst>
          </p:cNvPr>
          <p:cNvGrpSpPr/>
          <p:nvPr/>
        </p:nvGrpSpPr>
        <p:grpSpPr>
          <a:xfrm>
            <a:off x="1839654" y="951130"/>
            <a:ext cx="2716829" cy="2253079"/>
            <a:chOff x="2189558" y="1427708"/>
            <a:chExt cx="3622439" cy="3004105"/>
          </a:xfrm>
          <a:noFill/>
        </p:grpSpPr>
        <p:sp>
          <p:nvSpPr>
            <p:cNvPr id="63" name="Freeform 895">
              <a:extLst>
                <a:ext uri="{FF2B5EF4-FFF2-40B4-BE49-F238E27FC236}">
                  <a16:creationId xmlns:a16="http://schemas.microsoft.com/office/drawing/2014/main" id="{D5235A83-147B-DCEC-EF65-0B7BEBDC7E86}"/>
                </a:ext>
              </a:extLst>
            </p:cNvPr>
            <p:cNvSpPr/>
            <p:nvPr/>
          </p:nvSpPr>
          <p:spPr>
            <a:xfrm>
              <a:off x="5735792" y="4372912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4" name="Freeform 896">
              <a:extLst>
                <a:ext uri="{FF2B5EF4-FFF2-40B4-BE49-F238E27FC236}">
                  <a16:creationId xmlns:a16="http://schemas.microsoft.com/office/drawing/2014/main" id="{D8233EF6-2FDA-0DD1-898A-7B07DE04E793}"/>
                </a:ext>
              </a:extLst>
            </p:cNvPr>
            <p:cNvSpPr/>
            <p:nvPr/>
          </p:nvSpPr>
          <p:spPr>
            <a:xfrm>
              <a:off x="4999010" y="4374812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5" name="Freeform 897">
              <a:extLst>
                <a:ext uri="{FF2B5EF4-FFF2-40B4-BE49-F238E27FC236}">
                  <a16:creationId xmlns:a16="http://schemas.microsoft.com/office/drawing/2014/main" id="{C92B281C-D12C-4838-168A-FBC735FA41DB}"/>
                </a:ext>
              </a:extLst>
            </p:cNvPr>
            <p:cNvSpPr/>
            <p:nvPr/>
          </p:nvSpPr>
          <p:spPr>
            <a:xfrm>
              <a:off x="3405167" y="3996955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7" name="Freeform 898">
              <a:extLst>
                <a:ext uri="{FF2B5EF4-FFF2-40B4-BE49-F238E27FC236}">
                  <a16:creationId xmlns:a16="http://schemas.microsoft.com/office/drawing/2014/main" id="{A0D55BBA-C8DF-A365-A248-4A54C4090D11}"/>
                </a:ext>
              </a:extLst>
            </p:cNvPr>
            <p:cNvSpPr/>
            <p:nvPr/>
          </p:nvSpPr>
          <p:spPr>
            <a:xfrm>
              <a:off x="3159022" y="3760209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8" name="Freeform 899">
              <a:extLst>
                <a:ext uri="{FF2B5EF4-FFF2-40B4-BE49-F238E27FC236}">
                  <a16:creationId xmlns:a16="http://schemas.microsoft.com/office/drawing/2014/main" id="{A1E86908-4675-19B7-17FB-9BD04880F013}"/>
                </a:ext>
              </a:extLst>
            </p:cNvPr>
            <p:cNvSpPr/>
            <p:nvPr/>
          </p:nvSpPr>
          <p:spPr>
            <a:xfrm>
              <a:off x="3032012" y="3657733"/>
              <a:ext cx="76205" cy="57001"/>
            </a:xfrm>
            <a:custGeom>
              <a:avLst/>
              <a:gdLst>
                <a:gd name="connsiteX0" fmla="*/ 37468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468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468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468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29" name="Freeform 900">
              <a:extLst>
                <a:ext uri="{FF2B5EF4-FFF2-40B4-BE49-F238E27FC236}">
                  <a16:creationId xmlns:a16="http://schemas.microsoft.com/office/drawing/2014/main" id="{1966AAE2-3283-FF9B-C909-BF5C9BAEA8EB}"/>
                </a:ext>
              </a:extLst>
            </p:cNvPr>
            <p:cNvSpPr/>
            <p:nvPr/>
          </p:nvSpPr>
          <p:spPr>
            <a:xfrm>
              <a:off x="2992893" y="3657733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0" name="Freeform 901">
              <a:extLst>
                <a:ext uri="{FF2B5EF4-FFF2-40B4-BE49-F238E27FC236}">
                  <a16:creationId xmlns:a16="http://schemas.microsoft.com/office/drawing/2014/main" id="{6769366B-7749-884B-0A23-F67DB6D8945A}"/>
                </a:ext>
              </a:extLst>
            </p:cNvPr>
            <p:cNvSpPr/>
            <p:nvPr/>
          </p:nvSpPr>
          <p:spPr>
            <a:xfrm>
              <a:off x="2883157" y="3456074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1" name="Freeform 902">
              <a:extLst>
                <a:ext uri="{FF2B5EF4-FFF2-40B4-BE49-F238E27FC236}">
                  <a16:creationId xmlns:a16="http://schemas.microsoft.com/office/drawing/2014/main" id="{3B0E8862-9E3C-535E-E6BE-DBC0294B55F8}"/>
                </a:ext>
              </a:extLst>
            </p:cNvPr>
            <p:cNvSpPr/>
            <p:nvPr/>
          </p:nvSpPr>
          <p:spPr>
            <a:xfrm>
              <a:off x="2762498" y="3327124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2" name="Freeform 903">
              <a:extLst>
                <a:ext uri="{FF2B5EF4-FFF2-40B4-BE49-F238E27FC236}">
                  <a16:creationId xmlns:a16="http://schemas.microsoft.com/office/drawing/2014/main" id="{8FF5FF51-B7D6-63D5-D25D-ADB201FEC216}"/>
                </a:ext>
              </a:extLst>
            </p:cNvPr>
            <p:cNvSpPr/>
            <p:nvPr/>
          </p:nvSpPr>
          <p:spPr>
            <a:xfrm>
              <a:off x="2708392" y="3295077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3" name="Freeform 904">
              <a:extLst>
                <a:ext uri="{FF2B5EF4-FFF2-40B4-BE49-F238E27FC236}">
                  <a16:creationId xmlns:a16="http://schemas.microsoft.com/office/drawing/2014/main" id="{87E4F8C1-BDFA-44F2-F367-BDE66201F730}"/>
                </a:ext>
              </a:extLst>
            </p:cNvPr>
            <p:cNvSpPr/>
            <p:nvPr/>
          </p:nvSpPr>
          <p:spPr>
            <a:xfrm>
              <a:off x="2591543" y="3048830"/>
              <a:ext cx="76205" cy="57001"/>
            </a:xfrm>
            <a:custGeom>
              <a:avLst/>
              <a:gdLst>
                <a:gd name="connsiteX0" fmla="*/ 37468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468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468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468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4" name="Freeform 905">
              <a:extLst>
                <a:ext uri="{FF2B5EF4-FFF2-40B4-BE49-F238E27FC236}">
                  <a16:creationId xmlns:a16="http://schemas.microsoft.com/office/drawing/2014/main" id="{E8702073-0CFD-64D7-0CC9-3EAB3F7387B4}"/>
                </a:ext>
              </a:extLst>
            </p:cNvPr>
            <p:cNvSpPr/>
            <p:nvPr/>
          </p:nvSpPr>
          <p:spPr>
            <a:xfrm>
              <a:off x="2503018" y="2511116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5" name="Freeform 906">
              <a:extLst>
                <a:ext uri="{FF2B5EF4-FFF2-40B4-BE49-F238E27FC236}">
                  <a16:creationId xmlns:a16="http://schemas.microsoft.com/office/drawing/2014/main" id="{450972D2-6601-2231-E1F9-67297347FDAB}"/>
                </a:ext>
              </a:extLst>
            </p:cNvPr>
            <p:cNvSpPr/>
            <p:nvPr/>
          </p:nvSpPr>
          <p:spPr>
            <a:xfrm>
              <a:off x="2413730" y="2306291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36" name="Freeform 907">
              <a:extLst>
                <a:ext uri="{FF2B5EF4-FFF2-40B4-BE49-F238E27FC236}">
                  <a16:creationId xmlns:a16="http://schemas.microsoft.com/office/drawing/2014/main" id="{529C41F1-3FDF-0DC4-FD3B-AE27A578DB2B}"/>
                </a:ext>
              </a:extLst>
            </p:cNvPr>
            <p:cNvSpPr/>
            <p:nvPr/>
          </p:nvSpPr>
          <p:spPr>
            <a:xfrm>
              <a:off x="2189558" y="1427708"/>
              <a:ext cx="76205" cy="57001"/>
            </a:xfrm>
            <a:custGeom>
              <a:avLst/>
              <a:gdLst>
                <a:gd name="connsiteX0" fmla="*/ 37341 w 76205"/>
                <a:gd name="connsiteY0" fmla="*/ 0 h 57001"/>
                <a:gd name="connsiteX1" fmla="*/ 0 w 76205"/>
                <a:gd name="connsiteY1" fmla="*/ 57001 h 57001"/>
                <a:gd name="connsiteX2" fmla="*/ 76206 w 76205"/>
                <a:gd name="connsiteY2" fmla="*/ 57001 h 57001"/>
                <a:gd name="connsiteX3" fmla="*/ 37341 w 76205"/>
                <a:gd name="connsiteY3" fmla="*/ 0 h 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5" h="57001">
                  <a:moveTo>
                    <a:pt x="37341" y="0"/>
                  </a:moveTo>
                  <a:lnTo>
                    <a:pt x="0" y="57001"/>
                  </a:lnTo>
                  <a:lnTo>
                    <a:pt x="76206" y="57001"/>
                  </a:lnTo>
                  <a:lnTo>
                    <a:pt x="37341" y="0"/>
                  </a:lnTo>
                  <a:close/>
                </a:path>
              </a:pathLst>
            </a:custGeom>
            <a:noFill/>
            <a:ln w="12691" cap="flat">
              <a:solidFill>
                <a:srgbClr val="A69F9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40"/>
              <a:endParaRPr lang="en-US" sz="180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DBCDA5D6-01A9-CEFC-9881-5AE2030F39D8}"/>
              </a:ext>
            </a:extLst>
          </p:cNvPr>
          <p:cNvSpPr txBox="1"/>
          <p:nvPr/>
        </p:nvSpPr>
        <p:spPr>
          <a:xfrm>
            <a:off x="1300520" y="3977282"/>
            <a:ext cx="421910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40">
              <a:defRPr/>
            </a:pPr>
            <a:r>
              <a:rPr lang="en-US" sz="975" b="1" dirty="0">
                <a:ln/>
                <a:solidFill>
                  <a:srgbClr val="772A28"/>
                </a:solidFill>
                <a:latin typeface="Trebuchet MS" panose="020B0603020202020204"/>
                <a:sym typeface="TrebuchetMS-Bold"/>
                <a:rtl val="0"/>
              </a:rPr>
              <a:t>ADA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A689074-FCFB-A696-4B87-596187E52EF6}"/>
              </a:ext>
            </a:extLst>
          </p:cNvPr>
          <p:cNvSpPr txBox="1"/>
          <p:nvPr/>
        </p:nvSpPr>
        <p:spPr>
          <a:xfrm>
            <a:off x="1221972" y="4160119"/>
            <a:ext cx="500458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40">
              <a:defRPr/>
            </a:pPr>
            <a:r>
              <a:rPr lang="en-US" sz="975" b="1" dirty="0">
                <a:ln/>
                <a:solidFill>
                  <a:srgbClr val="A69F9F"/>
                </a:solidFill>
                <a:latin typeface="Trebuchet MS" panose="020B0603020202020204"/>
                <a:sym typeface="TrebuchetMS-Bold"/>
                <a:rtl val="0"/>
              </a:rPr>
              <a:t>DOCE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6D0A988-5510-B727-174E-CB1B970208C6}"/>
              </a:ext>
            </a:extLst>
          </p:cNvPr>
          <p:cNvSpPr txBox="1"/>
          <p:nvPr/>
        </p:nvSpPr>
        <p:spPr>
          <a:xfrm>
            <a:off x="933432" y="3798175"/>
            <a:ext cx="788999" cy="242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40">
              <a:defRPr/>
            </a:pPr>
            <a:r>
              <a:rPr lang="en-US" sz="975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No. at risk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D323FC-288C-FDAD-2C65-5B91D8FC3F7D}"/>
              </a:ext>
            </a:extLst>
          </p:cNvPr>
          <p:cNvGrpSpPr/>
          <p:nvPr/>
        </p:nvGrpSpPr>
        <p:grpSpPr>
          <a:xfrm>
            <a:off x="1726315" y="3416049"/>
            <a:ext cx="6386679" cy="276999"/>
            <a:chOff x="1722559" y="4593381"/>
            <a:chExt cx="8515572" cy="369332"/>
          </a:xfrm>
        </p:grpSpPr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0B1AC48A-3A8C-6C99-600B-DD100EB9112F}"/>
                </a:ext>
              </a:extLst>
            </p:cNvPr>
            <p:cNvSpPr txBox="1"/>
            <p:nvPr/>
          </p:nvSpPr>
          <p:spPr>
            <a:xfrm>
              <a:off x="1722559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8FA4253C-A64A-2DE2-2926-C8047F1F22A4}"/>
                </a:ext>
              </a:extLst>
            </p:cNvPr>
            <p:cNvSpPr txBox="1"/>
            <p:nvPr/>
          </p:nvSpPr>
          <p:spPr>
            <a:xfrm>
              <a:off x="2533388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3</a:t>
              </a:r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2D5291CB-A50A-00C2-8D16-FBF80C7D5141}"/>
                </a:ext>
              </a:extLst>
            </p:cNvPr>
            <p:cNvSpPr txBox="1"/>
            <p:nvPr/>
          </p:nvSpPr>
          <p:spPr>
            <a:xfrm>
              <a:off x="3344218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6</a:t>
              </a:r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A68A62EC-1E29-1658-EE07-A95E5F41B86C}"/>
                </a:ext>
              </a:extLst>
            </p:cNvPr>
            <p:cNvSpPr txBox="1"/>
            <p:nvPr/>
          </p:nvSpPr>
          <p:spPr>
            <a:xfrm>
              <a:off x="6534735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18</a:t>
              </a:r>
            </a:p>
          </p:txBody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4025971A-557B-F5D6-2040-19DE1D7759C2}"/>
                </a:ext>
              </a:extLst>
            </p:cNvPr>
            <p:cNvSpPr txBox="1"/>
            <p:nvPr/>
          </p:nvSpPr>
          <p:spPr>
            <a:xfrm>
              <a:off x="8156392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24</a:t>
              </a:r>
            </a:p>
          </p:txBody>
        </p:sp>
        <p:sp>
          <p:nvSpPr>
            <p:cNvPr id="57" name="TextBox 57">
              <a:extLst>
                <a:ext uri="{FF2B5EF4-FFF2-40B4-BE49-F238E27FC236}">
                  <a16:creationId xmlns:a16="http://schemas.microsoft.com/office/drawing/2014/main" id="{42B399F7-0A4C-F4EE-665C-057915FD5B86}"/>
                </a:ext>
              </a:extLst>
            </p:cNvPr>
            <p:cNvSpPr txBox="1"/>
            <p:nvPr/>
          </p:nvSpPr>
          <p:spPr>
            <a:xfrm>
              <a:off x="977817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30</a:t>
              </a:r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8CDA5300-5844-4576-4E0E-0276FF21130D}"/>
                </a:ext>
              </a:extLst>
            </p:cNvPr>
            <p:cNvSpPr txBox="1"/>
            <p:nvPr/>
          </p:nvSpPr>
          <p:spPr>
            <a:xfrm>
              <a:off x="4155046" y="4593381"/>
              <a:ext cx="35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9</a:t>
              </a:r>
            </a:p>
          </p:txBody>
        </p:sp>
        <p:sp>
          <p:nvSpPr>
            <p:cNvPr id="59" name="TextBox 59">
              <a:extLst>
                <a:ext uri="{FF2B5EF4-FFF2-40B4-BE49-F238E27FC236}">
                  <a16:creationId xmlns:a16="http://schemas.microsoft.com/office/drawing/2014/main" id="{7840C18A-5767-841D-9FC0-ACF305D0362D}"/>
                </a:ext>
              </a:extLst>
            </p:cNvPr>
            <p:cNvSpPr txBox="1"/>
            <p:nvPr/>
          </p:nvSpPr>
          <p:spPr>
            <a:xfrm>
              <a:off x="572390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15</a:t>
              </a:r>
            </a:p>
          </p:txBody>
        </p:sp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A60C2F67-4629-0A91-44C9-F1A4F68F63E9}"/>
                </a:ext>
              </a:extLst>
            </p:cNvPr>
            <p:cNvSpPr txBox="1"/>
            <p:nvPr/>
          </p:nvSpPr>
          <p:spPr>
            <a:xfrm>
              <a:off x="4913076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12</a:t>
              </a:r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2233B4C2-A42D-9895-3757-86413868642C}"/>
                </a:ext>
              </a:extLst>
            </p:cNvPr>
            <p:cNvSpPr txBox="1"/>
            <p:nvPr/>
          </p:nvSpPr>
          <p:spPr>
            <a:xfrm>
              <a:off x="7345564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21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8C4F9250-5E70-F2E5-73AA-4548B1A2F5E6}"/>
                </a:ext>
              </a:extLst>
            </p:cNvPr>
            <p:cNvSpPr txBox="1"/>
            <p:nvPr/>
          </p:nvSpPr>
          <p:spPr>
            <a:xfrm>
              <a:off x="8967348" y="4593381"/>
              <a:ext cx="45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AD84B4-C026-CC09-1481-5DEB84C35724}"/>
              </a:ext>
            </a:extLst>
          </p:cNvPr>
          <p:cNvGrpSpPr/>
          <p:nvPr/>
        </p:nvGrpSpPr>
        <p:grpSpPr>
          <a:xfrm>
            <a:off x="1365655" y="823959"/>
            <a:ext cx="425880" cy="2662092"/>
            <a:chOff x="1241679" y="1137266"/>
            <a:chExt cx="567840" cy="3549455"/>
          </a:xfrm>
        </p:grpSpPr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4C22B6E2-C853-9588-69A2-1F8A892E1632}"/>
                </a:ext>
              </a:extLst>
            </p:cNvPr>
            <p:cNvSpPr txBox="1"/>
            <p:nvPr/>
          </p:nvSpPr>
          <p:spPr>
            <a:xfrm>
              <a:off x="1349563" y="1772021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5DB1ADB8-BA42-DB8B-F937-53B94BF8E66E}"/>
                </a:ext>
              </a:extLst>
            </p:cNvPr>
            <p:cNvSpPr txBox="1"/>
            <p:nvPr/>
          </p:nvSpPr>
          <p:spPr>
            <a:xfrm>
              <a:off x="1349563" y="2406776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AFFC5925-8354-B8C0-99C4-AE0DA3292C49}"/>
                </a:ext>
              </a:extLst>
            </p:cNvPr>
            <p:cNvSpPr txBox="1"/>
            <p:nvPr/>
          </p:nvSpPr>
          <p:spPr>
            <a:xfrm>
              <a:off x="1349563" y="3041531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2CEEEC76-0E7D-FBC1-1692-8FA26FB187AC}"/>
                </a:ext>
              </a:extLst>
            </p:cNvPr>
            <p:cNvSpPr txBox="1"/>
            <p:nvPr/>
          </p:nvSpPr>
          <p:spPr>
            <a:xfrm>
              <a:off x="1349563" y="3676287"/>
              <a:ext cx="459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3A3D4F8F-ACD0-F9C0-4D75-14FC8403183E}"/>
                </a:ext>
              </a:extLst>
            </p:cNvPr>
            <p:cNvSpPr txBox="1"/>
            <p:nvPr/>
          </p:nvSpPr>
          <p:spPr>
            <a:xfrm>
              <a:off x="1455920" y="4317389"/>
              <a:ext cx="353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E23C6261-09FA-1A3D-E64E-845B09E57EF9}"/>
                </a:ext>
              </a:extLst>
            </p:cNvPr>
            <p:cNvSpPr txBox="1"/>
            <p:nvPr/>
          </p:nvSpPr>
          <p:spPr>
            <a:xfrm>
              <a:off x="1241679" y="1137266"/>
              <a:ext cx="56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240">
                <a:defRPr/>
              </a:pPr>
              <a:r>
                <a:rPr lang="en-US" sz="1200" dirty="0">
                  <a:ln/>
                  <a:solidFill>
                    <a:srgbClr val="433F3F"/>
                  </a:solidFill>
                  <a:latin typeface="Trebuchet MS" panose="020B0603020202020204"/>
                  <a:sym typeface="TrebuchetMS"/>
                  <a:rtl val="0"/>
                </a:rPr>
                <a:t>100</a:t>
              </a: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A99D4C39-4786-CA6A-2A42-EB4E10071BC8}"/>
              </a:ext>
            </a:extLst>
          </p:cNvPr>
          <p:cNvSpPr txBox="1"/>
          <p:nvPr/>
        </p:nvSpPr>
        <p:spPr>
          <a:xfrm rot="16200000">
            <a:off x="680392" y="2012975"/>
            <a:ext cx="13452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40">
              <a:defRPr/>
            </a:pPr>
            <a:r>
              <a:rPr lang="en-US" sz="13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Event-free (%)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25502CA-041A-9149-DEB7-2678561C2AA5}"/>
              </a:ext>
            </a:extLst>
          </p:cNvPr>
          <p:cNvSpPr txBox="1"/>
          <p:nvPr/>
        </p:nvSpPr>
        <p:spPr>
          <a:xfrm>
            <a:off x="4534794" y="3639029"/>
            <a:ext cx="7601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40">
              <a:defRPr/>
            </a:pPr>
            <a:r>
              <a:rPr lang="en-US" sz="1350" b="1" dirty="0">
                <a:ln/>
                <a:solidFill>
                  <a:srgbClr val="433F3F"/>
                </a:solidFill>
                <a:latin typeface="Trebuchet MS" panose="020B0603020202020204"/>
                <a:sym typeface="TrebuchetMS-Bold"/>
                <a:rtl val="0"/>
              </a:rPr>
              <a:t>Months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4B5FED-6320-C7A6-D0B1-05E53663D10C}"/>
              </a:ext>
            </a:extLst>
          </p:cNvPr>
          <p:cNvGrpSpPr/>
          <p:nvPr/>
        </p:nvGrpSpPr>
        <p:grpSpPr>
          <a:xfrm>
            <a:off x="1668108" y="3979155"/>
            <a:ext cx="6397887" cy="242374"/>
            <a:chOff x="1966407" y="5465068"/>
            <a:chExt cx="8530516" cy="323164"/>
          </a:xfrm>
        </p:grpSpPr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4283A6E5-6B47-FF77-7ED9-51DEC04562B0}"/>
                </a:ext>
              </a:extLst>
            </p:cNvPr>
            <p:cNvSpPr txBox="1"/>
            <p:nvPr/>
          </p:nvSpPr>
          <p:spPr>
            <a:xfrm>
              <a:off x="1966407" y="5465068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 dirty="0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301</a:t>
              </a: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EFEDC92C-6248-E398-8E88-BFEB89C8B148}"/>
                </a:ext>
              </a:extLst>
            </p:cNvPr>
            <p:cNvSpPr txBox="1"/>
            <p:nvPr/>
          </p:nvSpPr>
          <p:spPr>
            <a:xfrm>
              <a:off x="2777363" y="5465068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107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14654059-76EC-DDC3-9F55-FC3ABD80C18E}"/>
                </a:ext>
              </a:extLst>
            </p:cNvPr>
            <p:cNvSpPr txBox="1"/>
            <p:nvPr/>
          </p:nvSpPr>
          <p:spPr>
            <a:xfrm>
              <a:off x="3631744" y="5465068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 dirty="0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55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E7FDE5D2-685F-DD5B-51C0-17A14ECB30D7}"/>
                </a:ext>
              </a:extLst>
            </p:cNvPr>
            <p:cNvSpPr txBox="1"/>
            <p:nvPr/>
          </p:nvSpPr>
          <p:spPr>
            <a:xfrm>
              <a:off x="6919119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5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5380D29-9C5A-F3FB-C290-E960B0F0BB16}"/>
                </a:ext>
              </a:extLst>
            </p:cNvPr>
            <p:cNvSpPr txBox="1"/>
            <p:nvPr/>
          </p:nvSpPr>
          <p:spPr>
            <a:xfrm>
              <a:off x="8541158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0D86A55E-82B9-D521-9169-1B46F66F3B91}"/>
                </a:ext>
              </a:extLst>
            </p:cNvPr>
            <p:cNvSpPr txBox="1"/>
            <p:nvPr/>
          </p:nvSpPr>
          <p:spPr>
            <a:xfrm>
              <a:off x="10163070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A08578F-373C-5274-AB80-B031FF001E24}"/>
                </a:ext>
              </a:extLst>
            </p:cNvPr>
            <p:cNvSpPr txBox="1"/>
            <p:nvPr/>
          </p:nvSpPr>
          <p:spPr>
            <a:xfrm>
              <a:off x="4442700" y="5465068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28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EBE0D508-B462-1D49-FF99-AEFF6869A39D}"/>
                </a:ext>
              </a:extLst>
            </p:cNvPr>
            <p:cNvSpPr txBox="1"/>
            <p:nvPr/>
          </p:nvSpPr>
          <p:spPr>
            <a:xfrm>
              <a:off x="6108036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7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80C38A17-8151-8B7E-7C73-A737F7B0C6D6}"/>
                </a:ext>
              </a:extLst>
            </p:cNvPr>
            <p:cNvSpPr txBox="1"/>
            <p:nvPr/>
          </p:nvSpPr>
          <p:spPr>
            <a:xfrm>
              <a:off x="5253783" y="5465068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15</a:t>
              </a:r>
            </a:p>
          </p:txBody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61E7E49E-15A8-8F7F-4CD7-591A53CA3E66}"/>
                </a:ext>
              </a:extLst>
            </p:cNvPr>
            <p:cNvSpPr txBox="1"/>
            <p:nvPr/>
          </p:nvSpPr>
          <p:spPr>
            <a:xfrm>
              <a:off x="7730075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1</a:t>
              </a:r>
            </a:p>
          </p:txBody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B18E878D-3498-F96D-B902-655A97FEF97E}"/>
                </a:ext>
              </a:extLst>
            </p:cNvPr>
            <p:cNvSpPr txBox="1"/>
            <p:nvPr/>
          </p:nvSpPr>
          <p:spPr>
            <a:xfrm>
              <a:off x="9352114" y="5465068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772A28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7E5D4E-3D9A-000C-110A-FD168A7C2C92}"/>
              </a:ext>
            </a:extLst>
          </p:cNvPr>
          <p:cNvGrpSpPr/>
          <p:nvPr/>
        </p:nvGrpSpPr>
        <p:grpSpPr>
          <a:xfrm>
            <a:off x="1668108" y="4164410"/>
            <a:ext cx="6397887" cy="242374"/>
            <a:chOff x="1966407" y="5712075"/>
            <a:chExt cx="8530516" cy="323164"/>
          </a:xfrm>
        </p:grpSpPr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B720AC0C-6ABA-59A8-7772-D8F749E0FD72}"/>
                </a:ext>
              </a:extLst>
            </p:cNvPr>
            <p:cNvSpPr txBox="1"/>
            <p:nvPr/>
          </p:nvSpPr>
          <p:spPr>
            <a:xfrm>
              <a:off x="1966407" y="5712075"/>
              <a:ext cx="509115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 dirty="0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152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C5BC46E-E3B3-ADCF-C09D-DF3663014870}"/>
                </a:ext>
              </a:extLst>
            </p:cNvPr>
            <p:cNvSpPr txBox="1"/>
            <p:nvPr/>
          </p:nvSpPr>
          <p:spPr>
            <a:xfrm>
              <a:off x="2820660" y="5712075"/>
              <a:ext cx="42148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 dirty="0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26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73A2752B-29FC-7FE5-4969-ADC4C8FA3E2E}"/>
                </a:ext>
              </a:extLst>
            </p:cNvPr>
            <p:cNvSpPr txBox="1"/>
            <p:nvPr/>
          </p:nvSpPr>
          <p:spPr>
            <a:xfrm>
              <a:off x="3675040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9</a:t>
              </a: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5FF69866-4386-67F7-D80E-DFB75ED55AD3}"/>
                </a:ext>
              </a:extLst>
            </p:cNvPr>
            <p:cNvSpPr txBox="1"/>
            <p:nvPr/>
          </p:nvSpPr>
          <p:spPr>
            <a:xfrm>
              <a:off x="6919119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71FAE690-F511-1A7B-47B8-4816FF77CD8C}"/>
                </a:ext>
              </a:extLst>
            </p:cNvPr>
            <p:cNvSpPr txBox="1"/>
            <p:nvPr/>
          </p:nvSpPr>
          <p:spPr>
            <a:xfrm>
              <a:off x="8541158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37B98A29-34B0-A26A-25DD-F305F26A0456}"/>
                </a:ext>
              </a:extLst>
            </p:cNvPr>
            <p:cNvSpPr txBox="1"/>
            <p:nvPr/>
          </p:nvSpPr>
          <p:spPr>
            <a:xfrm>
              <a:off x="10163070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BCDFA4A2-B38C-D5DE-266C-AA6C5916A923}"/>
                </a:ext>
              </a:extLst>
            </p:cNvPr>
            <p:cNvSpPr txBox="1"/>
            <p:nvPr/>
          </p:nvSpPr>
          <p:spPr>
            <a:xfrm>
              <a:off x="4485996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6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4C9AE1A2-D3A7-C488-082F-0DBC04F2C963}"/>
                </a:ext>
              </a:extLst>
            </p:cNvPr>
            <p:cNvSpPr txBox="1"/>
            <p:nvPr/>
          </p:nvSpPr>
          <p:spPr>
            <a:xfrm>
              <a:off x="6108036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1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A9E137CF-3B5B-108B-5236-A7F4E7130713}"/>
                </a:ext>
              </a:extLst>
            </p:cNvPr>
            <p:cNvSpPr txBox="1"/>
            <p:nvPr/>
          </p:nvSpPr>
          <p:spPr>
            <a:xfrm>
              <a:off x="5296952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3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A773C70A-8CCF-8749-3497-1CF0F117E514}"/>
                </a:ext>
              </a:extLst>
            </p:cNvPr>
            <p:cNvSpPr txBox="1"/>
            <p:nvPr/>
          </p:nvSpPr>
          <p:spPr>
            <a:xfrm>
              <a:off x="7730075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89A24B2D-A02F-07DB-CBA7-BD3C766CA011}"/>
                </a:ext>
              </a:extLst>
            </p:cNvPr>
            <p:cNvSpPr txBox="1"/>
            <p:nvPr/>
          </p:nvSpPr>
          <p:spPr>
            <a:xfrm>
              <a:off x="9352114" y="5712075"/>
              <a:ext cx="333853" cy="323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40"/>
              <a:r>
                <a:rPr lang="en-US" sz="975">
                  <a:ln/>
                  <a:solidFill>
                    <a:srgbClr val="A69F9F"/>
                  </a:solidFill>
                  <a:latin typeface="Trebuchet MS" panose="020B0603020202020204"/>
                  <a:sym typeface="TrebuchetMS"/>
                  <a:rtl val="0"/>
                </a:rPr>
                <a:t>0</a:t>
              </a:r>
            </a:p>
          </p:txBody>
        </p:sp>
      </p:grpSp>
      <p:graphicFrame>
        <p:nvGraphicFramePr>
          <p:cNvPr id="1093" name="Table 1092">
            <a:extLst>
              <a:ext uri="{FF2B5EF4-FFF2-40B4-BE49-F238E27FC236}">
                <a16:creationId xmlns:a16="http://schemas.microsoft.com/office/drawing/2014/main" id="{BF0A7E6A-0CDE-3073-24F6-51F4DB02DDD5}"/>
              </a:ext>
            </a:extLst>
          </p:cNvPr>
          <p:cNvGraphicFramePr>
            <a:graphicFrameLocks noGrp="1"/>
          </p:cNvGraphicFramePr>
          <p:nvPr/>
        </p:nvGraphicFramePr>
        <p:xfrm>
          <a:off x="4525170" y="879458"/>
          <a:ext cx="3061332" cy="1418821"/>
        </p:xfrm>
        <a:graphic>
          <a:graphicData uri="http://schemas.openxmlformats.org/drawingml/2006/table">
            <a:tbl>
              <a:tblPr firstRow="1" bandRow="1"/>
              <a:tblGrid>
                <a:gridCol w="1087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b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(n = 301)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DOCE</a:t>
                      </a:r>
                      <a:b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1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(n = 152)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26">
                <a:tc>
                  <a:txBody>
                    <a:bodyPr/>
                    <a:lstStyle/>
                    <a:p>
                      <a:pPr marL="0" indent="-457200" algn="l"/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Events, n (%)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181 (60)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94 (62)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650798"/>
                  </a:ext>
                </a:extLst>
              </a:tr>
              <a:tr h="383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-457200" algn="l"/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Median TTD, </a:t>
                      </a:r>
                      <a:r>
                        <a:rPr lang="en-GB" sz="1100" b="1" i="0" u="none" strike="noStrike" kern="1200" baseline="0" dirty="0" err="1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  <a:b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100" b="1" i="0" u="none" strike="noStrike" kern="1200" baseline="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3.0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(2.7–4.1)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(1.3–1.9)</a:t>
                      </a:r>
                    </a:p>
                  </a:txBody>
                  <a:tcPr marL="0" marR="20569" marT="20569" marB="205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b="1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0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rgbClr val="433F3F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0.57 (0.45–0.74)</a:t>
                      </a:r>
                    </a:p>
                  </a:txBody>
                  <a:tcPr marL="18284" marR="18284" marT="18284" marB="182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1500" b="0">
                        <a:solidFill>
                          <a:schemeClr val="tx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4384" marR="24384" marT="24384" marB="243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45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A725971-B023-07F2-F37C-D22CBA9349C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963" y="4667963"/>
            <a:ext cx="8214846" cy="31162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14240">
              <a:lnSpc>
                <a:spcPct val="90000"/>
              </a:lnSpc>
              <a:spcBef>
                <a:spcPts val="400"/>
              </a:spcBef>
            </a:pPr>
            <a:r>
              <a:rPr lang="en-GB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GB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Time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to deterioration defined as time to first deterioration of </a:t>
            </a:r>
            <a:r>
              <a:rPr lang="en-GB" sz="75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≥ 10 points in any individual item score or average symptom burden index or average total score vs baseline score, and no subsequent improvement of ≥ 10 points vs baseline score before the end of follow-up, radiographic disease progression or death. Patients with no definitive deterioration before the end of follow-up, radiographic disease progression or death were censored at the last available Lung Cancer Symptom Scale assessment.</a:t>
            </a:r>
          </a:p>
        </p:txBody>
      </p:sp>
    </p:spTree>
    <p:extLst>
      <p:ext uri="{BB962C8B-B14F-4D97-AF65-F5344CB8AC3E}">
        <p14:creationId xmlns:p14="http://schemas.microsoft.com/office/powerpoint/2010/main" val="1590865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6D7C-1D82-15FC-ECCC-93BA8139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frequent </a:t>
            </a: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TRAEs (&gt; 15% in either treatment </a:t>
            </a:r>
            <a:r>
              <a:rPr lang="en-US" dirty="0" err="1">
                <a:latin typeface="Trebuchet MS" panose="020B0603020202020204" pitchFamily="34" charset="0"/>
                <a:cs typeface="Arial" panose="020B0604020202020204" pitchFamily="34" charset="0"/>
              </a:rPr>
              <a:t>arm</a:t>
            </a:r>
            <a:r>
              <a:rPr lang="en-US" baseline="30000" dirty="0" err="1"/>
              <a:t>a</a:t>
            </a:r>
            <a:r>
              <a:rPr lang="en-US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3A92D9-1096-B50B-CED7-69EC0FAD310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4963" y="4875712"/>
            <a:ext cx="8214846" cy="10387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914240">
              <a:lnSpc>
                <a:spcPct val="90000"/>
              </a:lnSpc>
              <a:spcBef>
                <a:spcPts val="400"/>
              </a:spcBef>
            </a:pPr>
            <a:r>
              <a:rPr lang="en-US" sz="750" baseline="3000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US" sz="750" dirty="0" err="1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For</a:t>
            </a:r>
            <a:r>
              <a:rPr lang="en-US" sz="75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each TRAE, patients are included only once at the maximum severity.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B77351-2D05-F3C1-64F7-025F0B4A8A36}"/>
              </a:ext>
            </a:extLst>
          </p:cNvPr>
          <p:cNvGrpSpPr/>
          <p:nvPr/>
        </p:nvGrpSpPr>
        <p:grpSpPr>
          <a:xfrm>
            <a:off x="314276" y="1004483"/>
            <a:ext cx="8510724" cy="3502584"/>
            <a:chOff x="602585" y="1028700"/>
            <a:chExt cx="11347632" cy="4670112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0B9DECFD-DD10-ECA2-3EC4-BADE668AAA7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6238083"/>
                </p:ext>
              </p:extLst>
            </p:nvPr>
          </p:nvGraphicFramePr>
          <p:xfrm>
            <a:off x="856749" y="1028700"/>
            <a:ext cx="11023224" cy="40933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A904D1-4D44-0A88-1069-7C6EE456A948}"/>
                </a:ext>
              </a:extLst>
            </p:cNvPr>
            <p:cNvSpPr txBox="1"/>
            <p:nvPr/>
          </p:nvSpPr>
          <p:spPr>
            <a:xfrm>
              <a:off x="3257748" y="4950567"/>
              <a:ext cx="81902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Nausea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7D9B85-A03D-4A8F-3AF0-007F30BFE5C0}"/>
                </a:ext>
              </a:extLst>
            </p:cNvPr>
            <p:cNvSpPr txBox="1"/>
            <p:nvPr/>
          </p:nvSpPr>
          <p:spPr>
            <a:xfrm>
              <a:off x="3857768" y="4950567"/>
              <a:ext cx="101993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AST</a:t>
              </a:r>
              <a:b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</a:b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increased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EA58C-C821-2C89-CF75-1094DF318199}"/>
                </a:ext>
              </a:extLst>
            </p:cNvPr>
            <p:cNvSpPr txBox="1"/>
            <p:nvPr/>
          </p:nvSpPr>
          <p:spPr>
            <a:xfrm>
              <a:off x="5645538" y="4950567"/>
              <a:ext cx="107978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Decreased</a:t>
              </a:r>
              <a:b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</a:b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appetite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152E94-0A2F-D735-DB82-84A46584AD05}"/>
                </a:ext>
              </a:extLst>
            </p:cNvPr>
            <p:cNvSpPr txBox="1"/>
            <p:nvPr/>
          </p:nvSpPr>
          <p:spPr>
            <a:xfrm>
              <a:off x="9922858" y="4960148"/>
              <a:ext cx="11859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sz="1000" dirty="0">
                  <a:solidFill>
                    <a:srgbClr val="433F3F"/>
                  </a:solidFill>
                  <a:latin typeface="Trebuchet MS" panose="020B0603020202020204"/>
                </a:rPr>
                <a:t>Neutrophil count decreased</a:t>
              </a:r>
              <a:endParaRPr lang="en-US" sz="1000" i="1" dirty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A546A1-CDED-AC72-64E4-53669765038C}"/>
                </a:ext>
              </a:extLst>
            </p:cNvPr>
            <p:cNvSpPr txBox="1"/>
            <p:nvPr/>
          </p:nvSpPr>
          <p:spPr>
            <a:xfrm>
              <a:off x="7527090" y="4950567"/>
              <a:ext cx="84467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Anemia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A34807-E7F3-D40E-2B1B-05A5206696E4}"/>
                </a:ext>
              </a:extLst>
            </p:cNvPr>
            <p:cNvSpPr txBox="1"/>
            <p:nvPr/>
          </p:nvSpPr>
          <p:spPr>
            <a:xfrm>
              <a:off x="8427278" y="4950567"/>
              <a:ext cx="93658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Asthenia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1" name="Rectangle 131">
              <a:extLst>
                <a:ext uri="{FF2B5EF4-FFF2-40B4-BE49-F238E27FC236}">
                  <a16:creationId xmlns:a16="http://schemas.microsoft.com/office/drawing/2014/main" id="{0BE9E9EB-7F82-0597-4C19-4F4685E971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1006353" y="2932615"/>
              <a:ext cx="3423059" cy="205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55"/>
              <a:r>
                <a:rPr lang="en-US" altLang="en-US" sz="1000" b="1" dirty="0">
                  <a:solidFill>
                    <a:srgbClr val="433F3F"/>
                  </a:solidFill>
                  <a:latin typeface="Trebuchet MS" panose="020B0603020202020204"/>
                </a:rPr>
                <a:t>Patients with an event (%)</a:t>
              </a:r>
              <a:endParaRPr lang="en-US" altLang="en-US" sz="1000" dirty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FC8B02-8E2A-DB48-B062-C5E1EF24A7C5}"/>
                </a:ext>
              </a:extLst>
            </p:cNvPr>
            <p:cNvSpPr txBox="1"/>
            <p:nvPr/>
          </p:nvSpPr>
          <p:spPr>
            <a:xfrm>
              <a:off x="1433061" y="4950567"/>
              <a:ext cx="93444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 dirty="0">
                  <a:solidFill>
                    <a:srgbClr val="433F3F"/>
                  </a:solidFill>
                  <a:latin typeface="Trebuchet MS" panose="020B0603020202020204"/>
                </a:rPr>
                <a:t>Diarrhea</a:t>
              </a:r>
              <a:endParaRPr lang="en-US" sz="1000" i="1" dirty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D92ADF-0355-5C20-F09A-0B0608B3ACC7}"/>
                </a:ext>
              </a:extLst>
            </p:cNvPr>
            <p:cNvSpPr txBox="1"/>
            <p:nvPr/>
          </p:nvSpPr>
          <p:spPr>
            <a:xfrm>
              <a:off x="2282835" y="4950567"/>
              <a:ext cx="95795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Vomiting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00EA93-5757-0D83-AB5B-3DB4EE5C40E4}"/>
                </a:ext>
              </a:extLst>
            </p:cNvPr>
            <p:cNvSpPr txBox="1"/>
            <p:nvPr/>
          </p:nvSpPr>
          <p:spPr>
            <a:xfrm>
              <a:off x="4772203" y="4950567"/>
              <a:ext cx="101993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ALT</a:t>
              </a:r>
              <a:b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</a:b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increased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0064A6-BB42-80FA-17BA-B5EBAB26637D}"/>
                </a:ext>
              </a:extLst>
            </p:cNvPr>
            <p:cNvSpPr txBox="1"/>
            <p:nvPr/>
          </p:nvSpPr>
          <p:spPr>
            <a:xfrm>
              <a:off x="6596154" y="4950567"/>
              <a:ext cx="10306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Blood</a:t>
              </a:r>
              <a:b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</a:b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creatinine</a:t>
              </a:r>
              <a:b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</a:b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increased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29115C-7C9F-9B43-DD6D-79F202D3081D}"/>
                </a:ext>
              </a:extLst>
            </p:cNvPr>
            <p:cNvSpPr txBox="1"/>
            <p:nvPr/>
          </p:nvSpPr>
          <p:spPr>
            <a:xfrm>
              <a:off x="9310964" y="4950567"/>
              <a:ext cx="84253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 dirty="0">
                  <a:solidFill>
                    <a:srgbClr val="433F3F"/>
                  </a:solidFill>
                  <a:latin typeface="Trebuchet MS" panose="020B0603020202020204"/>
                </a:rPr>
                <a:t>Fatigue</a:t>
              </a:r>
              <a:endParaRPr lang="en-US" sz="1000" i="1" dirty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4A3A43-4291-B55D-F4CB-F45F08D37B2A}"/>
                </a:ext>
              </a:extLst>
            </p:cNvPr>
            <p:cNvSpPr/>
            <p:nvPr/>
          </p:nvSpPr>
          <p:spPr>
            <a:xfrm>
              <a:off x="9336672" y="1789795"/>
              <a:ext cx="182880" cy="182880"/>
            </a:xfrm>
            <a:prstGeom prst="rect">
              <a:avLst/>
            </a:prstGeom>
            <a:solidFill>
              <a:srgbClr val="772A28"/>
            </a:solidFill>
            <a:ln w="9525" cap="flat" cmpd="sng" algn="ctr">
              <a:solidFill>
                <a:srgbClr val="772A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00" kern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68282D-D459-4667-C345-DFBE9D8A4839}"/>
                </a:ext>
              </a:extLst>
            </p:cNvPr>
            <p:cNvSpPr/>
            <p:nvPr/>
          </p:nvSpPr>
          <p:spPr>
            <a:xfrm>
              <a:off x="9119488" y="1565341"/>
              <a:ext cx="617248" cy="205184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algn="ctr" defTabSz="914240">
                <a:defRPr/>
              </a:pPr>
              <a:r>
                <a:rPr lang="en-US" sz="1000" b="1" kern="0" dirty="0">
                  <a:solidFill>
                    <a:srgbClr val="433F3F"/>
                  </a:solidFill>
                  <a:latin typeface="Trebuchet MS" panose="020B0603020202020204"/>
                  <a:cs typeface="Arial" panose="020B0604020202020204" pitchFamily="34" charset="0"/>
                </a:rPr>
                <a:t>1</a:t>
              </a:r>
              <a:endParaRPr lang="en-US" sz="100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AE8A1B-9C10-C77A-BEDD-4926DC11B660}"/>
                </a:ext>
              </a:extLst>
            </p:cNvPr>
            <p:cNvSpPr/>
            <p:nvPr/>
          </p:nvSpPr>
          <p:spPr>
            <a:xfrm>
              <a:off x="9922859" y="1789795"/>
              <a:ext cx="182880" cy="182880"/>
            </a:xfrm>
            <a:prstGeom prst="rect">
              <a:avLst/>
            </a:prstGeom>
            <a:pattFill prst="dkUpDiag">
              <a:fgClr>
                <a:schemeClr val="bg1"/>
              </a:fgClr>
              <a:bgClr>
                <a:srgbClr val="772A28"/>
              </a:bgClr>
            </a:pattFill>
            <a:ln w="9525" cap="flat" cmpd="sng" algn="ctr">
              <a:solidFill>
                <a:srgbClr val="772A2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00" kern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82FDC3-DBE8-B12A-5632-73BFEBA06B1F}"/>
                </a:ext>
              </a:extLst>
            </p:cNvPr>
            <p:cNvSpPr/>
            <p:nvPr/>
          </p:nvSpPr>
          <p:spPr>
            <a:xfrm>
              <a:off x="9696877" y="1566023"/>
              <a:ext cx="634844" cy="205184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algn="ctr" defTabSz="914240">
                <a:defRPr/>
              </a:pPr>
              <a:r>
                <a:rPr lang="en-US" sz="1000" b="1" kern="0">
                  <a:solidFill>
                    <a:srgbClr val="433F3F"/>
                  </a:solidFill>
                  <a:latin typeface="Trebuchet MS" panose="020B0603020202020204"/>
                  <a:cs typeface="Arial" panose="020B0604020202020204" pitchFamily="34" charset="0"/>
                </a:rPr>
                <a:t>3-4</a:t>
              </a:r>
              <a:endParaRPr lang="en-US" sz="1000" kern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5162C0-0BB4-F222-3D7F-430D8134DFBE}"/>
                </a:ext>
              </a:extLst>
            </p:cNvPr>
            <p:cNvSpPr txBox="1"/>
            <p:nvPr/>
          </p:nvSpPr>
          <p:spPr>
            <a:xfrm>
              <a:off x="10130813" y="1725907"/>
              <a:ext cx="178495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0"/>
              <a:r>
                <a:rPr lang="en-US" sz="1000" b="1" dirty="0">
                  <a:solidFill>
                    <a:srgbClr val="433F3F"/>
                  </a:solidFill>
                  <a:latin typeface="Trebuchet MS" panose="020B0603020202020204"/>
                </a:rPr>
                <a:t>ADA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1A78E9-796D-265E-CD02-E19093E9A27B}"/>
                </a:ext>
              </a:extLst>
            </p:cNvPr>
            <p:cNvSpPr txBox="1"/>
            <p:nvPr/>
          </p:nvSpPr>
          <p:spPr>
            <a:xfrm>
              <a:off x="10131814" y="1981165"/>
              <a:ext cx="181840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0"/>
              <a:r>
                <a:rPr lang="en-US" sz="1000" b="1" dirty="0">
                  <a:solidFill>
                    <a:srgbClr val="433F3F"/>
                  </a:solidFill>
                  <a:latin typeface="Trebuchet MS" panose="020B0603020202020204"/>
                </a:rPr>
                <a:t>DOCE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B2CD42-BC89-F041-414E-B3A3AB839778}"/>
                </a:ext>
              </a:extLst>
            </p:cNvPr>
            <p:cNvSpPr/>
            <p:nvPr/>
          </p:nvSpPr>
          <p:spPr>
            <a:xfrm>
              <a:off x="9336672" y="2045053"/>
              <a:ext cx="182880" cy="182880"/>
            </a:xfrm>
            <a:prstGeom prst="rect">
              <a:avLst/>
            </a:prstGeom>
            <a:solidFill>
              <a:srgbClr val="A69F9F"/>
            </a:solidFill>
            <a:ln w="9525" cap="flat" cmpd="sng" algn="ctr">
              <a:solidFill>
                <a:srgbClr val="A69F9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00" kern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6931A5-0956-4D90-95A9-8C5B5E56A255}"/>
                </a:ext>
              </a:extLst>
            </p:cNvPr>
            <p:cNvSpPr/>
            <p:nvPr/>
          </p:nvSpPr>
          <p:spPr>
            <a:xfrm>
              <a:off x="9922859" y="2045053"/>
              <a:ext cx="182880" cy="182880"/>
            </a:xfrm>
            <a:prstGeom prst="rect">
              <a:avLst/>
            </a:prstGeom>
            <a:pattFill prst="dkUpDiag">
              <a:fgClr>
                <a:schemeClr val="bg1"/>
              </a:fgClr>
              <a:bgClr>
                <a:srgbClr val="A69F9F"/>
              </a:bgClr>
            </a:pattFill>
            <a:ln w="952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000" kern="0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E34D5A-4189-9179-7359-79CA3E30A77B}"/>
                </a:ext>
              </a:extLst>
            </p:cNvPr>
            <p:cNvSpPr/>
            <p:nvPr/>
          </p:nvSpPr>
          <p:spPr>
            <a:xfrm>
              <a:off x="9339176" y="1333124"/>
              <a:ext cx="817731" cy="205184"/>
            </a:xfrm>
            <a:prstGeom prst="rect">
              <a:avLst/>
            </a:prstGeom>
          </p:spPr>
          <p:txBody>
            <a:bodyPr wrap="square" tIns="0" bIns="0" anchor="ctr">
              <a:spAutoFit/>
            </a:bodyPr>
            <a:lstStyle/>
            <a:p>
              <a:pPr algn="ctr" defTabSz="914240">
                <a:defRPr/>
              </a:pPr>
              <a:r>
                <a:rPr lang="en-US" sz="1000" b="1" kern="0" dirty="0">
                  <a:solidFill>
                    <a:srgbClr val="433F3F"/>
                  </a:solidFill>
                  <a:latin typeface="Trebuchet MS" panose="020B0603020202020204"/>
                  <a:cs typeface="Arial" panose="020B0604020202020204" pitchFamily="34" charset="0"/>
                </a:rPr>
                <a:t>Grade </a:t>
              </a:r>
              <a:endParaRPr lang="en-US" sz="1000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E2E3E2-1CC4-62AF-B918-A68080D49512}"/>
                </a:ext>
              </a:extLst>
            </p:cNvPr>
            <p:cNvSpPr txBox="1"/>
            <p:nvPr/>
          </p:nvSpPr>
          <p:spPr>
            <a:xfrm>
              <a:off x="10991806" y="4950567"/>
              <a:ext cx="93658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sz="1000">
                  <a:solidFill>
                    <a:srgbClr val="433F3F"/>
                  </a:solidFill>
                  <a:latin typeface="Trebuchet MS" panose="020B0603020202020204"/>
                </a:rPr>
                <a:t>Alopecia</a:t>
              </a:r>
              <a:endParaRPr lang="en-US" sz="1000" i="1">
                <a:solidFill>
                  <a:srgbClr val="433F3F"/>
                </a:solidFill>
                <a:latin typeface="Trebuchet MS" panose="020B0603020202020204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0CE196A-78F7-682E-31BC-ADE2F200D87F}"/>
              </a:ext>
            </a:extLst>
          </p:cNvPr>
          <p:cNvSpPr/>
          <p:nvPr/>
        </p:nvSpPr>
        <p:spPr>
          <a:xfrm>
            <a:off x="7086503" y="1575720"/>
            <a:ext cx="137160" cy="13716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rgbClr val="772A28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>
              <a:solidFill>
                <a:srgbClr val="433F3F"/>
              </a:solidFill>
              <a:latin typeface="Trebuchet MS" panose="020B060302020202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CED3D9-ED49-7EB7-FAF5-AF4A6D7A8496}"/>
              </a:ext>
            </a:extLst>
          </p:cNvPr>
          <p:cNvSpPr/>
          <p:nvPr/>
        </p:nvSpPr>
        <p:spPr>
          <a:xfrm>
            <a:off x="6923615" y="1415074"/>
            <a:ext cx="462936" cy="138499"/>
          </a:xfrm>
          <a:prstGeom prst="rect">
            <a:avLst/>
          </a:prstGeom>
        </p:spPr>
        <p:txBody>
          <a:bodyPr wrap="square" tIns="0" bIns="0" anchor="ctr">
            <a:spAutoFit/>
          </a:bodyPr>
          <a:lstStyle/>
          <a:p>
            <a:pPr algn="ctr" defTabSz="914240">
              <a:defRPr/>
            </a:pPr>
            <a:r>
              <a:rPr lang="en-US" sz="900" b="1" kern="0" dirty="0">
                <a:solidFill>
                  <a:srgbClr val="433F3F"/>
                </a:solidFill>
                <a:latin typeface="Trebuchet MS" panose="020B0603020202020204"/>
                <a:cs typeface="Arial" panose="020B0604020202020204" pitchFamily="34" charset="0"/>
              </a:rPr>
              <a:t>2</a:t>
            </a:r>
            <a:endParaRPr lang="en-US" sz="900" kern="0" dirty="0">
              <a:solidFill>
                <a:srgbClr val="433F3F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EA7281-6147-614F-AD6C-90AC4D189A9B}"/>
              </a:ext>
            </a:extLst>
          </p:cNvPr>
          <p:cNvSpPr/>
          <p:nvPr/>
        </p:nvSpPr>
        <p:spPr>
          <a:xfrm>
            <a:off x="7086503" y="1767164"/>
            <a:ext cx="137160" cy="137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rgbClr val="A69F9F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900" kern="0">
              <a:solidFill>
                <a:srgbClr val="433F3F"/>
              </a:solidFill>
              <a:latin typeface="Trebuchet MS" panose="020B0603020202020204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D7D112-107C-2FD6-FAC9-E6A75B883B96}"/>
              </a:ext>
            </a:extLst>
          </p:cNvPr>
          <p:cNvCxnSpPr/>
          <p:nvPr/>
        </p:nvCxnSpPr>
        <p:spPr>
          <a:xfrm>
            <a:off x="7546875" y="3926393"/>
            <a:ext cx="54000" cy="0"/>
          </a:xfrm>
          <a:prstGeom prst="line">
            <a:avLst/>
          </a:prstGeom>
          <a:ln>
            <a:solidFill>
              <a:srgbClr val="43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B7C6691A-2B65-F114-6A72-6B1A8AC8E280}"/>
              </a:ext>
            </a:extLst>
          </p:cNvPr>
          <p:cNvCxnSpPr/>
          <p:nvPr/>
        </p:nvCxnSpPr>
        <p:spPr>
          <a:xfrm rot="10800000">
            <a:off x="7546875" y="3858567"/>
            <a:ext cx="54000" cy="48986"/>
          </a:xfrm>
          <a:prstGeom prst="bentConnector3">
            <a:avLst/>
          </a:prstGeom>
          <a:ln>
            <a:solidFill>
              <a:srgbClr val="43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C9E9F1-87BD-8959-0B29-A4038367F358}"/>
              </a:ext>
            </a:extLst>
          </p:cNvPr>
          <p:cNvCxnSpPr/>
          <p:nvPr/>
        </p:nvCxnSpPr>
        <p:spPr>
          <a:xfrm>
            <a:off x="7998717" y="3978957"/>
            <a:ext cx="54000" cy="0"/>
          </a:xfrm>
          <a:prstGeom prst="line">
            <a:avLst/>
          </a:prstGeom>
          <a:ln>
            <a:solidFill>
              <a:srgbClr val="43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6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F57052-1853-C2AE-4DA3-F72FDD6E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/>
              <a:t>Unmet need in unresectable stage III EGFRm NSCLC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7EE59-73F6-6CCC-3974-A72933793F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98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0C1B9ED-B2BF-E844-CB4A-A74ED855080E}"/>
              </a:ext>
            </a:extLst>
          </p:cNvPr>
          <p:cNvSpPr txBox="1">
            <a:spLocks/>
          </p:cNvSpPr>
          <p:nvPr/>
        </p:nvSpPr>
        <p:spPr>
          <a:xfrm>
            <a:off x="267823" y="789311"/>
            <a:ext cx="8589641" cy="39513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lang="en-US" sz="2400" b="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—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tabLst/>
              <a:defRPr lang="en-US" sz="2000" kern="1200">
                <a:solidFill>
                  <a:srgbClr val="433F3F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914171">
              <a:spcBef>
                <a:spcPts val="90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In the phase 3 KRYSTAL-12 trial, ADA demonstrated a statistically significant and clinically meaningful improvement in PFS over DOCE in patients with previously treated </a:t>
            </a:r>
            <a:r>
              <a:rPr lang="en-US" sz="1350" i="1" dirty="0">
                <a:latin typeface="Trebuchet MS" panose="020B0603020202020204"/>
              </a:rPr>
              <a:t>KRAS</a:t>
            </a:r>
            <a:r>
              <a:rPr lang="en-US" sz="1350" baseline="30000" dirty="0">
                <a:latin typeface="Trebuchet MS" panose="020B0603020202020204"/>
              </a:rPr>
              <a:t>G12C</a:t>
            </a:r>
            <a:r>
              <a:rPr lang="en-US" sz="1350" dirty="0">
                <a:latin typeface="Trebuchet MS" panose="020B0603020202020204"/>
              </a:rPr>
              <a:t>-mutated NSCLC </a:t>
            </a:r>
            <a:br>
              <a:rPr lang="en-US" sz="1350" dirty="0">
                <a:latin typeface="Trebuchet MS" panose="020B0603020202020204"/>
              </a:rPr>
            </a:br>
            <a:r>
              <a:rPr lang="en-US" sz="1350" dirty="0">
                <a:latin typeface="Trebuchet MS" panose="020B0603020202020204"/>
              </a:rPr>
              <a:t>(median PFS, 5.5 vs 3.8 </a:t>
            </a:r>
            <a:r>
              <a:rPr lang="en-US" sz="1350" dirty="0" err="1">
                <a:latin typeface="Trebuchet MS" panose="020B0603020202020204"/>
              </a:rPr>
              <a:t>mo</a:t>
            </a:r>
            <a:r>
              <a:rPr lang="en-US" sz="1350" dirty="0">
                <a:latin typeface="Trebuchet MS" panose="020B0603020202020204"/>
              </a:rPr>
              <a:t>, respectively; HR, 0.58; </a:t>
            </a:r>
            <a:r>
              <a:rPr lang="en-US" sz="1350" i="1" dirty="0">
                <a:latin typeface="Trebuchet MS" panose="020B0603020202020204"/>
              </a:rPr>
              <a:t>P</a:t>
            </a:r>
            <a:r>
              <a:rPr lang="en-US" sz="1350" dirty="0">
                <a:latin typeface="Trebuchet MS" panose="020B0603020202020204"/>
              </a:rPr>
              <a:t> &lt; 0.0001)</a:t>
            </a:r>
          </a:p>
          <a:p>
            <a:pPr marL="342900" lvl="2" indent="-171450" defTabSz="914171">
              <a:spcBef>
                <a:spcPts val="90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PFS benefit was observed across key subgroups</a:t>
            </a:r>
          </a:p>
          <a:p>
            <a:pPr marL="171450" indent="-171450" defTabSz="914171">
              <a:spcBef>
                <a:spcPts val="135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ORR was also significantly higher with ADA vs DOCE (32% vs 9%; odds ratio, 4.68; </a:t>
            </a:r>
            <a:r>
              <a:rPr lang="en-US" sz="1350" i="1" dirty="0">
                <a:latin typeface="Trebuchet MS" panose="020B0603020202020204"/>
              </a:rPr>
              <a:t>P</a:t>
            </a:r>
            <a:r>
              <a:rPr lang="en-US" sz="1350" dirty="0">
                <a:latin typeface="Trebuchet MS" panose="020B0603020202020204"/>
              </a:rPr>
              <a:t> &lt; 0.0001); overall, the responses were deep and appear to be durable </a:t>
            </a:r>
          </a:p>
          <a:p>
            <a:pPr marL="171450" indent="-171450" defTabSz="914171">
              <a:spcBef>
                <a:spcPts val="135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ADA showed intracranial efficacy among patients with brain metastases at baseline, with a response rate that was more than double that observed with DOCE (intracranial ORR, 24% vs 11%)</a:t>
            </a:r>
            <a:endParaRPr lang="en-US" sz="1350" dirty="0">
              <a:solidFill>
                <a:srgbClr val="FF0000"/>
              </a:solidFill>
              <a:latin typeface="Trebuchet MS" panose="020B0603020202020204"/>
            </a:endParaRPr>
          </a:p>
          <a:p>
            <a:pPr marL="171450" indent="-171450" defTabSz="914171">
              <a:spcBef>
                <a:spcPts val="135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The safety profiles of ADA and DOCE were consistent with previous reports, with no new safety signals</a:t>
            </a:r>
          </a:p>
          <a:p>
            <a:pPr marL="171450" indent="-171450" defTabSz="914171">
              <a:spcBef>
                <a:spcPts val="1350"/>
              </a:spcBef>
              <a:buClr>
                <a:srgbClr val="433F3F"/>
              </a:buClr>
            </a:pPr>
            <a:r>
              <a:rPr lang="en-US" sz="1350" b="1" dirty="0">
                <a:latin typeface="Trebuchet MS" panose="020B0603020202020204"/>
              </a:rPr>
              <a:t>These results reinforce ADA as an efficacious treatment option for patients with </a:t>
            </a:r>
            <a:r>
              <a:rPr lang="en-US" sz="1350" b="1" i="1" dirty="0">
                <a:latin typeface="Trebuchet MS" panose="020B0603020202020204"/>
              </a:rPr>
              <a:t>KRAS</a:t>
            </a:r>
            <a:r>
              <a:rPr lang="en-US" sz="1350" b="1" baseline="30000" dirty="0">
                <a:latin typeface="Trebuchet MS" panose="020B0603020202020204"/>
              </a:rPr>
              <a:t>G12C</a:t>
            </a:r>
            <a:r>
              <a:rPr lang="en-US" sz="1350" b="1" dirty="0">
                <a:latin typeface="Trebuchet MS" panose="020B0603020202020204"/>
              </a:rPr>
              <a:t>-mutated NSCLC after disease progression on prior chemotherapy and immunotherapy</a:t>
            </a:r>
          </a:p>
          <a:p>
            <a:pPr marL="171450" indent="-171450" defTabSz="914171">
              <a:spcBef>
                <a:spcPts val="1350"/>
              </a:spcBef>
              <a:buClr>
                <a:srgbClr val="433F3F"/>
              </a:buClr>
            </a:pPr>
            <a:r>
              <a:rPr lang="en-US" sz="1350" dirty="0">
                <a:latin typeface="Trebuchet MS" panose="020B0603020202020204"/>
              </a:rPr>
              <a:t>A phase 3 trial comparing first-line ADA plus pembrolizumab vs pembrolizumab alone is currently enrolling patients with advanced </a:t>
            </a:r>
            <a:r>
              <a:rPr lang="en-US" sz="1350" i="1" dirty="0">
                <a:latin typeface="Trebuchet MS" panose="020B0603020202020204"/>
              </a:rPr>
              <a:t>KRAS</a:t>
            </a:r>
            <a:r>
              <a:rPr lang="en-US" sz="1350" baseline="30000" dirty="0">
                <a:latin typeface="Trebuchet MS" panose="020B0603020202020204"/>
              </a:rPr>
              <a:t>G12C</a:t>
            </a:r>
            <a:r>
              <a:rPr lang="en-US" sz="1350" dirty="0">
                <a:latin typeface="Trebuchet MS" panose="020B0603020202020204"/>
              </a:rPr>
              <a:t>-mutated NSCLC and PD-L1 TPS </a:t>
            </a:r>
            <a:r>
              <a:rPr lang="en-US" sz="1350" dirty="0">
                <a:latin typeface="Trebuchet MS" panose="020B0603020202020204"/>
                <a:cs typeface="Arial" panose="020B0604020202020204" pitchFamily="34" charset="0"/>
              </a:rPr>
              <a:t>≥ 50% (KRYSTAL-7; NCT04613596)</a:t>
            </a:r>
            <a:endParaRPr lang="en-US" sz="1350" dirty="0">
              <a:latin typeface="Trebuchet MS" panose="020B0603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9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2D4A002-B5E4-817B-A7E2-8A4B56D98B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931" y="1506103"/>
          <a:ext cx="8720138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882">
                  <a:extLst>
                    <a:ext uri="{9D8B030D-6E8A-4147-A177-3AD203B41FA5}">
                      <a16:colId xmlns:a16="http://schemas.microsoft.com/office/drawing/2014/main" val="1421408229"/>
                    </a:ext>
                  </a:extLst>
                </a:gridCol>
                <a:gridCol w="2322871">
                  <a:extLst>
                    <a:ext uri="{9D8B030D-6E8A-4147-A177-3AD203B41FA5}">
                      <a16:colId xmlns:a16="http://schemas.microsoft.com/office/drawing/2014/main" val="649600734"/>
                    </a:ext>
                  </a:extLst>
                </a:gridCol>
                <a:gridCol w="1460090">
                  <a:extLst>
                    <a:ext uri="{9D8B030D-6E8A-4147-A177-3AD203B41FA5}">
                      <a16:colId xmlns:a16="http://schemas.microsoft.com/office/drawing/2014/main" val="3658960750"/>
                    </a:ext>
                  </a:extLst>
                </a:gridCol>
                <a:gridCol w="1010265">
                  <a:extLst>
                    <a:ext uri="{9D8B030D-6E8A-4147-A177-3AD203B41FA5}">
                      <a16:colId xmlns:a16="http://schemas.microsoft.com/office/drawing/2014/main" val="3855762288"/>
                    </a:ext>
                  </a:extLst>
                </a:gridCol>
                <a:gridCol w="2428030">
                  <a:extLst>
                    <a:ext uri="{9D8B030D-6E8A-4147-A177-3AD203B41FA5}">
                      <a16:colId xmlns:a16="http://schemas.microsoft.com/office/drawing/2014/main" val="124874377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Abstr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#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Combination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ORR (%)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Comment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614651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8510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Olomorasib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pembro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64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(20 1L, 44 2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L)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ORR – 77% 1L, 40%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696072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3007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Olomorasib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Prior G12C inhibitor*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mPFS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– 8.1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mos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3667266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LBA8511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Fulzerasib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+ cetuximab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33 1L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DCR – 100%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273201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8512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Sotorasib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CbPem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53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(34 1L, 19 2</a:t>
                      </a:r>
                      <a:r>
                        <a:rPr lang="en-US" sz="12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L)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57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ORR – 65% 1L, 42%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95849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468214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Glecirasib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117 2</a:t>
                      </a:r>
                      <a:r>
                        <a:rPr lang="en-US" sz="1800" baseline="30000" dirty="0">
                          <a:solidFill>
                            <a:srgbClr val="002060"/>
                          </a:solidFill>
                        </a:rPr>
                        <a:t>nd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 L+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DCR – 86%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248495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9EDA7B2-0A8A-402C-6069-ED8201CB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317083"/>
            <a:ext cx="8720543" cy="9009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KRAS G12C – New Agents and Combinations</a:t>
            </a:r>
            <a:br>
              <a:rPr lang="en-US" dirty="0"/>
            </a:br>
            <a:r>
              <a:rPr lang="en-US" dirty="0"/>
              <a:t>ASCO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DBF61-8B83-0740-EAEA-F05A29EFC9A6}"/>
              </a:ext>
            </a:extLst>
          </p:cNvPr>
          <p:cNvSpPr txBox="1"/>
          <p:nvPr/>
        </p:nvSpPr>
        <p:spPr>
          <a:xfrm>
            <a:off x="272846" y="4431890"/>
            <a:ext cx="36129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5B96"/>
                </a:solidFill>
                <a:latin typeface="Calibri"/>
              </a:rPr>
              <a:t>* 63% G12C inhibitor was most recent treatment</a:t>
            </a:r>
          </a:p>
        </p:txBody>
      </p:sp>
    </p:spTree>
    <p:extLst>
      <p:ext uri="{BB962C8B-B14F-4D97-AF65-F5344CB8AC3E}">
        <p14:creationId xmlns:p14="http://schemas.microsoft.com/office/powerpoint/2010/main" val="6814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F5647DE-797E-90E4-E581-9936F4047656}"/>
              </a:ext>
            </a:extLst>
          </p:cNvPr>
          <p:cNvGrpSpPr/>
          <p:nvPr/>
        </p:nvGrpSpPr>
        <p:grpSpPr>
          <a:xfrm>
            <a:off x="134249" y="744030"/>
            <a:ext cx="5759220" cy="3386256"/>
            <a:chOff x="177457" y="991405"/>
            <a:chExt cx="7680960" cy="45161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1EA38B-E8CC-6A0F-B4CF-C67BF899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457" y="991405"/>
              <a:ext cx="7680960" cy="451618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E66F512-F426-A9D5-69DC-AFCD111D872F}"/>
                </a:ext>
              </a:extLst>
            </p:cNvPr>
            <p:cNvGrpSpPr/>
            <p:nvPr/>
          </p:nvGrpSpPr>
          <p:grpSpPr>
            <a:xfrm>
              <a:off x="939281" y="1293845"/>
              <a:ext cx="6857382" cy="3939455"/>
              <a:chOff x="939281" y="1293845"/>
              <a:chExt cx="6857382" cy="393945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D0B002-0137-7284-47CE-B507E5234585}"/>
                  </a:ext>
                </a:extLst>
              </p:cNvPr>
              <p:cNvSpPr txBox="1"/>
              <p:nvPr/>
            </p:nvSpPr>
            <p:spPr>
              <a:xfrm>
                <a:off x="7536026" y="4749282"/>
                <a:ext cx="245705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0241D6A-1B5A-3F92-33C9-63E93AA6D677}"/>
                  </a:ext>
                </a:extLst>
              </p:cNvPr>
              <p:cNvSpPr txBox="1"/>
              <p:nvPr/>
            </p:nvSpPr>
            <p:spPr>
              <a:xfrm>
                <a:off x="7417836" y="4668417"/>
                <a:ext cx="336077" cy="400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F08A311-A359-38A3-AC39-9956599852BC}"/>
                  </a:ext>
                </a:extLst>
              </p:cNvPr>
              <p:cNvSpPr txBox="1"/>
              <p:nvPr/>
            </p:nvSpPr>
            <p:spPr>
              <a:xfrm>
                <a:off x="7688427" y="4833257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00DB022-6E37-587E-B701-AA740759C01F}"/>
                  </a:ext>
                </a:extLst>
              </p:cNvPr>
              <p:cNvSpPr txBox="1"/>
              <p:nvPr/>
            </p:nvSpPr>
            <p:spPr>
              <a:xfrm>
                <a:off x="7330751" y="4599991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0C20A29-77DD-C49C-838B-68266E0C92FC}"/>
                  </a:ext>
                </a:extLst>
              </p:cNvPr>
              <p:cNvSpPr txBox="1"/>
              <p:nvPr/>
            </p:nvSpPr>
            <p:spPr>
              <a:xfrm>
                <a:off x="7106817" y="4394720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C772CD0-4A4E-C7CA-5241-2942E41E84BD}"/>
                  </a:ext>
                </a:extLst>
              </p:cNvPr>
              <p:cNvSpPr txBox="1"/>
              <p:nvPr/>
            </p:nvSpPr>
            <p:spPr>
              <a:xfrm>
                <a:off x="6864220" y="4077476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56910BA-7604-3D91-0116-6334DBDC64AD}"/>
                  </a:ext>
                </a:extLst>
              </p:cNvPr>
              <p:cNvSpPr txBox="1"/>
              <p:nvPr/>
            </p:nvSpPr>
            <p:spPr>
              <a:xfrm>
                <a:off x="939281" y="2755642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5D926BF-1C2A-1576-2DC8-EA85C4152ECE}"/>
                  </a:ext>
                </a:extLst>
              </p:cNvPr>
              <p:cNvSpPr txBox="1"/>
              <p:nvPr/>
            </p:nvSpPr>
            <p:spPr>
              <a:xfrm>
                <a:off x="2805403" y="1293845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A72E064-F77C-2AB0-9DBB-86477D41A5F7}"/>
                  </a:ext>
                </a:extLst>
              </p:cNvPr>
              <p:cNvSpPr txBox="1"/>
              <p:nvPr/>
            </p:nvSpPr>
            <p:spPr>
              <a:xfrm>
                <a:off x="2914263" y="1788367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A8ED195-42C4-6AB3-55E8-92C35FF073E8}"/>
                  </a:ext>
                </a:extLst>
              </p:cNvPr>
              <p:cNvSpPr txBox="1"/>
              <p:nvPr/>
            </p:nvSpPr>
            <p:spPr>
              <a:xfrm>
                <a:off x="3147528" y="2065170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9406453-DAF2-8760-3C67-68F6C291BB8D}"/>
                  </a:ext>
                </a:extLst>
              </p:cNvPr>
              <p:cNvSpPr txBox="1"/>
              <p:nvPr/>
            </p:nvSpPr>
            <p:spPr>
              <a:xfrm>
                <a:off x="3265714" y="2127374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51A8F4B-1950-AF21-6157-DAC7EEAA0077}"/>
                  </a:ext>
                </a:extLst>
              </p:cNvPr>
              <p:cNvSpPr txBox="1"/>
              <p:nvPr/>
            </p:nvSpPr>
            <p:spPr>
              <a:xfrm>
                <a:off x="3377683" y="2152256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9DCA981-6004-4490-D621-0D4A5CAD39C8}"/>
                  </a:ext>
                </a:extLst>
              </p:cNvPr>
              <p:cNvSpPr txBox="1"/>
              <p:nvPr/>
            </p:nvSpPr>
            <p:spPr>
              <a:xfrm>
                <a:off x="3632715" y="2251786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BDA5974-8853-9B5F-9AB5-E4603CCBDCA6}"/>
                  </a:ext>
                </a:extLst>
              </p:cNvPr>
              <p:cNvSpPr txBox="1"/>
              <p:nvPr/>
            </p:nvSpPr>
            <p:spPr>
              <a:xfrm>
                <a:off x="3726023" y="2170917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417690E-5A8C-A7F5-3101-56C0391B3314}"/>
                  </a:ext>
                </a:extLst>
              </p:cNvPr>
              <p:cNvSpPr txBox="1"/>
              <p:nvPr/>
            </p:nvSpPr>
            <p:spPr>
              <a:xfrm>
                <a:off x="4074362" y="248193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DCD6F21-BF7A-8143-EB2A-6E4E88D6C16A}"/>
                  </a:ext>
                </a:extLst>
              </p:cNvPr>
              <p:cNvSpPr txBox="1"/>
              <p:nvPr/>
            </p:nvSpPr>
            <p:spPr>
              <a:xfrm>
                <a:off x="4195662" y="260945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BF88679-13C9-EE64-0600-51311BC9E940}"/>
                  </a:ext>
                </a:extLst>
              </p:cNvPr>
              <p:cNvSpPr txBox="1"/>
              <p:nvPr/>
            </p:nvSpPr>
            <p:spPr>
              <a:xfrm>
                <a:off x="4320066" y="268409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035B906-3FC7-5669-B3B0-18D24BD4D491}"/>
                  </a:ext>
                </a:extLst>
              </p:cNvPr>
              <p:cNvSpPr txBox="1"/>
              <p:nvPr/>
            </p:nvSpPr>
            <p:spPr>
              <a:xfrm>
                <a:off x="4425813" y="2827170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1E31C5-42CE-1F2A-544E-335868C20DE7}"/>
                  </a:ext>
                </a:extLst>
              </p:cNvPr>
              <p:cNvSpPr txBox="1"/>
              <p:nvPr/>
            </p:nvSpPr>
            <p:spPr>
              <a:xfrm>
                <a:off x="4562659" y="2883156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9CD8D70-57A0-C2CF-262C-B3E74F1C1E86}"/>
                  </a:ext>
                </a:extLst>
              </p:cNvPr>
              <p:cNvSpPr txBox="1"/>
              <p:nvPr/>
            </p:nvSpPr>
            <p:spPr>
              <a:xfrm>
                <a:off x="4674631" y="292669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4767E77-DB9D-123F-C8C1-FB9765D69E20}"/>
                  </a:ext>
                </a:extLst>
              </p:cNvPr>
              <p:cNvSpPr txBox="1"/>
              <p:nvPr/>
            </p:nvSpPr>
            <p:spPr>
              <a:xfrm>
                <a:off x="4886120" y="294535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BE87B2D-999A-2E92-F5D5-4E36AD3BC0EF}"/>
                  </a:ext>
                </a:extLst>
              </p:cNvPr>
              <p:cNvSpPr txBox="1"/>
              <p:nvPr/>
            </p:nvSpPr>
            <p:spPr>
              <a:xfrm>
                <a:off x="5004309" y="2970244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8B1C748-E376-A1D8-C5F2-327D6C96D828}"/>
                  </a:ext>
                </a:extLst>
              </p:cNvPr>
              <p:cNvSpPr txBox="1"/>
              <p:nvPr/>
            </p:nvSpPr>
            <p:spPr>
              <a:xfrm>
                <a:off x="5134936" y="3082208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AC2F6D-7255-0B05-98B1-0D9F8D66ACE6}"/>
                  </a:ext>
                </a:extLst>
              </p:cNvPr>
              <p:cNvSpPr txBox="1"/>
              <p:nvPr/>
            </p:nvSpPr>
            <p:spPr>
              <a:xfrm>
                <a:off x="5240683" y="3225272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6827F7A-11EC-232B-B60C-20415DA7BEC2}"/>
                  </a:ext>
                </a:extLst>
              </p:cNvPr>
              <p:cNvSpPr txBox="1"/>
              <p:nvPr/>
            </p:nvSpPr>
            <p:spPr>
              <a:xfrm>
                <a:off x="5361982" y="3290589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9DF19B8-0AAD-9473-2B12-4FF1CF774590}"/>
                  </a:ext>
                </a:extLst>
              </p:cNvPr>
              <p:cNvSpPr txBox="1"/>
              <p:nvPr/>
            </p:nvSpPr>
            <p:spPr>
              <a:xfrm>
                <a:off x="5492606" y="3439874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C0FAEE0-BC60-6D6E-1416-9B91C0E3B2F3}"/>
                  </a:ext>
                </a:extLst>
              </p:cNvPr>
              <p:cNvSpPr txBox="1"/>
              <p:nvPr/>
            </p:nvSpPr>
            <p:spPr>
              <a:xfrm>
                <a:off x="5595243" y="3449207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0139BF-E386-395E-2D40-EA68EBE0EA9E}"/>
                  </a:ext>
                </a:extLst>
              </p:cNvPr>
              <p:cNvSpPr txBox="1"/>
              <p:nvPr/>
            </p:nvSpPr>
            <p:spPr>
              <a:xfrm>
                <a:off x="5713428" y="3498972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E857826-1990-4940-0086-6F9D313FC7EF}"/>
                  </a:ext>
                </a:extLst>
              </p:cNvPr>
              <p:cNvSpPr txBox="1"/>
              <p:nvPr/>
            </p:nvSpPr>
            <p:spPr>
              <a:xfrm>
                <a:off x="5828506" y="3421222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B35C6EC-F270-64AE-6737-0CB018370678}"/>
                  </a:ext>
                </a:extLst>
              </p:cNvPr>
              <p:cNvSpPr txBox="1"/>
              <p:nvPr/>
            </p:nvSpPr>
            <p:spPr>
              <a:xfrm>
                <a:off x="5940472" y="3452326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D816F72-0922-DF6B-21B8-04F54BACEEB8}"/>
                  </a:ext>
                </a:extLst>
              </p:cNvPr>
              <p:cNvSpPr txBox="1"/>
              <p:nvPr/>
            </p:nvSpPr>
            <p:spPr>
              <a:xfrm>
                <a:off x="6176846" y="3514529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9F9D0D0-E6AC-E6AF-3061-45AD56A76226}"/>
                  </a:ext>
                </a:extLst>
              </p:cNvPr>
              <p:cNvSpPr txBox="1"/>
              <p:nvPr/>
            </p:nvSpPr>
            <p:spPr>
              <a:xfrm>
                <a:off x="6288816" y="3651373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465E64C-F017-5041-458F-8A18C84EEABF}"/>
                  </a:ext>
                </a:extLst>
              </p:cNvPr>
              <p:cNvSpPr txBox="1"/>
              <p:nvPr/>
            </p:nvSpPr>
            <p:spPr>
              <a:xfrm>
                <a:off x="6413221" y="3794441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20B0F89-6004-A55C-3F14-269046CA5FFB}"/>
                  </a:ext>
                </a:extLst>
              </p:cNvPr>
              <p:cNvSpPr txBox="1"/>
              <p:nvPr/>
            </p:nvSpPr>
            <p:spPr>
              <a:xfrm>
                <a:off x="6525187" y="4074360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EED28F6-C9DB-80F4-4E9D-ABA5B2D745CD}"/>
                  </a:ext>
                </a:extLst>
              </p:cNvPr>
              <p:cNvSpPr txBox="1"/>
              <p:nvPr/>
            </p:nvSpPr>
            <p:spPr>
              <a:xfrm>
                <a:off x="6637161" y="4080577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CE8C048-C359-A115-E769-B3D85EC1D776}"/>
                  </a:ext>
                </a:extLst>
              </p:cNvPr>
              <p:cNvSpPr txBox="1"/>
              <p:nvPr/>
            </p:nvSpPr>
            <p:spPr>
              <a:xfrm>
                <a:off x="6749126" y="4180104"/>
                <a:ext cx="108236" cy="40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2E3643-1DED-6DE1-1A99-36CB4B78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5" y="125749"/>
            <a:ext cx="6787652" cy="617060"/>
          </a:xfrm>
        </p:spPr>
        <p:txBody>
          <a:bodyPr>
            <a:normAutofit/>
          </a:bodyPr>
          <a:lstStyle/>
          <a:p>
            <a:r>
              <a:rPr lang="en-US" sz="2099"/>
              <a:t>Efficacy of Olomorasib + Pembrolizumab 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FFAF62F-8085-C5FC-AD21-5E51D8AB3C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3845" y="4703331"/>
            <a:ext cx="4387977" cy="210961"/>
          </a:xfrm>
        </p:spPr>
        <p:txBody>
          <a:bodyPr/>
          <a:lstStyle/>
          <a:p>
            <a:r>
              <a:rPr lang="en-US"/>
              <a:t>Timothy F. Burns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D262D-AB7D-2911-F27E-00A08A0D8BC3}"/>
              </a:ext>
            </a:extLst>
          </p:cNvPr>
          <p:cNvSpPr txBox="1"/>
          <p:nvPr/>
        </p:nvSpPr>
        <p:spPr>
          <a:xfrm>
            <a:off x="6098990" y="2401571"/>
            <a:ext cx="3112684" cy="866201"/>
          </a:xfrm>
          <a:prstGeom prst="rect">
            <a:avLst/>
          </a:prstGeom>
          <a:noFill/>
        </p:spPr>
        <p:txBody>
          <a:bodyPr wrap="square" lIns="90743" tIns="45372" rIns="90743" bIns="45372" rtlCol="0" anchor="t">
            <a:spAutoFit/>
          </a:bodyPr>
          <a:lstStyle/>
          <a:p>
            <a:pPr marL="214248" indent="-214248" defTabSz="453669">
              <a:spcBef>
                <a:spcPts val="450"/>
              </a:spcBef>
              <a:spcAft>
                <a:spcPts val="450"/>
              </a:spcAft>
              <a:buClr>
                <a:srgbClr val="008764"/>
              </a:buClr>
              <a:buSzPct val="150000"/>
              <a:buFont typeface="Arial"/>
              <a:buChar char="•"/>
              <a:defRPr/>
            </a:pPr>
            <a:r>
              <a:rPr lang="en-US" sz="1050">
                <a:solidFill>
                  <a:srgbClr val="002557"/>
                </a:solidFill>
                <a:latin typeface="Arial"/>
                <a:cs typeface="Segoe UI"/>
              </a:rPr>
              <a:t>81% (35/43) of previously treated patients had received prior immunotherapy</a:t>
            </a:r>
          </a:p>
          <a:p>
            <a:pPr marL="214248" indent="-214248" defTabSz="453669">
              <a:spcBef>
                <a:spcPts val="450"/>
              </a:spcBef>
              <a:spcAft>
                <a:spcPts val="450"/>
              </a:spcAft>
              <a:buClr>
                <a:srgbClr val="008764"/>
              </a:buClr>
              <a:buSzPct val="150000"/>
              <a:buFont typeface="Arial"/>
              <a:buChar char="•"/>
              <a:defRPr/>
            </a:pPr>
            <a:r>
              <a:rPr lang="en-US" sz="1050">
                <a:solidFill>
                  <a:srgbClr val="002557"/>
                </a:solidFill>
                <a:latin typeface="Arial"/>
                <a:cs typeface="Arial"/>
              </a:rPr>
              <a:t>Median time to response was 1.4 months; median duration of response was NE</a:t>
            </a:r>
            <a:endParaRPr lang="en-US" sz="1349">
              <a:solidFill>
                <a:srgbClr val="002557"/>
              </a:solidFill>
              <a:latin typeface="Arial" panose="020B0604020202020204"/>
              <a:cs typeface="Arial" panose="020B060402020202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ACB498-9CAE-A5DC-5D28-04AE9F0457F7}"/>
              </a:ext>
            </a:extLst>
          </p:cNvPr>
          <p:cNvGraphicFramePr>
            <a:graphicFrameLocks noGrp="1"/>
          </p:cNvGraphicFramePr>
          <p:nvPr/>
        </p:nvGraphicFramePr>
        <p:xfrm>
          <a:off x="6096218" y="865385"/>
          <a:ext cx="2887304" cy="1454715"/>
        </p:xfrm>
        <a:graphic>
          <a:graphicData uri="http://schemas.openxmlformats.org/drawingml/2006/table">
            <a:tbl>
              <a:tblPr firstRow="1" bandRow="1"/>
              <a:tblGrid>
                <a:gridCol w="1395944">
                  <a:extLst>
                    <a:ext uri="{9D8B030D-6E8A-4147-A177-3AD203B41FA5}">
                      <a16:colId xmlns:a16="http://schemas.microsoft.com/office/drawing/2014/main" val="1203440458"/>
                    </a:ext>
                  </a:extLst>
                </a:gridCol>
                <a:gridCol w="745680">
                  <a:extLst>
                    <a:ext uri="{9D8B030D-6E8A-4147-A177-3AD203B41FA5}">
                      <a16:colId xmlns:a16="http://schemas.microsoft.com/office/drawing/2014/main" val="2779654470"/>
                    </a:ext>
                  </a:extLst>
                </a:gridCol>
                <a:gridCol w="745680">
                  <a:extLst>
                    <a:ext uri="{9D8B030D-6E8A-4147-A177-3AD203B41FA5}">
                      <a16:colId xmlns:a16="http://schemas.microsoft.com/office/drawing/2014/main" val="2274243155"/>
                    </a:ext>
                  </a:extLst>
                </a:gridCol>
              </a:tblGrid>
              <a:tr h="362749">
                <a:tc>
                  <a:txBody>
                    <a:bodyPr/>
                    <a:lstStyle/>
                    <a:p>
                      <a:pPr marL="115570" marR="0" lvl="0" indent="-4445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Efficacy Evaluable </a:t>
                      </a:r>
                      <a:r>
                        <a:rPr lang="en-US" sz="800" b="1" kern="1200" baseline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Patients</a:t>
                      </a:r>
                      <a:r>
                        <a:rPr lang="en-US" sz="800" b="1" kern="1200" baseline="300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b</a:t>
                      </a:r>
                      <a:endParaRPr lang="en-US" sz="800" b="1" baseline="3000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A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baseline="0" dirty="0">
                          <a:solidFill>
                            <a:schemeClr val="bg1"/>
                          </a:solidFill>
                          <a:ea typeface="+mn-lt"/>
                          <a:cs typeface="+mn-lt"/>
                        </a:rPr>
                        <a:t>First-line Metastatic</a:t>
                      </a:r>
                      <a:endParaRPr lang="en-US" sz="800" b="1" baseline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(N=17)</a:t>
                      </a:r>
                      <a:endParaRPr lang="en-US" sz="8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16517" marR="16517" marT="8169" marB="8169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A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a typeface="+mn-lt"/>
                          <a:cs typeface="+mn-lt"/>
                        </a:rPr>
                        <a:t>Previously Treated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ea typeface="+mn-lt"/>
                          <a:cs typeface="+mn-lt"/>
                        </a:rPr>
                        <a:t>(N=43)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16517" marR="16517" marT="8169" marB="8169" anchor="ctr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599223"/>
                  </a:ext>
                </a:extLst>
              </a:tr>
              <a:tr h="230840">
                <a:tc>
                  <a:txBody>
                    <a:bodyPr/>
                    <a:lstStyle/>
                    <a:p>
                      <a:pPr marL="0" marR="0" lvl="0" indent="112395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Objective Response </a:t>
                      </a:r>
                      <a:r>
                        <a:rPr lang="en-US" sz="700" b="1" err="1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Rate</a:t>
                      </a:r>
                      <a:r>
                        <a:rPr lang="en-US" sz="700" b="1" kern="1200" baseline="300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c</a:t>
                      </a:r>
                      <a:r>
                        <a:rPr lang="en-US" sz="7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,</a:t>
                      </a:r>
                      <a:r>
                        <a:rPr lang="en-US" sz="700" b="1" kern="1200" baseline="300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pPr marL="0" marR="0" lvl="0" indent="112395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% (n/N)</a:t>
                      </a:r>
                      <a:endParaRPr lang="en-US" sz="700" b="1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/>
                        </a:rPr>
                        <a:t>77% (13/17)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/>
                        </a:rPr>
                        <a:t>40% (17/43)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645808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11239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Best overall response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6799875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2825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 CR, n (%)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-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-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39019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2825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 PR, n (%)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13 (77)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17 (40)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734136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2825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 SD, n (%)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2 (12)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18 (42)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204722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2825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 PD, n (%)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 (6)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7 (16)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266781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2825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 NE, n (%)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 (6)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1 (2)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551351"/>
                  </a:ext>
                </a:extLst>
              </a:tr>
              <a:tr h="119208">
                <a:tc>
                  <a:txBody>
                    <a:bodyPr/>
                    <a:lstStyle/>
                    <a:p>
                      <a:pPr marL="0" marR="0" lvl="0" indent="1174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1" baseline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DCR, % (n/N)</a:t>
                      </a:r>
                      <a:endParaRPr lang="en-US" sz="700"/>
                    </a:p>
                  </a:txBody>
                  <a:tcPr marL="16517" marR="16517" marT="8169" marB="8169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88% (15/17)</a:t>
                      </a:r>
                      <a:endParaRPr lang="en-US" sz="700"/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81% (35/43)</a:t>
                      </a:r>
                    </a:p>
                  </a:txBody>
                  <a:tcPr marL="16517" marR="16517" marT="8169" marB="816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438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EEE148C-567D-233B-166E-93B1CCCE8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4" y="4351050"/>
            <a:ext cx="8986702" cy="36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 anchor="t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196">
              <a:defRPr/>
            </a:pPr>
            <a:r>
              <a:rPr lang="en-US" altLang="en-US" sz="638" dirty="0">
                <a:solidFill>
                  <a:prstClr val="black"/>
                </a:solidFill>
                <a:latin typeface="Arial Narrow"/>
              </a:rPr>
              <a:t>Data cutoff date of 18 Mar 2024.</a:t>
            </a:r>
            <a:r>
              <a:rPr lang="en-US" altLang="en-US" sz="638" baseline="30000" dirty="0">
                <a:solidFill>
                  <a:prstClr val="black"/>
                </a:solidFill>
                <a:latin typeface="Arial Narrow"/>
              </a:rPr>
              <a:t> a</a:t>
            </a:r>
            <a:r>
              <a:rPr lang="en-US" altLang="en-US" sz="638" dirty="0">
                <a:solidFill>
                  <a:prstClr val="black"/>
                </a:solidFill>
                <a:latin typeface="Arial Narrow"/>
              </a:rPr>
              <a:t>PD-L1 frequency - 30% with ≥50%, 25% with 1-49%, 28% with &lt;1%, and 17% unknown.</a:t>
            </a:r>
            <a:r>
              <a:rPr lang="en-US" altLang="en-US" sz="638" baseline="30000" dirty="0">
                <a:solidFill>
                  <a:prstClr val="black"/>
                </a:solidFill>
                <a:latin typeface="Arial Narrow"/>
              </a:rPr>
              <a:t> </a:t>
            </a:r>
            <a:r>
              <a:rPr lang="en-US" altLang="en-US" sz="638" baseline="30000" dirty="0" err="1">
                <a:solidFill>
                  <a:prstClr val="black"/>
                </a:solidFill>
                <a:latin typeface="Arial Narrow"/>
              </a:rPr>
              <a:t>b</a:t>
            </a:r>
            <a:r>
              <a:rPr lang="en-US" sz="638" dirty="0" err="1">
                <a:solidFill>
                  <a:prstClr val="black"/>
                </a:solidFill>
                <a:latin typeface="Arial Narrow"/>
              </a:rPr>
              <a:t>Efficacy</a:t>
            </a:r>
            <a:r>
              <a:rPr lang="en-US" sz="638" dirty="0">
                <a:solidFill>
                  <a:prstClr val="black"/>
                </a:solidFill>
                <a:latin typeface="Arial Narrow"/>
              </a:rPr>
              <a:t> evaluable patients are those treated at 50 and 100 mg </a:t>
            </a:r>
            <a:r>
              <a:rPr lang="en-US" sz="638" dirty="0" err="1">
                <a:solidFill>
                  <a:prstClr val="black"/>
                </a:solidFill>
                <a:latin typeface="Arial Narrow"/>
              </a:rPr>
              <a:t>olomorasib</a:t>
            </a:r>
            <a:r>
              <a:rPr lang="en-US" sz="638" dirty="0">
                <a:solidFill>
                  <a:prstClr val="black"/>
                </a:solidFill>
                <a:latin typeface="Arial Narrow"/>
              </a:rPr>
              <a:t> doses who had at least one post-baseline response assessment or had discontinued treatment before the first post-baseline response assessment. Data for 5 patients are not shown in the waterfall plot; 1 discontinued prior to first post-baseline response assessment, and 4 did not have a first post-baseline response assessment and are ongoing. </a:t>
            </a:r>
            <a:r>
              <a:rPr lang="en-US" sz="638" baseline="30000" dirty="0" err="1">
                <a:solidFill>
                  <a:prstClr val="black"/>
                </a:solidFill>
                <a:latin typeface="Arial Narrow"/>
              </a:rPr>
              <a:t>c</a:t>
            </a:r>
            <a:r>
              <a:rPr lang="en-US" sz="638" dirty="0" err="1">
                <a:solidFill>
                  <a:prstClr val="black"/>
                </a:solidFill>
                <a:latin typeface="Arial Narrow"/>
              </a:rPr>
              <a:t>ORR</a:t>
            </a:r>
            <a:r>
              <a:rPr lang="en-US" sz="638" dirty="0">
                <a:solidFill>
                  <a:prstClr val="black"/>
                </a:solidFill>
                <a:latin typeface="Arial Narrow"/>
              </a:rPr>
              <a:t> includes patients with a best response of PR (confirmed, and pending confirmation and ongoing). 2 patients in first-line metastatic and 1 patient in previously treated have unconfirmed</a:t>
            </a:r>
            <a:r>
              <a:rPr lang="en-US" sz="638" dirty="0">
                <a:solidFill>
                  <a:prstClr val="black"/>
                </a:solidFill>
                <a:latin typeface="Arial Narrow"/>
                <a:cs typeface="Arial"/>
              </a:rPr>
              <a:t> PRs pending confirmation and ongoing</a:t>
            </a:r>
            <a:r>
              <a:rPr lang="en-US" sz="638" dirty="0">
                <a:solidFill>
                  <a:prstClr val="black"/>
                </a:solidFill>
                <a:latin typeface="Arial Narrow"/>
              </a:rPr>
              <a:t>. Investigator assessed response per RECIST v1.1.</a:t>
            </a:r>
            <a:endParaRPr lang="en-US" altLang="en-US" sz="638" dirty="0">
              <a:solidFill>
                <a:prstClr val="black"/>
              </a:solidFill>
              <a:latin typeface="Arial Narrow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9E991-49EC-3675-86B3-8F538885866C}"/>
              </a:ext>
            </a:extLst>
          </p:cNvPr>
          <p:cNvSpPr txBox="1"/>
          <p:nvPr/>
        </p:nvSpPr>
        <p:spPr>
          <a:xfrm>
            <a:off x="200393" y="4047768"/>
            <a:ext cx="708137" cy="161565"/>
          </a:xfrm>
          <a:prstGeom prst="rect">
            <a:avLst/>
          </a:prstGeom>
          <a:noFill/>
        </p:spPr>
        <p:txBody>
          <a:bodyPr wrap="square" lIns="68562" tIns="34281" rIns="68562" bIns="34281" rtlCol="0" anchor="t">
            <a:spAutoFit/>
          </a:bodyPr>
          <a:lstStyle/>
          <a:p>
            <a:pPr defTabSz="685595"/>
            <a:r>
              <a:rPr lang="en-US" sz="600" b="1">
                <a:solidFill>
                  <a:prstClr val="black"/>
                </a:solidFill>
                <a:latin typeface="Arial" panose="020B0604020202020204"/>
              </a:rPr>
              <a:t>PD-L1 Score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678B6-28A0-7D7B-BF35-A70B2B7ED705}"/>
              </a:ext>
            </a:extLst>
          </p:cNvPr>
          <p:cNvSpPr txBox="1"/>
          <p:nvPr/>
        </p:nvSpPr>
        <p:spPr>
          <a:xfrm>
            <a:off x="16369" y="4153630"/>
            <a:ext cx="796548" cy="161565"/>
          </a:xfrm>
          <a:prstGeom prst="rect">
            <a:avLst/>
          </a:prstGeom>
          <a:noFill/>
        </p:spPr>
        <p:txBody>
          <a:bodyPr wrap="square" lIns="68562" tIns="34281" rIns="68562" bIns="34281" rtlCol="0" anchor="t">
            <a:spAutoFit/>
          </a:bodyPr>
          <a:lstStyle/>
          <a:p>
            <a:pPr defTabSz="685595"/>
            <a:r>
              <a:rPr lang="en-US" sz="600" b="1">
                <a:solidFill>
                  <a:prstClr val="black"/>
                </a:solidFill>
                <a:latin typeface="Arial" panose="020B0604020202020204"/>
              </a:rPr>
              <a:t>Olomorasib Dose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BE94F21-8F90-1D46-0EB4-47778A1D6317}"/>
              </a:ext>
            </a:extLst>
          </p:cNvPr>
          <p:cNvSpPr/>
          <p:nvPr/>
        </p:nvSpPr>
        <p:spPr>
          <a:xfrm rot="16200000">
            <a:off x="1356976" y="115183"/>
            <a:ext cx="137124" cy="1405524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408B87FC-E941-C79E-8FAF-5390EF070D83}"/>
              </a:ext>
            </a:extLst>
          </p:cNvPr>
          <p:cNvSpPr/>
          <p:nvPr/>
        </p:nvSpPr>
        <p:spPr>
          <a:xfrm rot="16200000">
            <a:off x="3944844" y="-1063884"/>
            <a:ext cx="137124" cy="3757205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BB4D9B-1D55-8FDE-41A1-C1A913834918}"/>
              </a:ext>
            </a:extLst>
          </p:cNvPr>
          <p:cNvSpPr txBox="1"/>
          <p:nvPr/>
        </p:nvSpPr>
        <p:spPr>
          <a:xfrm>
            <a:off x="3470369" y="572115"/>
            <a:ext cx="10969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it-IT" sz="750" b="1" dirty="0">
                <a:solidFill>
                  <a:prstClr val="black"/>
                </a:solidFill>
                <a:latin typeface="Arial" panose="020B0604020202020204"/>
              </a:rPr>
              <a:t>Previously Treated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C01682-DD82-82B9-6818-FEBC0D6CFC48}"/>
              </a:ext>
            </a:extLst>
          </p:cNvPr>
          <p:cNvSpPr txBox="1"/>
          <p:nvPr/>
        </p:nvSpPr>
        <p:spPr>
          <a:xfrm>
            <a:off x="888087" y="585466"/>
            <a:ext cx="10969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95"/>
            <a:r>
              <a:rPr lang="it-IT" sz="750" b="1">
                <a:solidFill>
                  <a:prstClr val="black"/>
                </a:solidFill>
                <a:latin typeface="Arial" panose="020B0604020202020204"/>
              </a:rPr>
              <a:t>First-line Metastatic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F4A5F4-D2D8-FEF7-B430-D88FE2A99A9D}"/>
              </a:ext>
            </a:extLst>
          </p:cNvPr>
          <p:cNvGrpSpPr/>
          <p:nvPr/>
        </p:nvGrpSpPr>
        <p:grpSpPr>
          <a:xfrm>
            <a:off x="737762" y="3359509"/>
            <a:ext cx="796548" cy="620915"/>
            <a:chOff x="982351" y="4479389"/>
            <a:chExt cx="1062341" cy="8281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6C7D7F-1F41-8C6A-7A7A-5EB6F9A4AAC8}"/>
                </a:ext>
              </a:extLst>
            </p:cNvPr>
            <p:cNvGrpSpPr/>
            <p:nvPr/>
          </p:nvGrpSpPr>
          <p:grpSpPr>
            <a:xfrm>
              <a:off x="1066358" y="4650326"/>
              <a:ext cx="936563" cy="657166"/>
              <a:chOff x="1066358" y="4650326"/>
              <a:chExt cx="936563" cy="65716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D8EBD89-7094-DD96-2F0D-FD464FE4C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6358" y="4835024"/>
                <a:ext cx="117008" cy="109728"/>
              </a:xfrm>
              <a:prstGeom prst="rect">
                <a:avLst/>
              </a:prstGeom>
              <a:solidFill>
                <a:srgbClr val="0000E1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65441A2-C4CF-1F37-9930-55ED2AA38E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6358" y="4969239"/>
                <a:ext cx="117008" cy="109728"/>
              </a:xfrm>
              <a:prstGeom prst="rect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B65F594-B65E-A47C-E9C7-F00DD1715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9115" y="5103995"/>
                <a:ext cx="114251" cy="109728"/>
              </a:xfrm>
              <a:prstGeom prst="rect">
                <a:avLst/>
              </a:prstGeom>
              <a:solidFill>
                <a:srgbClr val="BDD7EE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745640-2E9F-C019-7B99-FF226D200F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6358" y="4701962"/>
                <a:ext cx="117008" cy="109728"/>
              </a:xfrm>
              <a:prstGeom prst="rect">
                <a:avLst/>
              </a:prstGeom>
              <a:solidFill>
                <a:srgbClr val="002557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95A5AF-CD4A-542E-11DD-37DD8AB342A6}"/>
                  </a:ext>
                </a:extLst>
              </p:cNvPr>
              <p:cNvSpPr txBox="1"/>
              <p:nvPr/>
            </p:nvSpPr>
            <p:spPr>
              <a:xfrm>
                <a:off x="1140106" y="4921865"/>
                <a:ext cx="455798" cy="246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&lt;1%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EB4C868-57A4-B200-1977-6DC5B0AABDFD}"/>
                  </a:ext>
                </a:extLst>
              </p:cNvPr>
              <p:cNvSpPr txBox="1"/>
              <p:nvPr/>
            </p:nvSpPr>
            <p:spPr>
              <a:xfrm>
                <a:off x="1140107" y="4787286"/>
                <a:ext cx="862814" cy="246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95"/>
                <a:r>
                  <a:rPr lang="en-US" sz="600" b="1" dirty="0">
                    <a:solidFill>
                      <a:prstClr val="black"/>
                    </a:solidFill>
                    <a:latin typeface="Arial" panose="020B0604020202020204"/>
                  </a:rPr>
                  <a:t>1-49%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8D32BF-0808-DD98-44E7-60AD016C56F2}"/>
                  </a:ext>
                </a:extLst>
              </p:cNvPr>
              <p:cNvSpPr txBox="1"/>
              <p:nvPr/>
            </p:nvSpPr>
            <p:spPr>
              <a:xfrm>
                <a:off x="1140106" y="4650326"/>
                <a:ext cx="537038" cy="246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≥50%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E223285-36C1-06EC-2B97-94D1777A3AA0}"/>
                  </a:ext>
                </a:extLst>
              </p:cNvPr>
              <p:cNvSpPr txBox="1"/>
              <p:nvPr/>
            </p:nvSpPr>
            <p:spPr>
              <a:xfrm>
                <a:off x="1140107" y="5061206"/>
                <a:ext cx="705933" cy="246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Unknown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AB727F-02B8-5A52-6F00-245DD047DC3E}"/>
                </a:ext>
              </a:extLst>
            </p:cNvPr>
            <p:cNvSpPr txBox="1"/>
            <p:nvPr/>
          </p:nvSpPr>
          <p:spPr>
            <a:xfrm>
              <a:off x="982351" y="4479389"/>
              <a:ext cx="1062341" cy="215476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t">
              <a:spAutoFit/>
            </a:bodyPr>
            <a:lstStyle/>
            <a:p>
              <a:pPr defTabSz="685595"/>
              <a:r>
                <a:rPr lang="en-US" sz="600" b="1" u="sng">
                  <a:solidFill>
                    <a:prstClr val="black"/>
                  </a:solidFill>
                  <a:latin typeface="Arial" panose="020B0604020202020204"/>
                </a:rPr>
                <a:t>PD-L1 </a:t>
              </a:r>
              <a:r>
                <a:rPr lang="en-US" sz="600" b="1" u="sng" err="1">
                  <a:solidFill>
                    <a:prstClr val="black"/>
                  </a:solidFill>
                  <a:latin typeface="Arial" panose="020B0604020202020204"/>
                </a:rPr>
                <a:t>score</a:t>
              </a:r>
              <a:r>
                <a:rPr lang="en-US" sz="600" b="1" u="sng" baseline="30000" err="1">
                  <a:solidFill>
                    <a:prstClr val="black"/>
                  </a:solidFill>
                  <a:latin typeface="Arial" panose="020B0604020202020204"/>
                </a:rPr>
                <a:t>a</a:t>
              </a:r>
              <a:endParaRPr lang="en-US" sz="600" b="1" u="sng" baseline="3000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478F4E-0695-4F82-6B0B-B7BD6CEEDC24}"/>
              </a:ext>
            </a:extLst>
          </p:cNvPr>
          <p:cNvGrpSpPr/>
          <p:nvPr/>
        </p:nvGrpSpPr>
        <p:grpSpPr>
          <a:xfrm>
            <a:off x="2160481" y="3543904"/>
            <a:ext cx="796548" cy="432707"/>
            <a:chOff x="2879803" y="4717619"/>
            <a:chExt cx="1062341" cy="57709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06B875-1E09-BAE4-2EDF-7AA694669E65}"/>
                </a:ext>
              </a:extLst>
            </p:cNvPr>
            <p:cNvSpPr txBox="1"/>
            <p:nvPr/>
          </p:nvSpPr>
          <p:spPr>
            <a:xfrm>
              <a:off x="2879803" y="4717619"/>
              <a:ext cx="1062341" cy="215476"/>
            </a:xfrm>
            <a:prstGeom prst="rect">
              <a:avLst/>
            </a:prstGeom>
            <a:noFill/>
          </p:spPr>
          <p:txBody>
            <a:bodyPr wrap="square" lIns="68562" tIns="34281" rIns="68562" bIns="34281" rtlCol="0" anchor="t">
              <a:spAutoFit/>
            </a:bodyPr>
            <a:lstStyle/>
            <a:p>
              <a:pPr defTabSz="685595"/>
              <a:r>
                <a:rPr lang="en-US" sz="600" b="1" u="sng">
                  <a:solidFill>
                    <a:prstClr val="black"/>
                  </a:solidFill>
                  <a:latin typeface="Arial" panose="020B0604020202020204"/>
                </a:rPr>
                <a:t>Olomorasib Dose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689875-3EE2-2329-B3B5-8A8FDC3122BF}"/>
                </a:ext>
              </a:extLst>
            </p:cNvPr>
            <p:cNvGrpSpPr/>
            <p:nvPr/>
          </p:nvGrpSpPr>
          <p:grpSpPr>
            <a:xfrm>
              <a:off x="2969781" y="4891874"/>
              <a:ext cx="881531" cy="402838"/>
              <a:chOff x="2969781" y="4891874"/>
              <a:chExt cx="881531" cy="40283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B1A10F-E774-ED0E-EF54-C0625F0EEA20}"/>
                  </a:ext>
                </a:extLst>
              </p:cNvPr>
              <p:cNvSpPr txBox="1"/>
              <p:nvPr/>
            </p:nvSpPr>
            <p:spPr>
              <a:xfrm>
                <a:off x="3044898" y="4891874"/>
                <a:ext cx="748691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50 mg BID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5BC4D0F-1CB0-DF1F-F101-75FDAF124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9781" y="4943537"/>
                <a:ext cx="117008" cy="1097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5610E3-E249-6784-8AF7-9F2044707956}"/>
                  </a:ext>
                </a:extLst>
              </p:cNvPr>
              <p:cNvSpPr txBox="1"/>
              <p:nvPr/>
            </p:nvSpPr>
            <p:spPr>
              <a:xfrm>
                <a:off x="3044898" y="5048427"/>
                <a:ext cx="806414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100 mg BID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F56CF87-2B86-56DB-9156-39DC5DCDA3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9781" y="5099874"/>
                <a:ext cx="117008" cy="10972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A53E7-1F90-FE31-6D0F-8E1B78EA390C}"/>
              </a:ext>
            </a:extLst>
          </p:cNvPr>
          <p:cNvGrpSpPr/>
          <p:nvPr/>
        </p:nvGrpSpPr>
        <p:grpSpPr>
          <a:xfrm>
            <a:off x="3159974" y="3338203"/>
            <a:ext cx="1264790" cy="751525"/>
            <a:chOff x="4212811" y="4564910"/>
            <a:chExt cx="1686827" cy="100229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0B5F600-CDD7-2C89-AD26-A9EE2511B203}"/>
                </a:ext>
              </a:extLst>
            </p:cNvPr>
            <p:cNvGrpSpPr/>
            <p:nvPr/>
          </p:nvGrpSpPr>
          <p:grpSpPr>
            <a:xfrm>
              <a:off x="4212811" y="4564910"/>
              <a:ext cx="1686827" cy="1002295"/>
              <a:chOff x="4212811" y="4564911"/>
              <a:chExt cx="1686827" cy="1002295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76790A9-D335-8A2A-52D2-1E0F4E857417}"/>
                  </a:ext>
                </a:extLst>
              </p:cNvPr>
              <p:cNvSpPr txBox="1"/>
              <p:nvPr/>
            </p:nvSpPr>
            <p:spPr>
              <a:xfrm>
                <a:off x="4369947" y="4701327"/>
                <a:ext cx="389526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SD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1B8EA6E-4844-87C9-FE3C-F8BD523B5C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6187" y="4620599"/>
                <a:ext cx="117008" cy="109728"/>
              </a:xfrm>
              <a:prstGeom prst="rect">
                <a:avLst/>
              </a:prstGeom>
              <a:solidFill>
                <a:srgbClr val="186D2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50A3F28-0B80-6EAB-B9C9-CB586B2199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6187" y="4752687"/>
                <a:ext cx="117008" cy="109728"/>
              </a:xfrm>
              <a:prstGeom prst="rect">
                <a:avLst/>
              </a:prstGeom>
              <a:solidFill>
                <a:srgbClr val="41BAE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4" name="TextBox 13">
                <a:extLst>
                  <a:ext uri="{FF2B5EF4-FFF2-40B4-BE49-F238E27FC236}">
                    <a16:creationId xmlns:a16="http://schemas.microsoft.com/office/drawing/2014/main" id="{86EF4127-ADF5-216D-1C78-C685E34F59F8}"/>
                  </a:ext>
                </a:extLst>
              </p:cNvPr>
              <p:cNvSpPr txBox="1"/>
              <p:nvPr/>
            </p:nvSpPr>
            <p:spPr>
              <a:xfrm>
                <a:off x="4375866" y="4564911"/>
                <a:ext cx="389526" cy="246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797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PR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56C1B8A-991D-747E-38C1-BB260B62A788}"/>
                  </a:ext>
                </a:extLst>
              </p:cNvPr>
              <p:cNvSpPr txBox="1"/>
              <p:nvPr/>
            </p:nvSpPr>
            <p:spPr>
              <a:xfrm>
                <a:off x="4370473" y="4956654"/>
                <a:ext cx="389526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PD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CFD93F1-7191-B045-074D-D6DBBE67C1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6187" y="4883066"/>
                <a:ext cx="117008" cy="109728"/>
              </a:xfrm>
              <a:prstGeom prst="rect">
                <a:avLst/>
              </a:prstGeom>
              <a:solidFill>
                <a:srgbClr val="A4A4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407154D-26D3-D652-1B6E-C94A22C22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6187" y="5010388"/>
                <a:ext cx="117008" cy="109728"/>
              </a:xfrm>
              <a:prstGeom prst="rect">
                <a:avLst/>
              </a:prstGeom>
              <a:solidFill>
                <a:srgbClr val="DC001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342797"/>
                <a:endParaRPr lang="en-US" sz="45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08" name="TextBox 13">
                <a:extLst>
                  <a:ext uri="{FF2B5EF4-FFF2-40B4-BE49-F238E27FC236}">
                    <a16:creationId xmlns:a16="http://schemas.microsoft.com/office/drawing/2014/main" id="{9796B25B-BB99-5198-7D94-96E712962FDB}"/>
                  </a:ext>
                </a:extLst>
              </p:cNvPr>
              <p:cNvSpPr txBox="1"/>
              <p:nvPr/>
            </p:nvSpPr>
            <p:spPr>
              <a:xfrm>
                <a:off x="4376394" y="4827378"/>
                <a:ext cx="389526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797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NE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E4BD670-5262-1EAE-247F-2683243BA192}"/>
                  </a:ext>
                </a:extLst>
              </p:cNvPr>
              <p:cNvSpPr txBox="1"/>
              <p:nvPr/>
            </p:nvSpPr>
            <p:spPr>
              <a:xfrm>
                <a:off x="4368477" y="5079240"/>
                <a:ext cx="1531161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Prior KRAS G12Ci therapy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873E5D13-2C0A-3F92-0821-ED1EF833F04F}"/>
                  </a:ext>
                </a:extLst>
              </p:cNvPr>
              <p:cNvSpPr txBox="1"/>
              <p:nvPr/>
            </p:nvSpPr>
            <p:spPr>
              <a:xfrm>
                <a:off x="4365368" y="5200539"/>
                <a:ext cx="1283166" cy="24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600" b="1">
                    <a:solidFill>
                      <a:prstClr val="black"/>
                    </a:solidFill>
                    <a:latin typeface="Arial" panose="020B0604020202020204"/>
                  </a:rPr>
                  <a:t>Prior Immunotherapy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CC24DDC-1AB2-027D-6D01-9692FBDFFAF7}"/>
                  </a:ext>
                </a:extLst>
              </p:cNvPr>
              <p:cNvSpPr txBox="1"/>
              <p:nvPr/>
            </p:nvSpPr>
            <p:spPr>
              <a:xfrm>
                <a:off x="4212811" y="5167163"/>
                <a:ext cx="336077" cy="400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595"/>
                <a:r>
                  <a:rPr lang="en-US" sz="1349">
                    <a:solidFill>
                      <a:prstClr val="black"/>
                    </a:solidFill>
                    <a:latin typeface="Arial" panose="020B0604020202020204"/>
                  </a:rPr>
                  <a:t>*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591B20-41A7-FD11-F132-059D9628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916" y="5143837"/>
              <a:ext cx="91440" cy="9144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192CBB-AE4B-C8CD-94C8-F59216869ED9}"/>
              </a:ext>
            </a:extLst>
          </p:cNvPr>
          <p:cNvGraphicFramePr>
            <a:graphicFrameLocks noGrp="1"/>
          </p:cNvGraphicFramePr>
          <p:nvPr/>
        </p:nvGraphicFramePr>
        <p:xfrm>
          <a:off x="736248" y="4085603"/>
          <a:ext cx="5142145" cy="200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155">
                  <a:extLst>
                    <a:ext uri="{9D8B030D-6E8A-4147-A177-3AD203B41FA5}">
                      <a16:colId xmlns:a16="http://schemas.microsoft.com/office/drawing/2014/main" val="220150523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06628844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90009426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01194095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95863247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11066183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19458244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12456307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24572660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9801937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7114142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78115108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378014997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59973698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25675727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178592461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128294441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473704652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11028592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620570826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36106409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89227763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32623278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72520280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316276071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10920769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56553151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72770276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374301597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81368898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70088038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41685769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34514754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78172258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17052250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01377260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2928561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02274618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41767313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75515808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464588201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87218897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95960759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897914226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16487168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607804864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4793718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11240170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992000973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344426592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09264799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91374302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881843087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08812016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332379640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934743389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904101538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2269393085"/>
                    </a:ext>
                  </a:extLst>
                </a:gridCol>
                <a:gridCol w="87155">
                  <a:extLst>
                    <a:ext uri="{9D8B030D-6E8A-4147-A177-3AD203B41FA5}">
                      <a16:colId xmlns:a16="http://schemas.microsoft.com/office/drawing/2014/main" val="1453694149"/>
                    </a:ext>
                  </a:extLst>
                </a:gridCol>
              </a:tblGrid>
              <a:tr h="100395"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200">
                          <a:effectLst/>
                          <a:latin typeface="+mn-lt"/>
                        </a:rPr>
                        <a:t>​</a:t>
                      </a:r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255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rgbClr val="000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012850"/>
                  </a:ext>
                </a:extLst>
              </a:tr>
              <a:tr h="100395"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200" b="1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en-US" sz="20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566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659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76BD5698-E0EF-8C3D-B290-118D7232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8" y="272846"/>
            <a:ext cx="8646685" cy="4528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7613B-643C-9B45-676A-EB3A5E41F528}"/>
              </a:ext>
            </a:extLst>
          </p:cNvPr>
          <p:cNvSpPr txBox="1"/>
          <p:nvPr/>
        </p:nvSpPr>
        <p:spPr>
          <a:xfrm>
            <a:off x="0" y="4800893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900" b="1" i="1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Heist ASCO 24</a:t>
            </a:r>
            <a:endParaRPr lang="es-ES_tradnl" sz="900" b="1" i="1" dirty="0">
              <a:solidFill>
                <a:srgbClr val="00206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26719D-C406-ADF3-DBD9-59A2A1373F79}"/>
              </a:ext>
            </a:extLst>
          </p:cNvPr>
          <p:cNvSpPr txBox="1"/>
          <p:nvPr/>
        </p:nvSpPr>
        <p:spPr>
          <a:xfrm>
            <a:off x="5862490" y="228601"/>
            <a:ext cx="17668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Aptos" panose="02110004020202020204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Aptos" panose="02110004020202020204"/>
              </a:rPr>
              <a:t>Olomorasib</a:t>
            </a:r>
            <a:endParaRPr lang="en-US" sz="2100" b="1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5300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Primary Endpoint: Best Overall Response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" y="0"/>
            <a:ext cx="91416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7EAC5-F170-6AC4-AE34-D33770BB059D}"/>
              </a:ext>
            </a:extLst>
          </p:cNvPr>
          <p:cNvSpPr txBox="1"/>
          <p:nvPr/>
        </p:nvSpPr>
        <p:spPr>
          <a:xfrm>
            <a:off x="3001298" y="1814051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Fulzerasib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cetuximab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24BF992-1D3B-676A-866C-8669A7943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415" y="1265465"/>
            <a:ext cx="5886451" cy="3632704"/>
          </a:xfrm>
          <a:prstGeom prst="rect">
            <a:avLst/>
          </a:prstGeom>
        </p:spPr>
      </p:pic>
      <p:pic>
        <p:nvPicPr>
          <p:cNvPr id="5" name="Picture 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D4FF5D7-C3CF-71BC-0D4C-7343852D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208565" cy="1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02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Small Cell Lung Cancer</a:t>
            </a:r>
          </a:p>
        </p:txBody>
      </p:sp>
    </p:spTree>
    <p:extLst>
      <p:ext uri="{BB962C8B-B14F-4D97-AF65-F5344CB8AC3E}">
        <p14:creationId xmlns:p14="http://schemas.microsoft.com/office/powerpoint/2010/main" val="35451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A96A43-2ED0-3AAD-A5DE-CE72FF68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ADRIATIC: durvalumab as consolidation treatment for patients with limited-stage small-cell lung cancer (LS-SCLC)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7BFEC-99D4-BF71-C577-67E375CE4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867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7A6130-86B0-F638-E96C-1D310D41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ADRIATIC study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DE995-A3A8-C1B8-7F9F-BDDF41B904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9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5CC929-3E94-1627-EB21-7D68C64C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Baseline characteristics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97C65-FAF4-EB00-400E-EA9096119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9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8BC70-B7A3-F427-8C15-7E57BB67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LAURA Phase 3 double-blind study design</a:t>
            </a:r>
            <a:endParaRPr lang="en-GB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23751-CC33-E4FC-0DBD-89223EE67B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486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dirty="0">
                <a:latin typeface="Arial" charset="0"/>
                <a:ea typeface="+mn-ea"/>
                <a:cs typeface="+mn-cs"/>
              </a:rPr>
              <a:t>Overall survival (dual primary endpoint)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161"/>
            <a:ext cx="4597922" cy="31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22" y="811161"/>
            <a:ext cx="4588065" cy="31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832397" y="207879"/>
            <a:ext cx="7410946" cy="4089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fr-FR" sz="3000" b="1" dirty="0">
                <a:solidFill>
                  <a:prstClr val="black"/>
                </a:solidFill>
                <a:latin typeface="Calibri" panose="020F0502020204030204"/>
              </a:rPr>
              <a:t>ADRIATIC</a:t>
            </a:r>
          </a:p>
        </p:txBody>
      </p:sp>
    </p:spTree>
    <p:extLst>
      <p:ext uri="{BB962C8B-B14F-4D97-AF65-F5344CB8AC3E}">
        <p14:creationId xmlns:p14="http://schemas.microsoft.com/office/powerpoint/2010/main" val="1210142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E97F87-533F-B4BC-1E01-45D1D72F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OS subgroup analysis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72C76-4385-038B-3769-579AAB7FC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888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CA285-126D-707F-856B-4A15038E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Most frequent AEs*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96DA9-BBBE-4DC4-8F42-02A74466D3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431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15C0B1-BBF2-B72B-6B8B-DCAEDD92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Pneumonitis/radiation pneumonitis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AE08C-DE30-84D1-D52C-DE4966FC2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43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E9FA73-ACB3-5F36-9B60-137728AB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B5159-69ED-99B0-ED3C-44049873F6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19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DeLLphi-301: Tarlatamab phase 2 trial in small cell lung cancer (SCLC)—Efficacy and safety analyzed by presence of brain metastases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Introduction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Efficacy Summary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Intracranial Activity*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8912EC-D554-F6AB-764A-47E66D18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100"/>
              <a:t>Baseline characteristics</a:t>
            </a:r>
            <a:endParaRPr lang="en-GB" sz="21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01F80-8B4E-5711-39FA-29EC52A539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07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ADCs</a:t>
            </a:r>
          </a:p>
        </p:txBody>
      </p:sp>
    </p:spTree>
    <p:extLst>
      <p:ext uri="{BB962C8B-B14F-4D97-AF65-F5344CB8AC3E}">
        <p14:creationId xmlns:p14="http://schemas.microsoft.com/office/powerpoint/2010/main" val="3215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Sacituzumab Govitecan vs Docetaxel in Patients With Metastatic Non-small Cell Lung Cancer Previously Treated With Platinum-Based Chemotherapy and PD-(L)1 Inhibitors: Primary Results From the Phase 3 EVOKE-01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Sacituzumab Govitecan Is a First-in-Class &lt;br /&gt;Trop-2‒Directed Antibody-Drug Conjugate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EVOKE-01: Global, Randomized, Open-Label, &lt;br /&gt;Phase 3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Primary End Point: Overall Survival (ITT)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Secondary End Points (ITT)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Treatment-Emergent Adverse Events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795" y="1928814"/>
            <a:ext cx="5488409" cy="242218"/>
          </a:xfrm>
        </p:spPr>
        <p:txBody>
          <a:bodyPr/>
          <a:lstStyle/>
          <a:p>
            <a:r>
              <a:rPr lang="en-US" sz="492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F880D-A483-D488-8447-33140D4E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9" y="1600201"/>
            <a:ext cx="8720543" cy="900915"/>
          </a:xfrm>
        </p:spPr>
        <p:txBody>
          <a:bodyPr/>
          <a:lstStyle/>
          <a:p>
            <a:pPr algn="ctr"/>
            <a:r>
              <a:rPr lang="en-US" dirty="0"/>
              <a:t>Palliative Care</a:t>
            </a:r>
          </a:p>
        </p:txBody>
      </p:sp>
    </p:spTree>
    <p:extLst>
      <p:ext uri="{BB962C8B-B14F-4D97-AF65-F5344CB8AC3E}">
        <p14:creationId xmlns:p14="http://schemas.microsoft.com/office/powerpoint/2010/main" val="1595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MERISOURCEBERGEN PPT MASTER" val="mphQuSyO"/>
  <p:tag name="ARTICULATE_DESIGN_ID_AMERISOURCEBERGER PPT MASTER" val="WIcAiSDQ"/>
  <p:tag name="ARTICULATE_DESIGN_ID_AB EXCHANGE LEARN" val="PQtOw2dh"/>
  <p:tag name="ARTICULATE_SLIDE_THUMBNAIL_REFRESH" val="1"/>
  <p:tag name="ARTICULATE_SLIDE_COUNT" val="16"/>
  <p:tag name="ARTICULATE_DESIGN_ID_AB EXCHANGE GROW" val="iirPYjTq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B exchange grow">
  <a:themeElements>
    <a:clrScheme name="AB">
      <a:dk1>
        <a:srgbClr val="3C289B"/>
      </a:dk1>
      <a:lt1>
        <a:sysClr val="window" lastClr="FFFFFF"/>
      </a:lt1>
      <a:dk2>
        <a:srgbClr val="464646"/>
      </a:dk2>
      <a:lt2>
        <a:srgbClr val="E6E6E6"/>
      </a:lt2>
      <a:accent1>
        <a:srgbClr val="3C289B"/>
      </a:accent1>
      <a:accent2>
        <a:srgbClr val="00B4E6"/>
      </a:accent2>
      <a:accent3>
        <a:srgbClr val="E6008C"/>
      </a:accent3>
      <a:accent4>
        <a:srgbClr val="00DC8C"/>
      </a:accent4>
      <a:accent5>
        <a:srgbClr val="F03200"/>
      </a:accent5>
      <a:accent6>
        <a:srgbClr val="FAEB1E"/>
      </a:accent6>
      <a:hlink>
        <a:srgbClr val="3C289B"/>
      </a:hlink>
      <a:folHlink>
        <a:srgbClr val="E6E6E6"/>
      </a:folHlink>
    </a:clrScheme>
    <a:fontScheme name="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000" smtClean="0">
            <a:solidFill>
              <a:schemeClr val="tx2"/>
            </a:solidFill>
          </a:defRPr>
        </a:defPPr>
      </a:lstStyle>
    </a:txDef>
  </a:objectDefaults>
  <a:extraClrSchemeLst/>
  <a:custClrLst>
    <a:custClr name="Pine | 13 82 87">
      <a:srgbClr val="0D5257"/>
    </a:custClr>
    <a:custClr name="Teal | 39 153 137">
      <a:srgbClr val="279989"/>
    </a:custClr>
    <a:custClr name="Eggshell | 141 185 202">
      <a:srgbClr val="8DB9CA"/>
    </a:custClr>
    <a:custClr name="Mushroom | 121 110 101">
      <a:srgbClr val="796E65"/>
    </a:custClr>
    <a:custClr name="Cream | 245 225 164">
      <a:srgbClr val="F5E1A4"/>
    </a:custClr>
    <a:custClr name="Clementine | 255 164 0">
      <a:srgbClr val="FFA400"/>
    </a:custClr>
    <a:custClr name="Marshmallow | 241 189 200">
      <a:srgbClr val="F1BDC8"/>
    </a:custClr>
    <a:custClr name="Grape | 137 59 103">
      <a:srgbClr val="893B67"/>
    </a:custClr>
    <a:custClr name="Plum | 103 33 70">
      <a:srgbClr val="672146"/>
    </a:custClr>
  </a:custClrLst>
  <a:extLst>
    <a:ext uri="{05A4C25C-085E-4340-85A3-A5531E510DB2}">
      <thm15:themeFamily xmlns:thm15="http://schemas.microsoft.com/office/thememl/2012/main" name="201223_AB_PPT_16-9_Template" id="{473EA621-7291-CB48-8FD9-1142531C6066}" vid="{ADBED03F-530D-E549-BE04-50DB3E9E0AD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SCO 2024 template">
  <a:themeElements>
    <a:clrScheme name="Custom 18">
      <a:dk1>
        <a:srgbClr val="433F3F"/>
      </a:dk1>
      <a:lt1>
        <a:srgbClr val="FFFFFF"/>
      </a:lt1>
      <a:dk2>
        <a:srgbClr val="A69F9F"/>
      </a:dk2>
      <a:lt2>
        <a:srgbClr val="EEE7E7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CB7C78"/>
      </a:accent6>
      <a:hlink>
        <a:srgbClr val="595454"/>
      </a:hlink>
      <a:folHlink>
        <a:srgbClr val="59545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Amerisourceberger PPT Master">
  <a:themeElements>
    <a:clrScheme name="AB">
      <a:dk1>
        <a:srgbClr val="3C289B"/>
      </a:dk1>
      <a:lt1>
        <a:sysClr val="window" lastClr="FFFFFF"/>
      </a:lt1>
      <a:dk2>
        <a:srgbClr val="464646"/>
      </a:dk2>
      <a:lt2>
        <a:srgbClr val="E6E6E6"/>
      </a:lt2>
      <a:accent1>
        <a:srgbClr val="3C289B"/>
      </a:accent1>
      <a:accent2>
        <a:srgbClr val="00B4E6"/>
      </a:accent2>
      <a:accent3>
        <a:srgbClr val="E6008C"/>
      </a:accent3>
      <a:accent4>
        <a:srgbClr val="00DC8C"/>
      </a:accent4>
      <a:accent5>
        <a:srgbClr val="F03200"/>
      </a:accent5>
      <a:accent6>
        <a:srgbClr val="FAEB1E"/>
      </a:accent6>
      <a:hlink>
        <a:srgbClr val="3C289B"/>
      </a:hlink>
      <a:folHlink>
        <a:srgbClr val="E6E6E6"/>
      </a:folHlink>
    </a:clrScheme>
    <a:fontScheme name="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0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B-AB-PPT-16-9-201110-Template" id="{F21C7462-4F5A-464B-B717-A9FC9486DFCE}" vid="{B79263E4-BB03-EA47-8ABF-A9D7EB7D7715}"/>
    </a:ext>
  </a:extLst>
</a:theme>
</file>

<file path=ppt/theme/theme15.xml><?xml version="1.0" encoding="utf-8"?>
<a:theme xmlns:a="http://schemas.openxmlformats.org/drawingml/2006/main" name="Pan Tumor Section">
  <a:themeElements>
    <a:clrScheme name="Custom 17">
      <a:dk1>
        <a:srgbClr val="70004B"/>
      </a:dk1>
      <a:lt1>
        <a:sysClr val="window" lastClr="FFFFFF"/>
      </a:lt1>
      <a:dk2>
        <a:srgbClr val="000000"/>
      </a:dk2>
      <a:lt2>
        <a:srgbClr val="EEECE1"/>
      </a:lt2>
      <a:accent1>
        <a:srgbClr val="003B5C"/>
      </a:accent1>
      <a:accent2>
        <a:srgbClr val="F26322"/>
      </a:accent2>
      <a:accent3>
        <a:srgbClr val="008FB4"/>
      </a:accent3>
      <a:accent4>
        <a:srgbClr val="6D6E6E"/>
      </a:accent4>
      <a:accent5>
        <a:srgbClr val="F5FBFC"/>
      </a:accent5>
      <a:accent6>
        <a:srgbClr val="AEAEAE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solidFill>
            <a:srgbClr val="00B050"/>
          </a:solidFill>
        </a:ln>
      </a:spPr>
      <a:bodyPr wrap="square" rtlCol="0" anchor="ctr">
        <a:noAutofit/>
      </a:bodyPr>
      <a:lstStyle>
        <a:defPPr>
          <a:defRPr sz="1400" dirty="0" smtClean="0">
            <a:solidFill>
              <a:srgbClr val="FF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E5FCFF"/>
            </a:gs>
            <a:gs pos="100000">
              <a:schemeClr val="hlink"/>
            </a:gs>
          </a:gsLst>
          <a:lin ang="18900000" scaled="1"/>
        </a:gradFill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pilimuma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8">
        <a:dk1>
          <a:srgbClr val="808080"/>
        </a:dk1>
        <a:lt1>
          <a:srgbClr val="FFFFFF"/>
        </a:lt1>
        <a:dk2>
          <a:srgbClr val="000066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9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0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BDF53"/>
        </a:accent1>
        <a:accent2>
          <a:srgbClr val="CC3300"/>
        </a:accent2>
        <a:accent3>
          <a:srgbClr val="AAAAB8"/>
        </a:accent3>
        <a:accent4>
          <a:srgbClr val="DADADA"/>
        </a:accent4>
        <a:accent5>
          <a:srgbClr val="FDECB3"/>
        </a:accent5>
        <a:accent6>
          <a:srgbClr val="B92D00"/>
        </a:accent6>
        <a:hlink>
          <a:srgbClr val="33CCCC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BDF53"/>
        </a:accent1>
        <a:accent2>
          <a:srgbClr val="CC3300"/>
        </a:accent2>
        <a:accent3>
          <a:srgbClr val="AAAAB8"/>
        </a:accent3>
        <a:accent4>
          <a:srgbClr val="DADADA"/>
        </a:accent4>
        <a:accent5>
          <a:srgbClr val="FDECB3"/>
        </a:accent5>
        <a:accent6>
          <a:srgbClr val="B92D00"/>
        </a:accent6>
        <a:hlink>
          <a:srgbClr val="0099CC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00CCFF"/>
        </a:accent1>
        <a:accent2>
          <a:srgbClr val="FFE947"/>
        </a:accent2>
        <a:accent3>
          <a:srgbClr val="AAAAB8"/>
        </a:accent3>
        <a:accent4>
          <a:srgbClr val="DADADA"/>
        </a:accent4>
        <a:accent5>
          <a:srgbClr val="AAE2FF"/>
        </a:accent5>
        <a:accent6>
          <a:srgbClr val="E7D33F"/>
        </a:accent6>
        <a:hlink>
          <a:srgbClr val="FF7347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LA Section">
  <a:themeElements>
    <a:clrScheme name="Custom 17">
      <a:dk1>
        <a:srgbClr val="70004B"/>
      </a:dk1>
      <a:lt1>
        <a:sysClr val="window" lastClr="FFFFFF"/>
      </a:lt1>
      <a:dk2>
        <a:srgbClr val="000000"/>
      </a:dk2>
      <a:lt2>
        <a:srgbClr val="EEECE1"/>
      </a:lt2>
      <a:accent1>
        <a:srgbClr val="003B5C"/>
      </a:accent1>
      <a:accent2>
        <a:srgbClr val="F26322"/>
      </a:accent2>
      <a:accent3>
        <a:srgbClr val="008FB4"/>
      </a:accent3>
      <a:accent4>
        <a:srgbClr val="6D6E6E"/>
      </a:accent4>
      <a:accent5>
        <a:srgbClr val="F5FBFC"/>
      </a:accent5>
      <a:accent6>
        <a:srgbClr val="AEAEAE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solidFill>
            <a:srgbClr val="00B050"/>
          </a:solidFill>
        </a:ln>
      </a:spPr>
      <a:bodyPr wrap="square" rtlCol="0" anchor="ctr">
        <a:noAutofit/>
      </a:bodyPr>
      <a:lstStyle>
        <a:defPPr>
          <a:defRPr sz="1400" dirty="0" smtClean="0">
            <a:solidFill>
              <a:srgbClr val="FF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E5FCFF"/>
            </a:gs>
            <a:gs pos="100000">
              <a:schemeClr val="hlink"/>
            </a:gs>
          </a:gsLst>
          <a:lin ang="18900000" scaled="1"/>
        </a:gradFill>
        <a:ln w="1905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Ipilimuma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ilimumab 8">
        <a:dk1>
          <a:srgbClr val="808080"/>
        </a:dk1>
        <a:lt1>
          <a:srgbClr val="FFFFFF"/>
        </a:lt1>
        <a:dk2>
          <a:srgbClr val="000066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9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66CCFF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0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BDF53"/>
        </a:accent1>
        <a:accent2>
          <a:srgbClr val="CC3300"/>
        </a:accent2>
        <a:accent3>
          <a:srgbClr val="AAAAB8"/>
        </a:accent3>
        <a:accent4>
          <a:srgbClr val="DADADA"/>
        </a:accent4>
        <a:accent5>
          <a:srgbClr val="FDECB3"/>
        </a:accent5>
        <a:accent6>
          <a:srgbClr val="B92D00"/>
        </a:accent6>
        <a:hlink>
          <a:srgbClr val="33CCCC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1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BDF53"/>
        </a:accent1>
        <a:accent2>
          <a:srgbClr val="CC3300"/>
        </a:accent2>
        <a:accent3>
          <a:srgbClr val="AAAAB8"/>
        </a:accent3>
        <a:accent4>
          <a:srgbClr val="DADADA"/>
        </a:accent4>
        <a:accent5>
          <a:srgbClr val="FDECB3"/>
        </a:accent5>
        <a:accent6>
          <a:srgbClr val="B92D00"/>
        </a:accent6>
        <a:hlink>
          <a:srgbClr val="0099CC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ilimumab 12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00CCFF"/>
        </a:accent1>
        <a:accent2>
          <a:srgbClr val="FFE947"/>
        </a:accent2>
        <a:accent3>
          <a:srgbClr val="AAAAB8"/>
        </a:accent3>
        <a:accent4>
          <a:srgbClr val="DADADA"/>
        </a:accent4>
        <a:accent5>
          <a:srgbClr val="AAE2FF"/>
        </a:accent5>
        <a:accent6>
          <a:srgbClr val="E7D33F"/>
        </a:accent6>
        <a:hlink>
          <a:srgbClr val="FF7347"/>
        </a:hlink>
        <a:folHlink>
          <a:srgbClr val="00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Current NEW TEMPLATE">
  <a:themeElements>
    <a:clrScheme name="IMF Colors">
      <a:dk1>
        <a:srgbClr val="323232"/>
      </a:dk1>
      <a:lt1>
        <a:srgbClr val="FFFFFF"/>
      </a:lt1>
      <a:dk2>
        <a:srgbClr val="323232"/>
      </a:dk2>
      <a:lt2>
        <a:srgbClr val="F1F3F0"/>
      </a:lt2>
      <a:accent1>
        <a:srgbClr val="AC182E"/>
      </a:accent1>
      <a:accent2>
        <a:srgbClr val="003261"/>
      </a:accent2>
      <a:accent3>
        <a:srgbClr val="7099D3"/>
      </a:accent3>
      <a:accent4>
        <a:srgbClr val="00AE9B"/>
      </a:accent4>
      <a:accent5>
        <a:srgbClr val="3F2A56"/>
      </a:accent5>
      <a:accent6>
        <a:srgbClr val="464646"/>
      </a:accent6>
      <a:hlink>
        <a:srgbClr val="3897A8"/>
      </a:hlink>
      <a:folHlink>
        <a:srgbClr val="7F7F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AL IMFINZI Pan-Tumor PPT_Template" id="{FFD51ABC-A5D4-4812-B468-D63579EB0C32}" vid="{19E89165-B6B1-4940-BD29-6414D415071E}"/>
    </a:ext>
  </a:extLst>
</a:theme>
</file>

<file path=ppt/theme/theme18.xml><?xml version="1.0" encoding="utf-8"?>
<a:theme xmlns:a="http://schemas.openxmlformats.org/drawingml/2006/main" name="AZ External Template 16x9">
  <a:themeElements>
    <a:clrScheme name="Custom 239">
      <a:dk1>
        <a:srgbClr val="000000"/>
      </a:dk1>
      <a:lt1>
        <a:srgbClr val="FFFFFF"/>
      </a:lt1>
      <a:dk2>
        <a:srgbClr val="830051"/>
      </a:dk2>
      <a:lt2>
        <a:srgbClr val="F0AB00"/>
      </a:lt2>
      <a:accent1>
        <a:srgbClr val="830051"/>
      </a:accent1>
      <a:accent2>
        <a:srgbClr val="003865"/>
      </a:accent2>
      <a:accent3>
        <a:srgbClr val="68D2DF"/>
      </a:accent3>
      <a:accent4>
        <a:srgbClr val="3C1053"/>
      </a:accent4>
      <a:accent5>
        <a:srgbClr val="C4D600"/>
      </a:accent5>
      <a:accent6>
        <a:srgbClr val="3F4444"/>
      </a:accent6>
      <a:hlink>
        <a:srgbClr val="003865"/>
      </a:hlink>
      <a:folHlink>
        <a:srgbClr val="9DB0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 Internal Template 16x9.potx" id="{04DCB36B-BF88-4785-B385-CAB43C755197}" vid="{86C79A3F-0066-44F0-88EE-B28B241EEC56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encora PPT Core Master 16:9">
  <a:themeElements>
    <a:clrScheme name="Cencora 1">
      <a:dk1>
        <a:srgbClr val="461E96"/>
      </a:dk1>
      <a:lt1>
        <a:srgbClr val="FFFFFF"/>
      </a:lt1>
      <a:dk2>
        <a:srgbClr val="3B3B3B"/>
      </a:dk2>
      <a:lt2>
        <a:srgbClr val="F5F5F5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FFA400"/>
      </a:accent5>
      <a:accent6>
        <a:srgbClr val="6E6E6E"/>
      </a:accent6>
      <a:hlink>
        <a:srgbClr val="0073BE"/>
      </a:hlink>
      <a:folHlink>
        <a:srgbClr val="3B3B3B"/>
      </a:folHlink>
    </a:clrScheme>
    <a:fontScheme name="Cenco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vert="horz" lIns="54864" tIns="54864" rIns="45720" bIns="36576" rtlCol="0" anchor="ctr" anchorCtr="0">
        <a:noAutofit/>
      </a:bodyPr>
      <a:lstStyle>
        <a:defPPr indent="0" algn="ctr" defTabSz="173736">
          <a:lnSpc>
            <a:spcPct val="10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tabLst>
            <a:tab pos="173736" algn="l"/>
            <a:tab pos="347472" algn="l"/>
            <a:tab pos="521208" algn="l"/>
            <a:tab pos="694944" algn="l"/>
          </a:tabLst>
          <a:defRPr sz="1400" dirty="0" err="1" smtClean="0">
            <a:solidFill>
              <a:schemeClr val="tx2"/>
            </a:solidFill>
            <a:cs typeface="Arial" panose="020B0604020202020204" pitchFamily="34" charset="0"/>
          </a:defRPr>
        </a:defPPr>
      </a:lstStyle>
    </a:spDef>
    <a:lnDef>
      <a:spPr>
        <a:ln w="9525">
          <a:headEnd w="med" len="sm"/>
          <a:tailEnd type="none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custClrLst>
    <a:custClr name="True Blue Dark">
      <a:srgbClr val="211359"/>
    </a:custClr>
    <a:custClr name="Core Blue Dark">
      <a:srgbClr val="0073BE"/>
    </a:custClr>
    <a:custClr name="Core Blue Light">
      <a:srgbClr val="80DEFF"/>
    </a:custClr>
    <a:custClr name="Core Blue Extra Light">
      <a:srgbClr val="B7E8FE"/>
    </a:custClr>
    <a:custClr name="Core Blue Ultra Light ">
      <a:srgbClr val="E7F7FF"/>
    </a:custClr>
    <a:custClr name="Core Gray Dark">
      <a:srgbClr val="1E1E1E"/>
    </a:custClr>
    <a:custClr name="Core Gray Light">
      <a:srgbClr val="CACACA"/>
    </a:custClr>
    <a:custClr name="Core Gray Extra Light">
      <a:srgbClr val="E8E8E8"/>
    </a:custClr>
    <a:custClr name="Core Green Dark">
      <a:srgbClr val="007F50"/>
    </a:custClr>
    <a:custClr name="Core Green Light">
      <a:srgbClr val="D8FEE7"/>
    </a:custClr>
    <a:custClr name="Core Red Dark">
      <a:srgbClr val="9E2305"/>
    </a:custClr>
    <a:custClr name="Core Red">
      <a:srgbClr val="E22F00"/>
    </a:custClr>
    <a:custClr name="Core Red Light">
      <a:srgbClr val="FCD9D1"/>
    </a:custClr>
    <a:custClr name="Core Yellow">
      <a:srgbClr val="FAEB1E"/>
    </a:custClr>
    <a:custClr name="Core Yellow Light">
      <a:srgbClr val="FFF8BA"/>
    </a:custClr>
    <a:custClr name="Core Magenta Dark">
      <a:srgbClr val="750748"/>
    </a:custClr>
    <a:custClr name="Core Magenta Light">
      <a:srgbClr val="FED0E2"/>
    </a:custClr>
  </a:custClrLst>
  <a:extLst>
    <a:ext uri="{05A4C25C-085E-4340-85A3-A5531E510DB2}">
      <thm15:themeFamily xmlns:thm15="http://schemas.microsoft.com/office/thememl/2012/main" name="230224_Cencora_PPT_Core_16_9.pptx" id="{C3D4B7B8-93E1-43F2-9F0C-BEFE4A71658D}" vid="{75446E5D-326C-4595-AFB6-D173817CC0B1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AdventHealth Presentation">
  <a:themeElements>
    <a:clrScheme name="AdventHealth June 2018">
      <a:dk1>
        <a:srgbClr val="005B96"/>
      </a:dk1>
      <a:lt1>
        <a:srgbClr val="FEFFFF"/>
      </a:lt1>
      <a:dk2>
        <a:srgbClr val="717F89"/>
      </a:dk2>
      <a:lt2>
        <a:srgbClr val="FEFFFF"/>
      </a:lt2>
      <a:accent1>
        <a:srgbClr val="80C32C"/>
      </a:accent1>
      <a:accent2>
        <a:srgbClr val="FAA301"/>
      </a:accent2>
      <a:accent3>
        <a:srgbClr val="00AAEA"/>
      </a:accent3>
      <a:accent4>
        <a:srgbClr val="EF2D18"/>
      </a:accent4>
      <a:accent5>
        <a:srgbClr val="743B9A"/>
      </a:accent5>
      <a:accent6>
        <a:srgbClr val="005C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9EB6CD5-F294-944A-863E-A08B46B345AA}" vid="{F408C86B-4538-E64D-8883-0C98BBCE49AB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dbabf1-eebe-443b-855a-a1519157840e">
      <Terms xmlns="http://schemas.microsoft.com/office/infopath/2007/PartnerControls"/>
    </lcf76f155ced4ddcb4097134ff3c332f>
    <TaxCatchAll xmlns="eab00432-e92e-437d-bd5f-93b106d6849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F97B409F7244FBFABAEB6E3200BF2" ma:contentTypeVersion="18" ma:contentTypeDescription="Create a new document." ma:contentTypeScope="" ma:versionID="52192a95247eecf9504eef7eba86aba0">
  <xsd:schema xmlns:xsd="http://www.w3.org/2001/XMLSchema" xmlns:xs="http://www.w3.org/2001/XMLSchema" xmlns:p="http://schemas.microsoft.com/office/2006/metadata/properties" xmlns:ns2="e1dbabf1-eebe-443b-855a-a1519157840e" xmlns:ns3="eab00432-e92e-437d-bd5f-93b106d6849f" targetNamespace="http://schemas.microsoft.com/office/2006/metadata/properties" ma:root="true" ma:fieldsID="cb043580bcafcfd1f39f99727cc1c61a" ns2:_="" ns3:_="">
    <xsd:import namespace="e1dbabf1-eebe-443b-855a-a1519157840e"/>
    <xsd:import namespace="eab00432-e92e-437d-bd5f-93b106d68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bf1-eebe-443b-855a-a15191578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c8288c-6099-4289-a83d-50ac0de6e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00432-e92e-437d-bd5f-93b106d684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0e290b0-99c1-44fd-873f-52a6249ac7a0}" ma:internalName="TaxCatchAll" ma:showField="CatchAllData" ma:web="eab00432-e92e-437d-bd5f-93b106d68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BD4DAE-4AC7-4AB8-A41F-707D7C1E5A43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e1dbabf1-eebe-443b-855a-a1519157840e"/>
    <ds:schemaRef ds:uri="http://schemas.microsoft.com/office/infopath/2007/PartnerControls"/>
    <ds:schemaRef ds:uri="eab00432-e92e-437d-bd5f-93b106d6849f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AC6E610-1CED-45E6-87A8-E1D9267AB518}"/>
</file>

<file path=customXml/itemProps3.xml><?xml version="1.0" encoding="utf-8"?>
<ds:datastoreItem xmlns:ds="http://schemas.openxmlformats.org/officeDocument/2006/customXml" ds:itemID="{FB88FCA1-B65F-4F6D-AA04-77CA622840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AB-AB-PPT-16-9-122320-Template</Template>
  <TotalTime>0</TotalTime>
  <Words>3963</Words>
  <Application>Microsoft Office PowerPoint</Application>
  <PresentationFormat>On-screen Show (16:9)</PresentationFormat>
  <Paragraphs>826</Paragraphs>
  <Slides>107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107</vt:i4>
      </vt:variant>
    </vt:vector>
  </HeadingPairs>
  <TitlesOfParts>
    <vt:vector size="144" baseType="lpstr">
      <vt:lpstr>.Hiragino Kaku Gothic Interface W3</vt:lpstr>
      <vt:lpstr>Aptos</vt:lpstr>
      <vt:lpstr>Aptos Display</vt:lpstr>
      <vt:lpstr>Arial</vt:lpstr>
      <vt:lpstr>Arial Narrow</vt:lpstr>
      <vt:lpstr>Arial Unicode MS</vt:lpstr>
      <vt:lpstr>Calibri</vt:lpstr>
      <vt:lpstr>Calibri Light</vt:lpstr>
      <vt:lpstr>Courier New</vt:lpstr>
      <vt:lpstr>MdFago</vt:lpstr>
      <vt:lpstr>Proxima Nova</vt:lpstr>
      <vt:lpstr>Proxima Nova Semibold</vt:lpstr>
      <vt:lpstr>Speedee</vt:lpstr>
      <vt:lpstr>StarSymbol</vt:lpstr>
      <vt:lpstr>Symbol</vt:lpstr>
      <vt:lpstr>Times New Roman</vt:lpstr>
      <vt:lpstr>Trebuchet MS</vt:lpstr>
      <vt:lpstr>TrebuchetMS-Bold</vt:lpstr>
      <vt:lpstr>Wingdings</vt:lpstr>
      <vt:lpstr>AB exchange grow</vt:lpstr>
      <vt:lpstr>1_Cencora PPT Core Master 16:9</vt:lpstr>
      <vt:lpstr>4_AdventHealth Presentation</vt:lpstr>
      <vt:lpstr>1_Office Theme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ASCO 2024 template</vt:lpstr>
      <vt:lpstr>7_Office Theme</vt:lpstr>
      <vt:lpstr>8_Office Theme</vt:lpstr>
      <vt:lpstr>Amerisourceberger PPT Master</vt:lpstr>
      <vt:lpstr>Pan Tumor Section</vt:lpstr>
      <vt:lpstr>9LA Section</vt:lpstr>
      <vt:lpstr>Current NEW TEMPLATE</vt:lpstr>
      <vt:lpstr>AZ External Template 16x9</vt:lpstr>
      <vt:lpstr>Best of ASCO  Part 1</vt:lpstr>
      <vt:lpstr>Mark Socinski, MD</vt:lpstr>
      <vt:lpstr>ASCO Review 2024 – Lung Cancer  Mark A. Socinski, MD Executive Medical Center AdventHealth Cancer Institute</vt:lpstr>
      <vt:lpstr>Agenda</vt:lpstr>
      <vt:lpstr>EGFR Mutations</vt:lpstr>
      <vt:lpstr>Osimertinib after definitive chemoradiotherapy in patients with unresectable stage III epidermal growth factor receptor-mutated (EGFRm) NSCLC: primary results of the Phase 3 LAURA study</vt:lpstr>
      <vt:lpstr>Unmet need in unresectable stage III EGFRm NSCLC</vt:lpstr>
      <vt:lpstr>LAURA Phase 3 double-blind study design</vt:lpstr>
      <vt:lpstr>Baseline characteristics</vt:lpstr>
      <vt:lpstr>Progression-free survival by BICR</vt:lpstr>
      <vt:lpstr>Progression-free survival by BICR</vt:lpstr>
      <vt:lpstr>Progression-free survival by BICR across subgroups</vt:lpstr>
      <vt:lpstr>Tumor response by BICR</vt:lpstr>
      <vt:lpstr>Sites of new lesions by BICR</vt:lpstr>
      <vt:lpstr>Interim analysis of overall survival</vt:lpstr>
      <vt:lpstr>All-causality adverse events (≥10%)*</vt:lpstr>
      <vt:lpstr>Conclusions</vt:lpstr>
      <vt:lpstr>What about other oncogene-addicted NSCLCs?</vt:lpstr>
      <vt:lpstr>Stage III ALK +: Consolidation ALK TKI Vs Durvalumab Vs Observation – RWD </vt:lpstr>
      <vt:lpstr>PowerPoint Presentation</vt:lpstr>
      <vt:lpstr>PowerPoint Presentation</vt:lpstr>
      <vt:lpstr>PowerPoint Presentation</vt:lpstr>
      <vt:lpstr>MARIPOSA Subgroup Analysis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Agents – NSCLC ASCO 2024</vt:lpstr>
      <vt:lpstr>Ivonescimab combined with chemotherapy in patients with EGFR-mutant non-squamous non-small cell lung cancer who progressed on EGFR-TKIs treatment: a randomized, double-blind, multi-center, phase 3 trial (HARMONi-A study) </vt:lpstr>
      <vt:lpstr>PowerPoint Presentation</vt:lpstr>
      <vt:lpstr>PowerPoint Presentation</vt:lpstr>
      <vt:lpstr>PowerPoint Presentation</vt:lpstr>
      <vt:lpstr>PowerPoint Presentation</vt:lpstr>
      <vt:lpstr>ALK Fusions</vt:lpstr>
      <vt:lpstr>Lorlatinib vs Crizotinib in Treatment-Naive Patients With Advanced ALK+ Non-Small Cell Lung Cancer: 5-Year Progression-Free Survival and Safety From the CROWN Study</vt:lpstr>
      <vt:lpstr>CROWN: A Randomized Global Phase 3 Study</vt:lpstr>
      <vt:lpstr>Current Post Hoc Analyses at 5 Years</vt:lpstr>
      <vt:lpstr>At 60.2 Months of Median Follow-Up, Median PFS by Investigator Was Still Not Reached With Lorlatinib</vt:lpstr>
      <vt:lpstr>PFS Benefit With Lorlatinib Was Observed Across Patient Subgroups</vt:lpstr>
      <vt:lpstr>Time to IC Progression by Investigator Assessment Was Longer With Lorlatinib (ITT Population)</vt:lpstr>
      <vt:lpstr>Safety Profile of Lorlatinib Was Consistent With That Observed in Prior Analyses</vt:lpstr>
      <vt:lpstr>Dose Reduction Did Not Impact Efficacy of Lorlatinib in Patients Who Had Dose Reduction in the First 16 Weeks</vt:lpstr>
      <vt:lpstr>Conclusions</vt:lpstr>
      <vt:lpstr>KRAS Mutations</vt:lpstr>
      <vt:lpstr>KRYSTAL-12: phase 3 study of adagrasib versus docetaxel in patients with previously treated locally advanced or metastatic non-small cell lung cancer (NSCLC) harboring a KRASG12C mutation</vt:lpstr>
      <vt:lpstr>KRYSTAL-12a study design</vt:lpstr>
      <vt:lpstr>Primary endpoint: PFSa per BICR</vt:lpstr>
      <vt:lpstr>Tumor response per BICR</vt:lpstr>
      <vt:lpstr>Time to deteriorationa of Lung Cancer Symptom Scale</vt:lpstr>
      <vt:lpstr>Most frequent TRAEs (&gt; 15% in either treatment arma)</vt:lpstr>
      <vt:lpstr>Summary</vt:lpstr>
      <vt:lpstr>KRAS G12C – New Agents and Combinations ASCO 2024</vt:lpstr>
      <vt:lpstr>Efficacy of Olomorasib + Pembrolizumab </vt:lpstr>
      <vt:lpstr>PowerPoint Presentation</vt:lpstr>
      <vt:lpstr>Primary Endpoint: Best Overall Response</vt:lpstr>
      <vt:lpstr>PowerPoint Presentation</vt:lpstr>
      <vt:lpstr>Small Cell Lung Cancer</vt:lpstr>
      <vt:lpstr>ADRIATIC: durvalumab as consolidation treatment for patients with limited-stage small-cell lung cancer (LS-SCLC) </vt:lpstr>
      <vt:lpstr>ADRIATIC study design</vt:lpstr>
      <vt:lpstr>Baseline characteristics</vt:lpstr>
      <vt:lpstr>Overall survival (dual primary endpoint)</vt:lpstr>
      <vt:lpstr>OS subgroup analysis</vt:lpstr>
      <vt:lpstr>Most frequent AEs* </vt:lpstr>
      <vt:lpstr>Pneumonitis/radiation pneumonitis</vt:lpstr>
      <vt:lpstr>Conclusions</vt:lpstr>
      <vt:lpstr>DeLLphi-301: Tarlatamab phase 2 trial in small cell lung cancer (SCLC)—Efficacy and safety analyzed by presence of brain metastases </vt:lpstr>
      <vt:lpstr>Introduction</vt:lpstr>
      <vt:lpstr>Slide 4</vt:lpstr>
      <vt:lpstr>Efficacy Summary</vt:lpstr>
      <vt:lpstr>Intracranial Activity*</vt:lpstr>
      <vt:lpstr>Conclusions</vt:lpstr>
      <vt:lpstr>ADCs</vt:lpstr>
      <vt:lpstr>Sacituzumab Govitecan vs Docetaxel in Patients With Metastatic Non-small Cell Lung Cancer Previously Treated With Platinum-Based Chemotherapy and PD-(L)1 Inhibitors: Primary Results From the Phase 3 EVOKE-01 Study</vt:lpstr>
      <vt:lpstr>Sacituzumab Govitecan Is a First-in-Class &lt;br /&gt;Trop-2‒Directed Antibody-Drug Conjugate</vt:lpstr>
      <vt:lpstr>EVOKE-01: Global, Randomized, Open-Label, &lt;br /&gt;Phase 3 Study</vt:lpstr>
      <vt:lpstr>Primary End Point: Overall Survival (ITT)</vt:lpstr>
      <vt:lpstr>Secondary End Points (ITT)</vt:lpstr>
      <vt:lpstr>Treatment-Emergent Adverse Events</vt:lpstr>
      <vt:lpstr>Conclusions</vt:lpstr>
      <vt:lpstr>Palliative Care</vt:lpstr>
      <vt:lpstr>Comparative Effectiveness Trial of Early Palliative Care Delivered via Telehealth versus In Person among Patients with Advanced Lung Cancer: The REACH PC Trial </vt:lpstr>
      <vt:lpstr>Enhancing Access to Early Palliative Care</vt:lpstr>
      <vt:lpstr>Study Aims and Design</vt:lpstr>
      <vt:lpstr>Slide 6</vt:lpstr>
      <vt:lpstr>Primary Outcome: Patient Quality of Life (QOL)</vt:lpstr>
      <vt:lpstr>Exploratory Patient Outcomes at Week 24</vt:lpstr>
      <vt:lpstr>Main Study Findings from the REACH PC Trial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2023-03-25T19:56:50Z</dcterms:created>
  <dcterms:modified xsi:type="dcterms:W3CDTF">2024-06-15T16:49:00Z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3044B474-EB31-4727-A962-23320CBC369E</vt:lpwstr>
  </property>
  <property fmtid="{D5CDD505-2E9C-101B-9397-08002B2CF9AE}" pid="3" name="ArticulatePath">
    <vt:lpwstr>Exchange Connect Template_v8</vt:lpwstr>
  </property>
  <property fmtid="{D5CDD505-2E9C-101B-9397-08002B2CF9AE}" pid="4" name="ContentTypeId">
    <vt:lpwstr>0x010100CB7F97B409F7244FBFABAEB6E3200BF2</vt:lpwstr>
  </property>
</Properties>
</file>